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81" r:id="rId5"/>
    <p:sldMasterId id="2147483682" r:id="rId6"/>
    <p:sldMasterId id="2147483683" r:id="rId7"/>
  </p:sldMasterIdLst>
  <p:notesMasterIdLst>
    <p:notesMasterId r:id="rId8"/>
  </p:notesMasterIdLst>
  <p:sldIdLst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8" r:id="rId31"/>
    <p:sldId id="279" r:id="rId32"/>
    <p:sldId id="280" r:id="rId33"/>
  </p:sldIdLst>
  <p:sldSz cy="5143500" cx="9144000"/>
  <p:notesSz cx="6858000" cy="9144000"/>
  <p:embeddedFontLst>
    <p:embeddedFont>
      <p:font typeface="Montserrat"/>
      <p:regular r:id="rId34"/>
      <p:bold r:id="rId35"/>
      <p:italic r:id="rId36"/>
      <p:boldItalic r:id="rId37"/>
    </p:embeddedFont>
    <p:embeddedFont>
      <p:font typeface="Montserrat Black"/>
      <p:bold r:id="rId38"/>
      <p:boldItalic r:id="rId39"/>
    </p:embeddedFont>
    <p:embeddedFont>
      <p:font typeface="Fira Sans Extra Condensed Medium"/>
      <p:regular r:id="rId40"/>
      <p:bold r:id="rId41"/>
      <p:italic r:id="rId42"/>
      <p:boldItalic r:id="rId43"/>
    </p:embeddedFont>
    <p:embeddedFont>
      <p:font typeface="EB Garamond"/>
      <p:regular r:id="rId44"/>
      <p:bold r:id="rId45"/>
      <p:italic r:id="rId46"/>
      <p:boldItalic r:id="rId47"/>
    </p:embeddedFont>
    <p:embeddedFont>
      <p:font typeface="Montserrat Light"/>
      <p:regular r:id="rId48"/>
      <p:bold r:id="rId49"/>
      <p:italic r:id="rId50"/>
      <p:boldItalic r:id="rId51"/>
    </p:embeddedFont>
    <p:embeddedFont>
      <p:font typeface="Squada One"/>
      <p:regular r:id="rId52"/>
    </p:embeddedFont>
    <p:embeddedFont>
      <p:font typeface="Montserrat ExtraBold"/>
      <p:bold r:id="rId53"/>
      <p:boldItalic r:id="rId54"/>
    </p:embeddedFont>
    <p:embeddedFont>
      <p:font typeface="Oswald"/>
      <p:regular r:id="rId55"/>
      <p:bold r:id="rId56"/>
    </p:embeddedFont>
    <p:embeddedFont>
      <p:font typeface="Barlow Light"/>
      <p:regular r:id="rId57"/>
      <p:bold r:id="rId58"/>
      <p:italic r:id="rId59"/>
      <p:boldItalic r:id="rId6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A154035F-CFCF-4C86-9D4C-5AF86FC12D68}">
  <a:tblStyle styleId="{A154035F-CFCF-4C86-9D4C-5AF86FC12D68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5E812FF9-82A4-4B85-B301-79E16379E2B2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FiraSansExtraCondensedMedium-regular.fntdata"/><Relationship Id="rId42" Type="http://schemas.openxmlformats.org/officeDocument/2006/relationships/font" Target="fonts/FiraSansExtraCondensedMedium-italic.fntdata"/><Relationship Id="rId41" Type="http://schemas.openxmlformats.org/officeDocument/2006/relationships/font" Target="fonts/FiraSansExtraCondensedMedium-bold.fntdata"/><Relationship Id="rId44" Type="http://schemas.openxmlformats.org/officeDocument/2006/relationships/font" Target="fonts/EBGaramond-regular.fntdata"/><Relationship Id="rId43" Type="http://schemas.openxmlformats.org/officeDocument/2006/relationships/font" Target="fonts/FiraSansExtraCondensedMedium-boldItalic.fntdata"/><Relationship Id="rId46" Type="http://schemas.openxmlformats.org/officeDocument/2006/relationships/font" Target="fonts/EBGaramond-italic.fntdata"/><Relationship Id="rId45" Type="http://schemas.openxmlformats.org/officeDocument/2006/relationships/font" Target="fonts/EBGaramond-bold.fntdata"/><Relationship Id="rId1" Type="http://schemas.openxmlformats.org/officeDocument/2006/relationships/theme" Target="theme/theme3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1.xml"/><Relationship Id="rId48" Type="http://schemas.openxmlformats.org/officeDocument/2006/relationships/font" Target="fonts/MontserratLight-regular.fntdata"/><Relationship Id="rId47" Type="http://schemas.openxmlformats.org/officeDocument/2006/relationships/font" Target="fonts/EBGaramond-boldItalic.fntdata"/><Relationship Id="rId49" Type="http://schemas.openxmlformats.org/officeDocument/2006/relationships/font" Target="fonts/MontserratLight-bold.fntdata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slideMaster" Target="slideMasters/slideMaster3.xml"/><Relationship Id="rId8" Type="http://schemas.openxmlformats.org/officeDocument/2006/relationships/notesMaster" Target="notesMasters/notesMaster1.xml"/><Relationship Id="rId31" Type="http://schemas.openxmlformats.org/officeDocument/2006/relationships/slide" Target="slides/slide23.xml"/><Relationship Id="rId30" Type="http://schemas.openxmlformats.org/officeDocument/2006/relationships/slide" Target="slides/slide22.xml"/><Relationship Id="rId33" Type="http://schemas.openxmlformats.org/officeDocument/2006/relationships/slide" Target="slides/slide25.xml"/><Relationship Id="rId32" Type="http://schemas.openxmlformats.org/officeDocument/2006/relationships/slide" Target="slides/slide24.xml"/><Relationship Id="rId35" Type="http://schemas.openxmlformats.org/officeDocument/2006/relationships/font" Target="fonts/Montserrat-bold.fntdata"/><Relationship Id="rId34" Type="http://schemas.openxmlformats.org/officeDocument/2006/relationships/font" Target="fonts/Montserrat-regular.fntdata"/><Relationship Id="rId37" Type="http://schemas.openxmlformats.org/officeDocument/2006/relationships/font" Target="fonts/Montserrat-boldItalic.fntdata"/><Relationship Id="rId36" Type="http://schemas.openxmlformats.org/officeDocument/2006/relationships/font" Target="fonts/Montserrat-italic.fntdata"/><Relationship Id="rId39" Type="http://schemas.openxmlformats.org/officeDocument/2006/relationships/font" Target="fonts/MontserratBlack-boldItalic.fntdata"/><Relationship Id="rId38" Type="http://schemas.openxmlformats.org/officeDocument/2006/relationships/font" Target="fonts/MontserratBlack-bold.fntdata"/><Relationship Id="rId20" Type="http://schemas.openxmlformats.org/officeDocument/2006/relationships/slide" Target="slides/slide12.xml"/><Relationship Id="rId22" Type="http://schemas.openxmlformats.org/officeDocument/2006/relationships/slide" Target="slides/slide14.xml"/><Relationship Id="rId21" Type="http://schemas.openxmlformats.org/officeDocument/2006/relationships/slide" Target="slides/slide13.xml"/><Relationship Id="rId24" Type="http://schemas.openxmlformats.org/officeDocument/2006/relationships/slide" Target="slides/slide16.xml"/><Relationship Id="rId23" Type="http://schemas.openxmlformats.org/officeDocument/2006/relationships/slide" Target="slides/slide15.xml"/><Relationship Id="rId60" Type="http://schemas.openxmlformats.org/officeDocument/2006/relationships/font" Target="fonts/BarlowLight-boldItalic.fntdata"/><Relationship Id="rId26" Type="http://schemas.openxmlformats.org/officeDocument/2006/relationships/slide" Target="slides/slide18.xml"/><Relationship Id="rId25" Type="http://schemas.openxmlformats.org/officeDocument/2006/relationships/slide" Target="slides/slide17.xml"/><Relationship Id="rId28" Type="http://schemas.openxmlformats.org/officeDocument/2006/relationships/slide" Target="slides/slide20.xml"/><Relationship Id="rId27" Type="http://schemas.openxmlformats.org/officeDocument/2006/relationships/slide" Target="slides/slide19.xml"/><Relationship Id="rId29" Type="http://schemas.openxmlformats.org/officeDocument/2006/relationships/slide" Target="slides/slide21.xml"/><Relationship Id="rId51" Type="http://schemas.openxmlformats.org/officeDocument/2006/relationships/font" Target="fonts/MontserratLight-boldItalic.fntdata"/><Relationship Id="rId50" Type="http://schemas.openxmlformats.org/officeDocument/2006/relationships/font" Target="fonts/MontserratLight-italic.fntdata"/><Relationship Id="rId53" Type="http://schemas.openxmlformats.org/officeDocument/2006/relationships/font" Target="fonts/MontserratExtraBold-bold.fntdata"/><Relationship Id="rId52" Type="http://schemas.openxmlformats.org/officeDocument/2006/relationships/font" Target="fonts/SquadaOne-regular.fntdata"/><Relationship Id="rId11" Type="http://schemas.openxmlformats.org/officeDocument/2006/relationships/slide" Target="slides/slide3.xml"/><Relationship Id="rId55" Type="http://schemas.openxmlformats.org/officeDocument/2006/relationships/font" Target="fonts/Oswald-regular.fntdata"/><Relationship Id="rId10" Type="http://schemas.openxmlformats.org/officeDocument/2006/relationships/slide" Target="slides/slide2.xml"/><Relationship Id="rId54" Type="http://schemas.openxmlformats.org/officeDocument/2006/relationships/font" Target="fonts/MontserratExtraBold-boldItalic.fntdata"/><Relationship Id="rId13" Type="http://schemas.openxmlformats.org/officeDocument/2006/relationships/slide" Target="slides/slide5.xml"/><Relationship Id="rId57" Type="http://schemas.openxmlformats.org/officeDocument/2006/relationships/font" Target="fonts/BarlowLight-regular.fntdata"/><Relationship Id="rId12" Type="http://schemas.openxmlformats.org/officeDocument/2006/relationships/slide" Target="slides/slide4.xml"/><Relationship Id="rId56" Type="http://schemas.openxmlformats.org/officeDocument/2006/relationships/font" Target="fonts/Oswald-bold.fntdata"/><Relationship Id="rId15" Type="http://schemas.openxmlformats.org/officeDocument/2006/relationships/slide" Target="slides/slide7.xml"/><Relationship Id="rId59" Type="http://schemas.openxmlformats.org/officeDocument/2006/relationships/font" Target="fonts/BarlowLight-italic.fntdata"/><Relationship Id="rId14" Type="http://schemas.openxmlformats.org/officeDocument/2006/relationships/slide" Target="slides/slide6.xml"/><Relationship Id="rId58" Type="http://schemas.openxmlformats.org/officeDocument/2006/relationships/font" Target="fonts/BarlowLight-bold.fntdata"/><Relationship Id="rId17" Type="http://schemas.openxmlformats.org/officeDocument/2006/relationships/slide" Target="slides/slide9.xml"/><Relationship Id="rId16" Type="http://schemas.openxmlformats.org/officeDocument/2006/relationships/slide" Target="slides/slide8.xml"/><Relationship Id="rId19" Type="http://schemas.openxmlformats.org/officeDocument/2006/relationships/slide" Target="slides/slide11.xml"/><Relationship Id="rId18" Type="http://schemas.openxmlformats.org/officeDocument/2006/relationships/slide" Target="slides/slide10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condonewb.com/insight/86/Where-Is-Bangkok-CBD" TargetMode="Externa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7e75877ea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3" name="Google Shape;243;g7e75877ea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g83c4f6f9cd_0_1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8" name="Google Shape;448;g83c4f6f9cd_0_1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g6fed03b968_0_6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4" name="Google Shape;474;g6fed03b968_0_6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1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g7e75877ea3_0_15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3" name="Google Shape;513;g7e75877ea3_0_15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350">
                <a:solidFill>
                  <a:srgbClr val="333333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Demand continues to rise, but at a slower pace. Nationwide, land and building transactions rose by 3.8% y-o-y to THB 266.15 billion (US$8.62 billion) in the first quarter of 2019, following a 7.7% growth in 2018, according to the BoT.  Residential construction activity is now falling. </a:t>
            </a:r>
            <a:endParaRPr sz="1350">
              <a:solidFill>
                <a:srgbClr val="333333"/>
              </a:solidFill>
              <a:highlight>
                <a:srgbClr val="FFFFFF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-314325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350"/>
              <a:buFont typeface="Georgia"/>
              <a:buChar char="-"/>
            </a:pPr>
            <a:r>
              <a:rPr lang="en" sz="1350">
                <a:solidFill>
                  <a:srgbClr val="333333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Domestic negative impact came from poisonous impact causing</a:t>
            </a:r>
            <a:endParaRPr sz="1350">
              <a:solidFill>
                <a:srgbClr val="333333"/>
              </a:solidFill>
              <a:highlight>
                <a:srgbClr val="FFFFFF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-314325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350"/>
              <a:buFont typeface="Georgia"/>
              <a:buChar char="-"/>
            </a:pPr>
            <a:r>
              <a:rPr lang="en" sz="1350">
                <a:solidFill>
                  <a:srgbClr val="333333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Foreign impact from THB appreciation</a:t>
            </a:r>
            <a:endParaRPr sz="1350">
              <a:solidFill>
                <a:srgbClr val="333333"/>
              </a:solidFill>
              <a:highlight>
                <a:srgbClr val="FFFFFF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-314325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350"/>
              <a:buFont typeface="Georgia"/>
              <a:buChar char="-"/>
            </a:pPr>
            <a:r>
              <a:rPr lang="en" sz="1350">
                <a:solidFill>
                  <a:srgbClr val="333333"/>
                </a:solidFill>
                <a:highlight>
                  <a:srgbClr val="FFFFFF"/>
                </a:highlight>
                <a:latin typeface="Georgia"/>
                <a:ea typeface="Georgia"/>
                <a:cs typeface="Georgia"/>
                <a:sym typeface="Georgia"/>
              </a:rPr>
              <a:t>Chinese buyers refrain and decrease in demand  from US China Trade war</a:t>
            </a:r>
            <a:endParaRPr sz="1350">
              <a:solidFill>
                <a:srgbClr val="333333"/>
              </a:solidFill>
              <a:highlight>
                <a:srgbClr val="FFFFFF"/>
              </a:highlight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13" name="Shape 8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" name="Google Shape;814;g83c4f6f9cd_0_5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5" name="Google Shape;815;g83c4f6f9cd_0_5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Total of newly launched units was 61,324 in 2019 for the whole year, reduced by 18,385 or 16% from 2018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Household debts remain high reducing the buying rate. The demand in the market is not favourable for developers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The trend in the producers are shifting towards the more price conscious segment among the consumers and the developers are trying to offloads the finished units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10" name="Shape 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" name="Google Shape;911;g83c4f6f9cd_0_14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2" name="Google Shape;912;g83c4f6f9cd_0_14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Occupancy</a:t>
            </a:r>
            <a:r>
              <a:rPr lang="en"/>
              <a:t> rate continues to decline as demand falls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23" name="Shape 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" name="Google Shape;924;g83c4f6f9cd_0_15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5" name="Google Shape;925;g83c4f6f9cd_0_15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Total 84% sales rate from the end of 2018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Demand continues to dampen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The price rise from 2018 by 2.5% and 2% for condominiums and fringe respectively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28" name="Shape 9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9" name="Google Shape;929;g7e75877ea3_0_10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0" name="Google Shape;930;g7e75877ea3_0_10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57" name="Shape 9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8" name="Google Shape;958;g7e75877ea3_0_20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9" name="Google Shape;959;g7e75877ea3_0_20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2"/>
              </a:rPr>
              <a:t>https://www.condonewb.com/insight/86/Where-Is-Bangkok-CBD</a:t>
            </a:r>
            <a:r>
              <a:rPr lang="en"/>
              <a:t> This is where I got my information on CBD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96" name="Shape 9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7" name="Google Shape;997;g6fed03b968_0_1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8" name="Google Shape;998;g6fed03b968_0_1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01" name="Shape 1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2" name="Google Shape;1102;g83c4f6f9cd_0_7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3" name="Google Shape;1103;g83c4f6f9cd_0_7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08" name="Shape 1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9" name="Google Shape;1109;g7e75877ea3_0_238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0" name="Google Shape;1110;g7e75877ea3_0_23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88" name="Shape 1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9" name="Google Shape;1389;g83c4f6f9cd_0_7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0" name="Google Shape;1390;g83c4f6f9cd_0_7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30" name="Shape 1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1" name="Google Shape;1431;g83c4f728bf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2" name="Google Shape;1432;g83c4f728bf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66" name="Shape 1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7" name="Google Shape;1467;g83c4f728bf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8" name="Google Shape;1468;g83c4f728bf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96" name="Shape 1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7" name="Google Shape;1497;g83c4f6f9cd_0_5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8" name="Google Shape;1498;g83c4f6f9cd_0_5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02" name="Shape 1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3" name="Google Shape;1503;g83c4f6f9cd_0_5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4" name="Google Shape;1504;g83c4f6f9cd_0_5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17" name="Shape 1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8" name="Google Shape;1518;g83c4f728bf_0_4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9" name="Google Shape;1519;g83c4f728bf_0_4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55" name="Shape 1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" name="Google Shape;1556;g83c4f6f9cd_0_15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7" name="Google Shape;1557;g83c4f6f9cd_0_15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After running white test to test for heteroskedasticity, i run the regression with robust standard errors to solve the heteroskedasticity which the results above is the result of MLR ran with robust std error</a:t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62" name="Shape 1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3" name="Google Shape;1663;g83c4f6f9cd_0_15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4" name="Google Shape;1664;g83c4f6f9cd_0_15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 squared=0.8612</a:t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11" name="Shape 17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2" name="Google Shape;1712;g83c4f6f9cd_0_15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3" name="Google Shape;1713;g83c4f6f9cd_0_15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 Squared= 0.2442</a:t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90" name="Shape 17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1" name="Google Shape;1791;g7e75877ea3_0_7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2" name="Google Shape;1792;g7e75877ea3_0_7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08" name="Shape 18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9" name="Google Shape;1809;g7e75877ea3_0_22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0" name="Google Shape;1810;g7e75877ea3_0_22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39" name="Shape 1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0" name="Google Shape;1840;g83c4f6f9cd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1" name="Google Shape;1841;g83c4f6f9cd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45" name="Shape 18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6" name="Google Shape;1846;g83c4f6f9cd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7" name="Google Shape;1847;g83c4f6f9cd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hyperlink" Target="http://bit.ly/2Tynxth" TargetMode="External"/><Relationship Id="rId3" Type="http://schemas.openxmlformats.org/officeDocument/2006/relationships/hyperlink" Target="http://bit.ly/2TyoMsr" TargetMode="External"/><Relationship Id="rId4" Type="http://schemas.openxmlformats.org/officeDocument/2006/relationships/hyperlink" Target="http://bit.ly/2TtBDfr" TargetMode="Externa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hyperlink" Target="http://bit.ly/2Tynxth" TargetMode="External"/><Relationship Id="rId3" Type="http://schemas.openxmlformats.org/officeDocument/2006/relationships/hyperlink" Target="http://bit.ly/2TyoMsr" TargetMode="External"/><Relationship Id="rId4" Type="http://schemas.openxmlformats.org/officeDocument/2006/relationships/hyperlink" Target="http://bit.ly/2TtBDfr" TargetMode="Externa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pening title">
  <p:cSld name="TITLE_1">
    <p:bg>
      <p:bgPr>
        <a:solidFill>
          <a:srgbClr val="FFFFFF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/>
          <p:nvPr/>
        </p:nvSpPr>
        <p:spPr>
          <a:xfrm>
            <a:off x="18639" y="1507984"/>
            <a:ext cx="176" cy="172"/>
          </a:xfrm>
          <a:custGeom>
            <a:rect b="b" l="l" r="r" t="t"/>
            <a:pathLst>
              <a:path extrusionOk="0" h="1" w="1"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13"/>
          <p:cNvSpPr/>
          <p:nvPr/>
        </p:nvSpPr>
        <p:spPr>
          <a:xfrm>
            <a:off x="18639" y="2419108"/>
            <a:ext cx="176" cy="172"/>
          </a:xfrm>
          <a:custGeom>
            <a:rect b="b" l="l" r="r" t="t"/>
            <a:pathLst>
              <a:path extrusionOk="0" h="1" w="1">
                <a:moveTo>
                  <a:pt x="0" y="0"/>
                </a:move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13"/>
          <p:cNvSpPr/>
          <p:nvPr/>
        </p:nvSpPr>
        <p:spPr>
          <a:xfrm flipH="1">
            <a:off x="1144517" y="9122"/>
            <a:ext cx="176" cy="172"/>
          </a:xfrm>
          <a:custGeom>
            <a:rect b="b" l="l" r="r" t="t"/>
            <a:pathLst>
              <a:path extrusionOk="0" h="1" w="1">
                <a:moveTo>
                  <a:pt x="0" y="1"/>
                </a:moveTo>
                <a:lnTo>
                  <a:pt x="0" y="1"/>
                </a:lnTo>
                <a:lnTo>
                  <a:pt x="0" y="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434343"/>
              </a:solidFill>
            </a:endParaRPr>
          </a:p>
        </p:txBody>
      </p:sp>
      <p:sp>
        <p:nvSpPr>
          <p:cNvPr id="54" name="Google Shape;54;p13"/>
          <p:cNvSpPr/>
          <p:nvPr/>
        </p:nvSpPr>
        <p:spPr>
          <a:xfrm flipH="1">
            <a:off x="1144517" y="9122"/>
            <a:ext cx="176" cy="172"/>
          </a:xfrm>
          <a:custGeom>
            <a:rect b="b" l="l" r="r" t="t"/>
            <a:pathLst>
              <a:path extrusionOk="0" h="1" w="1">
                <a:moveTo>
                  <a:pt x="0" y="1"/>
                </a:moveTo>
                <a:lnTo>
                  <a:pt x="0" y="1"/>
                </a:lnTo>
                <a:lnTo>
                  <a:pt x="0" y="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434343"/>
              </a:solidFill>
            </a:endParaRPr>
          </a:p>
        </p:txBody>
      </p:sp>
      <p:sp>
        <p:nvSpPr>
          <p:cNvPr id="55" name="Google Shape;55;p13"/>
          <p:cNvSpPr txBox="1"/>
          <p:nvPr>
            <p:ph type="ctrTitle"/>
          </p:nvPr>
        </p:nvSpPr>
        <p:spPr>
          <a:xfrm flipH="1">
            <a:off x="623625" y="2236500"/>
            <a:ext cx="3576900" cy="670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Font typeface="Montserrat ExtraBold"/>
              <a:buNone/>
              <a:defRPr sz="3600"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6" name="Google Shape;56;p13"/>
          <p:cNvSpPr txBox="1"/>
          <p:nvPr>
            <p:ph idx="1" type="subTitle"/>
          </p:nvPr>
        </p:nvSpPr>
        <p:spPr>
          <a:xfrm flipH="1">
            <a:off x="623500" y="3116767"/>
            <a:ext cx="3629100" cy="67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EB Garamond"/>
              <a:buNone/>
              <a:defRPr sz="1400">
                <a:latin typeface="EB Garamond"/>
                <a:ea typeface="EB Garamond"/>
                <a:cs typeface="EB Garamond"/>
                <a:sym typeface="EB Garamo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/>
        </p:txBody>
      </p:sp>
      <p:sp>
        <p:nvSpPr>
          <p:cNvPr id="57" name="Google Shape;57;p13"/>
          <p:cNvSpPr/>
          <p:nvPr/>
        </p:nvSpPr>
        <p:spPr>
          <a:xfrm>
            <a:off x="4099510" y="-103020"/>
            <a:ext cx="5995571" cy="6199231"/>
          </a:xfrm>
          <a:custGeom>
            <a:rect b="b" l="l" r="r" t="t"/>
            <a:pathLst>
              <a:path extrusionOk="0" h="208325" w="201481">
                <a:moveTo>
                  <a:pt x="11154" y="0"/>
                </a:moveTo>
                <a:cubicBezTo>
                  <a:pt x="4056" y="11322"/>
                  <a:pt x="0" y="25053"/>
                  <a:pt x="2324" y="39924"/>
                </a:cubicBezTo>
                <a:cubicBezTo>
                  <a:pt x="9717" y="87327"/>
                  <a:pt x="46473" y="78032"/>
                  <a:pt x="51839" y="97677"/>
                </a:cubicBezTo>
                <a:cubicBezTo>
                  <a:pt x="53106" y="102282"/>
                  <a:pt x="52853" y="108577"/>
                  <a:pt x="51712" y="115464"/>
                </a:cubicBezTo>
                <a:cubicBezTo>
                  <a:pt x="47938" y="138856"/>
                  <a:pt x="66191" y="159846"/>
                  <a:pt x="89765" y="159846"/>
                </a:cubicBezTo>
                <a:cubicBezTo>
                  <a:pt x="90204" y="159846"/>
                  <a:pt x="90644" y="159839"/>
                  <a:pt x="91087" y="159824"/>
                </a:cubicBezTo>
                <a:cubicBezTo>
                  <a:pt x="97764" y="159584"/>
                  <a:pt x="104483" y="159440"/>
                  <a:pt x="110886" y="159440"/>
                </a:cubicBezTo>
                <a:cubicBezTo>
                  <a:pt x="119109" y="159440"/>
                  <a:pt x="126814" y="159677"/>
                  <a:pt x="133250" y="160247"/>
                </a:cubicBezTo>
                <a:cubicBezTo>
                  <a:pt x="155895" y="162275"/>
                  <a:pt x="147826" y="197383"/>
                  <a:pt x="191257" y="208325"/>
                </a:cubicBezTo>
                <a:lnTo>
                  <a:pt x="195270" y="208325"/>
                </a:lnTo>
                <a:cubicBezTo>
                  <a:pt x="198692" y="208325"/>
                  <a:pt x="201481" y="205536"/>
                  <a:pt x="201481" y="202072"/>
                </a:cubicBezTo>
                <a:lnTo>
                  <a:pt x="201481" y="5999"/>
                </a:lnTo>
                <a:cubicBezTo>
                  <a:pt x="201481" y="3211"/>
                  <a:pt x="199622" y="760"/>
                  <a:pt x="196960" y="0"/>
                </a:cubicBezTo>
                <a:close/>
              </a:path>
            </a:pathLst>
          </a:custGeom>
          <a:solidFill>
            <a:srgbClr val="FFF8E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able of contents">
  <p:cSld name="CUSTOM_1_1">
    <p:bg>
      <p:bgPr>
        <a:solidFill>
          <a:srgbClr val="FFFFFF"/>
        </a:solidFill>
      </p:bgPr>
    </p:bg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ctrTitle"/>
          </p:nvPr>
        </p:nvSpPr>
        <p:spPr>
          <a:xfrm>
            <a:off x="3414640" y="1853313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60" name="Google Shape;60;p14"/>
          <p:cNvSpPr txBox="1"/>
          <p:nvPr>
            <p:ph idx="1" type="subTitle"/>
          </p:nvPr>
        </p:nvSpPr>
        <p:spPr>
          <a:xfrm>
            <a:off x="3622740" y="2314760"/>
            <a:ext cx="19065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4"/>
          <p:cNvSpPr txBox="1"/>
          <p:nvPr>
            <p:ph hasCustomPrompt="1" idx="2" type="title"/>
          </p:nvPr>
        </p:nvSpPr>
        <p:spPr>
          <a:xfrm>
            <a:off x="3699102" y="1565141"/>
            <a:ext cx="1753800" cy="577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62" name="Google Shape;62;p14"/>
          <p:cNvSpPr txBox="1"/>
          <p:nvPr>
            <p:ph idx="3" type="ctrTitle"/>
          </p:nvPr>
        </p:nvSpPr>
        <p:spPr>
          <a:xfrm>
            <a:off x="3414853" y="3359411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63" name="Google Shape;63;p14"/>
          <p:cNvSpPr txBox="1"/>
          <p:nvPr>
            <p:ph idx="4" type="subTitle"/>
          </p:nvPr>
        </p:nvSpPr>
        <p:spPr>
          <a:xfrm>
            <a:off x="3587640" y="3820858"/>
            <a:ext cx="19767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4"/>
          <p:cNvSpPr txBox="1"/>
          <p:nvPr>
            <p:ph hasCustomPrompt="1" idx="5" type="title"/>
          </p:nvPr>
        </p:nvSpPr>
        <p:spPr>
          <a:xfrm>
            <a:off x="3699102" y="3091842"/>
            <a:ext cx="1753800" cy="577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65" name="Google Shape;65;p14"/>
          <p:cNvSpPr txBox="1"/>
          <p:nvPr>
            <p:ph idx="6" type="ctrTitle"/>
          </p:nvPr>
        </p:nvSpPr>
        <p:spPr>
          <a:xfrm>
            <a:off x="5582025" y="1853313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66" name="Google Shape;66;p14"/>
          <p:cNvSpPr txBox="1"/>
          <p:nvPr>
            <p:ph idx="7" type="subTitle"/>
          </p:nvPr>
        </p:nvSpPr>
        <p:spPr>
          <a:xfrm>
            <a:off x="5789900" y="2314760"/>
            <a:ext cx="19065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hasCustomPrompt="1" idx="8" type="title"/>
          </p:nvPr>
        </p:nvSpPr>
        <p:spPr>
          <a:xfrm>
            <a:off x="5866262" y="1565141"/>
            <a:ext cx="1753800" cy="577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68" name="Google Shape;68;p14"/>
          <p:cNvSpPr txBox="1"/>
          <p:nvPr>
            <p:ph idx="9" type="ctrTitle"/>
          </p:nvPr>
        </p:nvSpPr>
        <p:spPr>
          <a:xfrm>
            <a:off x="5581987" y="3359411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69" name="Google Shape;69;p14"/>
          <p:cNvSpPr/>
          <p:nvPr/>
        </p:nvSpPr>
        <p:spPr>
          <a:xfrm>
            <a:off x="742950" y="710350"/>
            <a:ext cx="8686800" cy="279600"/>
          </a:xfrm>
          <a:prstGeom prst="rect">
            <a:avLst/>
          </a:prstGeom>
          <a:solidFill>
            <a:srgbClr val="74C1B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14"/>
          <p:cNvSpPr txBox="1"/>
          <p:nvPr>
            <p:ph idx="13" type="subTitle"/>
          </p:nvPr>
        </p:nvSpPr>
        <p:spPr>
          <a:xfrm>
            <a:off x="5754800" y="3820858"/>
            <a:ext cx="19767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4"/>
          <p:cNvSpPr txBox="1"/>
          <p:nvPr>
            <p:ph hasCustomPrompt="1" idx="14" type="title"/>
          </p:nvPr>
        </p:nvSpPr>
        <p:spPr>
          <a:xfrm>
            <a:off x="5866262" y="3091842"/>
            <a:ext cx="1753800" cy="577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72" name="Google Shape;72;p14"/>
          <p:cNvSpPr txBox="1"/>
          <p:nvPr>
            <p:ph idx="15"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73" name="Google Shape;73;p14"/>
          <p:cNvSpPr txBox="1"/>
          <p:nvPr>
            <p:ph idx="16" type="ctrTitle"/>
          </p:nvPr>
        </p:nvSpPr>
        <p:spPr>
          <a:xfrm>
            <a:off x="1226125" y="1853313"/>
            <a:ext cx="23928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74" name="Google Shape;74;p14"/>
          <p:cNvSpPr txBox="1"/>
          <p:nvPr>
            <p:ph idx="17" type="subTitle"/>
          </p:nvPr>
        </p:nvSpPr>
        <p:spPr>
          <a:xfrm>
            <a:off x="1469325" y="2314760"/>
            <a:ext cx="19065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4"/>
          <p:cNvSpPr txBox="1"/>
          <p:nvPr>
            <p:ph hasCustomPrompt="1" idx="18" type="title"/>
          </p:nvPr>
        </p:nvSpPr>
        <p:spPr>
          <a:xfrm>
            <a:off x="1545687" y="1565141"/>
            <a:ext cx="1753800" cy="577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76" name="Google Shape;76;p14"/>
          <p:cNvSpPr txBox="1"/>
          <p:nvPr>
            <p:ph idx="19" type="ctrTitle"/>
          </p:nvPr>
        </p:nvSpPr>
        <p:spPr>
          <a:xfrm>
            <a:off x="1261437" y="3359411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77" name="Google Shape;77;p14"/>
          <p:cNvSpPr txBox="1"/>
          <p:nvPr>
            <p:ph idx="20" type="subTitle"/>
          </p:nvPr>
        </p:nvSpPr>
        <p:spPr>
          <a:xfrm>
            <a:off x="1434225" y="3820858"/>
            <a:ext cx="19767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4"/>
          <p:cNvSpPr txBox="1"/>
          <p:nvPr>
            <p:ph hasCustomPrompt="1" idx="21" type="title"/>
          </p:nvPr>
        </p:nvSpPr>
        <p:spPr>
          <a:xfrm>
            <a:off x="1545687" y="3091842"/>
            <a:ext cx="1753800" cy="577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79" name="Google Shape;79;p14"/>
          <p:cNvSpPr/>
          <p:nvPr/>
        </p:nvSpPr>
        <p:spPr>
          <a:xfrm>
            <a:off x="419100" y="732400"/>
            <a:ext cx="235500" cy="235500"/>
          </a:xfrm>
          <a:prstGeom prst="ellipse">
            <a:avLst/>
          </a:prstGeom>
          <a:solidFill>
            <a:srgbClr val="FFCB6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14"/>
          <p:cNvSpPr/>
          <p:nvPr/>
        </p:nvSpPr>
        <p:spPr>
          <a:xfrm>
            <a:off x="95250" y="732400"/>
            <a:ext cx="235500" cy="235500"/>
          </a:xfrm>
          <a:prstGeom prst="ellipse">
            <a:avLst/>
          </a:prstGeom>
          <a:solidFill>
            <a:srgbClr val="FFE48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pening title" type="title">
  <p:cSld name="TITLE">
    <p:bg>
      <p:bgPr>
        <a:solidFill>
          <a:srgbClr val="FFFFFF"/>
        </a:soli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6"/>
          <p:cNvSpPr/>
          <p:nvPr/>
        </p:nvSpPr>
        <p:spPr>
          <a:xfrm>
            <a:off x="18639" y="1507984"/>
            <a:ext cx="176" cy="172"/>
          </a:xfrm>
          <a:custGeom>
            <a:rect b="b" l="l" r="r" t="t"/>
            <a:pathLst>
              <a:path extrusionOk="0" h="1" w="1"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6"/>
          <p:cNvSpPr/>
          <p:nvPr/>
        </p:nvSpPr>
        <p:spPr>
          <a:xfrm>
            <a:off x="18639" y="2419108"/>
            <a:ext cx="176" cy="172"/>
          </a:xfrm>
          <a:custGeom>
            <a:rect b="b" l="l" r="r" t="t"/>
            <a:pathLst>
              <a:path extrusionOk="0" h="1" w="1">
                <a:moveTo>
                  <a:pt x="0" y="0"/>
                </a:move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6"/>
          <p:cNvSpPr/>
          <p:nvPr/>
        </p:nvSpPr>
        <p:spPr>
          <a:xfrm flipH="1">
            <a:off x="1144517" y="9122"/>
            <a:ext cx="176" cy="172"/>
          </a:xfrm>
          <a:custGeom>
            <a:rect b="b" l="l" r="r" t="t"/>
            <a:pathLst>
              <a:path extrusionOk="0" h="1" w="1">
                <a:moveTo>
                  <a:pt x="0" y="1"/>
                </a:moveTo>
                <a:lnTo>
                  <a:pt x="0" y="1"/>
                </a:lnTo>
                <a:lnTo>
                  <a:pt x="0" y="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434343"/>
              </a:solidFill>
            </a:endParaRPr>
          </a:p>
        </p:txBody>
      </p:sp>
      <p:sp>
        <p:nvSpPr>
          <p:cNvPr id="88" name="Google Shape;88;p16"/>
          <p:cNvSpPr/>
          <p:nvPr/>
        </p:nvSpPr>
        <p:spPr>
          <a:xfrm flipH="1">
            <a:off x="1144517" y="9122"/>
            <a:ext cx="176" cy="172"/>
          </a:xfrm>
          <a:custGeom>
            <a:rect b="b" l="l" r="r" t="t"/>
            <a:pathLst>
              <a:path extrusionOk="0" h="1" w="1">
                <a:moveTo>
                  <a:pt x="0" y="1"/>
                </a:moveTo>
                <a:lnTo>
                  <a:pt x="0" y="1"/>
                </a:lnTo>
                <a:lnTo>
                  <a:pt x="0" y="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434343"/>
              </a:solidFill>
            </a:endParaRPr>
          </a:p>
        </p:txBody>
      </p:sp>
      <p:sp>
        <p:nvSpPr>
          <p:cNvPr id="89" name="Google Shape;89;p16"/>
          <p:cNvSpPr txBox="1"/>
          <p:nvPr>
            <p:ph type="ctrTitle"/>
          </p:nvPr>
        </p:nvSpPr>
        <p:spPr>
          <a:xfrm flipH="1">
            <a:off x="623625" y="2236500"/>
            <a:ext cx="3576900" cy="670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Font typeface="Montserrat ExtraBold"/>
              <a:buNone/>
              <a:defRPr sz="3600"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90" name="Google Shape;90;p16"/>
          <p:cNvSpPr txBox="1"/>
          <p:nvPr>
            <p:ph idx="1" type="subTitle"/>
          </p:nvPr>
        </p:nvSpPr>
        <p:spPr>
          <a:xfrm flipH="1">
            <a:off x="623500" y="3116767"/>
            <a:ext cx="3629100" cy="67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EB Garamond"/>
              <a:buNone/>
              <a:defRPr sz="1400">
                <a:latin typeface="EB Garamond"/>
                <a:ea typeface="EB Garamond"/>
                <a:cs typeface="EB Garamond"/>
                <a:sym typeface="EB Garamo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/>
        </p:txBody>
      </p:sp>
      <p:sp>
        <p:nvSpPr>
          <p:cNvPr id="91" name="Google Shape;91;p16"/>
          <p:cNvSpPr/>
          <p:nvPr/>
        </p:nvSpPr>
        <p:spPr>
          <a:xfrm>
            <a:off x="4099510" y="-103020"/>
            <a:ext cx="5995571" cy="6199231"/>
          </a:xfrm>
          <a:custGeom>
            <a:rect b="b" l="l" r="r" t="t"/>
            <a:pathLst>
              <a:path extrusionOk="0" h="208325" w="201481">
                <a:moveTo>
                  <a:pt x="11154" y="0"/>
                </a:moveTo>
                <a:cubicBezTo>
                  <a:pt x="4056" y="11322"/>
                  <a:pt x="0" y="25053"/>
                  <a:pt x="2324" y="39924"/>
                </a:cubicBezTo>
                <a:cubicBezTo>
                  <a:pt x="9717" y="87327"/>
                  <a:pt x="46473" y="78032"/>
                  <a:pt x="51839" y="97677"/>
                </a:cubicBezTo>
                <a:cubicBezTo>
                  <a:pt x="53106" y="102282"/>
                  <a:pt x="52853" y="108577"/>
                  <a:pt x="51712" y="115464"/>
                </a:cubicBezTo>
                <a:cubicBezTo>
                  <a:pt x="47938" y="138856"/>
                  <a:pt x="66191" y="159846"/>
                  <a:pt x="89765" y="159846"/>
                </a:cubicBezTo>
                <a:cubicBezTo>
                  <a:pt x="90204" y="159846"/>
                  <a:pt x="90644" y="159839"/>
                  <a:pt x="91087" y="159824"/>
                </a:cubicBezTo>
                <a:cubicBezTo>
                  <a:pt x="97764" y="159584"/>
                  <a:pt x="104483" y="159440"/>
                  <a:pt x="110886" y="159440"/>
                </a:cubicBezTo>
                <a:cubicBezTo>
                  <a:pt x="119109" y="159440"/>
                  <a:pt x="126814" y="159677"/>
                  <a:pt x="133250" y="160247"/>
                </a:cubicBezTo>
                <a:cubicBezTo>
                  <a:pt x="155895" y="162275"/>
                  <a:pt x="147826" y="197383"/>
                  <a:pt x="191257" y="208325"/>
                </a:cubicBezTo>
                <a:lnTo>
                  <a:pt x="195270" y="208325"/>
                </a:lnTo>
                <a:cubicBezTo>
                  <a:pt x="198692" y="208325"/>
                  <a:pt x="201481" y="205536"/>
                  <a:pt x="201481" y="202072"/>
                </a:cubicBezTo>
                <a:lnTo>
                  <a:pt x="201481" y="5999"/>
                </a:lnTo>
                <a:cubicBezTo>
                  <a:pt x="201481" y="3211"/>
                  <a:pt x="199622" y="760"/>
                  <a:pt x="196960" y="0"/>
                </a:cubicBezTo>
                <a:close/>
              </a:path>
            </a:pathLst>
          </a:custGeom>
          <a:solidFill>
            <a:srgbClr val="FFF8E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able of contents">
  <p:cSld name="CUSTOM_1_1">
    <p:bg>
      <p:bgPr>
        <a:solidFill>
          <a:srgbClr val="FFFFFF"/>
        </a:solidFill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7"/>
          <p:cNvSpPr txBox="1"/>
          <p:nvPr>
            <p:ph type="ctrTitle"/>
          </p:nvPr>
        </p:nvSpPr>
        <p:spPr>
          <a:xfrm>
            <a:off x="3414640" y="1853313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94" name="Google Shape;94;p17"/>
          <p:cNvSpPr txBox="1"/>
          <p:nvPr>
            <p:ph idx="1" type="subTitle"/>
          </p:nvPr>
        </p:nvSpPr>
        <p:spPr>
          <a:xfrm>
            <a:off x="3622740" y="2314760"/>
            <a:ext cx="19065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95" name="Google Shape;95;p17"/>
          <p:cNvSpPr txBox="1"/>
          <p:nvPr>
            <p:ph hasCustomPrompt="1" idx="2" type="title"/>
          </p:nvPr>
        </p:nvSpPr>
        <p:spPr>
          <a:xfrm>
            <a:off x="3699102" y="1565141"/>
            <a:ext cx="1753800" cy="577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96" name="Google Shape;96;p17"/>
          <p:cNvSpPr txBox="1"/>
          <p:nvPr>
            <p:ph idx="3" type="ctrTitle"/>
          </p:nvPr>
        </p:nvSpPr>
        <p:spPr>
          <a:xfrm>
            <a:off x="3414853" y="3359411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97" name="Google Shape;97;p17"/>
          <p:cNvSpPr txBox="1"/>
          <p:nvPr>
            <p:ph idx="4" type="subTitle"/>
          </p:nvPr>
        </p:nvSpPr>
        <p:spPr>
          <a:xfrm>
            <a:off x="3587640" y="3820858"/>
            <a:ext cx="19767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98" name="Google Shape;98;p17"/>
          <p:cNvSpPr txBox="1"/>
          <p:nvPr>
            <p:ph hasCustomPrompt="1" idx="5" type="title"/>
          </p:nvPr>
        </p:nvSpPr>
        <p:spPr>
          <a:xfrm>
            <a:off x="3699102" y="3091842"/>
            <a:ext cx="1753800" cy="577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99" name="Google Shape;99;p17"/>
          <p:cNvSpPr txBox="1"/>
          <p:nvPr>
            <p:ph idx="6" type="ctrTitle"/>
          </p:nvPr>
        </p:nvSpPr>
        <p:spPr>
          <a:xfrm>
            <a:off x="5582025" y="1853313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100" name="Google Shape;100;p17"/>
          <p:cNvSpPr txBox="1"/>
          <p:nvPr>
            <p:ph idx="7" type="subTitle"/>
          </p:nvPr>
        </p:nvSpPr>
        <p:spPr>
          <a:xfrm>
            <a:off x="5789900" y="2314760"/>
            <a:ext cx="19065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101" name="Google Shape;101;p17"/>
          <p:cNvSpPr txBox="1"/>
          <p:nvPr>
            <p:ph hasCustomPrompt="1" idx="8" type="title"/>
          </p:nvPr>
        </p:nvSpPr>
        <p:spPr>
          <a:xfrm>
            <a:off x="5866262" y="1565141"/>
            <a:ext cx="1753800" cy="577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02" name="Google Shape;102;p17"/>
          <p:cNvSpPr txBox="1"/>
          <p:nvPr>
            <p:ph idx="9" type="ctrTitle"/>
          </p:nvPr>
        </p:nvSpPr>
        <p:spPr>
          <a:xfrm>
            <a:off x="5581987" y="3359411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103" name="Google Shape;103;p17"/>
          <p:cNvSpPr/>
          <p:nvPr/>
        </p:nvSpPr>
        <p:spPr>
          <a:xfrm>
            <a:off x="742950" y="710350"/>
            <a:ext cx="8686800" cy="279600"/>
          </a:xfrm>
          <a:prstGeom prst="rect">
            <a:avLst/>
          </a:prstGeom>
          <a:solidFill>
            <a:srgbClr val="74C1B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17"/>
          <p:cNvSpPr txBox="1"/>
          <p:nvPr>
            <p:ph idx="13" type="subTitle"/>
          </p:nvPr>
        </p:nvSpPr>
        <p:spPr>
          <a:xfrm>
            <a:off x="5754800" y="3820858"/>
            <a:ext cx="19767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105" name="Google Shape;105;p17"/>
          <p:cNvSpPr txBox="1"/>
          <p:nvPr>
            <p:ph hasCustomPrompt="1" idx="14" type="title"/>
          </p:nvPr>
        </p:nvSpPr>
        <p:spPr>
          <a:xfrm>
            <a:off x="5866262" y="3091842"/>
            <a:ext cx="1753800" cy="577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06" name="Google Shape;106;p17"/>
          <p:cNvSpPr txBox="1"/>
          <p:nvPr>
            <p:ph idx="15"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107" name="Google Shape;107;p17"/>
          <p:cNvSpPr txBox="1"/>
          <p:nvPr>
            <p:ph idx="16" type="ctrTitle"/>
          </p:nvPr>
        </p:nvSpPr>
        <p:spPr>
          <a:xfrm>
            <a:off x="1226125" y="1853313"/>
            <a:ext cx="23928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108" name="Google Shape;108;p17"/>
          <p:cNvSpPr txBox="1"/>
          <p:nvPr>
            <p:ph idx="17" type="subTitle"/>
          </p:nvPr>
        </p:nvSpPr>
        <p:spPr>
          <a:xfrm>
            <a:off x="1469325" y="2314760"/>
            <a:ext cx="19065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109" name="Google Shape;109;p17"/>
          <p:cNvSpPr txBox="1"/>
          <p:nvPr>
            <p:ph hasCustomPrompt="1" idx="18" type="title"/>
          </p:nvPr>
        </p:nvSpPr>
        <p:spPr>
          <a:xfrm>
            <a:off x="1545687" y="1565141"/>
            <a:ext cx="1753800" cy="577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10" name="Google Shape;110;p17"/>
          <p:cNvSpPr txBox="1"/>
          <p:nvPr>
            <p:ph idx="19" type="ctrTitle"/>
          </p:nvPr>
        </p:nvSpPr>
        <p:spPr>
          <a:xfrm>
            <a:off x="1261437" y="3359411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111" name="Google Shape;111;p17"/>
          <p:cNvSpPr txBox="1"/>
          <p:nvPr>
            <p:ph idx="20" type="subTitle"/>
          </p:nvPr>
        </p:nvSpPr>
        <p:spPr>
          <a:xfrm>
            <a:off x="1434225" y="3820858"/>
            <a:ext cx="19767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112" name="Google Shape;112;p17"/>
          <p:cNvSpPr txBox="1"/>
          <p:nvPr>
            <p:ph hasCustomPrompt="1" idx="21" type="title"/>
          </p:nvPr>
        </p:nvSpPr>
        <p:spPr>
          <a:xfrm>
            <a:off x="1545687" y="3091842"/>
            <a:ext cx="1753800" cy="577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13" name="Google Shape;113;p17"/>
          <p:cNvSpPr/>
          <p:nvPr/>
        </p:nvSpPr>
        <p:spPr>
          <a:xfrm>
            <a:off x="419100" y="732400"/>
            <a:ext cx="235500" cy="235500"/>
          </a:xfrm>
          <a:prstGeom prst="ellipse">
            <a:avLst/>
          </a:prstGeom>
          <a:solidFill>
            <a:srgbClr val="FFCB6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17"/>
          <p:cNvSpPr/>
          <p:nvPr/>
        </p:nvSpPr>
        <p:spPr>
          <a:xfrm>
            <a:off x="95250" y="732400"/>
            <a:ext cx="235500" cy="235500"/>
          </a:xfrm>
          <a:prstGeom prst="ellipse">
            <a:avLst/>
          </a:prstGeom>
          <a:solidFill>
            <a:srgbClr val="FFE48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+ text 1">
  <p:cSld name="CUSTOM_7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8"/>
          <p:cNvSpPr/>
          <p:nvPr/>
        </p:nvSpPr>
        <p:spPr>
          <a:xfrm rot="-5400000">
            <a:off x="-101015" y="-226845"/>
            <a:ext cx="5995571" cy="6199231"/>
          </a:xfrm>
          <a:custGeom>
            <a:rect b="b" l="l" r="r" t="t"/>
            <a:pathLst>
              <a:path extrusionOk="0" h="208325" w="201481">
                <a:moveTo>
                  <a:pt x="11154" y="0"/>
                </a:moveTo>
                <a:cubicBezTo>
                  <a:pt x="4056" y="11322"/>
                  <a:pt x="0" y="25053"/>
                  <a:pt x="2324" y="39924"/>
                </a:cubicBezTo>
                <a:cubicBezTo>
                  <a:pt x="9717" y="87327"/>
                  <a:pt x="46473" y="78032"/>
                  <a:pt x="51839" y="97677"/>
                </a:cubicBezTo>
                <a:cubicBezTo>
                  <a:pt x="53106" y="102282"/>
                  <a:pt x="52853" y="108577"/>
                  <a:pt x="51712" y="115464"/>
                </a:cubicBezTo>
                <a:cubicBezTo>
                  <a:pt x="47938" y="138856"/>
                  <a:pt x="66191" y="159846"/>
                  <a:pt x="89765" y="159846"/>
                </a:cubicBezTo>
                <a:cubicBezTo>
                  <a:pt x="90204" y="159846"/>
                  <a:pt x="90644" y="159839"/>
                  <a:pt x="91087" y="159824"/>
                </a:cubicBezTo>
                <a:cubicBezTo>
                  <a:pt x="97764" y="159584"/>
                  <a:pt x="104483" y="159440"/>
                  <a:pt x="110886" y="159440"/>
                </a:cubicBezTo>
                <a:cubicBezTo>
                  <a:pt x="119109" y="159440"/>
                  <a:pt x="126814" y="159677"/>
                  <a:pt x="133250" y="160247"/>
                </a:cubicBezTo>
                <a:cubicBezTo>
                  <a:pt x="155895" y="162275"/>
                  <a:pt x="147826" y="197383"/>
                  <a:pt x="191257" y="208325"/>
                </a:cubicBezTo>
                <a:lnTo>
                  <a:pt x="195270" y="208325"/>
                </a:lnTo>
                <a:cubicBezTo>
                  <a:pt x="198692" y="208325"/>
                  <a:pt x="201481" y="205536"/>
                  <a:pt x="201481" y="202072"/>
                </a:cubicBezTo>
                <a:lnTo>
                  <a:pt x="201481" y="5999"/>
                </a:lnTo>
                <a:cubicBezTo>
                  <a:pt x="201481" y="3211"/>
                  <a:pt x="199622" y="760"/>
                  <a:pt x="196960" y="0"/>
                </a:cubicBezTo>
                <a:close/>
              </a:path>
            </a:pathLst>
          </a:custGeom>
          <a:solidFill>
            <a:srgbClr val="9AD7D2">
              <a:alpha val="120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18"/>
          <p:cNvSpPr txBox="1"/>
          <p:nvPr>
            <p:ph type="ctrTitle"/>
          </p:nvPr>
        </p:nvSpPr>
        <p:spPr>
          <a:xfrm>
            <a:off x="831200" y="376498"/>
            <a:ext cx="3867300" cy="205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18" name="Google Shape;118;p18"/>
          <p:cNvSpPr txBox="1"/>
          <p:nvPr>
            <p:ph idx="1" type="subTitle"/>
          </p:nvPr>
        </p:nvSpPr>
        <p:spPr>
          <a:xfrm>
            <a:off x="831200" y="2314225"/>
            <a:ext cx="4224900" cy="1784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Quote">
  <p:cSld name="CUSTOM_13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9"/>
          <p:cNvSpPr/>
          <p:nvPr/>
        </p:nvSpPr>
        <p:spPr>
          <a:xfrm>
            <a:off x="3356560" y="-236370"/>
            <a:ext cx="5995571" cy="6199231"/>
          </a:xfrm>
          <a:custGeom>
            <a:rect b="b" l="l" r="r" t="t"/>
            <a:pathLst>
              <a:path extrusionOk="0" h="208325" w="201481">
                <a:moveTo>
                  <a:pt x="11154" y="0"/>
                </a:moveTo>
                <a:cubicBezTo>
                  <a:pt x="4056" y="11322"/>
                  <a:pt x="0" y="25053"/>
                  <a:pt x="2324" y="39924"/>
                </a:cubicBezTo>
                <a:cubicBezTo>
                  <a:pt x="9717" y="87327"/>
                  <a:pt x="46473" y="78032"/>
                  <a:pt x="51839" y="97677"/>
                </a:cubicBezTo>
                <a:cubicBezTo>
                  <a:pt x="53106" y="102282"/>
                  <a:pt x="52853" y="108577"/>
                  <a:pt x="51712" y="115464"/>
                </a:cubicBezTo>
                <a:cubicBezTo>
                  <a:pt x="47938" y="138856"/>
                  <a:pt x="66191" y="159846"/>
                  <a:pt x="89765" y="159846"/>
                </a:cubicBezTo>
                <a:cubicBezTo>
                  <a:pt x="90204" y="159846"/>
                  <a:pt x="90644" y="159839"/>
                  <a:pt x="91087" y="159824"/>
                </a:cubicBezTo>
                <a:cubicBezTo>
                  <a:pt x="97764" y="159584"/>
                  <a:pt x="104483" y="159440"/>
                  <a:pt x="110886" y="159440"/>
                </a:cubicBezTo>
                <a:cubicBezTo>
                  <a:pt x="119109" y="159440"/>
                  <a:pt x="126814" y="159677"/>
                  <a:pt x="133250" y="160247"/>
                </a:cubicBezTo>
                <a:cubicBezTo>
                  <a:pt x="155895" y="162275"/>
                  <a:pt x="147826" y="197383"/>
                  <a:pt x="191257" y="208325"/>
                </a:cubicBezTo>
                <a:lnTo>
                  <a:pt x="195270" y="208325"/>
                </a:lnTo>
                <a:cubicBezTo>
                  <a:pt x="198692" y="208325"/>
                  <a:pt x="201481" y="205536"/>
                  <a:pt x="201481" y="202072"/>
                </a:cubicBezTo>
                <a:lnTo>
                  <a:pt x="201481" y="5999"/>
                </a:lnTo>
                <a:cubicBezTo>
                  <a:pt x="201481" y="3211"/>
                  <a:pt x="199622" y="760"/>
                  <a:pt x="196960" y="0"/>
                </a:cubicBezTo>
                <a:close/>
              </a:path>
            </a:pathLst>
          </a:custGeom>
          <a:solidFill>
            <a:srgbClr val="FFF2CC">
              <a:alpha val="3279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19"/>
          <p:cNvSpPr txBox="1"/>
          <p:nvPr>
            <p:ph idx="1" type="subTitle"/>
          </p:nvPr>
        </p:nvSpPr>
        <p:spPr>
          <a:xfrm>
            <a:off x="2286775" y="1780575"/>
            <a:ext cx="4717500" cy="63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/>
        </p:txBody>
      </p:sp>
      <p:sp>
        <p:nvSpPr>
          <p:cNvPr id="122" name="Google Shape;122;p19"/>
          <p:cNvSpPr txBox="1"/>
          <p:nvPr>
            <p:ph type="ctrTitle"/>
          </p:nvPr>
        </p:nvSpPr>
        <p:spPr>
          <a:xfrm>
            <a:off x="3099175" y="2412374"/>
            <a:ext cx="3092700" cy="540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hree columns ">
  <p:cSld name="CUSTOM_12"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/>
          <p:nvPr>
            <p:ph type="ctrTitle"/>
          </p:nvPr>
        </p:nvSpPr>
        <p:spPr>
          <a:xfrm>
            <a:off x="858475" y="2734950"/>
            <a:ext cx="2560200" cy="319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25" name="Google Shape;125;p20"/>
          <p:cNvSpPr txBox="1"/>
          <p:nvPr>
            <p:ph idx="1" type="subTitle"/>
          </p:nvPr>
        </p:nvSpPr>
        <p:spPr>
          <a:xfrm>
            <a:off x="1019574" y="2955100"/>
            <a:ext cx="2238000" cy="98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/>
        </p:txBody>
      </p:sp>
      <p:sp>
        <p:nvSpPr>
          <p:cNvPr id="126" name="Google Shape;126;p20"/>
          <p:cNvSpPr/>
          <p:nvPr/>
        </p:nvSpPr>
        <p:spPr>
          <a:xfrm>
            <a:off x="742950" y="710350"/>
            <a:ext cx="8686800" cy="279600"/>
          </a:xfrm>
          <a:prstGeom prst="rect">
            <a:avLst/>
          </a:prstGeom>
          <a:solidFill>
            <a:srgbClr val="74C1B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20"/>
          <p:cNvSpPr txBox="1"/>
          <p:nvPr>
            <p:ph idx="2"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128" name="Google Shape;128;p20"/>
          <p:cNvSpPr/>
          <p:nvPr/>
        </p:nvSpPr>
        <p:spPr>
          <a:xfrm>
            <a:off x="419100" y="732400"/>
            <a:ext cx="235500" cy="235500"/>
          </a:xfrm>
          <a:prstGeom prst="ellipse">
            <a:avLst/>
          </a:prstGeom>
          <a:solidFill>
            <a:srgbClr val="FFCB6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20"/>
          <p:cNvSpPr/>
          <p:nvPr/>
        </p:nvSpPr>
        <p:spPr>
          <a:xfrm>
            <a:off x="95250" y="732400"/>
            <a:ext cx="235500" cy="235500"/>
          </a:xfrm>
          <a:prstGeom prst="ellipse">
            <a:avLst/>
          </a:prstGeom>
          <a:solidFill>
            <a:srgbClr val="FFE48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20"/>
          <p:cNvSpPr txBox="1"/>
          <p:nvPr>
            <p:ph idx="3" type="subTitle"/>
          </p:nvPr>
        </p:nvSpPr>
        <p:spPr>
          <a:xfrm>
            <a:off x="5934474" y="2955100"/>
            <a:ext cx="2238000" cy="98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/>
        </p:txBody>
      </p:sp>
      <p:sp>
        <p:nvSpPr>
          <p:cNvPr id="131" name="Google Shape;131;p20"/>
          <p:cNvSpPr txBox="1"/>
          <p:nvPr>
            <p:ph idx="4" type="ctrTitle"/>
          </p:nvPr>
        </p:nvSpPr>
        <p:spPr>
          <a:xfrm>
            <a:off x="5773375" y="2734950"/>
            <a:ext cx="2560200" cy="319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32" name="Google Shape;132;p20"/>
          <p:cNvSpPr txBox="1"/>
          <p:nvPr>
            <p:ph idx="5" type="subTitle"/>
          </p:nvPr>
        </p:nvSpPr>
        <p:spPr>
          <a:xfrm>
            <a:off x="3452999" y="2052750"/>
            <a:ext cx="2238000" cy="98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/>
        </p:txBody>
      </p:sp>
      <p:sp>
        <p:nvSpPr>
          <p:cNvPr id="133" name="Google Shape;133;p20"/>
          <p:cNvSpPr txBox="1"/>
          <p:nvPr>
            <p:ph idx="6" type="ctrTitle"/>
          </p:nvPr>
        </p:nvSpPr>
        <p:spPr>
          <a:xfrm>
            <a:off x="3291900" y="1832600"/>
            <a:ext cx="2560200" cy="319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+ design">
  <p:cSld name="CUSTOM_6">
    <p:bg>
      <p:bgPr>
        <a:solidFill>
          <a:srgbClr val="FFFFFF"/>
        </a:solid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1"/>
          <p:cNvSpPr/>
          <p:nvPr/>
        </p:nvSpPr>
        <p:spPr>
          <a:xfrm>
            <a:off x="742950" y="710350"/>
            <a:ext cx="8686800" cy="279600"/>
          </a:xfrm>
          <a:prstGeom prst="rect">
            <a:avLst/>
          </a:prstGeom>
          <a:solidFill>
            <a:srgbClr val="74C1B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21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137" name="Google Shape;137;p21"/>
          <p:cNvSpPr/>
          <p:nvPr/>
        </p:nvSpPr>
        <p:spPr>
          <a:xfrm>
            <a:off x="419100" y="732400"/>
            <a:ext cx="235500" cy="235500"/>
          </a:xfrm>
          <a:prstGeom prst="ellipse">
            <a:avLst/>
          </a:prstGeom>
          <a:solidFill>
            <a:srgbClr val="FFCB6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21"/>
          <p:cNvSpPr/>
          <p:nvPr/>
        </p:nvSpPr>
        <p:spPr>
          <a:xfrm>
            <a:off x="95250" y="732400"/>
            <a:ext cx="235500" cy="235500"/>
          </a:xfrm>
          <a:prstGeom prst="ellipse">
            <a:avLst/>
          </a:prstGeom>
          <a:solidFill>
            <a:srgbClr val="FFE48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+ design 2">
  <p:cSld name="CUSTOM_6_2">
    <p:bg>
      <p:bgPr>
        <a:solidFill>
          <a:srgbClr val="FFFFFF"/>
        </a:solidFill>
      </p:bgPr>
    </p:bg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2"/>
          <p:cNvSpPr/>
          <p:nvPr/>
        </p:nvSpPr>
        <p:spPr>
          <a:xfrm>
            <a:off x="2618169" y="-318351"/>
            <a:ext cx="6811569" cy="7337207"/>
          </a:xfrm>
          <a:custGeom>
            <a:rect b="b" l="l" r="r" t="t"/>
            <a:pathLst>
              <a:path extrusionOk="0" h="208325" w="201481">
                <a:moveTo>
                  <a:pt x="11154" y="0"/>
                </a:moveTo>
                <a:cubicBezTo>
                  <a:pt x="4056" y="11322"/>
                  <a:pt x="0" y="25053"/>
                  <a:pt x="2324" y="39924"/>
                </a:cubicBezTo>
                <a:cubicBezTo>
                  <a:pt x="9717" y="87327"/>
                  <a:pt x="46473" y="78032"/>
                  <a:pt x="51839" y="97677"/>
                </a:cubicBezTo>
                <a:cubicBezTo>
                  <a:pt x="53106" y="102282"/>
                  <a:pt x="52853" y="108577"/>
                  <a:pt x="51712" y="115464"/>
                </a:cubicBezTo>
                <a:cubicBezTo>
                  <a:pt x="47938" y="138856"/>
                  <a:pt x="66191" y="159846"/>
                  <a:pt x="89765" y="159846"/>
                </a:cubicBezTo>
                <a:cubicBezTo>
                  <a:pt x="90204" y="159846"/>
                  <a:pt x="90644" y="159839"/>
                  <a:pt x="91087" y="159824"/>
                </a:cubicBezTo>
                <a:cubicBezTo>
                  <a:pt x="97764" y="159584"/>
                  <a:pt x="104483" y="159440"/>
                  <a:pt x="110886" y="159440"/>
                </a:cubicBezTo>
                <a:cubicBezTo>
                  <a:pt x="119109" y="159440"/>
                  <a:pt x="126814" y="159677"/>
                  <a:pt x="133250" y="160247"/>
                </a:cubicBezTo>
                <a:cubicBezTo>
                  <a:pt x="155895" y="162275"/>
                  <a:pt x="147826" y="197383"/>
                  <a:pt x="191257" y="208325"/>
                </a:cubicBezTo>
                <a:lnTo>
                  <a:pt x="195270" y="208325"/>
                </a:lnTo>
                <a:cubicBezTo>
                  <a:pt x="198692" y="208325"/>
                  <a:pt x="201481" y="205536"/>
                  <a:pt x="201481" y="202072"/>
                </a:cubicBezTo>
                <a:lnTo>
                  <a:pt x="201481" y="5999"/>
                </a:lnTo>
                <a:cubicBezTo>
                  <a:pt x="201481" y="3211"/>
                  <a:pt x="199622" y="760"/>
                  <a:pt x="196960" y="0"/>
                </a:cubicBezTo>
                <a:close/>
              </a:path>
            </a:pathLst>
          </a:custGeom>
          <a:solidFill>
            <a:srgbClr val="FFE48D">
              <a:alpha val="2054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22"/>
          <p:cNvSpPr/>
          <p:nvPr/>
        </p:nvSpPr>
        <p:spPr>
          <a:xfrm>
            <a:off x="742950" y="710350"/>
            <a:ext cx="8686800" cy="279600"/>
          </a:xfrm>
          <a:prstGeom prst="rect">
            <a:avLst/>
          </a:prstGeom>
          <a:solidFill>
            <a:srgbClr val="74C1B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22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143" name="Google Shape;143;p22"/>
          <p:cNvSpPr/>
          <p:nvPr/>
        </p:nvSpPr>
        <p:spPr>
          <a:xfrm>
            <a:off x="419100" y="732400"/>
            <a:ext cx="235500" cy="235500"/>
          </a:xfrm>
          <a:prstGeom prst="ellipse">
            <a:avLst/>
          </a:prstGeom>
          <a:solidFill>
            <a:srgbClr val="FFCB6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22"/>
          <p:cNvSpPr/>
          <p:nvPr/>
        </p:nvSpPr>
        <p:spPr>
          <a:xfrm>
            <a:off x="95250" y="732400"/>
            <a:ext cx="235500" cy="235500"/>
          </a:xfrm>
          <a:prstGeom prst="ellipse">
            <a:avLst/>
          </a:prstGeom>
          <a:solidFill>
            <a:srgbClr val="FFE48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+ design 3">
  <p:cSld name="CUSTOM_6_2_1">
    <p:bg>
      <p:bgPr>
        <a:solidFill>
          <a:srgbClr val="FFFFFF"/>
        </a:solid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3"/>
          <p:cNvSpPr/>
          <p:nvPr/>
        </p:nvSpPr>
        <p:spPr>
          <a:xfrm rot="5400000">
            <a:off x="3902197" y="260906"/>
            <a:ext cx="5602683" cy="6035175"/>
          </a:xfrm>
          <a:custGeom>
            <a:rect b="b" l="l" r="r" t="t"/>
            <a:pathLst>
              <a:path extrusionOk="0" h="208325" w="201481">
                <a:moveTo>
                  <a:pt x="11154" y="0"/>
                </a:moveTo>
                <a:cubicBezTo>
                  <a:pt x="4056" y="11322"/>
                  <a:pt x="0" y="25053"/>
                  <a:pt x="2324" y="39924"/>
                </a:cubicBezTo>
                <a:cubicBezTo>
                  <a:pt x="9717" y="87327"/>
                  <a:pt x="46473" y="78032"/>
                  <a:pt x="51839" y="97677"/>
                </a:cubicBezTo>
                <a:cubicBezTo>
                  <a:pt x="53106" y="102282"/>
                  <a:pt x="52853" y="108577"/>
                  <a:pt x="51712" y="115464"/>
                </a:cubicBezTo>
                <a:cubicBezTo>
                  <a:pt x="47938" y="138856"/>
                  <a:pt x="66191" y="159846"/>
                  <a:pt x="89765" y="159846"/>
                </a:cubicBezTo>
                <a:cubicBezTo>
                  <a:pt x="90204" y="159846"/>
                  <a:pt x="90644" y="159839"/>
                  <a:pt x="91087" y="159824"/>
                </a:cubicBezTo>
                <a:cubicBezTo>
                  <a:pt x="97764" y="159584"/>
                  <a:pt x="104483" y="159440"/>
                  <a:pt x="110886" y="159440"/>
                </a:cubicBezTo>
                <a:cubicBezTo>
                  <a:pt x="119109" y="159440"/>
                  <a:pt x="126814" y="159677"/>
                  <a:pt x="133250" y="160247"/>
                </a:cubicBezTo>
                <a:cubicBezTo>
                  <a:pt x="155895" y="162275"/>
                  <a:pt x="147826" y="197383"/>
                  <a:pt x="191257" y="208325"/>
                </a:cubicBezTo>
                <a:lnTo>
                  <a:pt x="195270" y="208325"/>
                </a:lnTo>
                <a:cubicBezTo>
                  <a:pt x="198692" y="208325"/>
                  <a:pt x="201481" y="205536"/>
                  <a:pt x="201481" y="202072"/>
                </a:cubicBezTo>
                <a:lnTo>
                  <a:pt x="201481" y="5999"/>
                </a:lnTo>
                <a:cubicBezTo>
                  <a:pt x="201481" y="3211"/>
                  <a:pt x="199622" y="760"/>
                  <a:pt x="196960" y="0"/>
                </a:cubicBezTo>
                <a:close/>
              </a:path>
            </a:pathLst>
          </a:custGeom>
          <a:solidFill>
            <a:srgbClr val="ADDBD7">
              <a:alpha val="2054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23"/>
          <p:cNvSpPr/>
          <p:nvPr/>
        </p:nvSpPr>
        <p:spPr>
          <a:xfrm>
            <a:off x="742950" y="710350"/>
            <a:ext cx="8686800" cy="279600"/>
          </a:xfrm>
          <a:prstGeom prst="rect">
            <a:avLst/>
          </a:prstGeom>
          <a:solidFill>
            <a:srgbClr val="74C1B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23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149" name="Google Shape;149;p23"/>
          <p:cNvSpPr/>
          <p:nvPr/>
        </p:nvSpPr>
        <p:spPr>
          <a:xfrm>
            <a:off x="419100" y="732400"/>
            <a:ext cx="235500" cy="235500"/>
          </a:xfrm>
          <a:prstGeom prst="ellipse">
            <a:avLst/>
          </a:prstGeom>
          <a:solidFill>
            <a:srgbClr val="FFCB6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23"/>
          <p:cNvSpPr/>
          <p:nvPr/>
        </p:nvSpPr>
        <p:spPr>
          <a:xfrm>
            <a:off x="95250" y="732400"/>
            <a:ext cx="235500" cy="235500"/>
          </a:xfrm>
          <a:prstGeom prst="ellipse">
            <a:avLst/>
          </a:prstGeom>
          <a:solidFill>
            <a:srgbClr val="FFE48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hanks">
  <p:cSld name="CUSTOM_6_1">
    <p:bg>
      <p:bgPr>
        <a:solidFill>
          <a:srgbClr val="FFFFFF"/>
        </a:solidFill>
      </p:bgPr>
    </p:bg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4"/>
          <p:cNvSpPr/>
          <p:nvPr/>
        </p:nvSpPr>
        <p:spPr>
          <a:xfrm rot="-5400000">
            <a:off x="126769" y="-375501"/>
            <a:ext cx="6811569" cy="7337207"/>
          </a:xfrm>
          <a:custGeom>
            <a:rect b="b" l="l" r="r" t="t"/>
            <a:pathLst>
              <a:path extrusionOk="0" h="208325" w="201481">
                <a:moveTo>
                  <a:pt x="11154" y="0"/>
                </a:moveTo>
                <a:cubicBezTo>
                  <a:pt x="4056" y="11322"/>
                  <a:pt x="0" y="25053"/>
                  <a:pt x="2324" y="39924"/>
                </a:cubicBezTo>
                <a:cubicBezTo>
                  <a:pt x="9717" y="87327"/>
                  <a:pt x="46473" y="78032"/>
                  <a:pt x="51839" y="97677"/>
                </a:cubicBezTo>
                <a:cubicBezTo>
                  <a:pt x="53106" y="102282"/>
                  <a:pt x="52853" y="108577"/>
                  <a:pt x="51712" y="115464"/>
                </a:cubicBezTo>
                <a:cubicBezTo>
                  <a:pt x="47938" y="138856"/>
                  <a:pt x="66191" y="159846"/>
                  <a:pt x="89765" y="159846"/>
                </a:cubicBezTo>
                <a:cubicBezTo>
                  <a:pt x="90204" y="159846"/>
                  <a:pt x="90644" y="159839"/>
                  <a:pt x="91087" y="159824"/>
                </a:cubicBezTo>
                <a:cubicBezTo>
                  <a:pt x="97764" y="159584"/>
                  <a:pt x="104483" y="159440"/>
                  <a:pt x="110886" y="159440"/>
                </a:cubicBezTo>
                <a:cubicBezTo>
                  <a:pt x="119109" y="159440"/>
                  <a:pt x="126814" y="159677"/>
                  <a:pt x="133250" y="160247"/>
                </a:cubicBezTo>
                <a:cubicBezTo>
                  <a:pt x="155895" y="162275"/>
                  <a:pt x="147826" y="197383"/>
                  <a:pt x="191257" y="208325"/>
                </a:cubicBezTo>
                <a:lnTo>
                  <a:pt x="195270" y="208325"/>
                </a:lnTo>
                <a:cubicBezTo>
                  <a:pt x="198692" y="208325"/>
                  <a:pt x="201481" y="205536"/>
                  <a:pt x="201481" y="202072"/>
                </a:cubicBezTo>
                <a:lnTo>
                  <a:pt x="201481" y="5999"/>
                </a:lnTo>
                <a:cubicBezTo>
                  <a:pt x="201481" y="3211"/>
                  <a:pt x="199622" y="760"/>
                  <a:pt x="196960" y="0"/>
                </a:cubicBezTo>
                <a:close/>
              </a:path>
            </a:pathLst>
          </a:custGeom>
          <a:solidFill>
            <a:srgbClr val="ADDBD7">
              <a:alpha val="2044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24"/>
          <p:cNvSpPr txBox="1"/>
          <p:nvPr>
            <p:ph type="ctrTitle"/>
          </p:nvPr>
        </p:nvSpPr>
        <p:spPr>
          <a:xfrm>
            <a:off x="477026" y="1557850"/>
            <a:ext cx="4209300" cy="851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Clr>
                <a:srgbClr val="FFCB64"/>
              </a:buClr>
              <a:buSzPts val="4800"/>
              <a:buNone/>
              <a:defRPr sz="4800">
                <a:solidFill>
                  <a:srgbClr val="FFCB64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4800">
                <a:solidFill>
                  <a:srgbClr val="000000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4800">
                <a:solidFill>
                  <a:srgbClr val="000000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4800">
                <a:solidFill>
                  <a:srgbClr val="000000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4800">
                <a:solidFill>
                  <a:srgbClr val="000000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4800">
                <a:solidFill>
                  <a:srgbClr val="000000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4800">
                <a:solidFill>
                  <a:srgbClr val="000000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4800">
                <a:solidFill>
                  <a:srgbClr val="000000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48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154" name="Google Shape;154;p24"/>
          <p:cNvSpPr txBox="1"/>
          <p:nvPr>
            <p:ph idx="1" type="subTitle"/>
          </p:nvPr>
        </p:nvSpPr>
        <p:spPr>
          <a:xfrm flipH="1">
            <a:off x="1674026" y="2409550"/>
            <a:ext cx="3012300" cy="167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>
                <a:solidFill>
                  <a:srgbClr val="000000"/>
                </a:solidFill>
              </a:defRPr>
            </a:lvl2pPr>
            <a:lvl3pPr lvl="2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>
                <a:solidFill>
                  <a:srgbClr val="000000"/>
                </a:solidFill>
              </a:defRPr>
            </a:lvl3pPr>
            <a:lvl4pPr lvl="3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>
                <a:solidFill>
                  <a:srgbClr val="000000"/>
                </a:solidFill>
              </a:defRPr>
            </a:lvl4pPr>
            <a:lvl5pPr lvl="4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>
                <a:solidFill>
                  <a:srgbClr val="000000"/>
                </a:solidFill>
              </a:defRPr>
            </a:lvl5pPr>
            <a:lvl6pPr lvl="5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>
                <a:solidFill>
                  <a:srgbClr val="000000"/>
                </a:solidFill>
              </a:defRPr>
            </a:lvl6pPr>
            <a:lvl7pPr lvl="6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>
                <a:solidFill>
                  <a:srgbClr val="000000"/>
                </a:solidFill>
              </a:defRPr>
            </a:lvl7pPr>
            <a:lvl8pPr lvl="7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>
                <a:solidFill>
                  <a:srgbClr val="000000"/>
                </a:solidFill>
              </a:defRPr>
            </a:lvl8pPr>
            <a:lvl9pPr lvl="8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155" name="Google Shape;155;p24"/>
          <p:cNvSpPr txBox="1"/>
          <p:nvPr/>
        </p:nvSpPr>
        <p:spPr>
          <a:xfrm>
            <a:off x="1263550" y="3683250"/>
            <a:ext cx="3398100" cy="178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CREDITS: This presentation template was created by </a:t>
            </a:r>
            <a:r>
              <a:rPr b="1" lang="en" sz="900">
                <a:solidFill>
                  <a:srgbClr val="434343"/>
                </a:solidFill>
                <a:uFill>
                  <a:noFill/>
                </a:uFill>
                <a:latin typeface="EB Garamond"/>
                <a:ea typeface="EB Garamond"/>
                <a:cs typeface="EB Garamond"/>
                <a:sym typeface="EB Garamond"/>
                <a:hlinkClick r:id="rId2"/>
              </a:rPr>
              <a:t>Slidesgo</a:t>
            </a:r>
            <a:r>
              <a:rPr lang="en" sz="9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, including icons by </a:t>
            </a:r>
            <a:r>
              <a:rPr b="1" lang="en" sz="900">
                <a:solidFill>
                  <a:srgbClr val="434343"/>
                </a:solidFill>
                <a:uFill>
                  <a:noFill/>
                </a:uFill>
                <a:latin typeface="EB Garamond"/>
                <a:ea typeface="EB Garamond"/>
                <a:cs typeface="EB Garamond"/>
                <a:sym typeface="EB Garamond"/>
                <a:hlinkClick r:id="rId3"/>
              </a:rPr>
              <a:t>Flaticon</a:t>
            </a:r>
            <a:r>
              <a:rPr lang="en" sz="9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, and infographics &amp; images by </a:t>
            </a:r>
            <a:r>
              <a:rPr b="1" lang="en" sz="900">
                <a:solidFill>
                  <a:srgbClr val="434343"/>
                </a:solidFill>
                <a:uFill>
                  <a:noFill/>
                </a:uFill>
                <a:latin typeface="EB Garamond"/>
                <a:ea typeface="EB Garamond"/>
                <a:cs typeface="EB Garamond"/>
                <a:sym typeface="EB Garamond"/>
                <a:hlinkClick r:id="rId4"/>
              </a:rPr>
              <a:t>Freepik</a:t>
            </a:r>
            <a:r>
              <a:rPr lang="en" sz="9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. </a:t>
            </a:r>
            <a:endParaRPr sz="9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b="1" lang="en" sz="9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Please keep this slide for attribution.</a:t>
            </a:r>
            <a:endParaRPr b="1" sz="9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r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Barlow Light"/>
              <a:ea typeface="Barlow Light"/>
              <a:cs typeface="Barlow Light"/>
              <a:sym typeface="Barlow Light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Barlow Light"/>
              <a:ea typeface="Barlow Light"/>
              <a:cs typeface="Barlow Light"/>
              <a:sym typeface="Barlow Light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Resources">
  <p:cSld name="CUSTOM_10"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5"/>
          <p:cNvSpPr/>
          <p:nvPr/>
        </p:nvSpPr>
        <p:spPr>
          <a:xfrm rot="466977">
            <a:off x="4431599" y="-984378"/>
            <a:ext cx="5995900" cy="6457590"/>
          </a:xfrm>
          <a:custGeom>
            <a:rect b="b" l="l" r="r" t="t"/>
            <a:pathLst>
              <a:path extrusionOk="0" h="208325" w="201481">
                <a:moveTo>
                  <a:pt x="11154" y="0"/>
                </a:moveTo>
                <a:cubicBezTo>
                  <a:pt x="4056" y="11322"/>
                  <a:pt x="0" y="25053"/>
                  <a:pt x="2324" y="39924"/>
                </a:cubicBezTo>
                <a:cubicBezTo>
                  <a:pt x="9717" y="87327"/>
                  <a:pt x="46473" y="78032"/>
                  <a:pt x="51839" y="97677"/>
                </a:cubicBezTo>
                <a:cubicBezTo>
                  <a:pt x="53106" y="102282"/>
                  <a:pt x="52853" y="108577"/>
                  <a:pt x="51712" y="115464"/>
                </a:cubicBezTo>
                <a:cubicBezTo>
                  <a:pt x="47938" y="138856"/>
                  <a:pt x="66191" y="159846"/>
                  <a:pt x="89765" y="159846"/>
                </a:cubicBezTo>
                <a:cubicBezTo>
                  <a:pt x="90204" y="159846"/>
                  <a:pt x="90644" y="159839"/>
                  <a:pt x="91087" y="159824"/>
                </a:cubicBezTo>
                <a:cubicBezTo>
                  <a:pt x="97764" y="159584"/>
                  <a:pt x="104483" y="159440"/>
                  <a:pt x="110886" y="159440"/>
                </a:cubicBezTo>
                <a:cubicBezTo>
                  <a:pt x="119109" y="159440"/>
                  <a:pt x="126814" y="159677"/>
                  <a:pt x="133250" y="160247"/>
                </a:cubicBezTo>
                <a:cubicBezTo>
                  <a:pt x="155895" y="162275"/>
                  <a:pt x="147826" y="197383"/>
                  <a:pt x="191257" y="208325"/>
                </a:cubicBezTo>
                <a:lnTo>
                  <a:pt x="195270" y="208325"/>
                </a:lnTo>
                <a:cubicBezTo>
                  <a:pt x="198692" y="208325"/>
                  <a:pt x="201481" y="205536"/>
                  <a:pt x="201481" y="202072"/>
                </a:cubicBezTo>
                <a:lnTo>
                  <a:pt x="201481" y="5999"/>
                </a:lnTo>
                <a:cubicBezTo>
                  <a:pt x="201481" y="3211"/>
                  <a:pt x="199622" y="760"/>
                  <a:pt x="196960" y="0"/>
                </a:cubicBezTo>
                <a:close/>
              </a:path>
            </a:pathLst>
          </a:custGeom>
          <a:solidFill>
            <a:srgbClr val="66AAA2">
              <a:alpha val="1556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25"/>
          <p:cNvSpPr txBox="1"/>
          <p:nvPr>
            <p:ph idx="1" type="body"/>
          </p:nvPr>
        </p:nvSpPr>
        <p:spPr>
          <a:xfrm>
            <a:off x="642050" y="1220400"/>
            <a:ext cx="5308200" cy="1476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Char char="●"/>
              <a:defRPr>
                <a:solidFill>
                  <a:srgbClr val="000000"/>
                </a:solidFill>
              </a:defRPr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200"/>
              <a:buChar char="○"/>
              <a:defRPr>
                <a:solidFill>
                  <a:srgbClr val="000000"/>
                </a:solidFill>
              </a:defRPr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200"/>
              <a:buChar char="■"/>
              <a:defRPr>
                <a:solidFill>
                  <a:srgbClr val="000000"/>
                </a:solidFill>
              </a:defRPr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200"/>
              <a:buChar char="●"/>
              <a:defRPr>
                <a:solidFill>
                  <a:srgbClr val="000000"/>
                </a:solidFill>
              </a:defRPr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200"/>
              <a:buChar char="○"/>
              <a:defRPr>
                <a:solidFill>
                  <a:srgbClr val="000000"/>
                </a:solidFill>
              </a:defRPr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200"/>
              <a:buChar char="■"/>
              <a:defRPr>
                <a:solidFill>
                  <a:srgbClr val="000000"/>
                </a:solidFill>
              </a:defRPr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200"/>
              <a:buChar char="●"/>
              <a:defRPr>
                <a:solidFill>
                  <a:srgbClr val="000000"/>
                </a:solidFill>
              </a:defRPr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200"/>
              <a:buChar char="○"/>
              <a:defRPr>
                <a:solidFill>
                  <a:srgbClr val="000000"/>
                </a:solidFill>
              </a:defRPr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Clr>
                <a:srgbClr val="000000"/>
              </a:buClr>
              <a:buSzPts val="1200"/>
              <a:buChar char="■"/>
              <a:defRPr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159" name="Google Shape;159;p25"/>
          <p:cNvSpPr txBox="1"/>
          <p:nvPr>
            <p:ph type="title"/>
          </p:nvPr>
        </p:nvSpPr>
        <p:spPr>
          <a:xfrm>
            <a:off x="4722997" y="1262675"/>
            <a:ext cx="3808200" cy="89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>
                <a:solidFill>
                  <a:srgbClr val="000000"/>
                </a:solidFill>
              </a:defRPr>
            </a:lvl2pPr>
            <a:lvl3pPr lvl="2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>
                <a:solidFill>
                  <a:srgbClr val="000000"/>
                </a:solidFill>
              </a:defRPr>
            </a:lvl3pPr>
            <a:lvl4pPr lvl="3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>
                <a:solidFill>
                  <a:srgbClr val="000000"/>
                </a:solidFill>
              </a:defRPr>
            </a:lvl4pPr>
            <a:lvl5pPr lvl="4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>
                <a:solidFill>
                  <a:srgbClr val="000000"/>
                </a:solidFill>
              </a:defRPr>
            </a:lvl5pPr>
            <a:lvl6pPr lvl="5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>
                <a:solidFill>
                  <a:srgbClr val="000000"/>
                </a:solidFill>
              </a:defRPr>
            </a:lvl6pPr>
            <a:lvl7pPr lvl="6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>
                <a:solidFill>
                  <a:srgbClr val="000000"/>
                </a:solidFill>
              </a:defRPr>
            </a:lvl7pPr>
            <a:lvl8pPr lvl="7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>
                <a:solidFill>
                  <a:srgbClr val="000000"/>
                </a:solidFill>
              </a:defRPr>
            </a:lvl8pPr>
            <a:lvl9pPr lvl="8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160" name="Google Shape;160;p25"/>
          <p:cNvSpPr txBox="1"/>
          <p:nvPr>
            <p:ph idx="2" type="subTitle"/>
          </p:nvPr>
        </p:nvSpPr>
        <p:spPr>
          <a:xfrm>
            <a:off x="562250" y="914850"/>
            <a:ext cx="2843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b="1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b="1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b="1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b="1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b="1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b="1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b="1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b="1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pening title" type="title">
  <p:cSld name="TITLE">
    <p:bg>
      <p:bgPr>
        <a:solidFill>
          <a:srgbClr val="FFFFFF"/>
        </a:solidFill>
      </p:bgPr>
    </p:bg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7"/>
          <p:cNvSpPr/>
          <p:nvPr/>
        </p:nvSpPr>
        <p:spPr>
          <a:xfrm>
            <a:off x="18639" y="1507984"/>
            <a:ext cx="176" cy="172"/>
          </a:xfrm>
          <a:custGeom>
            <a:rect b="b" l="l" r="r" t="t"/>
            <a:pathLst>
              <a:path extrusionOk="0" h="1" w="1"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27"/>
          <p:cNvSpPr/>
          <p:nvPr/>
        </p:nvSpPr>
        <p:spPr>
          <a:xfrm>
            <a:off x="18639" y="2419108"/>
            <a:ext cx="176" cy="172"/>
          </a:xfrm>
          <a:custGeom>
            <a:rect b="b" l="l" r="r" t="t"/>
            <a:pathLst>
              <a:path extrusionOk="0" h="1" w="1">
                <a:moveTo>
                  <a:pt x="0" y="0"/>
                </a:move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27"/>
          <p:cNvSpPr/>
          <p:nvPr/>
        </p:nvSpPr>
        <p:spPr>
          <a:xfrm flipH="1">
            <a:off x="1144517" y="9122"/>
            <a:ext cx="176" cy="172"/>
          </a:xfrm>
          <a:custGeom>
            <a:rect b="b" l="l" r="r" t="t"/>
            <a:pathLst>
              <a:path extrusionOk="0" h="1" w="1">
                <a:moveTo>
                  <a:pt x="0" y="1"/>
                </a:moveTo>
                <a:lnTo>
                  <a:pt x="0" y="1"/>
                </a:lnTo>
                <a:lnTo>
                  <a:pt x="0" y="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434343"/>
              </a:solidFill>
            </a:endParaRPr>
          </a:p>
        </p:txBody>
      </p:sp>
      <p:sp>
        <p:nvSpPr>
          <p:cNvPr id="168" name="Google Shape;168;p27"/>
          <p:cNvSpPr/>
          <p:nvPr/>
        </p:nvSpPr>
        <p:spPr>
          <a:xfrm flipH="1">
            <a:off x="1144517" y="9122"/>
            <a:ext cx="176" cy="172"/>
          </a:xfrm>
          <a:custGeom>
            <a:rect b="b" l="l" r="r" t="t"/>
            <a:pathLst>
              <a:path extrusionOk="0" h="1" w="1">
                <a:moveTo>
                  <a:pt x="0" y="1"/>
                </a:moveTo>
                <a:lnTo>
                  <a:pt x="0" y="1"/>
                </a:lnTo>
                <a:lnTo>
                  <a:pt x="0" y="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434343"/>
              </a:solidFill>
            </a:endParaRPr>
          </a:p>
        </p:txBody>
      </p:sp>
      <p:sp>
        <p:nvSpPr>
          <p:cNvPr id="169" name="Google Shape;169;p27"/>
          <p:cNvSpPr txBox="1"/>
          <p:nvPr>
            <p:ph type="ctrTitle"/>
          </p:nvPr>
        </p:nvSpPr>
        <p:spPr>
          <a:xfrm flipH="1">
            <a:off x="623625" y="2236500"/>
            <a:ext cx="3576900" cy="670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Font typeface="Montserrat ExtraBold"/>
              <a:buNone/>
              <a:defRPr sz="3600"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70" name="Google Shape;170;p27"/>
          <p:cNvSpPr txBox="1"/>
          <p:nvPr>
            <p:ph idx="1" type="subTitle"/>
          </p:nvPr>
        </p:nvSpPr>
        <p:spPr>
          <a:xfrm flipH="1">
            <a:off x="623500" y="3116767"/>
            <a:ext cx="3629100" cy="67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EB Garamond"/>
              <a:buNone/>
              <a:defRPr sz="1400">
                <a:latin typeface="EB Garamond"/>
                <a:ea typeface="EB Garamond"/>
                <a:cs typeface="EB Garamond"/>
                <a:sym typeface="EB Garamo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/>
        </p:txBody>
      </p:sp>
      <p:sp>
        <p:nvSpPr>
          <p:cNvPr id="171" name="Google Shape;171;p27"/>
          <p:cNvSpPr/>
          <p:nvPr/>
        </p:nvSpPr>
        <p:spPr>
          <a:xfrm>
            <a:off x="4099510" y="-103020"/>
            <a:ext cx="5995571" cy="6199231"/>
          </a:xfrm>
          <a:custGeom>
            <a:rect b="b" l="l" r="r" t="t"/>
            <a:pathLst>
              <a:path extrusionOk="0" h="208325" w="201481">
                <a:moveTo>
                  <a:pt x="11154" y="0"/>
                </a:moveTo>
                <a:cubicBezTo>
                  <a:pt x="4056" y="11322"/>
                  <a:pt x="0" y="25053"/>
                  <a:pt x="2324" y="39924"/>
                </a:cubicBezTo>
                <a:cubicBezTo>
                  <a:pt x="9717" y="87327"/>
                  <a:pt x="46473" y="78032"/>
                  <a:pt x="51839" y="97677"/>
                </a:cubicBezTo>
                <a:cubicBezTo>
                  <a:pt x="53106" y="102282"/>
                  <a:pt x="52853" y="108577"/>
                  <a:pt x="51712" y="115464"/>
                </a:cubicBezTo>
                <a:cubicBezTo>
                  <a:pt x="47938" y="138856"/>
                  <a:pt x="66191" y="159846"/>
                  <a:pt x="89765" y="159846"/>
                </a:cubicBezTo>
                <a:cubicBezTo>
                  <a:pt x="90204" y="159846"/>
                  <a:pt x="90644" y="159839"/>
                  <a:pt x="91087" y="159824"/>
                </a:cubicBezTo>
                <a:cubicBezTo>
                  <a:pt x="97764" y="159584"/>
                  <a:pt x="104483" y="159440"/>
                  <a:pt x="110886" y="159440"/>
                </a:cubicBezTo>
                <a:cubicBezTo>
                  <a:pt x="119109" y="159440"/>
                  <a:pt x="126814" y="159677"/>
                  <a:pt x="133250" y="160247"/>
                </a:cubicBezTo>
                <a:cubicBezTo>
                  <a:pt x="155895" y="162275"/>
                  <a:pt x="147826" y="197383"/>
                  <a:pt x="191257" y="208325"/>
                </a:cubicBezTo>
                <a:lnTo>
                  <a:pt x="195270" y="208325"/>
                </a:lnTo>
                <a:cubicBezTo>
                  <a:pt x="198692" y="208325"/>
                  <a:pt x="201481" y="205536"/>
                  <a:pt x="201481" y="202072"/>
                </a:cubicBezTo>
                <a:lnTo>
                  <a:pt x="201481" y="5999"/>
                </a:lnTo>
                <a:cubicBezTo>
                  <a:pt x="201481" y="3211"/>
                  <a:pt x="199622" y="760"/>
                  <a:pt x="196960" y="0"/>
                </a:cubicBezTo>
                <a:close/>
              </a:path>
            </a:pathLst>
          </a:custGeom>
          <a:solidFill>
            <a:srgbClr val="FFF8E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able of contents">
  <p:cSld name="CUSTOM_1_1">
    <p:bg>
      <p:bgPr>
        <a:solidFill>
          <a:srgbClr val="FFFFFF"/>
        </a:solidFill>
      </p:bgPr>
    </p:bg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8"/>
          <p:cNvSpPr txBox="1"/>
          <p:nvPr>
            <p:ph type="ctrTitle"/>
          </p:nvPr>
        </p:nvSpPr>
        <p:spPr>
          <a:xfrm>
            <a:off x="3414640" y="1853313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174" name="Google Shape;174;p28"/>
          <p:cNvSpPr txBox="1"/>
          <p:nvPr>
            <p:ph idx="1" type="subTitle"/>
          </p:nvPr>
        </p:nvSpPr>
        <p:spPr>
          <a:xfrm>
            <a:off x="3622740" y="2314760"/>
            <a:ext cx="19065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175" name="Google Shape;175;p28"/>
          <p:cNvSpPr txBox="1"/>
          <p:nvPr>
            <p:ph hasCustomPrompt="1" idx="2" type="title"/>
          </p:nvPr>
        </p:nvSpPr>
        <p:spPr>
          <a:xfrm>
            <a:off x="3699102" y="1565141"/>
            <a:ext cx="1753800" cy="577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76" name="Google Shape;176;p28"/>
          <p:cNvSpPr txBox="1"/>
          <p:nvPr>
            <p:ph idx="3" type="ctrTitle"/>
          </p:nvPr>
        </p:nvSpPr>
        <p:spPr>
          <a:xfrm>
            <a:off x="3414853" y="3359411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177" name="Google Shape;177;p28"/>
          <p:cNvSpPr txBox="1"/>
          <p:nvPr>
            <p:ph idx="4" type="subTitle"/>
          </p:nvPr>
        </p:nvSpPr>
        <p:spPr>
          <a:xfrm>
            <a:off x="3587640" y="3820858"/>
            <a:ext cx="19767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178" name="Google Shape;178;p28"/>
          <p:cNvSpPr txBox="1"/>
          <p:nvPr>
            <p:ph hasCustomPrompt="1" idx="5" type="title"/>
          </p:nvPr>
        </p:nvSpPr>
        <p:spPr>
          <a:xfrm>
            <a:off x="3699102" y="3091842"/>
            <a:ext cx="1753800" cy="577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79" name="Google Shape;179;p28"/>
          <p:cNvSpPr txBox="1"/>
          <p:nvPr>
            <p:ph idx="6" type="ctrTitle"/>
          </p:nvPr>
        </p:nvSpPr>
        <p:spPr>
          <a:xfrm>
            <a:off x="5582025" y="1853313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180" name="Google Shape;180;p28"/>
          <p:cNvSpPr txBox="1"/>
          <p:nvPr>
            <p:ph idx="7" type="subTitle"/>
          </p:nvPr>
        </p:nvSpPr>
        <p:spPr>
          <a:xfrm>
            <a:off x="5789900" y="2314760"/>
            <a:ext cx="19065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181" name="Google Shape;181;p28"/>
          <p:cNvSpPr txBox="1"/>
          <p:nvPr>
            <p:ph hasCustomPrompt="1" idx="8" type="title"/>
          </p:nvPr>
        </p:nvSpPr>
        <p:spPr>
          <a:xfrm>
            <a:off x="5866262" y="1565141"/>
            <a:ext cx="1753800" cy="577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82" name="Google Shape;182;p28"/>
          <p:cNvSpPr txBox="1"/>
          <p:nvPr>
            <p:ph idx="9" type="ctrTitle"/>
          </p:nvPr>
        </p:nvSpPr>
        <p:spPr>
          <a:xfrm>
            <a:off x="5581987" y="3359411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183" name="Google Shape;183;p28"/>
          <p:cNvSpPr/>
          <p:nvPr/>
        </p:nvSpPr>
        <p:spPr>
          <a:xfrm>
            <a:off x="742950" y="710350"/>
            <a:ext cx="8686800" cy="279600"/>
          </a:xfrm>
          <a:prstGeom prst="rect">
            <a:avLst/>
          </a:prstGeom>
          <a:solidFill>
            <a:srgbClr val="74C1B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28"/>
          <p:cNvSpPr txBox="1"/>
          <p:nvPr>
            <p:ph idx="13" type="subTitle"/>
          </p:nvPr>
        </p:nvSpPr>
        <p:spPr>
          <a:xfrm>
            <a:off x="5754800" y="3820858"/>
            <a:ext cx="19767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185" name="Google Shape;185;p28"/>
          <p:cNvSpPr txBox="1"/>
          <p:nvPr>
            <p:ph hasCustomPrompt="1" idx="14" type="title"/>
          </p:nvPr>
        </p:nvSpPr>
        <p:spPr>
          <a:xfrm>
            <a:off x="5866262" y="3091842"/>
            <a:ext cx="1753800" cy="577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86" name="Google Shape;186;p28"/>
          <p:cNvSpPr txBox="1"/>
          <p:nvPr>
            <p:ph idx="15"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187" name="Google Shape;187;p28"/>
          <p:cNvSpPr txBox="1"/>
          <p:nvPr>
            <p:ph idx="16" type="ctrTitle"/>
          </p:nvPr>
        </p:nvSpPr>
        <p:spPr>
          <a:xfrm>
            <a:off x="1226125" y="1853313"/>
            <a:ext cx="23928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188" name="Google Shape;188;p28"/>
          <p:cNvSpPr txBox="1"/>
          <p:nvPr>
            <p:ph idx="17" type="subTitle"/>
          </p:nvPr>
        </p:nvSpPr>
        <p:spPr>
          <a:xfrm>
            <a:off x="1469325" y="2314760"/>
            <a:ext cx="19065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189" name="Google Shape;189;p28"/>
          <p:cNvSpPr txBox="1"/>
          <p:nvPr>
            <p:ph hasCustomPrompt="1" idx="18" type="title"/>
          </p:nvPr>
        </p:nvSpPr>
        <p:spPr>
          <a:xfrm>
            <a:off x="1545687" y="1565141"/>
            <a:ext cx="1753800" cy="577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90" name="Google Shape;190;p28"/>
          <p:cNvSpPr txBox="1"/>
          <p:nvPr>
            <p:ph idx="19" type="ctrTitle"/>
          </p:nvPr>
        </p:nvSpPr>
        <p:spPr>
          <a:xfrm>
            <a:off x="1261437" y="3359411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191" name="Google Shape;191;p28"/>
          <p:cNvSpPr txBox="1"/>
          <p:nvPr>
            <p:ph idx="20" type="subTitle"/>
          </p:nvPr>
        </p:nvSpPr>
        <p:spPr>
          <a:xfrm>
            <a:off x="1434225" y="3820858"/>
            <a:ext cx="1976700" cy="61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192" name="Google Shape;192;p28"/>
          <p:cNvSpPr txBox="1"/>
          <p:nvPr>
            <p:ph hasCustomPrompt="1" idx="21" type="title"/>
          </p:nvPr>
        </p:nvSpPr>
        <p:spPr>
          <a:xfrm>
            <a:off x="1545687" y="3091842"/>
            <a:ext cx="1753800" cy="577800"/>
          </a:xfrm>
          <a:prstGeom prst="rect">
            <a:avLst/>
          </a:prstGeom>
          <a:noFill/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Font typeface="Fira Sans Extra Condensed Medium"/>
              <a:buNone/>
              <a:defRPr sz="36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93" name="Google Shape;193;p28"/>
          <p:cNvSpPr/>
          <p:nvPr/>
        </p:nvSpPr>
        <p:spPr>
          <a:xfrm>
            <a:off x="419100" y="732400"/>
            <a:ext cx="235500" cy="235500"/>
          </a:xfrm>
          <a:prstGeom prst="ellipse">
            <a:avLst/>
          </a:prstGeom>
          <a:solidFill>
            <a:srgbClr val="FFCB6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28"/>
          <p:cNvSpPr/>
          <p:nvPr/>
        </p:nvSpPr>
        <p:spPr>
          <a:xfrm>
            <a:off x="95250" y="732400"/>
            <a:ext cx="235500" cy="235500"/>
          </a:xfrm>
          <a:prstGeom prst="ellipse">
            <a:avLst/>
          </a:prstGeom>
          <a:solidFill>
            <a:srgbClr val="FFE48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+ text 1">
  <p:cSld name="CUSTOM_7"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9"/>
          <p:cNvSpPr/>
          <p:nvPr/>
        </p:nvSpPr>
        <p:spPr>
          <a:xfrm rot="-5400000">
            <a:off x="-101015" y="-226845"/>
            <a:ext cx="5995571" cy="6199231"/>
          </a:xfrm>
          <a:custGeom>
            <a:rect b="b" l="l" r="r" t="t"/>
            <a:pathLst>
              <a:path extrusionOk="0" h="208325" w="201481">
                <a:moveTo>
                  <a:pt x="11154" y="0"/>
                </a:moveTo>
                <a:cubicBezTo>
                  <a:pt x="4056" y="11322"/>
                  <a:pt x="0" y="25053"/>
                  <a:pt x="2324" y="39924"/>
                </a:cubicBezTo>
                <a:cubicBezTo>
                  <a:pt x="9717" y="87327"/>
                  <a:pt x="46473" y="78032"/>
                  <a:pt x="51839" y="97677"/>
                </a:cubicBezTo>
                <a:cubicBezTo>
                  <a:pt x="53106" y="102282"/>
                  <a:pt x="52853" y="108577"/>
                  <a:pt x="51712" y="115464"/>
                </a:cubicBezTo>
                <a:cubicBezTo>
                  <a:pt x="47938" y="138856"/>
                  <a:pt x="66191" y="159846"/>
                  <a:pt x="89765" y="159846"/>
                </a:cubicBezTo>
                <a:cubicBezTo>
                  <a:pt x="90204" y="159846"/>
                  <a:pt x="90644" y="159839"/>
                  <a:pt x="91087" y="159824"/>
                </a:cubicBezTo>
                <a:cubicBezTo>
                  <a:pt x="97764" y="159584"/>
                  <a:pt x="104483" y="159440"/>
                  <a:pt x="110886" y="159440"/>
                </a:cubicBezTo>
                <a:cubicBezTo>
                  <a:pt x="119109" y="159440"/>
                  <a:pt x="126814" y="159677"/>
                  <a:pt x="133250" y="160247"/>
                </a:cubicBezTo>
                <a:cubicBezTo>
                  <a:pt x="155895" y="162275"/>
                  <a:pt x="147826" y="197383"/>
                  <a:pt x="191257" y="208325"/>
                </a:cubicBezTo>
                <a:lnTo>
                  <a:pt x="195270" y="208325"/>
                </a:lnTo>
                <a:cubicBezTo>
                  <a:pt x="198692" y="208325"/>
                  <a:pt x="201481" y="205536"/>
                  <a:pt x="201481" y="202072"/>
                </a:cubicBezTo>
                <a:lnTo>
                  <a:pt x="201481" y="5999"/>
                </a:lnTo>
                <a:cubicBezTo>
                  <a:pt x="201481" y="3211"/>
                  <a:pt x="199622" y="760"/>
                  <a:pt x="196960" y="0"/>
                </a:cubicBezTo>
                <a:close/>
              </a:path>
            </a:pathLst>
          </a:custGeom>
          <a:solidFill>
            <a:srgbClr val="9AD7D2">
              <a:alpha val="1205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29"/>
          <p:cNvSpPr txBox="1"/>
          <p:nvPr>
            <p:ph type="ctrTitle"/>
          </p:nvPr>
        </p:nvSpPr>
        <p:spPr>
          <a:xfrm>
            <a:off x="831200" y="376498"/>
            <a:ext cx="3867300" cy="205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98" name="Google Shape;198;p29"/>
          <p:cNvSpPr txBox="1"/>
          <p:nvPr>
            <p:ph idx="1" type="subTitle"/>
          </p:nvPr>
        </p:nvSpPr>
        <p:spPr>
          <a:xfrm>
            <a:off x="831200" y="2314225"/>
            <a:ext cx="4224900" cy="1784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Quote">
  <p:cSld name="CUSTOM_13"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30"/>
          <p:cNvSpPr/>
          <p:nvPr/>
        </p:nvSpPr>
        <p:spPr>
          <a:xfrm>
            <a:off x="3356560" y="-236370"/>
            <a:ext cx="5995571" cy="6199231"/>
          </a:xfrm>
          <a:custGeom>
            <a:rect b="b" l="l" r="r" t="t"/>
            <a:pathLst>
              <a:path extrusionOk="0" h="208325" w="201481">
                <a:moveTo>
                  <a:pt x="11154" y="0"/>
                </a:moveTo>
                <a:cubicBezTo>
                  <a:pt x="4056" y="11322"/>
                  <a:pt x="0" y="25053"/>
                  <a:pt x="2324" y="39924"/>
                </a:cubicBezTo>
                <a:cubicBezTo>
                  <a:pt x="9717" y="87327"/>
                  <a:pt x="46473" y="78032"/>
                  <a:pt x="51839" y="97677"/>
                </a:cubicBezTo>
                <a:cubicBezTo>
                  <a:pt x="53106" y="102282"/>
                  <a:pt x="52853" y="108577"/>
                  <a:pt x="51712" y="115464"/>
                </a:cubicBezTo>
                <a:cubicBezTo>
                  <a:pt x="47938" y="138856"/>
                  <a:pt x="66191" y="159846"/>
                  <a:pt x="89765" y="159846"/>
                </a:cubicBezTo>
                <a:cubicBezTo>
                  <a:pt x="90204" y="159846"/>
                  <a:pt x="90644" y="159839"/>
                  <a:pt x="91087" y="159824"/>
                </a:cubicBezTo>
                <a:cubicBezTo>
                  <a:pt x="97764" y="159584"/>
                  <a:pt x="104483" y="159440"/>
                  <a:pt x="110886" y="159440"/>
                </a:cubicBezTo>
                <a:cubicBezTo>
                  <a:pt x="119109" y="159440"/>
                  <a:pt x="126814" y="159677"/>
                  <a:pt x="133250" y="160247"/>
                </a:cubicBezTo>
                <a:cubicBezTo>
                  <a:pt x="155895" y="162275"/>
                  <a:pt x="147826" y="197383"/>
                  <a:pt x="191257" y="208325"/>
                </a:cubicBezTo>
                <a:lnTo>
                  <a:pt x="195270" y="208325"/>
                </a:lnTo>
                <a:cubicBezTo>
                  <a:pt x="198692" y="208325"/>
                  <a:pt x="201481" y="205536"/>
                  <a:pt x="201481" y="202072"/>
                </a:cubicBezTo>
                <a:lnTo>
                  <a:pt x="201481" y="5999"/>
                </a:lnTo>
                <a:cubicBezTo>
                  <a:pt x="201481" y="3211"/>
                  <a:pt x="199622" y="760"/>
                  <a:pt x="196960" y="0"/>
                </a:cubicBezTo>
                <a:close/>
              </a:path>
            </a:pathLst>
          </a:custGeom>
          <a:solidFill>
            <a:srgbClr val="FFF2CC">
              <a:alpha val="3279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30"/>
          <p:cNvSpPr txBox="1"/>
          <p:nvPr>
            <p:ph idx="1" type="subTitle"/>
          </p:nvPr>
        </p:nvSpPr>
        <p:spPr>
          <a:xfrm>
            <a:off x="2286775" y="1780575"/>
            <a:ext cx="4717500" cy="63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/>
        </p:txBody>
      </p:sp>
      <p:sp>
        <p:nvSpPr>
          <p:cNvPr id="202" name="Google Shape;202;p30"/>
          <p:cNvSpPr txBox="1"/>
          <p:nvPr>
            <p:ph type="ctrTitle"/>
          </p:nvPr>
        </p:nvSpPr>
        <p:spPr>
          <a:xfrm>
            <a:off x="3099175" y="2412374"/>
            <a:ext cx="3092700" cy="540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hree columns ">
  <p:cSld name="CUSTOM_12"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1"/>
          <p:cNvSpPr txBox="1"/>
          <p:nvPr>
            <p:ph type="ctrTitle"/>
          </p:nvPr>
        </p:nvSpPr>
        <p:spPr>
          <a:xfrm>
            <a:off x="858475" y="2734950"/>
            <a:ext cx="2560200" cy="319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205" name="Google Shape;205;p31"/>
          <p:cNvSpPr txBox="1"/>
          <p:nvPr>
            <p:ph idx="1" type="subTitle"/>
          </p:nvPr>
        </p:nvSpPr>
        <p:spPr>
          <a:xfrm>
            <a:off x="1019574" y="2955100"/>
            <a:ext cx="2238000" cy="98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/>
        </p:txBody>
      </p:sp>
      <p:sp>
        <p:nvSpPr>
          <p:cNvPr id="206" name="Google Shape;206;p31"/>
          <p:cNvSpPr/>
          <p:nvPr/>
        </p:nvSpPr>
        <p:spPr>
          <a:xfrm>
            <a:off x="742950" y="710350"/>
            <a:ext cx="8686800" cy="279600"/>
          </a:xfrm>
          <a:prstGeom prst="rect">
            <a:avLst/>
          </a:prstGeom>
          <a:solidFill>
            <a:srgbClr val="74C1B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p31"/>
          <p:cNvSpPr txBox="1"/>
          <p:nvPr>
            <p:ph idx="2"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208" name="Google Shape;208;p31"/>
          <p:cNvSpPr/>
          <p:nvPr/>
        </p:nvSpPr>
        <p:spPr>
          <a:xfrm>
            <a:off x="419100" y="732400"/>
            <a:ext cx="235500" cy="235500"/>
          </a:xfrm>
          <a:prstGeom prst="ellipse">
            <a:avLst/>
          </a:prstGeom>
          <a:solidFill>
            <a:srgbClr val="FFCB6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31"/>
          <p:cNvSpPr/>
          <p:nvPr/>
        </p:nvSpPr>
        <p:spPr>
          <a:xfrm>
            <a:off x="95250" y="732400"/>
            <a:ext cx="235500" cy="235500"/>
          </a:xfrm>
          <a:prstGeom prst="ellipse">
            <a:avLst/>
          </a:prstGeom>
          <a:solidFill>
            <a:srgbClr val="FFE48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p31"/>
          <p:cNvSpPr txBox="1"/>
          <p:nvPr>
            <p:ph idx="3" type="subTitle"/>
          </p:nvPr>
        </p:nvSpPr>
        <p:spPr>
          <a:xfrm>
            <a:off x="5934474" y="2955100"/>
            <a:ext cx="2238000" cy="98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/>
        </p:txBody>
      </p:sp>
      <p:sp>
        <p:nvSpPr>
          <p:cNvPr id="211" name="Google Shape;211;p31"/>
          <p:cNvSpPr txBox="1"/>
          <p:nvPr>
            <p:ph idx="4" type="ctrTitle"/>
          </p:nvPr>
        </p:nvSpPr>
        <p:spPr>
          <a:xfrm>
            <a:off x="5773375" y="2734950"/>
            <a:ext cx="2560200" cy="319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212" name="Google Shape;212;p31"/>
          <p:cNvSpPr txBox="1"/>
          <p:nvPr>
            <p:ph idx="5" type="subTitle"/>
          </p:nvPr>
        </p:nvSpPr>
        <p:spPr>
          <a:xfrm>
            <a:off x="3452999" y="2052750"/>
            <a:ext cx="2238000" cy="98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/>
        </p:txBody>
      </p:sp>
      <p:sp>
        <p:nvSpPr>
          <p:cNvPr id="213" name="Google Shape;213;p31"/>
          <p:cNvSpPr txBox="1"/>
          <p:nvPr>
            <p:ph idx="6" type="ctrTitle"/>
          </p:nvPr>
        </p:nvSpPr>
        <p:spPr>
          <a:xfrm>
            <a:off x="3291900" y="1832600"/>
            <a:ext cx="2560200" cy="319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+ design">
  <p:cSld name="CUSTOM_6">
    <p:bg>
      <p:bgPr>
        <a:solidFill>
          <a:srgbClr val="FFFFFF"/>
        </a:solidFill>
      </p:bgPr>
    </p:bg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32"/>
          <p:cNvSpPr/>
          <p:nvPr/>
        </p:nvSpPr>
        <p:spPr>
          <a:xfrm>
            <a:off x="742950" y="710350"/>
            <a:ext cx="8686800" cy="279600"/>
          </a:xfrm>
          <a:prstGeom prst="rect">
            <a:avLst/>
          </a:prstGeom>
          <a:solidFill>
            <a:srgbClr val="74C1B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32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217" name="Google Shape;217;p32"/>
          <p:cNvSpPr/>
          <p:nvPr/>
        </p:nvSpPr>
        <p:spPr>
          <a:xfrm>
            <a:off x="419100" y="732400"/>
            <a:ext cx="235500" cy="235500"/>
          </a:xfrm>
          <a:prstGeom prst="ellipse">
            <a:avLst/>
          </a:prstGeom>
          <a:solidFill>
            <a:srgbClr val="FFCB6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8" name="Google Shape;218;p32"/>
          <p:cNvSpPr/>
          <p:nvPr/>
        </p:nvSpPr>
        <p:spPr>
          <a:xfrm>
            <a:off x="95250" y="732400"/>
            <a:ext cx="235500" cy="235500"/>
          </a:xfrm>
          <a:prstGeom prst="ellipse">
            <a:avLst/>
          </a:prstGeom>
          <a:solidFill>
            <a:srgbClr val="FFE48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+ design 2">
  <p:cSld name="CUSTOM_6_2">
    <p:bg>
      <p:bgPr>
        <a:solidFill>
          <a:srgbClr val="FFFFFF"/>
        </a:solidFill>
      </p:bgPr>
    </p:bg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33"/>
          <p:cNvSpPr/>
          <p:nvPr/>
        </p:nvSpPr>
        <p:spPr>
          <a:xfrm>
            <a:off x="2618169" y="-318351"/>
            <a:ext cx="6811569" cy="7337207"/>
          </a:xfrm>
          <a:custGeom>
            <a:rect b="b" l="l" r="r" t="t"/>
            <a:pathLst>
              <a:path extrusionOk="0" h="208325" w="201481">
                <a:moveTo>
                  <a:pt x="11154" y="0"/>
                </a:moveTo>
                <a:cubicBezTo>
                  <a:pt x="4056" y="11322"/>
                  <a:pt x="0" y="25053"/>
                  <a:pt x="2324" y="39924"/>
                </a:cubicBezTo>
                <a:cubicBezTo>
                  <a:pt x="9717" y="87327"/>
                  <a:pt x="46473" y="78032"/>
                  <a:pt x="51839" y="97677"/>
                </a:cubicBezTo>
                <a:cubicBezTo>
                  <a:pt x="53106" y="102282"/>
                  <a:pt x="52853" y="108577"/>
                  <a:pt x="51712" y="115464"/>
                </a:cubicBezTo>
                <a:cubicBezTo>
                  <a:pt x="47938" y="138856"/>
                  <a:pt x="66191" y="159846"/>
                  <a:pt x="89765" y="159846"/>
                </a:cubicBezTo>
                <a:cubicBezTo>
                  <a:pt x="90204" y="159846"/>
                  <a:pt x="90644" y="159839"/>
                  <a:pt x="91087" y="159824"/>
                </a:cubicBezTo>
                <a:cubicBezTo>
                  <a:pt x="97764" y="159584"/>
                  <a:pt x="104483" y="159440"/>
                  <a:pt x="110886" y="159440"/>
                </a:cubicBezTo>
                <a:cubicBezTo>
                  <a:pt x="119109" y="159440"/>
                  <a:pt x="126814" y="159677"/>
                  <a:pt x="133250" y="160247"/>
                </a:cubicBezTo>
                <a:cubicBezTo>
                  <a:pt x="155895" y="162275"/>
                  <a:pt x="147826" y="197383"/>
                  <a:pt x="191257" y="208325"/>
                </a:cubicBezTo>
                <a:lnTo>
                  <a:pt x="195270" y="208325"/>
                </a:lnTo>
                <a:cubicBezTo>
                  <a:pt x="198692" y="208325"/>
                  <a:pt x="201481" y="205536"/>
                  <a:pt x="201481" y="202072"/>
                </a:cubicBezTo>
                <a:lnTo>
                  <a:pt x="201481" y="5999"/>
                </a:lnTo>
                <a:cubicBezTo>
                  <a:pt x="201481" y="3211"/>
                  <a:pt x="199622" y="760"/>
                  <a:pt x="196960" y="0"/>
                </a:cubicBezTo>
                <a:close/>
              </a:path>
            </a:pathLst>
          </a:custGeom>
          <a:solidFill>
            <a:srgbClr val="FFE48D">
              <a:alpha val="2054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33"/>
          <p:cNvSpPr/>
          <p:nvPr/>
        </p:nvSpPr>
        <p:spPr>
          <a:xfrm>
            <a:off x="742950" y="710350"/>
            <a:ext cx="8686800" cy="279600"/>
          </a:xfrm>
          <a:prstGeom prst="rect">
            <a:avLst/>
          </a:prstGeom>
          <a:solidFill>
            <a:srgbClr val="74C1B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33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223" name="Google Shape;223;p33"/>
          <p:cNvSpPr/>
          <p:nvPr/>
        </p:nvSpPr>
        <p:spPr>
          <a:xfrm>
            <a:off x="419100" y="732400"/>
            <a:ext cx="235500" cy="235500"/>
          </a:xfrm>
          <a:prstGeom prst="ellipse">
            <a:avLst/>
          </a:prstGeom>
          <a:solidFill>
            <a:srgbClr val="FFCB6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33"/>
          <p:cNvSpPr/>
          <p:nvPr/>
        </p:nvSpPr>
        <p:spPr>
          <a:xfrm>
            <a:off x="95250" y="732400"/>
            <a:ext cx="235500" cy="235500"/>
          </a:xfrm>
          <a:prstGeom prst="ellipse">
            <a:avLst/>
          </a:prstGeom>
          <a:solidFill>
            <a:srgbClr val="FFE48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+ design 3">
  <p:cSld name="CUSTOM_6_2_1">
    <p:bg>
      <p:bgPr>
        <a:solidFill>
          <a:srgbClr val="FFFFFF"/>
        </a:solidFill>
      </p:bgPr>
    </p:bg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34"/>
          <p:cNvSpPr/>
          <p:nvPr/>
        </p:nvSpPr>
        <p:spPr>
          <a:xfrm rot="5400000">
            <a:off x="3902197" y="260906"/>
            <a:ext cx="5602683" cy="6035175"/>
          </a:xfrm>
          <a:custGeom>
            <a:rect b="b" l="l" r="r" t="t"/>
            <a:pathLst>
              <a:path extrusionOk="0" h="208325" w="201481">
                <a:moveTo>
                  <a:pt x="11154" y="0"/>
                </a:moveTo>
                <a:cubicBezTo>
                  <a:pt x="4056" y="11322"/>
                  <a:pt x="0" y="25053"/>
                  <a:pt x="2324" y="39924"/>
                </a:cubicBezTo>
                <a:cubicBezTo>
                  <a:pt x="9717" y="87327"/>
                  <a:pt x="46473" y="78032"/>
                  <a:pt x="51839" y="97677"/>
                </a:cubicBezTo>
                <a:cubicBezTo>
                  <a:pt x="53106" y="102282"/>
                  <a:pt x="52853" y="108577"/>
                  <a:pt x="51712" y="115464"/>
                </a:cubicBezTo>
                <a:cubicBezTo>
                  <a:pt x="47938" y="138856"/>
                  <a:pt x="66191" y="159846"/>
                  <a:pt x="89765" y="159846"/>
                </a:cubicBezTo>
                <a:cubicBezTo>
                  <a:pt x="90204" y="159846"/>
                  <a:pt x="90644" y="159839"/>
                  <a:pt x="91087" y="159824"/>
                </a:cubicBezTo>
                <a:cubicBezTo>
                  <a:pt x="97764" y="159584"/>
                  <a:pt x="104483" y="159440"/>
                  <a:pt x="110886" y="159440"/>
                </a:cubicBezTo>
                <a:cubicBezTo>
                  <a:pt x="119109" y="159440"/>
                  <a:pt x="126814" y="159677"/>
                  <a:pt x="133250" y="160247"/>
                </a:cubicBezTo>
                <a:cubicBezTo>
                  <a:pt x="155895" y="162275"/>
                  <a:pt x="147826" y="197383"/>
                  <a:pt x="191257" y="208325"/>
                </a:cubicBezTo>
                <a:lnTo>
                  <a:pt x="195270" y="208325"/>
                </a:lnTo>
                <a:cubicBezTo>
                  <a:pt x="198692" y="208325"/>
                  <a:pt x="201481" y="205536"/>
                  <a:pt x="201481" y="202072"/>
                </a:cubicBezTo>
                <a:lnTo>
                  <a:pt x="201481" y="5999"/>
                </a:lnTo>
                <a:cubicBezTo>
                  <a:pt x="201481" y="3211"/>
                  <a:pt x="199622" y="760"/>
                  <a:pt x="196960" y="0"/>
                </a:cubicBezTo>
                <a:close/>
              </a:path>
            </a:pathLst>
          </a:custGeom>
          <a:solidFill>
            <a:srgbClr val="ADDBD7">
              <a:alpha val="2054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34"/>
          <p:cNvSpPr/>
          <p:nvPr/>
        </p:nvSpPr>
        <p:spPr>
          <a:xfrm>
            <a:off x="742950" y="710350"/>
            <a:ext cx="8686800" cy="279600"/>
          </a:xfrm>
          <a:prstGeom prst="rect">
            <a:avLst/>
          </a:prstGeom>
          <a:solidFill>
            <a:srgbClr val="74C1B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34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None/>
              <a:defRPr sz="11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229" name="Google Shape;229;p34"/>
          <p:cNvSpPr/>
          <p:nvPr/>
        </p:nvSpPr>
        <p:spPr>
          <a:xfrm>
            <a:off x="419100" y="732400"/>
            <a:ext cx="235500" cy="235500"/>
          </a:xfrm>
          <a:prstGeom prst="ellipse">
            <a:avLst/>
          </a:prstGeom>
          <a:solidFill>
            <a:srgbClr val="FFCB6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34"/>
          <p:cNvSpPr/>
          <p:nvPr/>
        </p:nvSpPr>
        <p:spPr>
          <a:xfrm>
            <a:off x="95250" y="732400"/>
            <a:ext cx="235500" cy="235500"/>
          </a:xfrm>
          <a:prstGeom prst="ellipse">
            <a:avLst/>
          </a:prstGeom>
          <a:solidFill>
            <a:srgbClr val="FFE48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hanks">
  <p:cSld name="CUSTOM_6_1">
    <p:bg>
      <p:bgPr>
        <a:solidFill>
          <a:srgbClr val="FFFFFF"/>
        </a:solidFill>
      </p:bgPr>
    </p:bg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35"/>
          <p:cNvSpPr/>
          <p:nvPr/>
        </p:nvSpPr>
        <p:spPr>
          <a:xfrm rot="-5400000">
            <a:off x="126769" y="-375501"/>
            <a:ext cx="6811569" cy="7337207"/>
          </a:xfrm>
          <a:custGeom>
            <a:rect b="b" l="l" r="r" t="t"/>
            <a:pathLst>
              <a:path extrusionOk="0" h="208325" w="201481">
                <a:moveTo>
                  <a:pt x="11154" y="0"/>
                </a:moveTo>
                <a:cubicBezTo>
                  <a:pt x="4056" y="11322"/>
                  <a:pt x="0" y="25053"/>
                  <a:pt x="2324" y="39924"/>
                </a:cubicBezTo>
                <a:cubicBezTo>
                  <a:pt x="9717" y="87327"/>
                  <a:pt x="46473" y="78032"/>
                  <a:pt x="51839" y="97677"/>
                </a:cubicBezTo>
                <a:cubicBezTo>
                  <a:pt x="53106" y="102282"/>
                  <a:pt x="52853" y="108577"/>
                  <a:pt x="51712" y="115464"/>
                </a:cubicBezTo>
                <a:cubicBezTo>
                  <a:pt x="47938" y="138856"/>
                  <a:pt x="66191" y="159846"/>
                  <a:pt x="89765" y="159846"/>
                </a:cubicBezTo>
                <a:cubicBezTo>
                  <a:pt x="90204" y="159846"/>
                  <a:pt x="90644" y="159839"/>
                  <a:pt x="91087" y="159824"/>
                </a:cubicBezTo>
                <a:cubicBezTo>
                  <a:pt x="97764" y="159584"/>
                  <a:pt x="104483" y="159440"/>
                  <a:pt x="110886" y="159440"/>
                </a:cubicBezTo>
                <a:cubicBezTo>
                  <a:pt x="119109" y="159440"/>
                  <a:pt x="126814" y="159677"/>
                  <a:pt x="133250" y="160247"/>
                </a:cubicBezTo>
                <a:cubicBezTo>
                  <a:pt x="155895" y="162275"/>
                  <a:pt x="147826" y="197383"/>
                  <a:pt x="191257" y="208325"/>
                </a:cubicBezTo>
                <a:lnTo>
                  <a:pt x="195270" y="208325"/>
                </a:lnTo>
                <a:cubicBezTo>
                  <a:pt x="198692" y="208325"/>
                  <a:pt x="201481" y="205536"/>
                  <a:pt x="201481" y="202072"/>
                </a:cubicBezTo>
                <a:lnTo>
                  <a:pt x="201481" y="5999"/>
                </a:lnTo>
                <a:cubicBezTo>
                  <a:pt x="201481" y="3211"/>
                  <a:pt x="199622" y="760"/>
                  <a:pt x="196960" y="0"/>
                </a:cubicBezTo>
                <a:close/>
              </a:path>
            </a:pathLst>
          </a:custGeom>
          <a:solidFill>
            <a:srgbClr val="ADDBD7">
              <a:alpha val="2044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" name="Google Shape;233;p35"/>
          <p:cNvSpPr txBox="1"/>
          <p:nvPr>
            <p:ph type="ctrTitle"/>
          </p:nvPr>
        </p:nvSpPr>
        <p:spPr>
          <a:xfrm>
            <a:off x="477026" y="1557850"/>
            <a:ext cx="4209300" cy="851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Clr>
                <a:srgbClr val="FFCB64"/>
              </a:buClr>
              <a:buSzPts val="4800"/>
              <a:buNone/>
              <a:defRPr sz="4800">
                <a:solidFill>
                  <a:srgbClr val="FFCB64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4800">
                <a:solidFill>
                  <a:srgbClr val="000000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4800">
                <a:solidFill>
                  <a:srgbClr val="000000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4800">
                <a:solidFill>
                  <a:srgbClr val="000000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4800">
                <a:solidFill>
                  <a:srgbClr val="000000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4800">
                <a:solidFill>
                  <a:srgbClr val="000000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4800">
                <a:solidFill>
                  <a:srgbClr val="000000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4800">
                <a:solidFill>
                  <a:srgbClr val="000000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None/>
              <a:defRPr sz="48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234" name="Google Shape;234;p35"/>
          <p:cNvSpPr txBox="1"/>
          <p:nvPr>
            <p:ph idx="1" type="subTitle"/>
          </p:nvPr>
        </p:nvSpPr>
        <p:spPr>
          <a:xfrm flipH="1">
            <a:off x="1674026" y="2409550"/>
            <a:ext cx="3012300" cy="167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>
                <a:solidFill>
                  <a:srgbClr val="000000"/>
                </a:solidFill>
              </a:defRPr>
            </a:lvl2pPr>
            <a:lvl3pPr lvl="2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>
                <a:solidFill>
                  <a:srgbClr val="000000"/>
                </a:solidFill>
              </a:defRPr>
            </a:lvl3pPr>
            <a:lvl4pPr lvl="3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>
                <a:solidFill>
                  <a:srgbClr val="000000"/>
                </a:solidFill>
              </a:defRPr>
            </a:lvl4pPr>
            <a:lvl5pPr lvl="4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>
                <a:solidFill>
                  <a:srgbClr val="000000"/>
                </a:solidFill>
              </a:defRPr>
            </a:lvl5pPr>
            <a:lvl6pPr lvl="5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>
                <a:solidFill>
                  <a:srgbClr val="000000"/>
                </a:solidFill>
              </a:defRPr>
            </a:lvl6pPr>
            <a:lvl7pPr lvl="6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>
                <a:solidFill>
                  <a:srgbClr val="000000"/>
                </a:solidFill>
              </a:defRPr>
            </a:lvl7pPr>
            <a:lvl8pPr lvl="7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>
                <a:solidFill>
                  <a:srgbClr val="000000"/>
                </a:solidFill>
              </a:defRPr>
            </a:lvl8pPr>
            <a:lvl9pPr lvl="8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235" name="Google Shape;235;p35"/>
          <p:cNvSpPr txBox="1"/>
          <p:nvPr/>
        </p:nvSpPr>
        <p:spPr>
          <a:xfrm>
            <a:off x="1263550" y="3683250"/>
            <a:ext cx="3398100" cy="178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CREDITS: This presentation template was created by </a:t>
            </a:r>
            <a:r>
              <a:rPr b="1" lang="en" sz="900">
                <a:solidFill>
                  <a:srgbClr val="434343"/>
                </a:solidFill>
                <a:uFill>
                  <a:noFill/>
                </a:uFill>
                <a:latin typeface="EB Garamond"/>
                <a:ea typeface="EB Garamond"/>
                <a:cs typeface="EB Garamond"/>
                <a:sym typeface="EB Garamond"/>
                <a:hlinkClick r:id="rId2"/>
              </a:rPr>
              <a:t>Slidesgo</a:t>
            </a:r>
            <a:r>
              <a:rPr lang="en" sz="9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, including icons by </a:t>
            </a:r>
            <a:r>
              <a:rPr b="1" lang="en" sz="900">
                <a:solidFill>
                  <a:srgbClr val="434343"/>
                </a:solidFill>
                <a:uFill>
                  <a:noFill/>
                </a:uFill>
                <a:latin typeface="EB Garamond"/>
                <a:ea typeface="EB Garamond"/>
                <a:cs typeface="EB Garamond"/>
                <a:sym typeface="EB Garamond"/>
                <a:hlinkClick r:id="rId3"/>
              </a:rPr>
              <a:t>Flaticon</a:t>
            </a:r>
            <a:r>
              <a:rPr lang="en" sz="9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, and infographics &amp; images by </a:t>
            </a:r>
            <a:r>
              <a:rPr b="1" lang="en" sz="900">
                <a:solidFill>
                  <a:srgbClr val="434343"/>
                </a:solidFill>
                <a:uFill>
                  <a:noFill/>
                </a:uFill>
                <a:latin typeface="EB Garamond"/>
                <a:ea typeface="EB Garamond"/>
                <a:cs typeface="EB Garamond"/>
                <a:sym typeface="EB Garamond"/>
                <a:hlinkClick r:id="rId4"/>
              </a:rPr>
              <a:t>Freepik</a:t>
            </a:r>
            <a:r>
              <a:rPr lang="en" sz="9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. </a:t>
            </a:r>
            <a:endParaRPr sz="9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b="1" lang="en" sz="9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Please keep this slide for attribution.</a:t>
            </a:r>
            <a:endParaRPr b="1" sz="9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r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Barlow Light"/>
              <a:ea typeface="Barlow Light"/>
              <a:cs typeface="Barlow Light"/>
              <a:sym typeface="Barlow Light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Barlow Light"/>
              <a:ea typeface="Barlow Light"/>
              <a:cs typeface="Barlow Light"/>
              <a:sym typeface="Barlow Light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Resources">
  <p:cSld name="CUSTOM_10"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6"/>
          <p:cNvSpPr/>
          <p:nvPr/>
        </p:nvSpPr>
        <p:spPr>
          <a:xfrm rot="466977">
            <a:off x="4431599" y="-984378"/>
            <a:ext cx="5995900" cy="6457590"/>
          </a:xfrm>
          <a:custGeom>
            <a:rect b="b" l="l" r="r" t="t"/>
            <a:pathLst>
              <a:path extrusionOk="0" h="208325" w="201481">
                <a:moveTo>
                  <a:pt x="11154" y="0"/>
                </a:moveTo>
                <a:cubicBezTo>
                  <a:pt x="4056" y="11322"/>
                  <a:pt x="0" y="25053"/>
                  <a:pt x="2324" y="39924"/>
                </a:cubicBezTo>
                <a:cubicBezTo>
                  <a:pt x="9717" y="87327"/>
                  <a:pt x="46473" y="78032"/>
                  <a:pt x="51839" y="97677"/>
                </a:cubicBezTo>
                <a:cubicBezTo>
                  <a:pt x="53106" y="102282"/>
                  <a:pt x="52853" y="108577"/>
                  <a:pt x="51712" y="115464"/>
                </a:cubicBezTo>
                <a:cubicBezTo>
                  <a:pt x="47938" y="138856"/>
                  <a:pt x="66191" y="159846"/>
                  <a:pt x="89765" y="159846"/>
                </a:cubicBezTo>
                <a:cubicBezTo>
                  <a:pt x="90204" y="159846"/>
                  <a:pt x="90644" y="159839"/>
                  <a:pt x="91087" y="159824"/>
                </a:cubicBezTo>
                <a:cubicBezTo>
                  <a:pt x="97764" y="159584"/>
                  <a:pt x="104483" y="159440"/>
                  <a:pt x="110886" y="159440"/>
                </a:cubicBezTo>
                <a:cubicBezTo>
                  <a:pt x="119109" y="159440"/>
                  <a:pt x="126814" y="159677"/>
                  <a:pt x="133250" y="160247"/>
                </a:cubicBezTo>
                <a:cubicBezTo>
                  <a:pt x="155895" y="162275"/>
                  <a:pt x="147826" y="197383"/>
                  <a:pt x="191257" y="208325"/>
                </a:cubicBezTo>
                <a:lnTo>
                  <a:pt x="195270" y="208325"/>
                </a:lnTo>
                <a:cubicBezTo>
                  <a:pt x="198692" y="208325"/>
                  <a:pt x="201481" y="205536"/>
                  <a:pt x="201481" y="202072"/>
                </a:cubicBezTo>
                <a:lnTo>
                  <a:pt x="201481" y="5999"/>
                </a:lnTo>
                <a:cubicBezTo>
                  <a:pt x="201481" y="3211"/>
                  <a:pt x="199622" y="760"/>
                  <a:pt x="196960" y="0"/>
                </a:cubicBezTo>
                <a:close/>
              </a:path>
            </a:pathLst>
          </a:custGeom>
          <a:solidFill>
            <a:srgbClr val="66AAA2">
              <a:alpha val="1556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Google Shape;238;p36"/>
          <p:cNvSpPr txBox="1"/>
          <p:nvPr>
            <p:ph idx="1" type="body"/>
          </p:nvPr>
        </p:nvSpPr>
        <p:spPr>
          <a:xfrm>
            <a:off x="642050" y="1220400"/>
            <a:ext cx="5308200" cy="1476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Char char="●"/>
              <a:defRPr>
                <a:solidFill>
                  <a:srgbClr val="000000"/>
                </a:solidFill>
              </a:defRPr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200"/>
              <a:buChar char="○"/>
              <a:defRPr>
                <a:solidFill>
                  <a:srgbClr val="000000"/>
                </a:solidFill>
              </a:defRPr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200"/>
              <a:buChar char="■"/>
              <a:defRPr>
                <a:solidFill>
                  <a:srgbClr val="000000"/>
                </a:solidFill>
              </a:defRPr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200"/>
              <a:buChar char="●"/>
              <a:defRPr>
                <a:solidFill>
                  <a:srgbClr val="000000"/>
                </a:solidFill>
              </a:defRPr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200"/>
              <a:buChar char="○"/>
              <a:defRPr>
                <a:solidFill>
                  <a:srgbClr val="000000"/>
                </a:solidFill>
              </a:defRPr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200"/>
              <a:buChar char="■"/>
              <a:defRPr>
                <a:solidFill>
                  <a:srgbClr val="000000"/>
                </a:solidFill>
              </a:defRPr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200"/>
              <a:buChar char="●"/>
              <a:defRPr>
                <a:solidFill>
                  <a:srgbClr val="000000"/>
                </a:solidFill>
              </a:defRPr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200"/>
              <a:buChar char="○"/>
              <a:defRPr>
                <a:solidFill>
                  <a:srgbClr val="000000"/>
                </a:solidFill>
              </a:defRPr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Clr>
                <a:srgbClr val="000000"/>
              </a:buClr>
              <a:buSzPts val="1200"/>
              <a:buChar char="■"/>
              <a:defRPr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239" name="Google Shape;239;p36"/>
          <p:cNvSpPr txBox="1"/>
          <p:nvPr>
            <p:ph type="title"/>
          </p:nvPr>
        </p:nvSpPr>
        <p:spPr>
          <a:xfrm>
            <a:off x="4722997" y="1262675"/>
            <a:ext cx="3808200" cy="89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>
                <a:solidFill>
                  <a:srgbClr val="000000"/>
                </a:solidFill>
              </a:defRPr>
            </a:lvl2pPr>
            <a:lvl3pPr lvl="2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>
                <a:solidFill>
                  <a:srgbClr val="000000"/>
                </a:solidFill>
              </a:defRPr>
            </a:lvl3pPr>
            <a:lvl4pPr lvl="3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>
                <a:solidFill>
                  <a:srgbClr val="000000"/>
                </a:solidFill>
              </a:defRPr>
            </a:lvl4pPr>
            <a:lvl5pPr lvl="4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>
                <a:solidFill>
                  <a:srgbClr val="000000"/>
                </a:solidFill>
              </a:defRPr>
            </a:lvl5pPr>
            <a:lvl6pPr lvl="5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>
                <a:solidFill>
                  <a:srgbClr val="000000"/>
                </a:solidFill>
              </a:defRPr>
            </a:lvl6pPr>
            <a:lvl7pPr lvl="6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>
                <a:solidFill>
                  <a:srgbClr val="000000"/>
                </a:solidFill>
              </a:defRPr>
            </a:lvl7pPr>
            <a:lvl8pPr lvl="7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>
                <a:solidFill>
                  <a:srgbClr val="000000"/>
                </a:solidFill>
              </a:defRPr>
            </a:lvl8pPr>
            <a:lvl9pPr lvl="8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240" name="Google Shape;240;p36"/>
          <p:cNvSpPr txBox="1"/>
          <p:nvPr>
            <p:ph idx="2" type="subTitle"/>
          </p:nvPr>
        </p:nvSpPr>
        <p:spPr>
          <a:xfrm>
            <a:off x="562250" y="914850"/>
            <a:ext cx="2843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b="1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b="1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b="1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b="1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b="1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b="1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b="1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b="1">
                <a:solidFill>
                  <a:srgbClr val="000000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3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/Relationships>
</file>

<file path=ppt/slideMasters/_rels/slideMaster3.xml.rels><?xml version="1.0" encoding="UTF-8" standalone="yes"?><Relationships xmlns="http://schemas.openxmlformats.org/package/2006/relationships"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Montserrat ExtraBold"/>
              <a:buNone/>
              <a:defRPr sz="28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Squada One"/>
              <a:buNone/>
              <a:defRPr sz="2800">
                <a:solidFill>
                  <a:srgbClr val="434343"/>
                </a:solidFill>
                <a:latin typeface="Squada One"/>
                <a:ea typeface="Squada One"/>
                <a:cs typeface="Squada One"/>
                <a:sym typeface="Squada On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Squada One"/>
              <a:buNone/>
              <a:defRPr sz="2800">
                <a:solidFill>
                  <a:srgbClr val="434343"/>
                </a:solidFill>
                <a:latin typeface="Squada One"/>
                <a:ea typeface="Squada One"/>
                <a:cs typeface="Squada One"/>
                <a:sym typeface="Squada On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Squada One"/>
              <a:buNone/>
              <a:defRPr sz="2800">
                <a:solidFill>
                  <a:srgbClr val="434343"/>
                </a:solidFill>
                <a:latin typeface="Squada One"/>
                <a:ea typeface="Squada One"/>
                <a:cs typeface="Squada One"/>
                <a:sym typeface="Squada On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Squada One"/>
              <a:buNone/>
              <a:defRPr sz="2800">
                <a:solidFill>
                  <a:srgbClr val="434343"/>
                </a:solidFill>
                <a:latin typeface="Squada One"/>
                <a:ea typeface="Squada One"/>
                <a:cs typeface="Squada One"/>
                <a:sym typeface="Squada On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Squada One"/>
              <a:buNone/>
              <a:defRPr sz="2800">
                <a:solidFill>
                  <a:srgbClr val="434343"/>
                </a:solidFill>
                <a:latin typeface="Squada One"/>
                <a:ea typeface="Squada One"/>
                <a:cs typeface="Squada One"/>
                <a:sym typeface="Squada On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Squada One"/>
              <a:buNone/>
              <a:defRPr sz="2800">
                <a:solidFill>
                  <a:srgbClr val="434343"/>
                </a:solidFill>
                <a:latin typeface="Squada One"/>
                <a:ea typeface="Squada One"/>
                <a:cs typeface="Squada One"/>
                <a:sym typeface="Squada On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Squada One"/>
              <a:buNone/>
              <a:defRPr sz="2800">
                <a:solidFill>
                  <a:srgbClr val="434343"/>
                </a:solidFill>
                <a:latin typeface="Squada One"/>
                <a:ea typeface="Squada One"/>
                <a:cs typeface="Squada One"/>
                <a:sym typeface="Squada On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Squada One"/>
              <a:buNone/>
              <a:defRPr sz="2800">
                <a:solidFill>
                  <a:srgbClr val="434343"/>
                </a:solidFill>
                <a:latin typeface="Squada One"/>
                <a:ea typeface="Squada One"/>
                <a:cs typeface="Squada One"/>
                <a:sym typeface="Squada One"/>
              </a:defRPr>
            </a:lvl9pPr>
          </a:lstStyle>
          <a:p/>
        </p:txBody>
      </p:sp>
      <p:sp>
        <p:nvSpPr>
          <p:cNvPr id="83" name="Google Shape;83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EB Garamond"/>
              <a:buChar char="●"/>
              <a:defRPr sz="12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defRPr>
            </a:lvl1pPr>
            <a:lvl2pPr indent="-3048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EB Garamond"/>
              <a:buChar char="○"/>
              <a:defRPr sz="12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defRPr>
            </a:lvl2pPr>
            <a:lvl3pPr indent="-3048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EB Garamond"/>
              <a:buChar char="■"/>
              <a:defRPr sz="12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defRPr>
            </a:lvl3pPr>
            <a:lvl4pPr indent="-3048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EB Garamond"/>
              <a:buChar char="●"/>
              <a:defRPr sz="12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defRPr>
            </a:lvl4pPr>
            <a:lvl5pPr indent="-3048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EB Garamond"/>
              <a:buChar char="○"/>
              <a:defRPr sz="12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defRPr>
            </a:lvl5pPr>
            <a:lvl6pPr indent="-3048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EB Garamond"/>
              <a:buChar char="■"/>
              <a:defRPr sz="12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defRPr>
            </a:lvl6pPr>
            <a:lvl7pPr indent="-3048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EB Garamond"/>
              <a:buChar char="●"/>
              <a:defRPr sz="12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defRPr>
            </a:lvl7pPr>
            <a:lvl8pPr indent="-3048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EB Garamond"/>
              <a:buChar char="○"/>
              <a:defRPr sz="12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defRPr>
            </a:lvl8pPr>
            <a:lvl9pPr indent="-3048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EB Garamond"/>
              <a:buChar char="■"/>
              <a:defRPr sz="12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Montserrat ExtraBold"/>
              <a:buNone/>
              <a:defRPr sz="28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Squada One"/>
              <a:buNone/>
              <a:defRPr sz="2800">
                <a:solidFill>
                  <a:srgbClr val="434343"/>
                </a:solidFill>
                <a:latin typeface="Squada One"/>
                <a:ea typeface="Squada One"/>
                <a:cs typeface="Squada One"/>
                <a:sym typeface="Squada On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Squada One"/>
              <a:buNone/>
              <a:defRPr sz="2800">
                <a:solidFill>
                  <a:srgbClr val="434343"/>
                </a:solidFill>
                <a:latin typeface="Squada One"/>
                <a:ea typeface="Squada One"/>
                <a:cs typeface="Squada One"/>
                <a:sym typeface="Squada On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Squada One"/>
              <a:buNone/>
              <a:defRPr sz="2800">
                <a:solidFill>
                  <a:srgbClr val="434343"/>
                </a:solidFill>
                <a:latin typeface="Squada One"/>
                <a:ea typeface="Squada One"/>
                <a:cs typeface="Squada One"/>
                <a:sym typeface="Squada On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Squada One"/>
              <a:buNone/>
              <a:defRPr sz="2800">
                <a:solidFill>
                  <a:srgbClr val="434343"/>
                </a:solidFill>
                <a:latin typeface="Squada One"/>
                <a:ea typeface="Squada One"/>
                <a:cs typeface="Squada One"/>
                <a:sym typeface="Squada On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Squada One"/>
              <a:buNone/>
              <a:defRPr sz="2800">
                <a:solidFill>
                  <a:srgbClr val="434343"/>
                </a:solidFill>
                <a:latin typeface="Squada One"/>
                <a:ea typeface="Squada One"/>
                <a:cs typeface="Squada One"/>
                <a:sym typeface="Squada On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Squada One"/>
              <a:buNone/>
              <a:defRPr sz="2800">
                <a:solidFill>
                  <a:srgbClr val="434343"/>
                </a:solidFill>
                <a:latin typeface="Squada One"/>
                <a:ea typeface="Squada One"/>
                <a:cs typeface="Squada One"/>
                <a:sym typeface="Squada On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Squada One"/>
              <a:buNone/>
              <a:defRPr sz="2800">
                <a:solidFill>
                  <a:srgbClr val="434343"/>
                </a:solidFill>
                <a:latin typeface="Squada One"/>
                <a:ea typeface="Squada One"/>
                <a:cs typeface="Squada One"/>
                <a:sym typeface="Squada On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Squada One"/>
              <a:buNone/>
              <a:defRPr sz="2800">
                <a:solidFill>
                  <a:srgbClr val="434343"/>
                </a:solidFill>
                <a:latin typeface="Squada One"/>
                <a:ea typeface="Squada One"/>
                <a:cs typeface="Squada One"/>
                <a:sym typeface="Squada One"/>
              </a:defRPr>
            </a:lvl9pPr>
          </a:lstStyle>
          <a:p/>
        </p:txBody>
      </p:sp>
      <p:sp>
        <p:nvSpPr>
          <p:cNvPr id="163" name="Google Shape;163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EB Garamond"/>
              <a:buChar char="●"/>
              <a:defRPr sz="12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defRPr>
            </a:lvl1pPr>
            <a:lvl2pPr indent="-3048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EB Garamond"/>
              <a:buChar char="○"/>
              <a:defRPr sz="12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defRPr>
            </a:lvl2pPr>
            <a:lvl3pPr indent="-3048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EB Garamond"/>
              <a:buChar char="■"/>
              <a:defRPr sz="12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defRPr>
            </a:lvl3pPr>
            <a:lvl4pPr indent="-3048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EB Garamond"/>
              <a:buChar char="●"/>
              <a:defRPr sz="12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defRPr>
            </a:lvl4pPr>
            <a:lvl5pPr indent="-3048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EB Garamond"/>
              <a:buChar char="○"/>
              <a:defRPr sz="12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defRPr>
            </a:lvl5pPr>
            <a:lvl6pPr indent="-3048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EB Garamond"/>
              <a:buChar char="■"/>
              <a:defRPr sz="12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defRPr>
            </a:lvl6pPr>
            <a:lvl7pPr indent="-3048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EB Garamond"/>
              <a:buChar char="●"/>
              <a:defRPr sz="12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defRPr>
            </a:lvl7pPr>
            <a:lvl8pPr indent="-3048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EB Garamond"/>
              <a:buChar char="○"/>
              <a:defRPr sz="12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defRPr>
            </a:lvl8pPr>
            <a:lvl9pPr indent="-3048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EB Garamond"/>
              <a:buChar char="■"/>
              <a:defRPr sz="12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FF"/>
        </a:solidFill>
      </p:bgPr>
    </p:bg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7"/>
          <p:cNvSpPr txBox="1"/>
          <p:nvPr>
            <p:ph idx="1" type="subTitle"/>
          </p:nvPr>
        </p:nvSpPr>
        <p:spPr>
          <a:xfrm flipH="1">
            <a:off x="742950" y="3101467"/>
            <a:ext cx="3629100" cy="67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34343"/>
                </a:solidFill>
              </a:rPr>
              <a:t>Presented by Jirat Sirirat 5904641627</a:t>
            </a:r>
            <a:endParaRPr>
              <a:solidFill>
                <a:srgbClr val="434343"/>
              </a:solidFill>
            </a:endParaRPr>
          </a:p>
        </p:txBody>
      </p:sp>
      <p:sp>
        <p:nvSpPr>
          <p:cNvPr id="246" name="Google Shape;246;p37"/>
          <p:cNvSpPr txBox="1"/>
          <p:nvPr>
            <p:ph type="ctrTitle"/>
          </p:nvPr>
        </p:nvSpPr>
        <p:spPr>
          <a:xfrm flipH="1">
            <a:off x="742900" y="2221200"/>
            <a:ext cx="4198500" cy="670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434343"/>
                </a:solidFill>
              </a:rPr>
              <a:t>FACTORS AFFECTING</a:t>
            </a:r>
            <a:endParaRPr sz="2400">
              <a:solidFill>
                <a:srgbClr val="434343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434343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Condominium Prices</a:t>
            </a:r>
            <a:endParaRPr sz="3000">
              <a:solidFill>
                <a:srgbClr val="434343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cxnSp>
        <p:nvCxnSpPr>
          <p:cNvPr id="247" name="Google Shape;247;p37"/>
          <p:cNvCxnSpPr/>
          <p:nvPr/>
        </p:nvCxnSpPr>
        <p:spPr>
          <a:xfrm>
            <a:off x="862400" y="2981288"/>
            <a:ext cx="1066800" cy="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none"/>
            <a:tailEnd len="med" w="med" type="none"/>
          </a:ln>
        </p:spPr>
      </p:cxnSp>
      <p:grpSp>
        <p:nvGrpSpPr>
          <p:cNvPr id="248" name="Google Shape;248;p37"/>
          <p:cNvGrpSpPr/>
          <p:nvPr/>
        </p:nvGrpSpPr>
        <p:grpSpPr>
          <a:xfrm>
            <a:off x="3393377" y="875486"/>
            <a:ext cx="6231905" cy="4211638"/>
            <a:chOff x="1066000" y="1294300"/>
            <a:chExt cx="5235575" cy="3538300"/>
          </a:xfrm>
        </p:grpSpPr>
        <p:sp>
          <p:nvSpPr>
            <p:cNvPr id="249" name="Google Shape;249;p37"/>
            <p:cNvSpPr/>
            <p:nvPr/>
          </p:nvSpPr>
          <p:spPr>
            <a:xfrm>
              <a:off x="2628100" y="1294300"/>
              <a:ext cx="896750" cy="534475"/>
            </a:xfrm>
            <a:custGeom>
              <a:rect b="b" l="l" r="r" t="t"/>
              <a:pathLst>
                <a:path extrusionOk="0" h="21379" w="35870">
                  <a:moveTo>
                    <a:pt x="20195" y="1"/>
                  </a:moveTo>
                  <a:cubicBezTo>
                    <a:pt x="14830" y="1"/>
                    <a:pt x="10436" y="4268"/>
                    <a:pt x="10267" y="9634"/>
                  </a:cubicBezTo>
                  <a:lnTo>
                    <a:pt x="5831" y="9634"/>
                  </a:lnTo>
                  <a:cubicBezTo>
                    <a:pt x="2620" y="9676"/>
                    <a:pt x="1" y="12295"/>
                    <a:pt x="1" y="15506"/>
                  </a:cubicBezTo>
                  <a:cubicBezTo>
                    <a:pt x="1" y="18759"/>
                    <a:pt x="2620" y="21378"/>
                    <a:pt x="5831" y="21378"/>
                  </a:cubicBezTo>
                  <a:lnTo>
                    <a:pt x="30039" y="21378"/>
                  </a:lnTo>
                  <a:cubicBezTo>
                    <a:pt x="33250" y="21378"/>
                    <a:pt x="35869" y="18759"/>
                    <a:pt x="35869" y="15506"/>
                  </a:cubicBezTo>
                  <a:cubicBezTo>
                    <a:pt x="35869" y="12337"/>
                    <a:pt x="33334" y="9760"/>
                    <a:pt x="30166" y="9676"/>
                  </a:cubicBezTo>
                  <a:cubicBezTo>
                    <a:pt x="29997" y="4268"/>
                    <a:pt x="25603" y="1"/>
                    <a:pt x="2019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" name="Google Shape;250;p37"/>
            <p:cNvSpPr/>
            <p:nvPr/>
          </p:nvSpPr>
          <p:spPr>
            <a:xfrm>
              <a:off x="4383500" y="1654475"/>
              <a:ext cx="1624450" cy="966450"/>
            </a:xfrm>
            <a:custGeom>
              <a:rect b="b" l="l" r="r" t="t"/>
              <a:pathLst>
                <a:path extrusionOk="0" h="38658" w="64978">
                  <a:moveTo>
                    <a:pt x="36630" y="1"/>
                  </a:moveTo>
                  <a:cubicBezTo>
                    <a:pt x="26870" y="1"/>
                    <a:pt x="18928" y="7732"/>
                    <a:pt x="18590" y="17449"/>
                  </a:cubicBezTo>
                  <a:lnTo>
                    <a:pt x="10605" y="17449"/>
                  </a:lnTo>
                  <a:cubicBezTo>
                    <a:pt x="4775" y="17449"/>
                    <a:pt x="1" y="22181"/>
                    <a:pt x="1" y="28053"/>
                  </a:cubicBezTo>
                  <a:cubicBezTo>
                    <a:pt x="1" y="33883"/>
                    <a:pt x="4775" y="38615"/>
                    <a:pt x="10605" y="38657"/>
                  </a:cubicBezTo>
                  <a:lnTo>
                    <a:pt x="54374" y="38657"/>
                  </a:lnTo>
                  <a:cubicBezTo>
                    <a:pt x="60204" y="38615"/>
                    <a:pt x="64936" y="33883"/>
                    <a:pt x="64978" y="28053"/>
                  </a:cubicBezTo>
                  <a:cubicBezTo>
                    <a:pt x="64936" y="22307"/>
                    <a:pt x="60373" y="17618"/>
                    <a:pt x="54627" y="17449"/>
                  </a:cubicBezTo>
                  <a:cubicBezTo>
                    <a:pt x="54289" y="7732"/>
                    <a:pt x="46347" y="1"/>
                    <a:pt x="366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1" name="Google Shape;251;p37"/>
            <p:cNvSpPr/>
            <p:nvPr/>
          </p:nvSpPr>
          <p:spPr>
            <a:xfrm>
              <a:off x="1066000" y="3659150"/>
              <a:ext cx="5235575" cy="614725"/>
            </a:xfrm>
            <a:custGeom>
              <a:rect b="b" l="l" r="r" t="t"/>
              <a:pathLst>
                <a:path extrusionOk="0" h="24589" w="209423">
                  <a:moveTo>
                    <a:pt x="24588" y="0"/>
                  </a:moveTo>
                  <a:cubicBezTo>
                    <a:pt x="11027" y="42"/>
                    <a:pt x="42" y="11027"/>
                    <a:pt x="0" y="24589"/>
                  </a:cubicBezTo>
                  <a:lnTo>
                    <a:pt x="209423" y="24589"/>
                  </a:lnTo>
                  <a:cubicBezTo>
                    <a:pt x="209381" y="11027"/>
                    <a:pt x="198396" y="42"/>
                    <a:pt x="184834" y="0"/>
                  </a:cubicBezTo>
                  <a:close/>
                </a:path>
              </a:pathLst>
            </a:custGeom>
            <a:solidFill>
              <a:srgbClr val="D39C2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" name="Google Shape;252;p37"/>
            <p:cNvSpPr/>
            <p:nvPr/>
          </p:nvSpPr>
          <p:spPr>
            <a:xfrm>
              <a:off x="4563050" y="2846375"/>
              <a:ext cx="804850" cy="1043075"/>
            </a:xfrm>
            <a:custGeom>
              <a:rect b="b" l="l" r="r" t="t"/>
              <a:pathLst>
                <a:path extrusionOk="0" h="41723" w="32194">
                  <a:moveTo>
                    <a:pt x="16306" y="0"/>
                  </a:moveTo>
                  <a:cubicBezTo>
                    <a:pt x="15667" y="0"/>
                    <a:pt x="15019" y="35"/>
                    <a:pt x="14365" y="107"/>
                  </a:cubicBezTo>
                  <a:cubicBezTo>
                    <a:pt x="7098" y="867"/>
                    <a:pt x="1268" y="6275"/>
                    <a:pt x="465" y="13035"/>
                  </a:cubicBezTo>
                  <a:cubicBezTo>
                    <a:pt x="1" y="16879"/>
                    <a:pt x="1099" y="20682"/>
                    <a:pt x="3550" y="23639"/>
                  </a:cubicBezTo>
                  <a:cubicBezTo>
                    <a:pt x="5366" y="25878"/>
                    <a:pt x="6296" y="28709"/>
                    <a:pt x="6127" y="31582"/>
                  </a:cubicBezTo>
                  <a:cubicBezTo>
                    <a:pt x="6084" y="31793"/>
                    <a:pt x="6084" y="32004"/>
                    <a:pt x="6127" y="32215"/>
                  </a:cubicBezTo>
                  <a:cubicBezTo>
                    <a:pt x="6127" y="37454"/>
                    <a:pt x="10647" y="41637"/>
                    <a:pt x="16266" y="41721"/>
                  </a:cubicBezTo>
                  <a:cubicBezTo>
                    <a:pt x="16322" y="41722"/>
                    <a:pt x="16377" y="41723"/>
                    <a:pt x="16432" y="41723"/>
                  </a:cubicBezTo>
                  <a:cubicBezTo>
                    <a:pt x="21936" y="41723"/>
                    <a:pt x="26534" y="37571"/>
                    <a:pt x="26659" y="32384"/>
                  </a:cubicBezTo>
                  <a:cubicBezTo>
                    <a:pt x="26659" y="31920"/>
                    <a:pt x="26659" y="31455"/>
                    <a:pt x="26575" y="30990"/>
                  </a:cubicBezTo>
                  <a:cubicBezTo>
                    <a:pt x="26279" y="28413"/>
                    <a:pt x="27082" y="25878"/>
                    <a:pt x="28772" y="23935"/>
                  </a:cubicBezTo>
                  <a:cubicBezTo>
                    <a:pt x="30968" y="21358"/>
                    <a:pt x="32194" y="18105"/>
                    <a:pt x="32194" y="14683"/>
                  </a:cubicBezTo>
                  <a:cubicBezTo>
                    <a:pt x="32154" y="6571"/>
                    <a:pt x="25068" y="0"/>
                    <a:pt x="16306" y="0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" name="Google Shape;253;p37"/>
            <p:cNvSpPr/>
            <p:nvPr/>
          </p:nvSpPr>
          <p:spPr>
            <a:xfrm>
              <a:off x="4811275" y="3249600"/>
              <a:ext cx="323200" cy="982025"/>
            </a:xfrm>
            <a:custGeom>
              <a:rect b="b" l="l" r="r" t="t"/>
              <a:pathLst>
                <a:path extrusionOk="0" h="39281" w="12928">
                  <a:moveTo>
                    <a:pt x="6295" y="1"/>
                  </a:moveTo>
                  <a:cubicBezTo>
                    <a:pt x="5894" y="1"/>
                    <a:pt x="5492" y="265"/>
                    <a:pt x="5450" y="793"/>
                  </a:cubicBezTo>
                  <a:lnTo>
                    <a:pt x="5492" y="8524"/>
                  </a:lnTo>
                  <a:lnTo>
                    <a:pt x="1690" y="3328"/>
                  </a:lnTo>
                  <a:cubicBezTo>
                    <a:pt x="1515" y="3102"/>
                    <a:pt x="1250" y="2981"/>
                    <a:pt x="994" y="2981"/>
                  </a:cubicBezTo>
                  <a:cubicBezTo>
                    <a:pt x="817" y="2981"/>
                    <a:pt x="645" y="3038"/>
                    <a:pt x="507" y="3159"/>
                  </a:cubicBezTo>
                  <a:cubicBezTo>
                    <a:pt x="84" y="3412"/>
                    <a:pt x="0" y="3961"/>
                    <a:pt x="296" y="4342"/>
                  </a:cubicBezTo>
                  <a:lnTo>
                    <a:pt x="5196" y="11017"/>
                  </a:lnTo>
                  <a:cubicBezTo>
                    <a:pt x="5281" y="11143"/>
                    <a:pt x="5365" y="11228"/>
                    <a:pt x="5492" y="11270"/>
                  </a:cubicBezTo>
                  <a:lnTo>
                    <a:pt x="5619" y="38436"/>
                  </a:lnTo>
                  <a:cubicBezTo>
                    <a:pt x="5619" y="38900"/>
                    <a:pt x="5999" y="39281"/>
                    <a:pt x="6464" y="39281"/>
                  </a:cubicBezTo>
                  <a:cubicBezTo>
                    <a:pt x="6971" y="39281"/>
                    <a:pt x="7351" y="38900"/>
                    <a:pt x="7309" y="38436"/>
                  </a:cubicBezTo>
                  <a:lnTo>
                    <a:pt x="7224" y="17861"/>
                  </a:lnTo>
                  <a:lnTo>
                    <a:pt x="12632" y="11355"/>
                  </a:lnTo>
                  <a:cubicBezTo>
                    <a:pt x="12928" y="10974"/>
                    <a:pt x="12886" y="10468"/>
                    <a:pt x="12548" y="10172"/>
                  </a:cubicBezTo>
                  <a:cubicBezTo>
                    <a:pt x="12381" y="10024"/>
                    <a:pt x="12182" y="9957"/>
                    <a:pt x="11986" y="9957"/>
                  </a:cubicBezTo>
                  <a:cubicBezTo>
                    <a:pt x="11735" y="9957"/>
                    <a:pt x="11489" y="10066"/>
                    <a:pt x="11322" y="10256"/>
                  </a:cubicBezTo>
                  <a:lnTo>
                    <a:pt x="7224" y="15199"/>
                  </a:lnTo>
                  <a:lnTo>
                    <a:pt x="7140" y="793"/>
                  </a:lnTo>
                  <a:cubicBezTo>
                    <a:pt x="7098" y="265"/>
                    <a:pt x="6696" y="1"/>
                    <a:pt x="6295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" name="Google Shape;254;p37"/>
            <p:cNvSpPr/>
            <p:nvPr/>
          </p:nvSpPr>
          <p:spPr>
            <a:xfrm>
              <a:off x="5047850" y="2301250"/>
              <a:ext cx="972775" cy="1260800"/>
            </a:xfrm>
            <a:custGeom>
              <a:rect b="b" l="l" r="r" t="t"/>
              <a:pathLst>
                <a:path extrusionOk="0" h="50432" w="38911">
                  <a:moveTo>
                    <a:pt x="19282" y="1"/>
                  </a:moveTo>
                  <a:cubicBezTo>
                    <a:pt x="8639" y="1"/>
                    <a:pt x="1" y="8002"/>
                    <a:pt x="1" y="17856"/>
                  </a:cubicBezTo>
                  <a:cubicBezTo>
                    <a:pt x="1" y="21954"/>
                    <a:pt x="1521" y="25926"/>
                    <a:pt x="4225" y="29010"/>
                  </a:cubicBezTo>
                  <a:cubicBezTo>
                    <a:pt x="6253" y="31333"/>
                    <a:pt x="7225" y="34417"/>
                    <a:pt x="6845" y="37502"/>
                  </a:cubicBezTo>
                  <a:cubicBezTo>
                    <a:pt x="6760" y="38093"/>
                    <a:pt x="6760" y="38642"/>
                    <a:pt x="6760" y="39234"/>
                  </a:cubicBezTo>
                  <a:cubicBezTo>
                    <a:pt x="6969" y="45451"/>
                    <a:pt x="12494" y="50432"/>
                    <a:pt x="19142" y="50432"/>
                  </a:cubicBezTo>
                  <a:cubicBezTo>
                    <a:pt x="19225" y="50432"/>
                    <a:pt x="19309" y="50431"/>
                    <a:pt x="19392" y="50429"/>
                  </a:cubicBezTo>
                  <a:cubicBezTo>
                    <a:pt x="26194" y="50303"/>
                    <a:pt x="31602" y="45191"/>
                    <a:pt x="31602" y="38896"/>
                  </a:cubicBezTo>
                  <a:lnTo>
                    <a:pt x="31602" y="38177"/>
                  </a:lnTo>
                  <a:cubicBezTo>
                    <a:pt x="31391" y="34671"/>
                    <a:pt x="32447" y="31249"/>
                    <a:pt x="34644" y="28545"/>
                  </a:cubicBezTo>
                  <a:cubicBezTo>
                    <a:pt x="37601" y="24954"/>
                    <a:pt x="38911" y="20307"/>
                    <a:pt x="38362" y="15702"/>
                  </a:cubicBezTo>
                  <a:cubicBezTo>
                    <a:pt x="37305" y="7548"/>
                    <a:pt x="30292" y="1042"/>
                    <a:pt x="21462" y="112"/>
                  </a:cubicBezTo>
                  <a:cubicBezTo>
                    <a:pt x="20728" y="37"/>
                    <a:pt x="20000" y="1"/>
                    <a:pt x="19282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" name="Google Shape;255;p37"/>
            <p:cNvSpPr/>
            <p:nvPr/>
          </p:nvSpPr>
          <p:spPr>
            <a:xfrm>
              <a:off x="5337925" y="2783550"/>
              <a:ext cx="382750" cy="1449125"/>
            </a:xfrm>
            <a:custGeom>
              <a:rect b="b" l="l" r="r" t="t"/>
              <a:pathLst>
                <a:path extrusionOk="0" h="57965" w="15310">
                  <a:moveTo>
                    <a:pt x="7705" y="1"/>
                  </a:moveTo>
                  <a:cubicBezTo>
                    <a:pt x="7325" y="1"/>
                    <a:pt x="6987" y="339"/>
                    <a:pt x="6987" y="719"/>
                  </a:cubicBezTo>
                  <a:lnTo>
                    <a:pt x="6987" y="11070"/>
                  </a:lnTo>
                  <a:lnTo>
                    <a:pt x="1832" y="3972"/>
                  </a:lnTo>
                  <a:cubicBezTo>
                    <a:pt x="1676" y="3743"/>
                    <a:pt x="1464" y="3648"/>
                    <a:pt x="1256" y="3648"/>
                  </a:cubicBezTo>
                  <a:cubicBezTo>
                    <a:pt x="735" y="3648"/>
                    <a:pt x="239" y="4243"/>
                    <a:pt x="692" y="4817"/>
                  </a:cubicBezTo>
                  <a:lnTo>
                    <a:pt x="6564" y="12886"/>
                  </a:lnTo>
                  <a:cubicBezTo>
                    <a:pt x="6649" y="13055"/>
                    <a:pt x="6818" y="13140"/>
                    <a:pt x="6944" y="13182"/>
                  </a:cubicBezTo>
                  <a:lnTo>
                    <a:pt x="6944" y="19012"/>
                  </a:lnTo>
                  <a:lnTo>
                    <a:pt x="1410" y="12422"/>
                  </a:lnTo>
                  <a:cubicBezTo>
                    <a:pt x="1257" y="12289"/>
                    <a:pt x="1090" y="12233"/>
                    <a:pt x="931" y="12233"/>
                  </a:cubicBezTo>
                  <a:cubicBezTo>
                    <a:pt x="428" y="12233"/>
                    <a:pt x="1" y="12795"/>
                    <a:pt x="354" y="13309"/>
                  </a:cubicBezTo>
                  <a:lnTo>
                    <a:pt x="6987" y="21251"/>
                  </a:lnTo>
                  <a:lnTo>
                    <a:pt x="6987" y="57247"/>
                  </a:lnTo>
                  <a:cubicBezTo>
                    <a:pt x="6987" y="57627"/>
                    <a:pt x="7282" y="57923"/>
                    <a:pt x="7663" y="57965"/>
                  </a:cubicBezTo>
                  <a:cubicBezTo>
                    <a:pt x="8085" y="57923"/>
                    <a:pt x="8381" y="57627"/>
                    <a:pt x="8381" y="57247"/>
                  </a:cubicBezTo>
                  <a:lnTo>
                    <a:pt x="8381" y="21251"/>
                  </a:lnTo>
                  <a:lnTo>
                    <a:pt x="15014" y="13309"/>
                  </a:lnTo>
                  <a:cubicBezTo>
                    <a:pt x="15309" y="13013"/>
                    <a:pt x="15267" y="12591"/>
                    <a:pt x="14971" y="12337"/>
                  </a:cubicBezTo>
                  <a:cubicBezTo>
                    <a:pt x="14834" y="12219"/>
                    <a:pt x="14661" y="12156"/>
                    <a:pt x="14489" y="12156"/>
                  </a:cubicBezTo>
                  <a:cubicBezTo>
                    <a:pt x="14290" y="12156"/>
                    <a:pt x="14093" y="12240"/>
                    <a:pt x="13957" y="12422"/>
                  </a:cubicBezTo>
                  <a:lnTo>
                    <a:pt x="8381" y="19012"/>
                  </a:lnTo>
                  <a:lnTo>
                    <a:pt x="8381" y="13182"/>
                  </a:lnTo>
                  <a:cubicBezTo>
                    <a:pt x="8550" y="13140"/>
                    <a:pt x="8719" y="13055"/>
                    <a:pt x="8803" y="12886"/>
                  </a:cubicBezTo>
                  <a:lnTo>
                    <a:pt x="14676" y="4817"/>
                  </a:lnTo>
                  <a:cubicBezTo>
                    <a:pt x="15129" y="4243"/>
                    <a:pt x="14632" y="3648"/>
                    <a:pt x="14111" y="3648"/>
                  </a:cubicBezTo>
                  <a:cubicBezTo>
                    <a:pt x="13903" y="3648"/>
                    <a:pt x="13692" y="3743"/>
                    <a:pt x="13535" y="3972"/>
                  </a:cubicBezTo>
                  <a:lnTo>
                    <a:pt x="8381" y="11070"/>
                  </a:lnTo>
                  <a:lnTo>
                    <a:pt x="8381" y="719"/>
                  </a:lnTo>
                  <a:cubicBezTo>
                    <a:pt x="8381" y="339"/>
                    <a:pt x="8085" y="1"/>
                    <a:pt x="7705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" name="Google Shape;256;p37"/>
            <p:cNvSpPr/>
            <p:nvPr/>
          </p:nvSpPr>
          <p:spPr>
            <a:xfrm>
              <a:off x="5609750" y="3138575"/>
              <a:ext cx="634800" cy="822675"/>
            </a:xfrm>
            <a:custGeom>
              <a:rect b="b" l="l" r="r" t="t"/>
              <a:pathLst>
                <a:path extrusionOk="0" h="32907" w="25392">
                  <a:moveTo>
                    <a:pt x="12801" y="1"/>
                  </a:moveTo>
                  <a:cubicBezTo>
                    <a:pt x="12314" y="1"/>
                    <a:pt x="11821" y="27"/>
                    <a:pt x="11323" y="79"/>
                  </a:cubicBezTo>
                  <a:cubicBezTo>
                    <a:pt x="5577" y="713"/>
                    <a:pt x="1014" y="4980"/>
                    <a:pt x="338" y="10303"/>
                  </a:cubicBezTo>
                  <a:cubicBezTo>
                    <a:pt x="0" y="13303"/>
                    <a:pt x="845" y="16345"/>
                    <a:pt x="2789" y="18669"/>
                  </a:cubicBezTo>
                  <a:cubicBezTo>
                    <a:pt x="4225" y="20443"/>
                    <a:pt x="4943" y="22682"/>
                    <a:pt x="4817" y="24964"/>
                  </a:cubicBezTo>
                  <a:lnTo>
                    <a:pt x="4817" y="25428"/>
                  </a:lnTo>
                  <a:cubicBezTo>
                    <a:pt x="4817" y="29526"/>
                    <a:pt x="8365" y="32864"/>
                    <a:pt x="12802" y="32906"/>
                  </a:cubicBezTo>
                  <a:cubicBezTo>
                    <a:pt x="12830" y="32906"/>
                    <a:pt x="12858" y="32907"/>
                    <a:pt x="12886" y="32907"/>
                  </a:cubicBezTo>
                  <a:cubicBezTo>
                    <a:pt x="17243" y="32907"/>
                    <a:pt x="20914" y="29669"/>
                    <a:pt x="20998" y="25555"/>
                  </a:cubicBezTo>
                  <a:cubicBezTo>
                    <a:pt x="21040" y="25217"/>
                    <a:pt x="20998" y="24837"/>
                    <a:pt x="20955" y="24457"/>
                  </a:cubicBezTo>
                  <a:cubicBezTo>
                    <a:pt x="20702" y="22429"/>
                    <a:pt x="21336" y="20443"/>
                    <a:pt x="22688" y="18922"/>
                  </a:cubicBezTo>
                  <a:cubicBezTo>
                    <a:pt x="24420" y="16894"/>
                    <a:pt x="25391" y="14275"/>
                    <a:pt x="25391" y="11613"/>
                  </a:cubicBezTo>
                  <a:cubicBezTo>
                    <a:pt x="25352" y="5180"/>
                    <a:pt x="19709" y="1"/>
                    <a:pt x="12801" y="1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7" name="Google Shape;257;p37"/>
            <p:cNvSpPr/>
            <p:nvPr/>
          </p:nvSpPr>
          <p:spPr>
            <a:xfrm>
              <a:off x="5807250" y="3453975"/>
              <a:ext cx="259150" cy="776600"/>
            </a:xfrm>
            <a:custGeom>
              <a:rect b="b" l="l" r="r" t="t"/>
              <a:pathLst>
                <a:path extrusionOk="0" h="31064" w="10366">
                  <a:moveTo>
                    <a:pt x="4902" y="1"/>
                  </a:moveTo>
                  <a:cubicBezTo>
                    <a:pt x="4542" y="1"/>
                    <a:pt x="4183" y="243"/>
                    <a:pt x="4226" y="729"/>
                  </a:cubicBezTo>
                  <a:lnTo>
                    <a:pt x="4226" y="6855"/>
                  </a:lnTo>
                  <a:lnTo>
                    <a:pt x="1226" y="2757"/>
                  </a:lnTo>
                  <a:cubicBezTo>
                    <a:pt x="1100" y="2582"/>
                    <a:pt x="900" y="2480"/>
                    <a:pt x="697" y="2480"/>
                  </a:cubicBezTo>
                  <a:cubicBezTo>
                    <a:pt x="557" y="2480"/>
                    <a:pt x="417" y="2528"/>
                    <a:pt x="296" y="2630"/>
                  </a:cubicBezTo>
                  <a:cubicBezTo>
                    <a:pt x="43" y="2842"/>
                    <a:pt x="1" y="3264"/>
                    <a:pt x="212" y="3518"/>
                  </a:cubicBezTo>
                  <a:lnTo>
                    <a:pt x="4057" y="8799"/>
                  </a:lnTo>
                  <a:cubicBezTo>
                    <a:pt x="4141" y="8883"/>
                    <a:pt x="4226" y="8968"/>
                    <a:pt x="4310" y="9010"/>
                  </a:cubicBezTo>
                  <a:lnTo>
                    <a:pt x="4395" y="30430"/>
                  </a:lnTo>
                  <a:cubicBezTo>
                    <a:pt x="4437" y="30852"/>
                    <a:pt x="4754" y="31063"/>
                    <a:pt x="5071" y="31063"/>
                  </a:cubicBezTo>
                  <a:cubicBezTo>
                    <a:pt x="5387" y="31063"/>
                    <a:pt x="5704" y="30852"/>
                    <a:pt x="5746" y="30430"/>
                  </a:cubicBezTo>
                  <a:lnTo>
                    <a:pt x="5662" y="14206"/>
                  </a:lnTo>
                  <a:lnTo>
                    <a:pt x="9929" y="9094"/>
                  </a:lnTo>
                  <a:cubicBezTo>
                    <a:pt x="10366" y="8564"/>
                    <a:pt x="9904" y="7941"/>
                    <a:pt x="9394" y="7941"/>
                  </a:cubicBezTo>
                  <a:cubicBezTo>
                    <a:pt x="9214" y="7941"/>
                    <a:pt x="9027" y="8019"/>
                    <a:pt x="8873" y="8207"/>
                  </a:cubicBezTo>
                  <a:lnTo>
                    <a:pt x="5662" y="12094"/>
                  </a:lnTo>
                  <a:lnTo>
                    <a:pt x="5577" y="729"/>
                  </a:lnTo>
                  <a:cubicBezTo>
                    <a:pt x="5620" y="243"/>
                    <a:pt x="5261" y="1"/>
                    <a:pt x="4902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8" name="Google Shape;258;p37"/>
            <p:cNvSpPr/>
            <p:nvPr/>
          </p:nvSpPr>
          <p:spPr>
            <a:xfrm>
              <a:off x="1597250" y="2968200"/>
              <a:ext cx="722475" cy="934975"/>
            </a:xfrm>
            <a:custGeom>
              <a:rect b="b" l="l" r="r" t="t"/>
              <a:pathLst>
                <a:path extrusionOk="0" h="37399" w="28899">
                  <a:moveTo>
                    <a:pt x="14304" y="0"/>
                  </a:moveTo>
                  <a:cubicBezTo>
                    <a:pt x="6444" y="0"/>
                    <a:pt x="40" y="5896"/>
                    <a:pt x="1" y="13189"/>
                  </a:cubicBezTo>
                  <a:cubicBezTo>
                    <a:pt x="1" y="16231"/>
                    <a:pt x="1099" y="19189"/>
                    <a:pt x="3085" y="21470"/>
                  </a:cubicBezTo>
                  <a:cubicBezTo>
                    <a:pt x="4606" y="23202"/>
                    <a:pt x="5324" y="25484"/>
                    <a:pt x="5028" y="27765"/>
                  </a:cubicBezTo>
                  <a:cubicBezTo>
                    <a:pt x="4986" y="28187"/>
                    <a:pt x="4944" y="28610"/>
                    <a:pt x="4986" y="29032"/>
                  </a:cubicBezTo>
                  <a:cubicBezTo>
                    <a:pt x="5070" y="33670"/>
                    <a:pt x="9202" y="37399"/>
                    <a:pt x="14157" y="37399"/>
                  </a:cubicBezTo>
                  <a:cubicBezTo>
                    <a:pt x="14212" y="37399"/>
                    <a:pt x="14267" y="37398"/>
                    <a:pt x="14323" y="37398"/>
                  </a:cubicBezTo>
                  <a:cubicBezTo>
                    <a:pt x="19350" y="37313"/>
                    <a:pt x="23406" y="33553"/>
                    <a:pt x="23406" y="28863"/>
                  </a:cubicBezTo>
                  <a:lnTo>
                    <a:pt x="23406" y="28356"/>
                  </a:lnTo>
                  <a:cubicBezTo>
                    <a:pt x="23237" y="25779"/>
                    <a:pt x="24082" y="23202"/>
                    <a:pt x="25687" y="21217"/>
                  </a:cubicBezTo>
                  <a:cubicBezTo>
                    <a:pt x="27884" y="18555"/>
                    <a:pt x="28898" y="15133"/>
                    <a:pt x="28476" y="11711"/>
                  </a:cubicBezTo>
                  <a:cubicBezTo>
                    <a:pt x="27758" y="5627"/>
                    <a:pt x="22519" y="769"/>
                    <a:pt x="16013" y="93"/>
                  </a:cubicBezTo>
                  <a:cubicBezTo>
                    <a:pt x="15437" y="30"/>
                    <a:pt x="14867" y="0"/>
                    <a:pt x="14304" y="0"/>
                  </a:cubicBezTo>
                  <a:close/>
                </a:path>
              </a:pathLst>
            </a:custGeom>
            <a:solidFill>
              <a:srgbClr val="FCD97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9" name="Google Shape;259;p37"/>
            <p:cNvSpPr/>
            <p:nvPr/>
          </p:nvSpPr>
          <p:spPr>
            <a:xfrm>
              <a:off x="1799450" y="3325900"/>
              <a:ext cx="296350" cy="885925"/>
            </a:xfrm>
            <a:custGeom>
              <a:rect b="b" l="l" r="r" t="t"/>
              <a:pathLst>
                <a:path extrusionOk="0" h="35437" w="11854">
                  <a:moveTo>
                    <a:pt x="6251" y="1"/>
                  </a:moveTo>
                  <a:cubicBezTo>
                    <a:pt x="5844" y="1"/>
                    <a:pt x="5432" y="276"/>
                    <a:pt x="5474" y="825"/>
                  </a:cubicBezTo>
                  <a:lnTo>
                    <a:pt x="5432" y="13753"/>
                  </a:lnTo>
                  <a:lnTo>
                    <a:pt x="1714" y="9317"/>
                  </a:lnTo>
                  <a:cubicBezTo>
                    <a:pt x="1549" y="9096"/>
                    <a:pt x="1341" y="9005"/>
                    <a:pt x="1136" y="9005"/>
                  </a:cubicBezTo>
                  <a:cubicBezTo>
                    <a:pt x="555" y="9005"/>
                    <a:pt x="0" y="9737"/>
                    <a:pt x="531" y="10331"/>
                  </a:cubicBezTo>
                  <a:lnTo>
                    <a:pt x="5390" y="16119"/>
                  </a:lnTo>
                  <a:lnTo>
                    <a:pt x="5305" y="34581"/>
                  </a:lnTo>
                  <a:cubicBezTo>
                    <a:pt x="5263" y="35151"/>
                    <a:pt x="5664" y="35436"/>
                    <a:pt x="6066" y="35436"/>
                  </a:cubicBezTo>
                  <a:cubicBezTo>
                    <a:pt x="6467" y="35436"/>
                    <a:pt x="6868" y="35151"/>
                    <a:pt x="6826" y="34581"/>
                  </a:cubicBezTo>
                  <a:lnTo>
                    <a:pt x="6953" y="10246"/>
                  </a:lnTo>
                  <a:cubicBezTo>
                    <a:pt x="7037" y="10162"/>
                    <a:pt x="7164" y="10119"/>
                    <a:pt x="7206" y="9993"/>
                  </a:cubicBezTo>
                  <a:lnTo>
                    <a:pt x="11600" y="4036"/>
                  </a:lnTo>
                  <a:cubicBezTo>
                    <a:pt x="11854" y="3698"/>
                    <a:pt x="11811" y="3191"/>
                    <a:pt x="11473" y="2979"/>
                  </a:cubicBezTo>
                  <a:cubicBezTo>
                    <a:pt x="11336" y="2877"/>
                    <a:pt x="11178" y="2829"/>
                    <a:pt x="11022" y="2829"/>
                  </a:cubicBezTo>
                  <a:cubicBezTo>
                    <a:pt x="10793" y="2829"/>
                    <a:pt x="10568" y="2931"/>
                    <a:pt x="10417" y="3106"/>
                  </a:cubicBezTo>
                  <a:lnTo>
                    <a:pt x="6995" y="7796"/>
                  </a:lnTo>
                  <a:lnTo>
                    <a:pt x="6995" y="825"/>
                  </a:lnTo>
                  <a:cubicBezTo>
                    <a:pt x="7059" y="276"/>
                    <a:pt x="6657" y="1"/>
                    <a:pt x="625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0" name="Google Shape;260;p37"/>
            <p:cNvSpPr/>
            <p:nvPr/>
          </p:nvSpPr>
          <p:spPr>
            <a:xfrm>
              <a:off x="2106350" y="2477950"/>
              <a:ext cx="872425" cy="1131600"/>
            </a:xfrm>
            <a:custGeom>
              <a:rect b="b" l="l" r="r" t="t"/>
              <a:pathLst>
                <a:path extrusionOk="0" h="45264" w="34897">
                  <a:moveTo>
                    <a:pt x="17276" y="0"/>
                  </a:moveTo>
                  <a:cubicBezTo>
                    <a:pt x="7751" y="0"/>
                    <a:pt x="0" y="7161"/>
                    <a:pt x="0" y="16027"/>
                  </a:cubicBezTo>
                  <a:cubicBezTo>
                    <a:pt x="0" y="19703"/>
                    <a:pt x="1310" y="23294"/>
                    <a:pt x="3760" y="26082"/>
                  </a:cubicBezTo>
                  <a:cubicBezTo>
                    <a:pt x="5619" y="28152"/>
                    <a:pt x="6464" y="30898"/>
                    <a:pt x="6168" y="33687"/>
                  </a:cubicBezTo>
                  <a:cubicBezTo>
                    <a:pt x="6084" y="34194"/>
                    <a:pt x="6084" y="34701"/>
                    <a:pt x="6084" y="35208"/>
                  </a:cubicBezTo>
                  <a:cubicBezTo>
                    <a:pt x="6251" y="40775"/>
                    <a:pt x="11271" y="45264"/>
                    <a:pt x="17281" y="45264"/>
                  </a:cubicBezTo>
                  <a:cubicBezTo>
                    <a:pt x="17337" y="45264"/>
                    <a:pt x="17393" y="45263"/>
                    <a:pt x="17449" y="45263"/>
                  </a:cubicBezTo>
                  <a:cubicBezTo>
                    <a:pt x="23490" y="45136"/>
                    <a:pt x="28391" y="40573"/>
                    <a:pt x="28391" y="34912"/>
                  </a:cubicBezTo>
                  <a:lnTo>
                    <a:pt x="28391" y="34236"/>
                  </a:lnTo>
                  <a:cubicBezTo>
                    <a:pt x="28180" y="31109"/>
                    <a:pt x="29151" y="28025"/>
                    <a:pt x="31095" y="25617"/>
                  </a:cubicBezTo>
                  <a:cubicBezTo>
                    <a:pt x="33714" y="22364"/>
                    <a:pt x="34897" y="18224"/>
                    <a:pt x="34390" y="14084"/>
                  </a:cubicBezTo>
                  <a:cubicBezTo>
                    <a:pt x="33460" y="6775"/>
                    <a:pt x="27166" y="944"/>
                    <a:pt x="19223" y="99"/>
                  </a:cubicBezTo>
                  <a:cubicBezTo>
                    <a:pt x="18567" y="33"/>
                    <a:pt x="17917" y="0"/>
                    <a:pt x="17276" y="0"/>
                  </a:cubicBez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1" name="Google Shape;261;p37"/>
            <p:cNvSpPr/>
            <p:nvPr/>
          </p:nvSpPr>
          <p:spPr>
            <a:xfrm>
              <a:off x="2366600" y="2911350"/>
              <a:ext cx="343900" cy="1299150"/>
            </a:xfrm>
            <a:custGeom>
              <a:rect b="b" l="l" r="r" t="t"/>
              <a:pathLst>
                <a:path extrusionOk="0" h="51966" w="13756">
                  <a:moveTo>
                    <a:pt x="6954" y="1"/>
                  </a:moveTo>
                  <a:cubicBezTo>
                    <a:pt x="6574" y="1"/>
                    <a:pt x="6320" y="296"/>
                    <a:pt x="6320" y="634"/>
                  </a:cubicBezTo>
                  <a:lnTo>
                    <a:pt x="6320" y="9887"/>
                  </a:lnTo>
                  <a:lnTo>
                    <a:pt x="1673" y="3549"/>
                  </a:lnTo>
                  <a:cubicBezTo>
                    <a:pt x="1543" y="3336"/>
                    <a:pt x="1360" y="3249"/>
                    <a:pt x="1176" y="3249"/>
                  </a:cubicBezTo>
                  <a:cubicBezTo>
                    <a:pt x="705" y="3249"/>
                    <a:pt x="233" y="3823"/>
                    <a:pt x="659" y="4310"/>
                  </a:cubicBezTo>
                  <a:lnTo>
                    <a:pt x="5940" y="11577"/>
                  </a:lnTo>
                  <a:cubicBezTo>
                    <a:pt x="6025" y="11703"/>
                    <a:pt x="6151" y="11788"/>
                    <a:pt x="6320" y="11830"/>
                  </a:cubicBezTo>
                  <a:lnTo>
                    <a:pt x="6320" y="17069"/>
                  </a:lnTo>
                  <a:lnTo>
                    <a:pt x="1293" y="11112"/>
                  </a:lnTo>
                  <a:cubicBezTo>
                    <a:pt x="1160" y="10979"/>
                    <a:pt x="1010" y="10923"/>
                    <a:pt x="865" y="10923"/>
                  </a:cubicBezTo>
                  <a:cubicBezTo>
                    <a:pt x="409" y="10923"/>
                    <a:pt x="1" y="11476"/>
                    <a:pt x="321" y="11957"/>
                  </a:cubicBezTo>
                  <a:lnTo>
                    <a:pt x="6320" y="19012"/>
                  </a:lnTo>
                  <a:lnTo>
                    <a:pt x="6320" y="51332"/>
                  </a:lnTo>
                  <a:cubicBezTo>
                    <a:pt x="6278" y="51670"/>
                    <a:pt x="6574" y="51966"/>
                    <a:pt x="6954" y="51966"/>
                  </a:cubicBezTo>
                  <a:cubicBezTo>
                    <a:pt x="7292" y="51966"/>
                    <a:pt x="7546" y="51670"/>
                    <a:pt x="7546" y="51332"/>
                  </a:cubicBezTo>
                  <a:lnTo>
                    <a:pt x="7546" y="19012"/>
                  </a:lnTo>
                  <a:lnTo>
                    <a:pt x="13545" y="11915"/>
                  </a:lnTo>
                  <a:cubicBezTo>
                    <a:pt x="13756" y="11661"/>
                    <a:pt x="13714" y="11281"/>
                    <a:pt x="13460" y="11027"/>
                  </a:cubicBezTo>
                  <a:cubicBezTo>
                    <a:pt x="13351" y="10936"/>
                    <a:pt x="13210" y="10892"/>
                    <a:pt x="13068" y="10892"/>
                  </a:cubicBezTo>
                  <a:cubicBezTo>
                    <a:pt x="12881" y="10892"/>
                    <a:pt x="12693" y="10968"/>
                    <a:pt x="12573" y="11112"/>
                  </a:cubicBezTo>
                  <a:lnTo>
                    <a:pt x="7588" y="17069"/>
                  </a:lnTo>
                  <a:lnTo>
                    <a:pt x="7588" y="11788"/>
                  </a:lnTo>
                  <a:cubicBezTo>
                    <a:pt x="7715" y="11788"/>
                    <a:pt x="7841" y="11703"/>
                    <a:pt x="7926" y="11577"/>
                  </a:cubicBezTo>
                  <a:lnTo>
                    <a:pt x="13207" y="4310"/>
                  </a:lnTo>
                  <a:cubicBezTo>
                    <a:pt x="13515" y="3816"/>
                    <a:pt x="13103" y="3323"/>
                    <a:pt x="12660" y="3323"/>
                  </a:cubicBezTo>
                  <a:cubicBezTo>
                    <a:pt x="12497" y="3323"/>
                    <a:pt x="12330" y="3390"/>
                    <a:pt x="12193" y="3549"/>
                  </a:cubicBezTo>
                  <a:lnTo>
                    <a:pt x="7588" y="9887"/>
                  </a:lnTo>
                  <a:lnTo>
                    <a:pt x="7588" y="634"/>
                  </a:lnTo>
                  <a:cubicBezTo>
                    <a:pt x="7588" y="296"/>
                    <a:pt x="7292" y="1"/>
                    <a:pt x="695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2" name="Google Shape;262;p37"/>
            <p:cNvSpPr/>
            <p:nvPr/>
          </p:nvSpPr>
          <p:spPr>
            <a:xfrm>
              <a:off x="1638446" y="4143942"/>
              <a:ext cx="4177275" cy="560846"/>
            </a:xfrm>
            <a:custGeom>
              <a:rect b="b" l="l" r="r" t="t"/>
              <a:pathLst>
                <a:path extrusionOk="0" h="20111" w="167091">
                  <a:moveTo>
                    <a:pt x="18547" y="0"/>
                  </a:moveTo>
                  <a:cubicBezTo>
                    <a:pt x="8323" y="0"/>
                    <a:pt x="0" y="8323"/>
                    <a:pt x="0" y="18589"/>
                  </a:cubicBezTo>
                  <a:lnTo>
                    <a:pt x="0" y="20110"/>
                  </a:lnTo>
                  <a:lnTo>
                    <a:pt x="167091" y="20110"/>
                  </a:lnTo>
                  <a:lnTo>
                    <a:pt x="167091" y="18589"/>
                  </a:lnTo>
                  <a:cubicBezTo>
                    <a:pt x="167091" y="8323"/>
                    <a:pt x="158768" y="0"/>
                    <a:pt x="148502" y="0"/>
                  </a:cubicBezTo>
                  <a:close/>
                </a:path>
              </a:pathLst>
            </a:custGeom>
            <a:solidFill>
              <a:srgbClr val="E2A33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3" name="Google Shape;263;p37"/>
            <p:cNvSpPr/>
            <p:nvPr/>
          </p:nvSpPr>
          <p:spPr>
            <a:xfrm>
              <a:off x="2196125" y="4474525"/>
              <a:ext cx="2976375" cy="358075"/>
            </a:xfrm>
            <a:custGeom>
              <a:rect b="b" l="l" r="r" t="t"/>
              <a:pathLst>
                <a:path extrusionOk="0" h="14323" w="119055">
                  <a:moveTo>
                    <a:pt x="13224" y="1"/>
                  </a:moveTo>
                  <a:cubicBezTo>
                    <a:pt x="5915" y="1"/>
                    <a:pt x="0" y="5915"/>
                    <a:pt x="0" y="13224"/>
                  </a:cubicBezTo>
                  <a:lnTo>
                    <a:pt x="0" y="14323"/>
                  </a:lnTo>
                  <a:lnTo>
                    <a:pt x="119055" y="14323"/>
                  </a:lnTo>
                  <a:lnTo>
                    <a:pt x="119055" y="13224"/>
                  </a:lnTo>
                  <a:cubicBezTo>
                    <a:pt x="119055" y="5915"/>
                    <a:pt x="113098" y="1"/>
                    <a:pt x="105789" y="1"/>
                  </a:cubicBezTo>
                  <a:close/>
                </a:path>
              </a:pathLst>
            </a:custGeom>
            <a:solidFill>
              <a:srgbClr val="F9BF3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4" name="Google Shape;264;p37"/>
            <p:cNvSpPr/>
            <p:nvPr/>
          </p:nvSpPr>
          <p:spPr>
            <a:xfrm>
              <a:off x="4515525" y="3857850"/>
              <a:ext cx="561925" cy="728675"/>
            </a:xfrm>
            <a:custGeom>
              <a:rect b="b" l="l" r="r" t="t"/>
              <a:pathLst>
                <a:path extrusionOk="0" h="29147" w="22477">
                  <a:moveTo>
                    <a:pt x="11078" y="1"/>
                  </a:moveTo>
                  <a:cubicBezTo>
                    <a:pt x="4980" y="1"/>
                    <a:pt x="40" y="4601"/>
                    <a:pt x="1" y="10261"/>
                  </a:cubicBezTo>
                  <a:cubicBezTo>
                    <a:pt x="1" y="12627"/>
                    <a:pt x="846" y="14908"/>
                    <a:pt x="2409" y="16725"/>
                  </a:cubicBezTo>
                  <a:cubicBezTo>
                    <a:pt x="3592" y="18077"/>
                    <a:pt x="4141" y="19851"/>
                    <a:pt x="3930" y="21626"/>
                  </a:cubicBezTo>
                  <a:cubicBezTo>
                    <a:pt x="3887" y="21964"/>
                    <a:pt x="3845" y="22302"/>
                    <a:pt x="3887" y="22640"/>
                  </a:cubicBezTo>
                  <a:cubicBezTo>
                    <a:pt x="3971" y="26247"/>
                    <a:pt x="7179" y="29146"/>
                    <a:pt x="11070" y="29146"/>
                  </a:cubicBezTo>
                  <a:cubicBezTo>
                    <a:pt x="11098" y="29146"/>
                    <a:pt x="11126" y="29146"/>
                    <a:pt x="11154" y="29146"/>
                  </a:cubicBezTo>
                  <a:cubicBezTo>
                    <a:pt x="15041" y="29104"/>
                    <a:pt x="18209" y="26146"/>
                    <a:pt x="18252" y="22513"/>
                  </a:cubicBezTo>
                  <a:lnTo>
                    <a:pt x="18252" y="22048"/>
                  </a:lnTo>
                  <a:cubicBezTo>
                    <a:pt x="18125" y="20063"/>
                    <a:pt x="18759" y="18077"/>
                    <a:pt x="20026" y="16514"/>
                  </a:cubicBezTo>
                  <a:cubicBezTo>
                    <a:pt x="21716" y="14444"/>
                    <a:pt x="22476" y="11782"/>
                    <a:pt x="22181" y="9120"/>
                  </a:cubicBezTo>
                  <a:cubicBezTo>
                    <a:pt x="21589" y="4346"/>
                    <a:pt x="17533" y="629"/>
                    <a:pt x="12464" y="79"/>
                  </a:cubicBezTo>
                  <a:cubicBezTo>
                    <a:pt x="11996" y="26"/>
                    <a:pt x="11534" y="1"/>
                    <a:pt x="11078" y="1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5" name="Google Shape;265;p37"/>
            <p:cNvSpPr/>
            <p:nvPr/>
          </p:nvSpPr>
          <p:spPr>
            <a:xfrm>
              <a:off x="4674900" y="4136550"/>
              <a:ext cx="229325" cy="688925"/>
            </a:xfrm>
            <a:custGeom>
              <a:rect b="b" l="l" r="r" t="t"/>
              <a:pathLst>
                <a:path extrusionOk="0" h="27557" w="9173">
                  <a:moveTo>
                    <a:pt x="4779" y="0"/>
                  </a:moveTo>
                  <a:cubicBezTo>
                    <a:pt x="4462" y="0"/>
                    <a:pt x="4145" y="212"/>
                    <a:pt x="4188" y="634"/>
                  </a:cubicBezTo>
                  <a:lnTo>
                    <a:pt x="4145" y="10731"/>
                  </a:lnTo>
                  <a:lnTo>
                    <a:pt x="1272" y="7267"/>
                  </a:lnTo>
                  <a:cubicBezTo>
                    <a:pt x="1139" y="7112"/>
                    <a:pt x="980" y="7047"/>
                    <a:pt x="826" y="7047"/>
                  </a:cubicBezTo>
                  <a:cubicBezTo>
                    <a:pt x="393" y="7047"/>
                    <a:pt x="0" y="7560"/>
                    <a:pt x="343" y="8027"/>
                  </a:cubicBezTo>
                  <a:lnTo>
                    <a:pt x="4145" y="12548"/>
                  </a:lnTo>
                  <a:lnTo>
                    <a:pt x="4061" y="26955"/>
                  </a:lnTo>
                  <a:cubicBezTo>
                    <a:pt x="4040" y="27356"/>
                    <a:pt x="4335" y="27557"/>
                    <a:pt x="4636" y="27557"/>
                  </a:cubicBezTo>
                  <a:cubicBezTo>
                    <a:pt x="4937" y="27557"/>
                    <a:pt x="5244" y="27356"/>
                    <a:pt x="5244" y="26955"/>
                  </a:cubicBezTo>
                  <a:lnTo>
                    <a:pt x="5328" y="7985"/>
                  </a:lnTo>
                  <a:cubicBezTo>
                    <a:pt x="5413" y="7943"/>
                    <a:pt x="5455" y="7858"/>
                    <a:pt x="5539" y="7816"/>
                  </a:cubicBezTo>
                  <a:lnTo>
                    <a:pt x="8962" y="3127"/>
                  </a:lnTo>
                  <a:cubicBezTo>
                    <a:pt x="9173" y="2873"/>
                    <a:pt x="9088" y="2493"/>
                    <a:pt x="8835" y="2324"/>
                  </a:cubicBezTo>
                  <a:cubicBezTo>
                    <a:pt x="8729" y="2236"/>
                    <a:pt x="8602" y="2192"/>
                    <a:pt x="8476" y="2192"/>
                  </a:cubicBezTo>
                  <a:cubicBezTo>
                    <a:pt x="8301" y="2192"/>
                    <a:pt x="8131" y="2278"/>
                    <a:pt x="8032" y="2451"/>
                  </a:cubicBezTo>
                  <a:lnTo>
                    <a:pt x="5371" y="6042"/>
                  </a:lnTo>
                  <a:lnTo>
                    <a:pt x="5371" y="634"/>
                  </a:lnTo>
                  <a:cubicBezTo>
                    <a:pt x="5413" y="212"/>
                    <a:pt x="5096" y="0"/>
                    <a:pt x="4779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" name="Google Shape;266;p37"/>
            <p:cNvSpPr/>
            <p:nvPr/>
          </p:nvSpPr>
          <p:spPr>
            <a:xfrm>
              <a:off x="4165925" y="4153025"/>
              <a:ext cx="390825" cy="506375"/>
            </a:xfrm>
            <a:custGeom>
              <a:rect b="b" l="l" r="r" t="t"/>
              <a:pathLst>
                <a:path extrusionOk="0" h="20255" w="15633">
                  <a:moveTo>
                    <a:pt x="7962" y="1"/>
                  </a:moveTo>
                  <a:cubicBezTo>
                    <a:pt x="7636" y="1"/>
                    <a:pt x="7306" y="20"/>
                    <a:pt x="6971" y="60"/>
                  </a:cubicBezTo>
                  <a:cubicBezTo>
                    <a:pt x="3423" y="440"/>
                    <a:pt x="592" y="3059"/>
                    <a:pt x="212" y="6354"/>
                  </a:cubicBezTo>
                  <a:cubicBezTo>
                    <a:pt x="1" y="8171"/>
                    <a:pt x="550" y="10030"/>
                    <a:pt x="1690" y="11466"/>
                  </a:cubicBezTo>
                  <a:cubicBezTo>
                    <a:pt x="2578" y="12565"/>
                    <a:pt x="3042" y="13959"/>
                    <a:pt x="2958" y="15353"/>
                  </a:cubicBezTo>
                  <a:lnTo>
                    <a:pt x="2958" y="15649"/>
                  </a:lnTo>
                  <a:cubicBezTo>
                    <a:pt x="2958" y="18184"/>
                    <a:pt x="5155" y="20212"/>
                    <a:pt x="7859" y="20254"/>
                  </a:cubicBezTo>
                  <a:cubicBezTo>
                    <a:pt x="7887" y="20255"/>
                    <a:pt x="7915" y="20255"/>
                    <a:pt x="7943" y="20255"/>
                  </a:cubicBezTo>
                  <a:cubicBezTo>
                    <a:pt x="10650" y="20255"/>
                    <a:pt x="12845" y="18242"/>
                    <a:pt x="12928" y="15734"/>
                  </a:cubicBezTo>
                  <a:cubicBezTo>
                    <a:pt x="12928" y="15480"/>
                    <a:pt x="12928" y="15269"/>
                    <a:pt x="12886" y="15058"/>
                  </a:cubicBezTo>
                  <a:cubicBezTo>
                    <a:pt x="12717" y="13790"/>
                    <a:pt x="13140" y="12565"/>
                    <a:pt x="13942" y="11635"/>
                  </a:cubicBezTo>
                  <a:cubicBezTo>
                    <a:pt x="15041" y="10368"/>
                    <a:pt x="15632" y="8763"/>
                    <a:pt x="15590" y="7115"/>
                  </a:cubicBezTo>
                  <a:cubicBezTo>
                    <a:pt x="15590" y="3194"/>
                    <a:pt x="12169" y="1"/>
                    <a:pt x="7962" y="1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" name="Google Shape;267;p37"/>
            <p:cNvSpPr/>
            <p:nvPr/>
          </p:nvSpPr>
          <p:spPr>
            <a:xfrm>
              <a:off x="4286325" y="4347775"/>
              <a:ext cx="160150" cy="478500"/>
            </a:xfrm>
            <a:custGeom>
              <a:rect b="b" l="l" r="r" t="t"/>
              <a:pathLst>
                <a:path extrusionOk="0" h="19140" w="6406">
                  <a:moveTo>
                    <a:pt x="3085" y="1"/>
                  </a:moveTo>
                  <a:cubicBezTo>
                    <a:pt x="2831" y="1"/>
                    <a:pt x="2662" y="170"/>
                    <a:pt x="2662" y="423"/>
                  </a:cubicBezTo>
                  <a:lnTo>
                    <a:pt x="2662" y="4183"/>
                  </a:lnTo>
                  <a:lnTo>
                    <a:pt x="804" y="1649"/>
                  </a:lnTo>
                  <a:cubicBezTo>
                    <a:pt x="727" y="1546"/>
                    <a:pt x="604" y="1490"/>
                    <a:pt x="471" y="1490"/>
                  </a:cubicBezTo>
                  <a:cubicBezTo>
                    <a:pt x="385" y="1490"/>
                    <a:pt x="295" y="1514"/>
                    <a:pt x="212" y="1564"/>
                  </a:cubicBezTo>
                  <a:cubicBezTo>
                    <a:pt x="43" y="1691"/>
                    <a:pt x="1" y="1987"/>
                    <a:pt x="128" y="2156"/>
                  </a:cubicBezTo>
                  <a:lnTo>
                    <a:pt x="2536" y="5409"/>
                  </a:lnTo>
                  <a:cubicBezTo>
                    <a:pt x="2578" y="5451"/>
                    <a:pt x="2620" y="5493"/>
                    <a:pt x="2662" y="5493"/>
                  </a:cubicBezTo>
                  <a:lnTo>
                    <a:pt x="2747" y="18717"/>
                  </a:lnTo>
                  <a:cubicBezTo>
                    <a:pt x="2747" y="18928"/>
                    <a:pt x="2916" y="19139"/>
                    <a:pt x="3127" y="19139"/>
                  </a:cubicBezTo>
                  <a:cubicBezTo>
                    <a:pt x="3381" y="19139"/>
                    <a:pt x="3550" y="18928"/>
                    <a:pt x="3550" y="18717"/>
                  </a:cubicBezTo>
                  <a:lnTo>
                    <a:pt x="3507" y="8704"/>
                  </a:lnTo>
                  <a:lnTo>
                    <a:pt x="6127" y="5535"/>
                  </a:lnTo>
                  <a:cubicBezTo>
                    <a:pt x="6406" y="5225"/>
                    <a:pt x="6139" y="4869"/>
                    <a:pt x="5843" y="4869"/>
                  </a:cubicBezTo>
                  <a:cubicBezTo>
                    <a:pt x="5736" y="4869"/>
                    <a:pt x="5625" y="4916"/>
                    <a:pt x="5535" y="5028"/>
                  </a:cubicBezTo>
                  <a:lnTo>
                    <a:pt x="3507" y="7394"/>
                  </a:lnTo>
                  <a:lnTo>
                    <a:pt x="3507" y="423"/>
                  </a:lnTo>
                  <a:cubicBezTo>
                    <a:pt x="3507" y="170"/>
                    <a:pt x="3296" y="1"/>
                    <a:pt x="3085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cxnSp>
        <p:nvCxnSpPr>
          <p:cNvPr id="268" name="Google Shape;268;p37"/>
          <p:cNvCxnSpPr/>
          <p:nvPr/>
        </p:nvCxnSpPr>
        <p:spPr>
          <a:xfrm>
            <a:off x="5236100" y="4858821"/>
            <a:ext cx="3067200" cy="0"/>
          </a:xfrm>
          <a:prstGeom prst="straightConnector1">
            <a:avLst/>
          </a:prstGeom>
          <a:noFill/>
          <a:ln cap="flat" cmpd="sng" w="9525">
            <a:solidFill>
              <a:srgbClr val="434343"/>
            </a:solidFill>
            <a:prstDash val="dot"/>
            <a:round/>
            <a:headEnd len="med" w="med" type="none"/>
            <a:tailEnd len="med" w="med" type="none"/>
          </a:ln>
        </p:spPr>
      </p:cxnSp>
      <p:grpSp>
        <p:nvGrpSpPr>
          <p:cNvPr id="269" name="Google Shape;269;p37"/>
          <p:cNvGrpSpPr/>
          <p:nvPr/>
        </p:nvGrpSpPr>
        <p:grpSpPr>
          <a:xfrm>
            <a:off x="5637795" y="379548"/>
            <a:ext cx="2196405" cy="4502278"/>
            <a:chOff x="3656224" y="1334888"/>
            <a:chExt cx="1831559" cy="3754401"/>
          </a:xfrm>
        </p:grpSpPr>
        <p:grpSp>
          <p:nvGrpSpPr>
            <p:cNvPr id="270" name="Google Shape;270;p37"/>
            <p:cNvGrpSpPr/>
            <p:nvPr/>
          </p:nvGrpSpPr>
          <p:grpSpPr>
            <a:xfrm>
              <a:off x="3656224" y="1334888"/>
              <a:ext cx="1831559" cy="3754401"/>
              <a:chOff x="2532225" y="238175"/>
              <a:chExt cx="2554475" cy="5237725"/>
            </a:xfrm>
          </p:grpSpPr>
          <p:sp>
            <p:nvSpPr>
              <p:cNvPr id="271" name="Google Shape;271;p37"/>
              <p:cNvSpPr/>
              <p:nvPr/>
            </p:nvSpPr>
            <p:spPr>
              <a:xfrm>
                <a:off x="3165386" y="2483274"/>
                <a:ext cx="1288150" cy="2945714"/>
              </a:xfrm>
              <a:custGeom>
                <a:rect b="b" l="l" r="r" t="t"/>
                <a:pathLst>
                  <a:path extrusionOk="0" h="132006" w="51526">
                    <a:moveTo>
                      <a:pt x="50943" y="0"/>
                    </a:moveTo>
                    <a:cubicBezTo>
                      <a:pt x="50942" y="0"/>
                      <a:pt x="50940" y="0"/>
                      <a:pt x="50939" y="0"/>
                    </a:cubicBezTo>
                    <a:lnTo>
                      <a:pt x="590" y="0"/>
                    </a:lnTo>
                    <a:cubicBezTo>
                      <a:pt x="265" y="0"/>
                      <a:pt x="0" y="262"/>
                      <a:pt x="0" y="587"/>
                    </a:cubicBezTo>
                    <a:lnTo>
                      <a:pt x="0" y="132005"/>
                    </a:lnTo>
                    <a:lnTo>
                      <a:pt x="51526" y="132005"/>
                    </a:lnTo>
                    <a:lnTo>
                      <a:pt x="51526" y="587"/>
                    </a:lnTo>
                    <a:cubicBezTo>
                      <a:pt x="51526" y="264"/>
                      <a:pt x="51266" y="0"/>
                      <a:pt x="50943" y="0"/>
                    </a:cubicBezTo>
                    <a:close/>
                  </a:path>
                </a:pathLst>
              </a:custGeom>
              <a:solidFill>
                <a:srgbClr val="9AD7D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2" name="Google Shape;272;p37"/>
              <p:cNvSpPr/>
              <p:nvPr/>
            </p:nvSpPr>
            <p:spPr>
              <a:xfrm>
                <a:off x="3319186" y="1674192"/>
                <a:ext cx="980575" cy="809091"/>
              </a:xfrm>
              <a:custGeom>
                <a:rect b="b" l="l" r="r" t="t"/>
                <a:pathLst>
                  <a:path extrusionOk="0" h="18190" w="39223">
                    <a:moveTo>
                      <a:pt x="481" y="0"/>
                    </a:moveTo>
                    <a:cubicBezTo>
                      <a:pt x="214" y="0"/>
                      <a:pt x="0" y="217"/>
                      <a:pt x="0" y="481"/>
                    </a:cubicBezTo>
                    <a:lnTo>
                      <a:pt x="0" y="18189"/>
                    </a:lnTo>
                    <a:lnTo>
                      <a:pt x="39222" y="18189"/>
                    </a:lnTo>
                    <a:lnTo>
                      <a:pt x="39222" y="481"/>
                    </a:lnTo>
                    <a:cubicBezTo>
                      <a:pt x="39222" y="217"/>
                      <a:pt x="39006" y="0"/>
                      <a:pt x="38741" y="0"/>
                    </a:cubicBezTo>
                    <a:close/>
                  </a:path>
                </a:pathLst>
              </a:custGeom>
              <a:solidFill>
                <a:srgbClr val="74C1B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3" name="Google Shape;273;p37"/>
              <p:cNvSpPr/>
              <p:nvPr/>
            </p:nvSpPr>
            <p:spPr>
              <a:xfrm>
                <a:off x="3376850" y="1431925"/>
                <a:ext cx="865200" cy="242300"/>
              </a:xfrm>
              <a:custGeom>
                <a:rect b="b" l="l" r="r" t="t"/>
                <a:pathLst>
                  <a:path extrusionOk="0" h="9692" w="34608">
                    <a:moveTo>
                      <a:pt x="525" y="1"/>
                    </a:moveTo>
                    <a:cubicBezTo>
                      <a:pt x="235" y="1"/>
                      <a:pt x="1" y="236"/>
                      <a:pt x="1" y="523"/>
                    </a:cubicBezTo>
                    <a:lnTo>
                      <a:pt x="1" y="9691"/>
                    </a:lnTo>
                    <a:lnTo>
                      <a:pt x="34608" y="9691"/>
                    </a:lnTo>
                    <a:lnTo>
                      <a:pt x="34608" y="523"/>
                    </a:lnTo>
                    <a:cubicBezTo>
                      <a:pt x="34608" y="236"/>
                      <a:pt x="34373" y="1"/>
                      <a:pt x="34085" y="1"/>
                    </a:cubicBezTo>
                    <a:close/>
                  </a:path>
                </a:pathLst>
              </a:custGeom>
              <a:solidFill>
                <a:srgbClr val="9AD7D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4" name="Google Shape;274;p37"/>
              <p:cNvSpPr/>
              <p:nvPr/>
            </p:nvSpPr>
            <p:spPr>
              <a:xfrm>
                <a:off x="3468175" y="1335775"/>
                <a:ext cx="682550" cy="96175"/>
              </a:xfrm>
              <a:custGeom>
                <a:rect b="b" l="l" r="r" t="t"/>
                <a:pathLst>
                  <a:path extrusionOk="0" h="3847" w="27302">
                    <a:moveTo>
                      <a:pt x="357" y="1"/>
                    </a:moveTo>
                    <a:cubicBezTo>
                      <a:pt x="159" y="1"/>
                      <a:pt x="0" y="162"/>
                      <a:pt x="0" y="357"/>
                    </a:cubicBezTo>
                    <a:lnTo>
                      <a:pt x="0" y="3847"/>
                    </a:lnTo>
                    <a:lnTo>
                      <a:pt x="27302" y="3847"/>
                    </a:lnTo>
                    <a:lnTo>
                      <a:pt x="27302" y="357"/>
                    </a:lnTo>
                    <a:cubicBezTo>
                      <a:pt x="27302" y="159"/>
                      <a:pt x="27143" y="1"/>
                      <a:pt x="26945" y="1"/>
                    </a:cubicBezTo>
                    <a:close/>
                  </a:path>
                </a:pathLst>
              </a:custGeom>
              <a:solidFill>
                <a:srgbClr val="66AAA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5" name="Google Shape;275;p37"/>
              <p:cNvSpPr/>
              <p:nvPr/>
            </p:nvSpPr>
            <p:spPr>
              <a:xfrm>
                <a:off x="3660425" y="634075"/>
                <a:ext cx="298050" cy="701725"/>
              </a:xfrm>
              <a:custGeom>
                <a:rect b="b" l="l" r="r" t="t"/>
                <a:pathLst>
                  <a:path extrusionOk="0" h="28069" w="11922">
                    <a:moveTo>
                      <a:pt x="344" y="1"/>
                    </a:moveTo>
                    <a:cubicBezTo>
                      <a:pt x="155" y="1"/>
                      <a:pt x="1" y="153"/>
                      <a:pt x="1" y="341"/>
                    </a:cubicBezTo>
                    <a:lnTo>
                      <a:pt x="1" y="28069"/>
                    </a:lnTo>
                    <a:lnTo>
                      <a:pt x="11922" y="28069"/>
                    </a:lnTo>
                    <a:lnTo>
                      <a:pt x="11922" y="341"/>
                    </a:lnTo>
                    <a:cubicBezTo>
                      <a:pt x="11922" y="153"/>
                      <a:pt x="11770" y="1"/>
                      <a:pt x="11581" y="1"/>
                    </a:cubicBezTo>
                    <a:close/>
                  </a:path>
                </a:pathLst>
              </a:custGeom>
              <a:solidFill>
                <a:srgbClr val="74C1B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6" name="Google Shape;276;p37"/>
              <p:cNvSpPr/>
              <p:nvPr/>
            </p:nvSpPr>
            <p:spPr>
              <a:xfrm>
                <a:off x="3612375" y="682125"/>
                <a:ext cx="394150" cy="67300"/>
              </a:xfrm>
              <a:custGeom>
                <a:rect b="b" l="l" r="r" t="t"/>
                <a:pathLst>
                  <a:path extrusionOk="0" h="2692" w="15766">
                    <a:moveTo>
                      <a:pt x="339" y="1"/>
                    </a:moveTo>
                    <a:cubicBezTo>
                      <a:pt x="153" y="1"/>
                      <a:pt x="1" y="150"/>
                      <a:pt x="1" y="339"/>
                    </a:cubicBezTo>
                    <a:lnTo>
                      <a:pt x="1" y="2353"/>
                    </a:lnTo>
                    <a:cubicBezTo>
                      <a:pt x="1" y="2542"/>
                      <a:pt x="153" y="2691"/>
                      <a:pt x="339" y="2691"/>
                    </a:cubicBezTo>
                    <a:lnTo>
                      <a:pt x="15427" y="2691"/>
                    </a:lnTo>
                    <a:cubicBezTo>
                      <a:pt x="15616" y="2691"/>
                      <a:pt x="15766" y="2542"/>
                      <a:pt x="15766" y="2353"/>
                    </a:cubicBezTo>
                    <a:lnTo>
                      <a:pt x="15766" y="339"/>
                    </a:lnTo>
                    <a:cubicBezTo>
                      <a:pt x="15766" y="150"/>
                      <a:pt x="15616" y="1"/>
                      <a:pt x="15427" y="1"/>
                    </a:cubicBezTo>
                    <a:close/>
                  </a:path>
                </a:pathLst>
              </a:custGeom>
              <a:solidFill>
                <a:srgbClr val="66AAA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7" name="Google Shape;277;p37"/>
              <p:cNvSpPr/>
              <p:nvPr/>
            </p:nvSpPr>
            <p:spPr>
              <a:xfrm>
                <a:off x="3785425" y="278325"/>
                <a:ext cx="48075" cy="355725"/>
              </a:xfrm>
              <a:custGeom>
                <a:rect b="b" l="l" r="r" t="t"/>
                <a:pathLst>
                  <a:path extrusionOk="0" h="14229" w="1923">
                    <a:moveTo>
                      <a:pt x="0" y="1"/>
                    </a:moveTo>
                    <a:lnTo>
                      <a:pt x="0" y="14228"/>
                    </a:lnTo>
                    <a:lnTo>
                      <a:pt x="1922" y="14228"/>
                    </a:lnTo>
                    <a:lnTo>
                      <a:pt x="1922" y="1"/>
                    </a:lnTo>
                    <a:close/>
                  </a:path>
                </a:pathLst>
              </a:custGeom>
              <a:solidFill>
                <a:srgbClr val="66AAA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8" name="Google Shape;278;p37"/>
              <p:cNvSpPr/>
              <p:nvPr/>
            </p:nvSpPr>
            <p:spPr>
              <a:xfrm>
                <a:off x="3884275" y="2561950"/>
                <a:ext cx="99000" cy="103650"/>
              </a:xfrm>
              <a:custGeom>
                <a:rect b="b" l="l" r="r" t="t"/>
                <a:pathLst>
                  <a:path extrusionOk="0" h="4146" w="3960">
                    <a:moveTo>
                      <a:pt x="1" y="0"/>
                    </a:moveTo>
                    <a:lnTo>
                      <a:pt x="1" y="4146"/>
                    </a:lnTo>
                    <a:lnTo>
                      <a:pt x="3960" y="4146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9" name="Google Shape;279;p37"/>
              <p:cNvSpPr/>
              <p:nvPr/>
            </p:nvSpPr>
            <p:spPr>
              <a:xfrm>
                <a:off x="4017675" y="2561950"/>
                <a:ext cx="99000" cy="103650"/>
              </a:xfrm>
              <a:custGeom>
                <a:rect b="b" l="l" r="r" t="t"/>
                <a:pathLst>
                  <a:path extrusionOk="0" h="4146" w="3960">
                    <a:moveTo>
                      <a:pt x="0" y="0"/>
                    </a:moveTo>
                    <a:lnTo>
                      <a:pt x="0" y="4146"/>
                    </a:lnTo>
                    <a:lnTo>
                      <a:pt x="3959" y="4146"/>
                    </a:lnTo>
                    <a:lnTo>
                      <a:pt x="3959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0" name="Google Shape;280;p37"/>
              <p:cNvSpPr/>
              <p:nvPr/>
            </p:nvSpPr>
            <p:spPr>
              <a:xfrm>
                <a:off x="4151050" y="2561950"/>
                <a:ext cx="98950" cy="103650"/>
              </a:xfrm>
              <a:custGeom>
                <a:rect b="b" l="l" r="r" t="t"/>
                <a:pathLst>
                  <a:path extrusionOk="0" h="4146" w="3958">
                    <a:moveTo>
                      <a:pt x="1" y="0"/>
                    </a:moveTo>
                    <a:lnTo>
                      <a:pt x="1" y="4146"/>
                    </a:lnTo>
                    <a:lnTo>
                      <a:pt x="3957" y="4146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1" name="Google Shape;281;p37"/>
              <p:cNvSpPr/>
              <p:nvPr/>
            </p:nvSpPr>
            <p:spPr>
              <a:xfrm>
                <a:off x="4284375" y="2561950"/>
                <a:ext cx="99000" cy="103650"/>
              </a:xfrm>
              <a:custGeom>
                <a:rect b="b" l="l" r="r" t="t"/>
                <a:pathLst>
                  <a:path extrusionOk="0" h="4146" w="3960">
                    <a:moveTo>
                      <a:pt x="1" y="0"/>
                    </a:moveTo>
                    <a:lnTo>
                      <a:pt x="1" y="4146"/>
                    </a:lnTo>
                    <a:lnTo>
                      <a:pt x="3960" y="4146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2" name="Google Shape;282;p37"/>
              <p:cNvSpPr/>
              <p:nvPr/>
            </p:nvSpPr>
            <p:spPr>
              <a:xfrm>
                <a:off x="3255150" y="2561950"/>
                <a:ext cx="98925" cy="103650"/>
              </a:xfrm>
              <a:custGeom>
                <a:rect b="b" l="l" r="r" t="t"/>
                <a:pathLst>
                  <a:path extrusionOk="0" h="4146" w="3957">
                    <a:moveTo>
                      <a:pt x="0" y="0"/>
                    </a:moveTo>
                    <a:lnTo>
                      <a:pt x="0" y="4146"/>
                    </a:lnTo>
                    <a:lnTo>
                      <a:pt x="3957" y="4146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3" name="Google Shape;283;p37"/>
              <p:cNvSpPr/>
              <p:nvPr/>
            </p:nvSpPr>
            <p:spPr>
              <a:xfrm>
                <a:off x="3388475" y="2561950"/>
                <a:ext cx="99000" cy="103650"/>
              </a:xfrm>
              <a:custGeom>
                <a:rect b="b" l="l" r="r" t="t"/>
                <a:pathLst>
                  <a:path extrusionOk="0" h="4146" w="3960">
                    <a:moveTo>
                      <a:pt x="0" y="0"/>
                    </a:moveTo>
                    <a:lnTo>
                      <a:pt x="0" y="4146"/>
                    </a:lnTo>
                    <a:lnTo>
                      <a:pt x="3960" y="4146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4" name="Google Shape;284;p37"/>
              <p:cNvSpPr/>
              <p:nvPr/>
            </p:nvSpPr>
            <p:spPr>
              <a:xfrm>
                <a:off x="3521875" y="2561950"/>
                <a:ext cx="98925" cy="103650"/>
              </a:xfrm>
              <a:custGeom>
                <a:rect b="b" l="l" r="r" t="t"/>
                <a:pathLst>
                  <a:path extrusionOk="0" h="4146" w="3957">
                    <a:moveTo>
                      <a:pt x="0" y="0"/>
                    </a:moveTo>
                    <a:lnTo>
                      <a:pt x="0" y="4146"/>
                    </a:lnTo>
                    <a:lnTo>
                      <a:pt x="3957" y="4146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5" name="Google Shape;285;p37"/>
              <p:cNvSpPr/>
              <p:nvPr/>
            </p:nvSpPr>
            <p:spPr>
              <a:xfrm>
                <a:off x="3655250" y="2561950"/>
                <a:ext cx="98950" cy="103650"/>
              </a:xfrm>
              <a:custGeom>
                <a:rect b="b" l="l" r="r" t="t"/>
                <a:pathLst>
                  <a:path extrusionOk="0" h="4146" w="3958">
                    <a:moveTo>
                      <a:pt x="1" y="0"/>
                    </a:moveTo>
                    <a:lnTo>
                      <a:pt x="1" y="4146"/>
                    </a:lnTo>
                    <a:lnTo>
                      <a:pt x="3957" y="4146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6" name="Google Shape;286;p37"/>
              <p:cNvSpPr/>
              <p:nvPr/>
            </p:nvSpPr>
            <p:spPr>
              <a:xfrm>
                <a:off x="3884275" y="2740850"/>
                <a:ext cx="99000" cy="103650"/>
              </a:xfrm>
              <a:custGeom>
                <a:rect b="b" l="l" r="r" t="t"/>
                <a:pathLst>
                  <a:path extrusionOk="0" h="4146" w="3960">
                    <a:moveTo>
                      <a:pt x="1" y="0"/>
                    </a:moveTo>
                    <a:lnTo>
                      <a:pt x="1" y="4146"/>
                    </a:lnTo>
                    <a:lnTo>
                      <a:pt x="3960" y="4146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7" name="Google Shape;287;p37"/>
              <p:cNvSpPr/>
              <p:nvPr/>
            </p:nvSpPr>
            <p:spPr>
              <a:xfrm>
                <a:off x="4017675" y="2740850"/>
                <a:ext cx="99000" cy="103650"/>
              </a:xfrm>
              <a:custGeom>
                <a:rect b="b" l="l" r="r" t="t"/>
                <a:pathLst>
                  <a:path extrusionOk="0" h="4146" w="3960">
                    <a:moveTo>
                      <a:pt x="0" y="0"/>
                    </a:moveTo>
                    <a:lnTo>
                      <a:pt x="0" y="4146"/>
                    </a:lnTo>
                    <a:lnTo>
                      <a:pt x="3959" y="4146"/>
                    </a:lnTo>
                    <a:lnTo>
                      <a:pt x="3959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8" name="Google Shape;288;p37"/>
              <p:cNvSpPr/>
              <p:nvPr/>
            </p:nvSpPr>
            <p:spPr>
              <a:xfrm>
                <a:off x="4151050" y="2740850"/>
                <a:ext cx="98950" cy="103650"/>
              </a:xfrm>
              <a:custGeom>
                <a:rect b="b" l="l" r="r" t="t"/>
                <a:pathLst>
                  <a:path extrusionOk="0" h="4146" w="3958">
                    <a:moveTo>
                      <a:pt x="1" y="0"/>
                    </a:moveTo>
                    <a:lnTo>
                      <a:pt x="1" y="4146"/>
                    </a:lnTo>
                    <a:lnTo>
                      <a:pt x="3957" y="4146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9" name="Google Shape;289;p37"/>
              <p:cNvSpPr/>
              <p:nvPr/>
            </p:nvSpPr>
            <p:spPr>
              <a:xfrm>
                <a:off x="4284375" y="2740850"/>
                <a:ext cx="99000" cy="103650"/>
              </a:xfrm>
              <a:custGeom>
                <a:rect b="b" l="l" r="r" t="t"/>
                <a:pathLst>
                  <a:path extrusionOk="0" h="4146" w="3960">
                    <a:moveTo>
                      <a:pt x="1" y="0"/>
                    </a:moveTo>
                    <a:lnTo>
                      <a:pt x="1" y="4146"/>
                    </a:lnTo>
                    <a:lnTo>
                      <a:pt x="3960" y="4146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0" name="Google Shape;290;p37"/>
              <p:cNvSpPr/>
              <p:nvPr/>
            </p:nvSpPr>
            <p:spPr>
              <a:xfrm>
                <a:off x="3255150" y="2740850"/>
                <a:ext cx="98925" cy="103650"/>
              </a:xfrm>
              <a:custGeom>
                <a:rect b="b" l="l" r="r" t="t"/>
                <a:pathLst>
                  <a:path extrusionOk="0" h="4146" w="3957">
                    <a:moveTo>
                      <a:pt x="0" y="0"/>
                    </a:moveTo>
                    <a:lnTo>
                      <a:pt x="0" y="4146"/>
                    </a:lnTo>
                    <a:lnTo>
                      <a:pt x="3957" y="4146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1" name="Google Shape;291;p37"/>
              <p:cNvSpPr/>
              <p:nvPr/>
            </p:nvSpPr>
            <p:spPr>
              <a:xfrm>
                <a:off x="3388475" y="2740850"/>
                <a:ext cx="99000" cy="103650"/>
              </a:xfrm>
              <a:custGeom>
                <a:rect b="b" l="l" r="r" t="t"/>
                <a:pathLst>
                  <a:path extrusionOk="0" h="4146" w="3960">
                    <a:moveTo>
                      <a:pt x="0" y="0"/>
                    </a:moveTo>
                    <a:lnTo>
                      <a:pt x="0" y="4146"/>
                    </a:lnTo>
                    <a:lnTo>
                      <a:pt x="3960" y="4146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2" name="Google Shape;292;p37"/>
              <p:cNvSpPr/>
              <p:nvPr/>
            </p:nvSpPr>
            <p:spPr>
              <a:xfrm>
                <a:off x="3521875" y="2740850"/>
                <a:ext cx="98925" cy="103650"/>
              </a:xfrm>
              <a:custGeom>
                <a:rect b="b" l="l" r="r" t="t"/>
                <a:pathLst>
                  <a:path extrusionOk="0" h="4146" w="3957">
                    <a:moveTo>
                      <a:pt x="0" y="0"/>
                    </a:moveTo>
                    <a:lnTo>
                      <a:pt x="0" y="4146"/>
                    </a:lnTo>
                    <a:lnTo>
                      <a:pt x="3957" y="4146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3" name="Google Shape;293;p37"/>
              <p:cNvSpPr/>
              <p:nvPr/>
            </p:nvSpPr>
            <p:spPr>
              <a:xfrm>
                <a:off x="3655250" y="2740850"/>
                <a:ext cx="98950" cy="103650"/>
              </a:xfrm>
              <a:custGeom>
                <a:rect b="b" l="l" r="r" t="t"/>
                <a:pathLst>
                  <a:path extrusionOk="0" h="4146" w="3958">
                    <a:moveTo>
                      <a:pt x="1" y="0"/>
                    </a:moveTo>
                    <a:lnTo>
                      <a:pt x="1" y="4146"/>
                    </a:lnTo>
                    <a:lnTo>
                      <a:pt x="3957" y="4146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4" name="Google Shape;294;p37"/>
              <p:cNvSpPr/>
              <p:nvPr/>
            </p:nvSpPr>
            <p:spPr>
              <a:xfrm>
                <a:off x="3884275" y="2919750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1" y="1"/>
                    </a:moveTo>
                    <a:lnTo>
                      <a:pt x="1" y="4144"/>
                    </a:lnTo>
                    <a:lnTo>
                      <a:pt x="3960" y="4144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5" name="Google Shape;295;p37"/>
              <p:cNvSpPr/>
              <p:nvPr/>
            </p:nvSpPr>
            <p:spPr>
              <a:xfrm>
                <a:off x="4017675" y="2919750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0" y="1"/>
                    </a:moveTo>
                    <a:lnTo>
                      <a:pt x="0" y="4144"/>
                    </a:lnTo>
                    <a:lnTo>
                      <a:pt x="3959" y="4144"/>
                    </a:lnTo>
                    <a:lnTo>
                      <a:pt x="3959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6" name="Google Shape;296;p37"/>
              <p:cNvSpPr/>
              <p:nvPr/>
            </p:nvSpPr>
            <p:spPr>
              <a:xfrm>
                <a:off x="4151050" y="2919750"/>
                <a:ext cx="98950" cy="103600"/>
              </a:xfrm>
              <a:custGeom>
                <a:rect b="b" l="l" r="r" t="t"/>
                <a:pathLst>
                  <a:path extrusionOk="0" h="4144" w="3958">
                    <a:moveTo>
                      <a:pt x="1" y="1"/>
                    </a:moveTo>
                    <a:lnTo>
                      <a:pt x="1" y="4144"/>
                    </a:lnTo>
                    <a:lnTo>
                      <a:pt x="3957" y="4144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7" name="Google Shape;297;p37"/>
              <p:cNvSpPr/>
              <p:nvPr/>
            </p:nvSpPr>
            <p:spPr>
              <a:xfrm>
                <a:off x="4284375" y="2919750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1" y="1"/>
                    </a:moveTo>
                    <a:lnTo>
                      <a:pt x="1" y="4144"/>
                    </a:lnTo>
                    <a:lnTo>
                      <a:pt x="3960" y="4144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8" name="Google Shape;298;p37"/>
              <p:cNvSpPr/>
              <p:nvPr/>
            </p:nvSpPr>
            <p:spPr>
              <a:xfrm>
                <a:off x="3255150" y="2919750"/>
                <a:ext cx="98925" cy="103600"/>
              </a:xfrm>
              <a:custGeom>
                <a:rect b="b" l="l" r="r" t="t"/>
                <a:pathLst>
                  <a:path extrusionOk="0" h="4144" w="3957">
                    <a:moveTo>
                      <a:pt x="0" y="1"/>
                    </a:moveTo>
                    <a:lnTo>
                      <a:pt x="0" y="4144"/>
                    </a:lnTo>
                    <a:lnTo>
                      <a:pt x="3957" y="4144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9" name="Google Shape;299;p37"/>
              <p:cNvSpPr/>
              <p:nvPr/>
            </p:nvSpPr>
            <p:spPr>
              <a:xfrm>
                <a:off x="3388475" y="2919750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0" y="1"/>
                    </a:moveTo>
                    <a:lnTo>
                      <a:pt x="0" y="4144"/>
                    </a:lnTo>
                    <a:lnTo>
                      <a:pt x="3960" y="4144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0" name="Google Shape;300;p37"/>
              <p:cNvSpPr/>
              <p:nvPr/>
            </p:nvSpPr>
            <p:spPr>
              <a:xfrm>
                <a:off x="3521875" y="2919750"/>
                <a:ext cx="98925" cy="103600"/>
              </a:xfrm>
              <a:custGeom>
                <a:rect b="b" l="l" r="r" t="t"/>
                <a:pathLst>
                  <a:path extrusionOk="0" h="4144" w="3957">
                    <a:moveTo>
                      <a:pt x="0" y="1"/>
                    </a:moveTo>
                    <a:lnTo>
                      <a:pt x="0" y="4144"/>
                    </a:lnTo>
                    <a:lnTo>
                      <a:pt x="3957" y="4144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1" name="Google Shape;301;p37"/>
              <p:cNvSpPr/>
              <p:nvPr/>
            </p:nvSpPr>
            <p:spPr>
              <a:xfrm>
                <a:off x="3655250" y="2919750"/>
                <a:ext cx="98950" cy="103600"/>
              </a:xfrm>
              <a:custGeom>
                <a:rect b="b" l="l" r="r" t="t"/>
                <a:pathLst>
                  <a:path extrusionOk="0" h="4144" w="3958">
                    <a:moveTo>
                      <a:pt x="1" y="1"/>
                    </a:moveTo>
                    <a:lnTo>
                      <a:pt x="1" y="4144"/>
                    </a:lnTo>
                    <a:lnTo>
                      <a:pt x="3957" y="4144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2" name="Google Shape;302;p37"/>
              <p:cNvSpPr/>
              <p:nvPr/>
            </p:nvSpPr>
            <p:spPr>
              <a:xfrm>
                <a:off x="3884275" y="3098650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1" y="1"/>
                    </a:moveTo>
                    <a:lnTo>
                      <a:pt x="1" y="4144"/>
                    </a:lnTo>
                    <a:lnTo>
                      <a:pt x="3960" y="4144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3" name="Google Shape;303;p37"/>
              <p:cNvSpPr/>
              <p:nvPr/>
            </p:nvSpPr>
            <p:spPr>
              <a:xfrm>
                <a:off x="4017675" y="3098650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0" y="1"/>
                    </a:moveTo>
                    <a:lnTo>
                      <a:pt x="0" y="4144"/>
                    </a:lnTo>
                    <a:lnTo>
                      <a:pt x="3959" y="4144"/>
                    </a:lnTo>
                    <a:lnTo>
                      <a:pt x="3959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4" name="Google Shape;304;p37"/>
              <p:cNvSpPr/>
              <p:nvPr/>
            </p:nvSpPr>
            <p:spPr>
              <a:xfrm>
                <a:off x="4151050" y="3098650"/>
                <a:ext cx="98950" cy="103600"/>
              </a:xfrm>
              <a:custGeom>
                <a:rect b="b" l="l" r="r" t="t"/>
                <a:pathLst>
                  <a:path extrusionOk="0" h="4144" w="3958">
                    <a:moveTo>
                      <a:pt x="1" y="1"/>
                    </a:moveTo>
                    <a:lnTo>
                      <a:pt x="1" y="4144"/>
                    </a:lnTo>
                    <a:lnTo>
                      <a:pt x="3957" y="4144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5" name="Google Shape;305;p37"/>
              <p:cNvSpPr/>
              <p:nvPr/>
            </p:nvSpPr>
            <p:spPr>
              <a:xfrm>
                <a:off x="4284375" y="3098650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1" y="1"/>
                    </a:moveTo>
                    <a:lnTo>
                      <a:pt x="1" y="4144"/>
                    </a:lnTo>
                    <a:lnTo>
                      <a:pt x="3960" y="4144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6" name="Google Shape;306;p37"/>
              <p:cNvSpPr/>
              <p:nvPr/>
            </p:nvSpPr>
            <p:spPr>
              <a:xfrm>
                <a:off x="3255150" y="3098650"/>
                <a:ext cx="98925" cy="103600"/>
              </a:xfrm>
              <a:custGeom>
                <a:rect b="b" l="l" r="r" t="t"/>
                <a:pathLst>
                  <a:path extrusionOk="0" h="4144" w="3957">
                    <a:moveTo>
                      <a:pt x="0" y="1"/>
                    </a:moveTo>
                    <a:lnTo>
                      <a:pt x="0" y="4144"/>
                    </a:lnTo>
                    <a:lnTo>
                      <a:pt x="3957" y="4144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7" name="Google Shape;307;p37"/>
              <p:cNvSpPr/>
              <p:nvPr/>
            </p:nvSpPr>
            <p:spPr>
              <a:xfrm>
                <a:off x="3388475" y="3098650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0" y="1"/>
                    </a:moveTo>
                    <a:lnTo>
                      <a:pt x="0" y="4144"/>
                    </a:lnTo>
                    <a:lnTo>
                      <a:pt x="3960" y="4144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8" name="Google Shape;308;p37"/>
              <p:cNvSpPr/>
              <p:nvPr/>
            </p:nvSpPr>
            <p:spPr>
              <a:xfrm>
                <a:off x="3521875" y="3098650"/>
                <a:ext cx="98925" cy="103600"/>
              </a:xfrm>
              <a:custGeom>
                <a:rect b="b" l="l" r="r" t="t"/>
                <a:pathLst>
                  <a:path extrusionOk="0" h="4144" w="3957">
                    <a:moveTo>
                      <a:pt x="0" y="1"/>
                    </a:moveTo>
                    <a:lnTo>
                      <a:pt x="0" y="4144"/>
                    </a:lnTo>
                    <a:lnTo>
                      <a:pt x="3957" y="4144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9" name="Google Shape;309;p37"/>
              <p:cNvSpPr/>
              <p:nvPr/>
            </p:nvSpPr>
            <p:spPr>
              <a:xfrm>
                <a:off x="3655250" y="3098650"/>
                <a:ext cx="98950" cy="103600"/>
              </a:xfrm>
              <a:custGeom>
                <a:rect b="b" l="l" r="r" t="t"/>
                <a:pathLst>
                  <a:path extrusionOk="0" h="4144" w="3958">
                    <a:moveTo>
                      <a:pt x="1" y="1"/>
                    </a:moveTo>
                    <a:lnTo>
                      <a:pt x="1" y="4144"/>
                    </a:lnTo>
                    <a:lnTo>
                      <a:pt x="3957" y="4144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0" name="Google Shape;310;p37"/>
              <p:cNvSpPr/>
              <p:nvPr/>
            </p:nvSpPr>
            <p:spPr>
              <a:xfrm>
                <a:off x="3884275" y="3277500"/>
                <a:ext cx="99000" cy="103675"/>
              </a:xfrm>
              <a:custGeom>
                <a:rect b="b" l="l" r="r" t="t"/>
                <a:pathLst>
                  <a:path extrusionOk="0" h="4147" w="3960">
                    <a:moveTo>
                      <a:pt x="1" y="1"/>
                    </a:moveTo>
                    <a:lnTo>
                      <a:pt x="1" y="4146"/>
                    </a:lnTo>
                    <a:lnTo>
                      <a:pt x="3960" y="4146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1" name="Google Shape;311;p37"/>
              <p:cNvSpPr/>
              <p:nvPr/>
            </p:nvSpPr>
            <p:spPr>
              <a:xfrm>
                <a:off x="4017675" y="3277500"/>
                <a:ext cx="99000" cy="103675"/>
              </a:xfrm>
              <a:custGeom>
                <a:rect b="b" l="l" r="r" t="t"/>
                <a:pathLst>
                  <a:path extrusionOk="0" h="4147" w="3960">
                    <a:moveTo>
                      <a:pt x="0" y="1"/>
                    </a:moveTo>
                    <a:lnTo>
                      <a:pt x="0" y="4146"/>
                    </a:lnTo>
                    <a:lnTo>
                      <a:pt x="3959" y="4146"/>
                    </a:lnTo>
                    <a:lnTo>
                      <a:pt x="3959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2" name="Google Shape;312;p37"/>
              <p:cNvSpPr/>
              <p:nvPr/>
            </p:nvSpPr>
            <p:spPr>
              <a:xfrm>
                <a:off x="4151050" y="3277500"/>
                <a:ext cx="98950" cy="103675"/>
              </a:xfrm>
              <a:custGeom>
                <a:rect b="b" l="l" r="r" t="t"/>
                <a:pathLst>
                  <a:path extrusionOk="0" h="4147" w="3958">
                    <a:moveTo>
                      <a:pt x="1" y="1"/>
                    </a:moveTo>
                    <a:lnTo>
                      <a:pt x="1" y="4146"/>
                    </a:lnTo>
                    <a:lnTo>
                      <a:pt x="3957" y="4146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3" name="Google Shape;313;p37"/>
              <p:cNvSpPr/>
              <p:nvPr/>
            </p:nvSpPr>
            <p:spPr>
              <a:xfrm>
                <a:off x="4284375" y="3277500"/>
                <a:ext cx="99000" cy="103675"/>
              </a:xfrm>
              <a:custGeom>
                <a:rect b="b" l="l" r="r" t="t"/>
                <a:pathLst>
                  <a:path extrusionOk="0" h="4147" w="3960">
                    <a:moveTo>
                      <a:pt x="1" y="1"/>
                    </a:moveTo>
                    <a:lnTo>
                      <a:pt x="1" y="4146"/>
                    </a:lnTo>
                    <a:lnTo>
                      <a:pt x="3960" y="4146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4" name="Google Shape;314;p37"/>
              <p:cNvSpPr/>
              <p:nvPr/>
            </p:nvSpPr>
            <p:spPr>
              <a:xfrm>
                <a:off x="3255150" y="3277500"/>
                <a:ext cx="98925" cy="103675"/>
              </a:xfrm>
              <a:custGeom>
                <a:rect b="b" l="l" r="r" t="t"/>
                <a:pathLst>
                  <a:path extrusionOk="0" h="4147" w="3957">
                    <a:moveTo>
                      <a:pt x="0" y="1"/>
                    </a:moveTo>
                    <a:lnTo>
                      <a:pt x="0" y="4146"/>
                    </a:lnTo>
                    <a:lnTo>
                      <a:pt x="3957" y="4146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5" name="Google Shape;315;p37"/>
              <p:cNvSpPr/>
              <p:nvPr/>
            </p:nvSpPr>
            <p:spPr>
              <a:xfrm>
                <a:off x="3388475" y="3277500"/>
                <a:ext cx="99000" cy="103675"/>
              </a:xfrm>
              <a:custGeom>
                <a:rect b="b" l="l" r="r" t="t"/>
                <a:pathLst>
                  <a:path extrusionOk="0" h="4147" w="3960">
                    <a:moveTo>
                      <a:pt x="0" y="1"/>
                    </a:moveTo>
                    <a:lnTo>
                      <a:pt x="0" y="4146"/>
                    </a:lnTo>
                    <a:lnTo>
                      <a:pt x="3960" y="4146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6" name="Google Shape;316;p37"/>
              <p:cNvSpPr/>
              <p:nvPr/>
            </p:nvSpPr>
            <p:spPr>
              <a:xfrm>
                <a:off x="3521875" y="3277500"/>
                <a:ext cx="98925" cy="103675"/>
              </a:xfrm>
              <a:custGeom>
                <a:rect b="b" l="l" r="r" t="t"/>
                <a:pathLst>
                  <a:path extrusionOk="0" h="4147" w="3957">
                    <a:moveTo>
                      <a:pt x="0" y="1"/>
                    </a:moveTo>
                    <a:lnTo>
                      <a:pt x="0" y="4146"/>
                    </a:lnTo>
                    <a:lnTo>
                      <a:pt x="3957" y="4146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7" name="Google Shape;317;p37"/>
              <p:cNvSpPr/>
              <p:nvPr/>
            </p:nvSpPr>
            <p:spPr>
              <a:xfrm>
                <a:off x="3655250" y="3277500"/>
                <a:ext cx="98950" cy="103675"/>
              </a:xfrm>
              <a:custGeom>
                <a:rect b="b" l="l" r="r" t="t"/>
                <a:pathLst>
                  <a:path extrusionOk="0" h="4147" w="3958">
                    <a:moveTo>
                      <a:pt x="1" y="1"/>
                    </a:moveTo>
                    <a:lnTo>
                      <a:pt x="1" y="4146"/>
                    </a:lnTo>
                    <a:lnTo>
                      <a:pt x="3957" y="4146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8" name="Google Shape;318;p37"/>
              <p:cNvSpPr/>
              <p:nvPr/>
            </p:nvSpPr>
            <p:spPr>
              <a:xfrm>
                <a:off x="3884275" y="3456400"/>
                <a:ext cx="99000" cy="103675"/>
              </a:xfrm>
              <a:custGeom>
                <a:rect b="b" l="l" r="r" t="t"/>
                <a:pathLst>
                  <a:path extrusionOk="0" h="4147" w="3960">
                    <a:moveTo>
                      <a:pt x="1" y="1"/>
                    </a:moveTo>
                    <a:lnTo>
                      <a:pt x="1" y="4147"/>
                    </a:lnTo>
                    <a:lnTo>
                      <a:pt x="3960" y="4147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9" name="Google Shape;319;p37"/>
              <p:cNvSpPr/>
              <p:nvPr/>
            </p:nvSpPr>
            <p:spPr>
              <a:xfrm>
                <a:off x="4017675" y="3456400"/>
                <a:ext cx="99000" cy="103675"/>
              </a:xfrm>
              <a:custGeom>
                <a:rect b="b" l="l" r="r" t="t"/>
                <a:pathLst>
                  <a:path extrusionOk="0" h="4147" w="3960">
                    <a:moveTo>
                      <a:pt x="0" y="1"/>
                    </a:moveTo>
                    <a:lnTo>
                      <a:pt x="0" y="4147"/>
                    </a:lnTo>
                    <a:lnTo>
                      <a:pt x="3959" y="4147"/>
                    </a:lnTo>
                    <a:lnTo>
                      <a:pt x="3959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0" name="Google Shape;320;p37"/>
              <p:cNvSpPr/>
              <p:nvPr/>
            </p:nvSpPr>
            <p:spPr>
              <a:xfrm>
                <a:off x="4151050" y="3456400"/>
                <a:ext cx="98950" cy="103675"/>
              </a:xfrm>
              <a:custGeom>
                <a:rect b="b" l="l" r="r" t="t"/>
                <a:pathLst>
                  <a:path extrusionOk="0" h="4147" w="3958">
                    <a:moveTo>
                      <a:pt x="1" y="1"/>
                    </a:moveTo>
                    <a:lnTo>
                      <a:pt x="1" y="4147"/>
                    </a:lnTo>
                    <a:lnTo>
                      <a:pt x="3957" y="4147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1" name="Google Shape;321;p37"/>
              <p:cNvSpPr/>
              <p:nvPr/>
            </p:nvSpPr>
            <p:spPr>
              <a:xfrm>
                <a:off x="4284375" y="3456400"/>
                <a:ext cx="99000" cy="103675"/>
              </a:xfrm>
              <a:custGeom>
                <a:rect b="b" l="l" r="r" t="t"/>
                <a:pathLst>
                  <a:path extrusionOk="0" h="4147" w="3960">
                    <a:moveTo>
                      <a:pt x="1" y="1"/>
                    </a:moveTo>
                    <a:lnTo>
                      <a:pt x="1" y="4147"/>
                    </a:lnTo>
                    <a:lnTo>
                      <a:pt x="3960" y="4147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2" name="Google Shape;322;p37"/>
              <p:cNvSpPr/>
              <p:nvPr/>
            </p:nvSpPr>
            <p:spPr>
              <a:xfrm>
                <a:off x="3255150" y="3456400"/>
                <a:ext cx="98925" cy="103675"/>
              </a:xfrm>
              <a:custGeom>
                <a:rect b="b" l="l" r="r" t="t"/>
                <a:pathLst>
                  <a:path extrusionOk="0" h="4147" w="3957">
                    <a:moveTo>
                      <a:pt x="0" y="1"/>
                    </a:moveTo>
                    <a:lnTo>
                      <a:pt x="0" y="4147"/>
                    </a:lnTo>
                    <a:lnTo>
                      <a:pt x="3957" y="4147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3" name="Google Shape;323;p37"/>
              <p:cNvSpPr/>
              <p:nvPr/>
            </p:nvSpPr>
            <p:spPr>
              <a:xfrm>
                <a:off x="3388475" y="3456400"/>
                <a:ext cx="99000" cy="103675"/>
              </a:xfrm>
              <a:custGeom>
                <a:rect b="b" l="l" r="r" t="t"/>
                <a:pathLst>
                  <a:path extrusionOk="0" h="4147" w="3960">
                    <a:moveTo>
                      <a:pt x="0" y="1"/>
                    </a:moveTo>
                    <a:lnTo>
                      <a:pt x="0" y="4147"/>
                    </a:lnTo>
                    <a:lnTo>
                      <a:pt x="3960" y="4147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4" name="Google Shape;324;p37"/>
              <p:cNvSpPr/>
              <p:nvPr/>
            </p:nvSpPr>
            <p:spPr>
              <a:xfrm>
                <a:off x="3521875" y="3456400"/>
                <a:ext cx="98925" cy="103675"/>
              </a:xfrm>
              <a:custGeom>
                <a:rect b="b" l="l" r="r" t="t"/>
                <a:pathLst>
                  <a:path extrusionOk="0" h="4147" w="3957">
                    <a:moveTo>
                      <a:pt x="0" y="1"/>
                    </a:moveTo>
                    <a:lnTo>
                      <a:pt x="0" y="4147"/>
                    </a:lnTo>
                    <a:lnTo>
                      <a:pt x="3957" y="4147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5" name="Google Shape;325;p37"/>
              <p:cNvSpPr/>
              <p:nvPr/>
            </p:nvSpPr>
            <p:spPr>
              <a:xfrm>
                <a:off x="3655250" y="3456400"/>
                <a:ext cx="98950" cy="103675"/>
              </a:xfrm>
              <a:custGeom>
                <a:rect b="b" l="l" r="r" t="t"/>
                <a:pathLst>
                  <a:path extrusionOk="0" h="4147" w="3958">
                    <a:moveTo>
                      <a:pt x="1" y="1"/>
                    </a:moveTo>
                    <a:lnTo>
                      <a:pt x="1" y="4147"/>
                    </a:lnTo>
                    <a:lnTo>
                      <a:pt x="3957" y="4147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6" name="Google Shape;326;p37"/>
              <p:cNvSpPr/>
              <p:nvPr/>
            </p:nvSpPr>
            <p:spPr>
              <a:xfrm>
                <a:off x="3884275" y="3635325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1" y="0"/>
                    </a:moveTo>
                    <a:lnTo>
                      <a:pt x="1" y="4143"/>
                    </a:lnTo>
                    <a:lnTo>
                      <a:pt x="3960" y="4143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7" name="Google Shape;327;p37"/>
              <p:cNvSpPr/>
              <p:nvPr/>
            </p:nvSpPr>
            <p:spPr>
              <a:xfrm>
                <a:off x="4017675" y="3635325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0" y="0"/>
                    </a:moveTo>
                    <a:lnTo>
                      <a:pt x="0" y="4143"/>
                    </a:lnTo>
                    <a:lnTo>
                      <a:pt x="3959" y="4143"/>
                    </a:lnTo>
                    <a:lnTo>
                      <a:pt x="3959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8" name="Google Shape;328;p37"/>
              <p:cNvSpPr/>
              <p:nvPr/>
            </p:nvSpPr>
            <p:spPr>
              <a:xfrm>
                <a:off x="4151050" y="3635325"/>
                <a:ext cx="98950" cy="103600"/>
              </a:xfrm>
              <a:custGeom>
                <a:rect b="b" l="l" r="r" t="t"/>
                <a:pathLst>
                  <a:path extrusionOk="0" h="4144" w="3958">
                    <a:moveTo>
                      <a:pt x="1" y="0"/>
                    </a:moveTo>
                    <a:lnTo>
                      <a:pt x="1" y="4143"/>
                    </a:lnTo>
                    <a:lnTo>
                      <a:pt x="3957" y="4143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9" name="Google Shape;329;p37"/>
              <p:cNvSpPr/>
              <p:nvPr/>
            </p:nvSpPr>
            <p:spPr>
              <a:xfrm>
                <a:off x="4284375" y="3635325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1" y="0"/>
                    </a:moveTo>
                    <a:lnTo>
                      <a:pt x="1" y="4143"/>
                    </a:lnTo>
                    <a:lnTo>
                      <a:pt x="3960" y="4143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0" name="Google Shape;330;p37"/>
              <p:cNvSpPr/>
              <p:nvPr/>
            </p:nvSpPr>
            <p:spPr>
              <a:xfrm>
                <a:off x="3255150" y="3635325"/>
                <a:ext cx="98925" cy="103600"/>
              </a:xfrm>
              <a:custGeom>
                <a:rect b="b" l="l" r="r" t="t"/>
                <a:pathLst>
                  <a:path extrusionOk="0" h="4144" w="3957">
                    <a:moveTo>
                      <a:pt x="0" y="0"/>
                    </a:moveTo>
                    <a:lnTo>
                      <a:pt x="0" y="4143"/>
                    </a:lnTo>
                    <a:lnTo>
                      <a:pt x="3957" y="4143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1" name="Google Shape;331;p37"/>
              <p:cNvSpPr/>
              <p:nvPr/>
            </p:nvSpPr>
            <p:spPr>
              <a:xfrm>
                <a:off x="3388475" y="3635325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0" y="0"/>
                    </a:moveTo>
                    <a:lnTo>
                      <a:pt x="0" y="4143"/>
                    </a:lnTo>
                    <a:lnTo>
                      <a:pt x="3960" y="4143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2" name="Google Shape;332;p37"/>
              <p:cNvSpPr/>
              <p:nvPr/>
            </p:nvSpPr>
            <p:spPr>
              <a:xfrm>
                <a:off x="3521875" y="3635325"/>
                <a:ext cx="98925" cy="103600"/>
              </a:xfrm>
              <a:custGeom>
                <a:rect b="b" l="l" r="r" t="t"/>
                <a:pathLst>
                  <a:path extrusionOk="0" h="4144" w="3957">
                    <a:moveTo>
                      <a:pt x="0" y="0"/>
                    </a:moveTo>
                    <a:lnTo>
                      <a:pt x="0" y="4143"/>
                    </a:lnTo>
                    <a:lnTo>
                      <a:pt x="3957" y="4143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3" name="Google Shape;333;p37"/>
              <p:cNvSpPr/>
              <p:nvPr/>
            </p:nvSpPr>
            <p:spPr>
              <a:xfrm>
                <a:off x="3655250" y="3635325"/>
                <a:ext cx="98950" cy="103600"/>
              </a:xfrm>
              <a:custGeom>
                <a:rect b="b" l="l" r="r" t="t"/>
                <a:pathLst>
                  <a:path extrusionOk="0" h="4144" w="3958">
                    <a:moveTo>
                      <a:pt x="1" y="0"/>
                    </a:moveTo>
                    <a:lnTo>
                      <a:pt x="1" y="4143"/>
                    </a:lnTo>
                    <a:lnTo>
                      <a:pt x="3957" y="4143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4" name="Google Shape;334;p37"/>
              <p:cNvSpPr/>
              <p:nvPr/>
            </p:nvSpPr>
            <p:spPr>
              <a:xfrm>
                <a:off x="3884275" y="3814225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1" y="1"/>
                    </a:moveTo>
                    <a:lnTo>
                      <a:pt x="1" y="4144"/>
                    </a:lnTo>
                    <a:lnTo>
                      <a:pt x="3960" y="4144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5" name="Google Shape;335;p37"/>
              <p:cNvSpPr/>
              <p:nvPr/>
            </p:nvSpPr>
            <p:spPr>
              <a:xfrm>
                <a:off x="4017675" y="3814225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0" y="1"/>
                    </a:moveTo>
                    <a:lnTo>
                      <a:pt x="0" y="4144"/>
                    </a:lnTo>
                    <a:lnTo>
                      <a:pt x="3959" y="4144"/>
                    </a:lnTo>
                    <a:lnTo>
                      <a:pt x="3959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6" name="Google Shape;336;p37"/>
              <p:cNvSpPr/>
              <p:nvPr/>
            </p:nvSpPr>
            <p:spPr>
              <a:xfrm>
                <a:off x="4151050" y="3814225"/>
                <a:ext cx="98950" cy="103600"/>
              </a:xfrm>
              <a:custGeom>
                <a:rect b="b" l="l" r="r" t="t"/>
                <a:pathLst>
                  <a:path extrusionOk="0" h="4144" w="3958">
                    <a:moveTo>
                      <a:pt x="1" y="1"/>
                    </a:moveTo>
                    <a:lnTo>
                      <a:pt x="1" y="4144"/>
                    </a:lnTo>
                    <a:lnTo>
                      <a:pt x="3957" y="4144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7" name="Google Shape;337;p37"/>
              <p:cNvSpPr/>
              <p:nvPr/>
            </p:nvSpPr>
            <p:spPr>
              <a:xfrm>
                <a:off x="4284375" y="3814225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1" y="1"/>
                    </a:moveTo>
                    <a:lnTo>
                      <a:pt x="1" y="4144"/>
                    </a:lnTo>
                    <a:lnTo>
                      <a:pt x="3960" y="4144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8" name="Google Shape;338;p37"/>
              <p:cNvSpPr/>
              <p:nvPr/>
            </p:nvSpPr>
            <p:spPr>
              <a:xfrm>
                <a:off x="3255150" y="3814225"/>
                <a:ext cx="98925" cy="103600"/>
              </a:xfrm>
              <a:custGeom>
                <a:rect b="b" l="l" r="r" t="t"/>
                <a:pathLst>
                  <a:path extrusionOk="0" h="4144" w="3957">
                    <a:moveTo>
                      <a:pt x="0" y="1"/>
                    </a:moveTo>
                    <a:lnTo>
                      <a:pt x="0" y="4144"/>
                    </a:lnTo>
                    <a:lnTo>
                      <a:pt x="3957" y="4144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9" name="Google Shape;339;p37"/>
              <p:cNvSpPr/>
              <p:nvPr/>
            </p:nvSpPr>
            <p:spPr>
              <a:xfrm>
                <a:off x="3388475" y="3814225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0" y="1"/>
                    </a:moveTo>
                    <a:lnTo>
                      <a:pt x="0" y="4144"/>
                    </a:lnTo>
                    <a:lnTo>
                      <a:pt x="3960" y="4144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0" name="Google Shape;340;p37"/>
              <p:cNvSpPr/>
              <p:nvPr/>
            </p:nvSpPr>
            <p:spPr>
              <a:xfrm>
                <a:off x="3521875" y="3814225"/>
                <a:ext cx="98925" cy="103600"/>
              </a:xfrm>
              <a:custGeom>
                <a:rect b="b" l="l" r="r" t="t"/>
                <a:pathLst>
                  <a:path extrusionOk="0" h="4144" w="3957">
                    <a:moveTo>
                      <a:pt x="0" y="1"/>
                    </a:moveTo>
                    <a:lnTo>
                      <a:pt x="0" y="4144"/>
                    </a:lnTo>
                    <a:lnTo>
                      <a:pt x="3957" y="4144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1" name="Google Shape;341;p37"/>
              <p:cNvSpPr/>
              <p:nvPr/>
            </p:nvSpPr>
            <p:spPr>
              <a:xfrm>
                <a:off x="3655250" y="3814225"/>
                <a:ext cx="98950" cy="103600"/>
              </a:xfrm>
              <a:custGeom>
                <a:rect b="b" l="l" r="r" t="t"/>
                <a:pathLst>
                  <a:path extrusionOk="0" h="4144" w="3958">
                    <a:moveTo>
                      <a:pt x="1" y="1"/>
                    </a:moveTo>
                    <a:lnTo>
                      <a:pt x="1" y="4144"/>
                    </a:lnTo>
                    <a:lnTo>
                      <a:pt x="3957" y="4144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2" name="Google Shape;342;p37"/>
              <p:cNvSpPr/>
              <p:nvPr/>
            </p:nvSpPr>
            <p:spPr>
              <a:xfrm>
                <a:off x="3884275" y="3993075"/>
                <a:ext cx="99000" cy="103650"/>
              </a:xfrm>
              <a:custGeom>
                <a:rect b="b" l="l" r="r" t="t"/>
                <a:pathLst>
                  <a:path extrusionOk="0" h="4146" w="3960">
                    <a:moveTo>
                      <a:pt x="1" y="0"/>
                    </a:moveTo>
                    <a:lnTo>
                      <a:pt x="1" y="4146"/>
                    </a:lnTo>
                    <a:lnTo>
                      <a:pt x="3960" y="4146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3" name="Google Shape;343;p37"/>
              <p:cNvSpPr/>
              <p:nvPr/>
            </p:nvSpPr>
            <p:spPr>
              <a:xfrm>
                <a:off x="4017675" y="3993075"/>
                <a:ext cx="99000" cy="103650"/>
              </a:xfrm>
              <a:custGeom>
                <a:rect b="b" l="l" r="r" t="t"/>
                <a:pathLst>
                  <a:path extrusionOk="0" h="4146" w="3960">
                    <a:moveTo>
                      <a:pt x="0" y="0"/>
                    </a:moveTo>
                    <a:lnTo>
                      <a:pt x="0" y="4146"/>
                    </a:lnTo>
                    <a:lnTo>
                      <a:pt x="3959" y="4146"/>
                    </a:lnTo>
                    <a:lnTo>
                      <a:pt x="3959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4" name="Google Shape;344;p37"/>
              <p:cNvSpPr/>
              <p:nvPr/>
            </p:nvSpPr>
            <p:spPr>
              <a:xfrm>
                <a:off x="4151050" y="3993075"/>
                <a:ext cx="98950" cy="103650"/>
              </a:xfrm>
              <a:custGeom>
                <a:rect b="b" l="l" r="r" t="t"/>
                <a:pathLst>
                  <a:path extrusionOk="0" h="4146" w="3958">
                    <a:moveTo>
                      <a:pt x="1" y="0"/>
                    </a:moveTo>
                    <a:lnTo>
                      <a:pt x="1" y="4146"/>
                    </a:lnTo>
                    <a:lnTo>
                      <a:pt x="3957" y="4146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5" name="Google Shape;345;p37"/>
              <p:cNvSpPr/>
              <p:nvPr/>
            </p:nvSpPr>
            <p:spPr>
              <a:xfrm>
                <a:off x="4284375" y="3993075"/>
                <a:ext cx="99000" cy="103650"/>
              </a:xfrm>
              <a:custGeom>
                <a:rect b="b" l="l" r="r" t="t"/>
                <a:pathLst>
                  <a:path extrusionOk="0" h="4146" w="3960">
                    <a:moveTo>
                      <a:pt x="1" y="0"/>
                    </a:moveTo>
                    <a:lnTo>
                      <a:pt x="1" y="4146"/>
                    </a:lnTo>
                    <a:lnTo>
                      <a:pt x="3960" y="4146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6" name="Google Shape;346;p37"/>
              <p:cNvSpPr/>
              <p:nvPr/>
            </p:nvSpPr>
            <p:spPr>
              <a:xfrm>
                <a:off x="3255150" y="3993075"/>
                <a:ext cx="98925" cy="103650"/>
              </a:xfrm>
              <a:custGeom>
                <a:rect b="b" l="l" r="r" t="t"/>
                <a:pathLst>
                  <a:path extrusionOk="0" h="4146" w="3957">
                    <a:moveTo>
                      <a:pt x="0" y="0"/>
                    </a:moveTo>
                    <a:lnTo>
                      <a:pt x="0" y="4146"/>
                    </a:lnTo>
                    <a:lnTo>
                      <a:pt x="3957" y="4146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7" name="Google Shape;347;p37"/>
              <p:cNvSpPr/>
              <p:nvPr/>
            </p:nvSpPr>
            <p:spPr>
              <a:xfrm>
                <a:off x="3388475" y="3993075"/>
                <a:ext cx="99000" cy="103650"/>
              </a:xfrm>
              <a:custGeom>
                <a:rect b="b" l="l" r="r" t="t"/>
                <a:pathLst>
                  <a:path extrusionOk="0" h="4146" w="3960">
                    <a:moveTo>
                      <a:pt x="0" y="0"/>
                    </a:moveTo>
                    <a:lnTo>
                      <a:pt x="0" y="4146"/>
                    </a:lnTo>
                    <a:lnTo>
                      <a:pt x="3960" y="4146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8" name="Google Shape;348;p37"/>
              <p:cNvSpPr/>
              <p:nvPr/>
            </p:nvSpPr>
            <p:spPr>
              <a:xfrm>
                <a:off x="3521875" y="3993075"/>
                <a:ext cx="98925" cy="103650"/>
              </a:xfrm>
              <a:custGeom>
                <a:rect b="b" l="l" r="r" t="t"/>
                <a:pathLst>
                  <a:path extrusionOk="0" h="4146" w="3957">
                    <a:moveTo>
                      <a:pt x="0" y="0"/>
                    </a:moveTo>
                    <a:lnTo>
                      <a:pt x="0" y="4146"/>
                    </a:lnTo>
                    <a:lnTo>
                      <a:pt x="3957" y="4146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9" name="Google Shape;349;p37"/>
              <p:cNvSpPr/>
              <p:nvPr/>
            </p:nvSpPr>
            <p:spPr>
              <a:xfrm>
                <a:off x="3655250" y="3993075"/>
                <a:ext cx="98950" cy="103650"/>
              </a:xfrm>
              <a:custGeom>
                <a:rect b="b" l="l" r="r" t="t"/>
                <a:pathLst>
                  <a:path extrusionOk="0" h="4146" w="3958">
                    <a:moveTo>
                      <a:pt x="1" y="0"/>
                    </a:moveTo>
                    <a:lnTo>
                      <a:pt x="1" y="4146"/>
                    </a:lnTo>
                    <a:lnTo>
                      <a:pt x="3957" y="4146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0" name="Google Shape;350;p37"/>
              <p:cNvSpPr/>
              <p:nvPr/>
            </p:nvSpPr>
            <p:spPr>
              <a:xfrm>
                <a:off x="3884275" y="4171975"/>
                <a:ext cx="99000" cy="103675"/>
              </a:xfrm>
              <a:custGeom>
                <a:rect b="b" l="l" r="r" t="t"/>
                <a:pathLst>
                  <a:path extrusionOk="0" h="4147" w="3960">
                    <a:moveTo>
                      <a:pt x="1" y="1"/>
                    </a:moveTo>
                    <a:lnTo>
                      <a:pt x="1" y="4146"/>
                    </a:lnTo>
                    <a:lnTo>
                      <a:pt x="3960" y="4146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1" name="Google Shape;351;p37"/>
              <p:cNvSpPr/>
              <p:nvPr/>
            </p:nvSpPr>
            <p:spPr>
              <a:xfrm>
                <a:off x="4017675" y="4171975"/>
                <a:ext cx="99000" cy="103675"/>
              </a:xfrm>
              <a:custGeom>
                <a:rect b="b" l="l" r="r" t="t"/>
                <a:pathLst>
                  <a:path extrusionOk="0" h="4147" w="3960">
                    <a:moveTo>
                      <a:pt x="0" y="1"/>
                    </a:moveTo>
                    <a:lnTo>
                      <a:pt x="0" y="4146"/>
                    </a:lnTo>
                    <a:lnTo>
                      <a:pt x="3959" y="4146"/>
                    </a:lnTo>
                    <a:lnTo>
                      <a:pt x="3959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2" name="Google Shape;352;p37"/>
              <p:cNvSpPr/>
              <p:nvPr/>
            </p:nvSpPr>
            <p:spPr>
              <a:xfrm>
                <a:off x="4151050" y="4171975"/>
                <a:ext cx="98950" cy="103675"/>
              </a:xfrm>
              <a:custGeom>
                <a:rect b="b" l="l" r="r" t="t"/>
                <a:pathLst>
                  <a:path extrusionOk="0" h="4147" w="3958">
                    <a:moveTo>
                      <a:pt x="1" y="1"/>
                    </a:moveTo>
                    <a:lnTo>
                      <a:pt x="1" y="4146"/>
                    </a:lnTo>
                    <a:lnTo>
                      <a:pt x="3957" y="4146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3" name="Google Shape;353;p37"/>
              <p:cNvSpPr/>
              <p:nvPr/>
            </p:nvSpPr>
            <p:spPr>
              <a:xfrm>
                <a:off x="4284375" y="4171975"/>
                <a:ext cx="99000" cy="103675"/>
              </a:xfrm>
              <a:custGeom>
                <a:rect b="b" l="l" r="r" t="t"/>
                <a:pathLst>
                  <a:path extrusionOk="0" h="4147" w="3960">
                    <a:moveTo>
                      <a:pt x="1" y="1"/>
                    </a:moveTo>
                    <a:lnTo>
                      <a:pt x="1" y="4146"/>
                    </a:lnTo>
                    <a:lnTo>
                      <a:pt x="3960" y="4146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4" name="Google Shape;354;p37"/>
              <p:cNvSpPr/>
              <p:nvPr/>
            </p:nvSpPr>
            <p:spPr>
              <a:xfrm>
                <a:off x="3255150" y="4171975"/>
                <a:ext cx="98925" cy="103675"/>
              </a:xfrm>
              <a:custGeom>
                <a:rect b="b" l="l" r="r" t="t"/>
                <a:pathLst>
                  <a:path extrusionOk="0" h="4147" w="3957">
                    <a:moveTo>
                      <a:pt x="0" y="1"/>
                    </a:moveTo>
                    <a:lnTo>
                      <a:pt x="0" y="4146"/>
                    </a:lnTo>
                    <a:lnTo>
                      <a:pt x="3957" y="4146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5" name="Google Shape;355;p37"/>
              <p:cNvSpPr/>
              <p:nvPr/>
            </p:nvSpPr>
            <p:spPr>
              <a:xfrm>
                <a:off x="3388475" y="4171975"/>
                <a:ext cx="99000" cy="103675"/>
              </a:xfrm>
              <a:custGeom>
                <a:rect b="b" l="l" r="r" t="t"/>
                <a:pathLst>
                  <a:path extrusionOk="0" h="4147" w="3960">
                    <a:moveTo>
                      <a:pt x="0" y="1"/>
                    </a:moveTo>
                    <a:lnTo>
                      <a:pt x="0" y="4146"/>
                    </a:lnTo>
                    <a:lnTo>
                      <a:pt x="3960" y="4146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6" name="Google Shape;356;p37"/>
              <p:cNvSpPr/>
              <p:nvPr/>
            </p:nvSpPr>
            <p:spPr>
              <a:xfrm>
                <a:off x="3521875" y="4171975"/>
                <a:ext cx="98925" cy="103675"/>
              </a:xfrm>
              <a:custGeom>
                <a:rect b="b" l="l" r="r" t="t"/>
                <a:pathLst>
                  <a:path extrusionOk="0" h="4147" w="3957">
                    <a:moveTo>
                      <a:pt x="0" y="1"/>
                    </a:moveTo>
                    <a:lnTo>
                      <a:pt x="0" y="4146"/>
                    </a:lnTo>
                    <a:lnTo>
                      <a:pt x="3957" y="4146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7" name="Google Shape;357;p37"/>
              <p:cNvSpPr/>
              <p:nvPr/>
            </p:nvSpPr>
            <p:spPr>
              <a:xfrm>
                <a:off x="3655250" y="4171975"/>
                <a:ext cx="98950" cy="103675"/>
              </a:xfrm>
              <a:custGeom>
                <a:rect b="b" l="l" r="r" t="t"/>
                <a:pathLst>
                  <a:path extrusionOk="0" h="4147" w="3958">
                    <a:moveTo>
                      <a:pt x="1" y="1"/>
                    </a:moveTo>
                    <a:lnTo>
                      <a:pt x="1" y="4146"/>
                    </a:lnTo>
                    <a:lnTo>
                      <a:pt x="3957" y="4146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8" name="Google Shape;358;p37"/>
              <p:cNvSpPr/>
              <p:nvPr/>
            </p:nvSpPr>
            <p:spPr>
              <a:xfrm>
                <a:off x="3884275" y="4350875"/>
                <a:ext cx="99000" cy="103675"/>
              </a:xfrm>
              <a:custGeom>
                <a:rect b="b" l="l" r="r" t="t"/>
                <a:pathLst>
                  <a:path extrusionOk="0" h="4147" w="3960">
                    <a:moveTo>
                      <a:pt x="1" y="1"/>
                    </a:moveTo>
                    <a:lnTo>
                      <a:pt x="1" y="4146"/>
                    </a:lnTo>
                    <a:lnTo>
                      <a:pt x="3960" y="4146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9" name="Google Shape;359;p37"/>
              <p:cNvSpPr/>
              <p:nvPr/>
            </p:nvSpPr>
            <p:spPr>
              <a:xfrm>
                <a:off x="4017675" y="4350875"/>
                <a:ext cx="99000" cy="103675"/>
              </a:xfrm>
              <a:custGeom>
                <a:rect b="b" l="l" r="r" t="t"/>
                <a:pathLst>
                  <a:path extrusionOk="0" h="4147" w="3960">
                    <a:moveTo>
                      <a:pt x="0" y="1"/>
                    </a:moveTo>
                    <a:lnTo>
                      <a:pt x="0" y="4146"/>
                    </a:lnTo>
                    <a:lnTo>
                      <a:pt x="3959" y="4146"/>
                    </a:lnTo>
                    <a:lnTo>
                      <a:pt x="3959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60" name="Google Shape;360;p37"/>
              <p:cNvSpPr/>
              <p:nvPr/>
            </p:nvSpPr>
            <p:spPr>
              <a:xfrm>
                <a:off x="4151050" y="4350875"/>
                <a:ext cx="98950" cy="103675"/>
              </a:xfrm>
              <a:custGeom>
                <a:rect b="b" l="l" r="r" t="t"/>
                <a:pathLst>
                  <a:path extrusionOk="0" h="4147" w="3958">
                    <a:moveTo>
                      <a:pt x="1" y="1"/>
                    </a:moveTo>
                    <a:lnTo>
                      <a:pt x="1" y="4146"/>
                    </a:lnTo>
                    <a:lnTo>
                      <a:pt x="3957" y="4146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61" name="Google Shape;361;p37"/>
              <p:cNvSpPr/>
              <p:nvPr/>
            </p:nvSpPr>
            <p:spPr>
              <a:xfrm>
                <a:off x="4284375" y="4350875"/>
                <a:ext cx="99000" cy="103675"/>
              </a:xfrm>
              <a:custGeom>
                <a:rect b="b" l="l" r="r" t="t"/>
                <a:pathLst>
                  <a:path extrusionOk="0" h="4147" w="3960">
                    <a:moveTo>
                      <a:pt x="1" y="1"/>
                    </a:moveTo>
                    <a:lnTo>
                      <a:pt x="1" y="4146"/>
                    </a:lnTo>
                    <a:lnTo>
                      <a:pt x="3960" y="4146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62" name="Google Shape;362;p37"/>
              <p:cNvSpPr/>
              <p:nvPr/>
            </p:nvSpPr>
            <p:spPr>
              <a:xfrm>
                <a:off x="3255150" y="4350875"/>
                <a:ext cx="98925" cy="103675"/>
              </a:xfrm>
              <a:custGeom>
                <a:rect b="b" l="l" r="r" t="t"/>
                <a:pathLst>
                  <a:path extrusionOk="0" h="4147" w="3957">
                    <a:moveTo>
                      <a:pt x="0" y="1"/>
                    </a:moveTo>
                    <a:lnTo>
                      <a:pt x="0" y="4146"/>
                    </a:lnTo>
                    <a:lnTo>
                      <a:pt x="3957" y="4146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63" name="Google Shape;363;p37"/>
              <p:cNvSpPr/>
              <p:nvPr/>
            </p:nvSpPr>
            <p:spPr>
              <a:xfrm>
                <a:off x="3388475" y="4350875"/>
                <a:ext cx="99000" cy="103675"/>
              </a:xfrm>
              <a:custGeom>
                <a:rect b="b" l="l" r="r" t="t"/>
                <a:pathLst>
                  <a:path extrusionOk="0" h="4147" w="3960">
                    <a:moveTo>
                      <a:pt x="0" y="1"/>
                    </a:moveTo>
                    <a:lnTo>
                      <a:pt x="0" y="4146"/>
                    </a:lnTo>
                    <a:lnTo>
                      <a:pt x="3960" y="4146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64" name="Google Shape;364;p37"/>
              <p:cNvSpPr/>
              <p:nvPr/>
            </p:nvSpPr>
            <p:spPr>
              <a:xfrm>
                <a:off x="3521875" y="4350875"/>
                <a:ext cx="98925" cy="103675"/>
              </a:xfrm>
              <a:custGeom>
                <a:rect b="b" l="l" r="r" t="t"/>
                <a:pathLst>
                  <a:path extrusionOk="0" h="4147" w="3957">
                    <a:moveTo>
                      <a:pt x="0" y="1"/>
                    </a:moveTo>
                    <a:lnTo>
                      <a:pt x="0" y="4146"/>
                    </a:lnTo>
                    <a:lnTo>
                      <a:pt x="3957" y="4146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65" name="Google Shape;365;p37"/>
              <p:cNvSpPr/>
              <p:nvPr/>
            </p:nvSpPr>
            <p:spPr>
              <a:xfrm>
                <a:off x="3655250" y="4350875"/>
                <a:ext cx="98950" cy="103675"/>
              </a:xfrm>
              <a:custGeom>
                <a:rect b="b" l="l" r="r" t="t"/>
                <a:pathLst>
                  <a:path extrusionOk="0" h="4147" w="3958">
                    <a:moveTo>
                      <a:pt x="1" y="1"/>
                    </a:moveTo>
                    <a:lnTo>
                      <a:pt x="1" y="4146"/>
                    </a:lnTo>
                    <a:lnTo>
                      <a:pt x="3957" y="4146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66" name="Google Shape;366;p37"/>
              <p:cNvSpPr/>
              <p:nvPr/>
            </p:nvSpPr>
            <p:spPr>
              <a:xfrm>
                <a:off x="3884275" y="4529800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1" y="0"/>
                    </a:moveTo>
                    <a:lnTo>
                      <a:pt x="1" y="4143"/>
                    </a:lnTo>
                    <a:lnTo>
                      <a:pt x="3960" y="4143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67" name="Google Shape;367;p37"/>
              <p:cNvSpPr/>
              <p:nvPr/>
            </p:nvSpPr>
            <p:spPr>
              <a:xfrm>
                <a:off x="4017675" y="4529800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0" y="0"/>
                    </a:moveTo>
                    <a:lnTo>
                      <a:pt x="0" y="4143"/>
                    </a:lnTo>
                    <a:lnTo>
                      <a:pt x="3959" y="4143"/>
                    </a:lnTo>
                    <a:lnTo>
                      <a:pt x="3959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68" name="Google Shape;368;p37"/>
              <p:cNvSpPr/>
              <p:nvPr/>
            </p:nvSpPr>
            <p:spPr>
              <a:xfrm>
                <a:off x="4151050" y="4529800"/>
                <a:ext cx="98950" cy="103600"/>
              </a:xfrm>
              <a:custGeom>
                <a:rect b="b" l="l" r="r" t="t"/>
                <a:pathLst>
                  <a:path extrusionOk="0" h="4144" w="3958">
                    <a:moveTo>
                      <a:pt x="1" y="0"/>
                    </a:moveTo>
                    <a:lnTo>
                      <a:pt x="1" y="4143"/>
                    </a:lnTo>
                    <a:lnTo>
                      <a:pt x="3957" y="4143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69" name="Google Shape;369;p37"/>
              <p:cNvSpPr/>
              <p:nvPr/>
            </p:nvSpPr>
            <p:spPr>
              <a:xfrm>
                <a:off x="4284375" y="4529800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1" y="0"/>
                    </a:moveTo>
                    <a:lnTo>
                      <a:pt x="1" y="4143"/>
                    </a:lnTo>
                    <a:lnTo>
                      <a:pt x="3960" y="4143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0" name="Google Shape;370;p37"/>
              <p:cNvSpPr/>
              <p:nvPr/>
            </p:nvSpPr>
            <p:spPr>
              <a:xfrm>
                <a:off x="3255150" y="4529800"/>
                <a:ext cx="98925" cy="103600"/>
              </a:xfrm>
              <a:custGeom>
                <a:rect b="b" l="l" r="r" t="t"/>
                <a:pathLst>
                  <a:path extrusionOk="0" h="4144" w="3957">
                    <a:moveTo>
                      <a:pt x="0" y="0"/>
                    </a:moveTo>
                    <a:lnTo>
                      <a:pt x="0" y="4143"/>
                    </a:lnTo>
                    <a:lnTo>
                      <a:pt x="3957" y="4143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1" name="Google Shape;371;p37"/>
              <p:cNvSpPr/>
              <p:nvPr/>
            </p:nvSpPr>
            <p:spPr>
              <a:xfrm>
                <a:off x="3388475" y="4529800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0" y="0"/>
                    </a:moveTo>
                    <a:lnTo>
                      <a:pt x="0" y="4143"/>
                    </a:lnTo>
                    <a:lnTo>
                      <a:pt x="3960" y="4143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2" name="Google Shape;372;p37"/>
              <p:cNvSpPr/>
              <p:nvPr/>
            </p:nvSpPr>
            <p:spPr>
              <a:xfrm>
                <a:off x="3521875" y="4529800"/>
                <a:ext cx="98925" cy="103600"/>
              </a:xfrm>
              <a:custGeom>
                <a:rect b="b" l="l" r="r" t="t"/>
                <a:pathLst>
                  <a:path extrusionOk="0" h="4144" w="3957">
                    <a:moveTo>
                      <a:pt x="0" y="0"/>
                    </a:moveTo>
                    <a:lnTo>
                      <a:pt x="0" y="4143"/>
                    </a:lnTo>
                    <a:lnTo>
                      <a:pt x="3957" y="4143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3" name="Google Shape;373;p37"/>
              <p:cNvSpPr/>
              <p:nvPr/>
            </p:nvSpPr>
            <p:spPr>
              <a:xfrm>
                <a:off x="3655250" y="4529800"/>
                <a:ext cx="98950" cy="103600"/>
              </a:xfrm>
              <a:custGeom>
                <a:rect b="b" l="l" r="r" t="t"/>
                <a:pathLst>
                  <a:path extrusionOk="0" h="4144" w="3958">
                    <a:moveTo>
                      <a:pt x="1" y="0"/>
                    </a:moveTo>
                    <a:lnTo>
                      <a:pt x="1" y="4143"/>
                    </a:lnTo>
                    <a:lnTo>
                      <a:pt x="3957" y="4143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4" name="Google Shape;374;p37"/>
              <p:cNvSpPr/>
              <p:nvPr/>
            </p:nvSpPr>
            <p:spPr>
              <a:xfrm>
                <a:off x="3884275" y="4708700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1" y="0"/>
                    </a:moveTo>
                    <a:lnTo>
                      <a:pt x="1" y="4144"/>
                    </a:lnTo>
                    <a:lnTo>
                      <a:pt x="3960" y="4144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5" name="Google Shape;375;p37"/>
              <p:cNvSpPr/>
              <p:nvPr/>
            </p:nvSpPr>
            <p:spPr>
              <a:xfrm>
                <a:off x="4017675" y="4708700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0" y="0"/>
                    </a:moveTo>
                    <a:lnTo>
                      <a:pt x="0" y="4144"/>
                    </a:lnTo>
                    <a:lnTo>
                      <a:pt x="3959" y="4144"/>
                    </a:lnTo>
                    <a:lnTo>
                      <a:pt x="3959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6" name="Google Shape;376;p37"/>
              <p:cNvSpPr/>
              <p:nvPr/>
            </p:nvSpPr>
            <p:spPr>
              <a:xfrm>
                <a:off x="4151050" y="4708700"/>
                <a:ext cx="98950" cy="103600"/>
              </a:xfrm>
              <a:custGeom>
                <a:rect b="b" l="l" r="r" t="t"/>
                <a:pathLst>
                  <a:path extrusionOk="0" h="4144" w="3958">
                    <a:moveTo>
                      <a:pt x="1" y="0"/>
                    </a:moveTo>
                    <a:lnTo>
                      <a:pt x="1" y="4144"/>
                    </a:lnTo>
                    <a:lnTo>
                      <a:pt x="3957" y="4144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7" name="Google Shape;377;p37"/>
              <p:cNvSpPr/>
              <p:nvPr/>
            </p:nvSpPr>
            <p:spPr>
              <a:xfrm>
                <a:off x="4284375" y="4708700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1" y="0"/>
                    </a:moveTo>
                    <a:lnTo>
                      <a:pt x="1" y="4144"/>
                    </a:lnTo>
                    <a:lnTo>
                      <a:pt x="3960" y="4144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8" name="Google Shape;378;p37"/>
              <p:cNvSpPr/>
              <p:nvPr/>
            </p:nvSpPr>
            <p:spPr>
              <a:xfrm>
                <a:off x="3255150" y="4708700"/>
                <a:ext cx="98925" cy="103600"/>
              </a:xfrm>
              <a:custGeom>
                <a:rect b="b" l="l" r="r" t="t"/>
                <a:pathLst>
                  <a:path extrusionOk="0" h="4144" w="3957">
                    <a:moveTo>
                      <a:pt x="0" y="0"/>
                    </a:moveTo>
                    <a:lnTo>
                      <a:pt x="0" y="4144"/>
                    </a:lnTo>
                    <a:lnTo>
                      <a:pt x="3957" y="4144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9" name="Google Shape;379;p37"/>
              <p:cNvSpPr/>
              <p:nvPr/>
            </p:nvSpPr>
            <p:spPr>
              <a:xfrm>
                <a:off x="3388475" y="4708700"/>
                <a:ext cx="99000" cy="103600"/>
              </a:xfrm>
              <a:custGeom>
                <a:rect b="b" l="l" r="r" t="t"/>
                <a:pathLst>
                  <a:path extrusionOk="0" h="4144" w="3960">
                    <a:moveTo>
                      <a:pt x="0" y="0"/>
                    </a:moveTo>
                    <a:lnTo>
                      <a:pt x="0" y="4144"/>
                    </a:lnTo>
                    <a:lnTo>
                      <a:pt x="3960" y="4144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80" name="Google Shape;380;p37"/>
              <p:cNvSpPr/>
              <p:nvPr/>
            </p:nvSpPr>
            <p:spPr>
              <a:xfrm>
                <a:off x="3521875" y="4708700"/>
                <a:ext cx="98925" cy="103600"/>
              </a:xfrm>
              <a:custGeom>
                <a:rect b="b" l="l" r="r" t="t"/>
                <a:pathLst>
                  <a:path extrusionOk="0" h="4144" w="3957">
                    <a:moveTo>
                      <a:pt x="0" y="0"/>
                    </a:moveTo>
                    <a:lnTo>
                      <a:pt x="0" y="4144"/>
                    </a:lnTo>
                    <a:lnTo>
                      <a:pt x="3957" y="4144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81" name="Google Shape;381;p37"/>
              <p:cNvSpPr/>
              <p:nvPr/>
            </p:nvSpPr>
            <p:spPr>
              <a:xfrm>
                <a:off x="3655250" y="4708700"/>
                <a:ext cx="98950" cy="103600"/>
              </a:xfrm>
              <a:custGeom>
                <a:rect b="b" l="l" r="r" t="t"/>
                <a:pathLst>
                  <a:path extrusionOk="0" h="4144" w="3958">
                    <a:moveTo>
                      <a:pt x="1" y="0"/>
                    </a:moveTo>
                    <a:lnTo>
                      <a:pt x="1" y="4144"/>
                    </a:lnTo>
                    <a:lnTo>
                      <a:pt x="3957" y="4144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82" name="Google Shape;382;p37"/>
              <p:cNvSpPr/>
              <p:nvPr/>
            </p:nvSpPr>
            <p:spPr>
              <a:xfrm>
                <a:off x="3884275" y="4887550"/>
                <a:ext cx="99000" cy="103650"/>
              </a:xfrm>
              <a:custGeom>
                <a:rect b="b" l="l" r="r" t="t"/>
                <a:pathLst>
                  <a:path extrusionOk="0" h="4146" w="3960">
                    <a:moveTo>
                      <a:pt x="1" y="0"/>
                    </a:moveTo>
                    <a:lnTo>
                      <a:pt x="1" y="4146"/>
                    </a:lnTo>
                    <a:lnTo>
                      <a:pt x="3960" y="4146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83" name="Google Shape;383;p37"/>
              <p:cNvSpPr/>
              <p:nvPr/>
            </p:nvSpPr>
            <p:spPr>
              <a:xfrm>
                <a:off x="4017675" y="4887550"/>
                <a:ext cx="99000" cy="103650"/>
              </a:xfrm>
              <a:custGeom>
                <a:rect b="b" l="l" r="r" t="t"/>
                <a:pathLst>
                  <a:path extrusionOk="0" h="4146" w="3960">
                    <a:moveTo>
                      <a:pt x="0" y="0"/>
                    </a:moveTo>
                    <a:lnTo>
                      <a:pt x="0" y="4146"/>
                    </a:lnTo>
                    <a:lnTo>
                      <a:pt x="3959" y="4146"/>
                    </a:lnTo>
                    <a:lnTo>
                      <a:pt x="3959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84" name="Google Shape;384;p37"/>
              <p:cNvSpPr/>
              <p:nvPr/>
            </p:nvSpPr>
            <p:spPr>
              <a:xfrm>
                <a:off x="4151050" y="4887550"/>
                <a:ext cx="98950" cy="103650"/>
              </a:xfrm>
              <a:custGeom>
                <a:rect b="b" l="l" r="r" t="t"/>
                <a:pathLst>
                  <a:path extrusionOk="0" h="4146" w="3958">
                    <a:moveTo>
                      <a:pt x="1" y="0"/>
                    </a:moveTo>
                    <a:lnTo>
                      <a:pt x="1" y="4146"/>
                    </a:lnTo>
                    <a:lnTo>
                      <a:pt x="3957" y="4146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85" name="Google Shape;385;p37"/>
              <p:cNvSpPr/>
              <p:nvPr/>
            </p:nvSpPr>
            <p:spPr>
              <a:xfrm>
                <a:off x="4284375" y="4887550"/>
                <a:ext cx="99000" cy="103650"/>
              </a:xfrm>
              <a:custGeom>
                <a:rect b="b" l="l" r="r" t="t"/>
                <a:pathLst>
                  <a:path extrusionOk="0" h="4146" w="3960">
                    <a:moveTo>
                      <a:pt x="1" y="0"/>
                    </a:moveTo>
                    <a:lnTo>
                      <a:pt x="1" y="4146"/>
                    </a:lnTo>
                    <a:lnTo>
                      <a:pt x="3960" y="4146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86" name="Google Shape;386;p37"/>
              <p:cNvSpPr/>
              <p:nvPr/>
            </p:nvSpPr>
            <p:spPr>
              <a:xfrm>
                <a:off x="3255150" y="4887550"/>
                <a:ext cx="98925" cy="103650"/>
              </a:xfrm>
              <a:custGeom>
                <a:rect b="b" l="l" r="r" t="t"/>
                <a:pathLst>
                  <a:path extrusionOk="0" h="4146" w="3957">
                    <a:moveTo>
                      <a:pt x="0" y="0"/>
                    </a:moveTo>
                    <a:lnTo>
                      <a:pt x="0" y="4146"/>
                    </a:lnTo>
                    <a:lnTo>
                      <a:pt x="3957" y="4146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87" name="Google Shape;387;p37"/>
              <p:cNvSpPr/>
              <p:nvPr/>
            </p:nvSpPr>
            <p:spPr>
              <a:xfrm>
                <a:off x="3388475" y="4887550"/>
                <a:ext cx="99000" cy="103650"/>
              </a:xfrm>
              <a:custGeom>
                <a:rect b="b" l="l" r="r" t="t"/>
                <a:pathLst>
                  <a:path extrusionOk="0" h="4146" w="3960">
                    <a:moveTo>
                      <a:pt x="0" y="0"/>
                    </a:moveTo>
                    <a:lnTo>
                      <a:pt x="0" y="4146"/>
                    </a:lnTo>
                    <a:lnTo>
                      <a:pt x="3960" y="4146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88" name="Google Shape;388;p37"/>
              <p:cNvSpPr/>
              <p:nvPr/>
            </p:nvSpPr>
            <p:spPr>
              <a:xfrm>
                <a:off x="3521875" y="4887550"/>
                <a:ext cx="98925" cy="103650"/>
              </a:xfrm>
              <a:custGeom>
                <a:rect b="b" l="l" r="r" t="t"/>
                <a:pathLst>
                  <a:path extrusionOk="0" h="4146" w="3957">
                    <a:moveTo>
                      <a:pt x="0" y="0"/>
                    </a:moveTo>
                    <a:lnTo>
                      <a:pt x="0" y="4146"/>
                    </a:lnTo>
                    <a:lnTo>
                      <a:pt x="3957" y="4146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89" name="Google Shape;389;p37"/>
              <p:cNvSpPr/>
              <p:nvPr/>
            </p:nvSpPr>
            <p:spPr>
              <a:xfrm>
                <a:off x="3655250" y="4887550"/>
                <a:ext cx="98950" cy="103650"/>
              </a:xfrm>
              <a:custGeom>
                <a:rect b="b" l="l" r="r" t="t"/>
                <a:pathLst>
                  <a:path extrusionOk="0" h="4146" w="3958">
                    <a:moveTo>
                      <a:pt x="1" y="0"/>
                    </a:moveTo>
                    <a:lnTo>
                      <a:pt x="1" y="4146"/>
                    </a:lnTo>
                    <a:lnTo>
                      <a:pt x="3957" y="4146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90" name="Google Shape;390;p37"/>
              <p:cNvSpPr/>
              <p:nvPr/>
            </p:nvSpPr>
            <p:spPr>
              <a:xfrm>
                <a:off x="3388475" y="1745100"/>
                <a:ext cx="99000" cy="89675"/>
              </a:xfrm>
              <a:custGeom>
                <a:rect b="b" l="l" r="r" t="t"/>
                <a:pathLst>
                  <a:path extrusionOk="0" h="3587" w="3960">
                    <a:moveTo>
                      <a:pt x="0" y="0"/>
                    </a:moveTo>
                    <a:lnTo>
                      <a:pt x="0" y="3586"/>
                    </a:lnTo>
                    <a:lnTo>
                      <a:pt x="3960" y="3586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91" name="Google Shape;391;p37"/>
              <p:cNvSpPr/>
              <p:nvPr/>
            </p:nvSpPr>
            <p:spPr>
              <a:xfrm>
                <a:off x="3521875" y="1745100"/>
                <a:ext cx="98925" cy="89675"/>
              </a:xfrm>
              <a:custGeom>
                <a:rect b="b" l="l" r="r" t="t"/>
                <a:pathLst>
                  <a:path extrusionOk="0" h="3587" w="3957">
                    <a:moveTo>
                      <a:pt x="0" y="0"/>
                    </a:moveTo>
                    <a:lnTo>
                      <a:pt x="0" y="3586"/>
                    </a:lnTo>
                    <a:lnTo>
                      <a:pt x="3957" y="3586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92" name="Google Shape;392;p37"/>
              <p:cNvSpPr/>
              <p:nvPr/>
            </p:nvSpPr>
            <p:spPr>
              <a:xfrm>
                <a:off x="3655250" y="1745100"/>
                <a:ext cx="98950" cy="89675"/>
              </a:xfrm>
              <a:custGeom>
                <a:rect b="b" l="l" r="r" t="t"/>
                <a:pathLst>
                  <a:path extrusionOk="0" h="3587" w="3958">
                    <a:moveTo>
                      <a:pt x="1" y="0"/>
                    </a:moveTo>
                    <a:lnTo>
                      <a:pt x="1" y="3586"/>
                    </a:lnTo>
                    <a:lnTo>
                      <a:pt x="3957" y="3586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93" name="Google Shape;393;p37"/>
              <p:cNvSpPr/>
              <p:nvPr/>
            </p:nvSpPr>
            <p:spPr>
              <a:xfrm>
                <a:off x="3388475" y="1866500"/>
                <a:ext cx="99000" cy="89625"/>
              </a:xfrm>
              <a:custGeom>
                <a:rect b="b" l="l" r="r" t="t"/>
                <a:pathLst>
                  <a:path extrusionOk="0" h="3585" w="3960">
                    <a:moveTo>
                      <a:pt x="0" y="1"/>
                    </a:moveTo>
                    <a:lnTo>
                      <a:pt x="0" y="3585"/>
                    </a:lnTo>
                    <a:lnTo>
                      <a:pt x="3960" y="3585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94" name="Google Shape;394;p37"/>
              <p:cNvSpPr/>
              <p:nvPr/>
            </p:nvSpPr>
            <p:spPr>
              <a:xfrm>
                <a:off x="3521875" y="1866500"/>
                <a:ext cx="98925" cy="89625"/>
              </a:xfrm>
              <a:custGeom>
                <a:rect b="b" l="l" r="r" t="t"/>
                <a:pathLst>
                  <a:path extrusionOk="0" h="3585" w="3957">
                    <a:moveTo>
                      <a:pt x="0" y="1"/>
                    </a:moveTo>
                    <a:lnTo>
                      <a:pt x="0" y="3585"/>
                    </a:lnTo>
                    <a:lnTo>
                      <a:pt x="3957" y="3585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95" name="Google Shape;395;p37"/>
              <p:cNvSpPr/>
              <p:nvPr/>
            </p:nvSpPr>
            <p:spPr>
              <a:xfrm>
                <a:off x="3655250" y="1866500"/>
                <a:ext cx="98950" cy="89625"/>
              </a:xfrm>
              <a:custGeom>
                <a:rect b="b" l="l" r="r" t="t"/>
                <a:pathLst>
                  <a:path extrusionOk="0" h="3585" w="3958">
                    <a:moveTo>
                      <a:pt x="1" y="1"/>
                    </a:moveTo>
                    <a:lnTo>
                      <a:pt x="1" y="3585"/>
                    </a:lnTo>
                    <a:lnTo>
                      <a:pt x="3957" y="3585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96" name="Google Shape;396;p37"/>
              <p:cNvSpPr/>
              <p:nvPr/>
            </p:nvSpPr>
            <p:spPr>
              <a:xfrm>
                <a:off x="3388475" y="1987875"/>
                <a:ext cx="99000" cy="89675"/>
              </a:xfrm>
              <a:custGeom>
                <a:rect b="b" l="l" r="r" t="t"/>
                <a:pathLst>
                  <a:path extrusionOk="0" h="3587" w="3960">
                    <a:moveTo>
                      <a:pt x="0" y="0"/>
                    </a:moveTo>
                    <a:lnTo>
                      <a:pt x="0" y="3587"/>
                    </a:lnTo>
                    <a:lnTo>
                      <a:pt x="3960" y="3587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97" name="Google Shape;397;p37"/>
              <p:cNvSpPr/>
              <p:nvPr/>
            </p:nvSpPr>
            <p:spPr>
              <a:xfrm>
                <a:off x="3521875" y="1987875"/>
                <a:ext cx="98925" cy="89675"/>
              </a:xfrm>
              <a:custGeom>
                <a:rect b="b" l="l" r="r" t="t"/>
                <a:pathLst>
                  <a:path extrusionOk="0" h="3587" w="3957">
                    <a:moveTo>
                      <a:pt x="0" y="0"/>
                    </a:moveTo>
                    <a:lnTo>
                      <a:pt x="0" y="3587"/>
                    </a:lnTo>
                    <a:lnTo>
                      <a:pt x="3957" y="3587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98" name="Google Shape;398;p37"/>
              <p:cNvSpPr/>
              <p:nvPr/>
            </p:nvSpPr>
            <p:spPr>
              <a:xfrm>
                <a:off x="3655250" y="1987875"/>
                <a:ext cx="98950" cy="89675"/>
              </a:xfrm>
              <a:custGeom>
                <a:rect b="b" l="l" r="r" t="t"/>
                <a:pathLst>
                  <a:path extrusionOk="0" h="3587" w="3958">
                    <a:moveTo>
                      <a:pt x="1" y="0"/>
                    </a:moveTo>
                    <a:lnTo>
                      <a:pt x="1" y="3587"/>
                    </a:lnTo>
                    <a:lnTo>
                      <a:pt x="3957" y="3587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99" name="Google Shape;399;p37"/>
              <p:cNvSpPr/>
              <p:nvPr/>
            </p:nvSpPr>
            <p:spPr>
              <a:xfrm>
                <a:off x="3862475" y="1745100"/>
                <a:ext cx="98925" cy="89675"/>
              </a:xfrm>
              <a:custGeom>
                <a:rect b="b" l="l" r="r" t="t"/>
                <a:pathLst>
                  <a:path extrusionOk="0" h="3587" w="3957">
                    <a:moveTo>
                      <a:pt x="0" y="0"/>
                    </a:moveTo>
                    <a:lnTo>
                      <a:pt x="0" y="3586"/>
                    </a:lnTo>
                    <a:lnTo>
                      <a:pt x="3957" y="3586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0" name="Google Shape;400;p37"/>
              <p:cNvSpPr/>
              <p:nvPr/>
            </p:nvSpPr>
            <p:spPr>
              <a:xfrm>
                <a:off x="3995850" y="1745100"/>
                <a:ext cx="98950" cy="89675"/>
              </a:xfrm>
              <a:custGeom>
                <a:rect b="b" l="l" r="r" t="t"/>
                <a:pathLst>
                  <a:path extrusionOk="0" h="3587" w="3958">
                    <a:moveTo>
                      <a:pt x="1" y="0"/>
                    </a:moveTo>
                    <a:lnTo>
                      <a:pt x="1" y="3586"/>
                    </a:lnTo>
                    <a:lnTo>
                      <a:pt x="3958" y="3586"/>
                    </a:lnTo>
                    <a:lnTo>
                      <a:pt x="3958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1" name="Google Shape;401;p37"/>
              <p:cNvSpPr/>
              <p:nvPr/>
            </p:nvSpPr>
            <p:spPr>
              <a:xfrm>
                <a:off x="4129175" y="1745100"/>
                <a:ext cx="99025" cy="89675"/>
              </a:xfrm>
              <a:custGeom>
                <a:rect b="b" l="l" r="r" t="t"/>
                <a:pathLst>
                  <a:path extrusionOk="0" h="3587" w="3961">
                    <a:moveTo>
                      <a:pt x="1" y="0"/>
                    </a:moveTo>
                    <a:lnTo>
                      <a:pt x="1" y="3586"/>
                    </a:lnTo>
                    <a:lnTo>
                      <a:pt x="3960" y="3586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2" name="Google Shape;402;p37"/>
              <p:cNvSpPr/>
              <p:nvPr/>
            </p:nvSpPr>
            <p:spPr>
              <a:xfrm>
                <a:off x="3862475" y="1866500"/>
                <a:ext cx="98925" cy="89625"/>
              </a:xfrm>
              <a:custGeom>
                <a:rect b="b" l="l" r="r" t="t"/>
                <a:pathLst>
                  <a:path extrusionOk="0" h="3585" w="3957">
                    <a:moveTo>
                      <a:pt x="0" y="1"/>
                    </a:moveTo>
                    <a:lnTo>
                      <a:pt x="0" y="3585"/>
                    </a:lnTo>
                    <a:lnTo>
                      <a:pt x="3957" y="3585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3" name="Google Shape;403;p37"/>
              <p:cNvSpPr/>
              <p:nvPr/>
            </p:nvSpPr>
            <p:spPr>
              <a:xfrm>
                <a:off x="3995850" y="1866500"/>
                <a:ext cx="98950" cy="89625"/>
              </a:xfrm>
              <a:custGeom>
                <a:rect b="b" l="l" r="r" t="t"/>
                <a:pathLst>
                  <a:path extrusionOk="0" h="3585" w="3958">
                    <a:moveTo>
                      <a:pt x="1" y="1"/>
                    </a:moveTo>
                    <a:lnTo>
                      <a:pt x="1" y="3585"/>
                    </a:lnTo>
                    <a:lnTo>
                      <a:pt x="3958" y="3585"/>
                    </a:lnTo>
                    <a:lnTo>
                      <a:pt x="3958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4" name="Google Shape;404;p37"/>
              <p:cNvSpPr/>
              <p:nvPr/>
            </p:nvSpPr>
            <p:spPr>
              <a:xfrm>
                <a:off x="4129175" y="1866500"/>
                <a:ext cx="99025" cy="89625"/>
              </a:xfrm>
              <a:custGeom>
                <a:rect b="b" l="l" r="r" t="t"/>
                <a:pathLst>
                  <a:path extrusionOk="0" h="3585" w="3961">
                    <a:moveTo>
                      <a:pt x="1" y="1"/>
                    </a:moveTo>
                    <a:lnTo>
                      <a:pt x="1" y="3585"/>
                    </a:lnTo>
                    <a:lnTo>
                      <a:pt x="3960" y="3585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5" name="Google Shape;405;p37"/>
              <p:cNvSpPr/>
              <p:nvPr/>
            </p:nvSpPr>
            <p:spPr>
              <a:xfrm>
                <a:off x="3862475" y="1987875"/>
                <a:ext cx="98925" cy="89675"/>
              </a:xfrm>
              <a:custGeom>
                <a:rect b="b" l="l" r="r" t="t"/>
                <a:pathLst>
                  <a:path extrusionOk="0" h="3587" w="3957">
                    <a:moveTo>
                      <a:pt x="0" y="0"/>
                    </a:moveTo>
                    <a:lnTo>
                      <a:pt x="0" y="3587"/>
                    </a:lnTo>
                    <a:lnTo>
                      <a:pt x="3957" y="3587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6" name="Google Shape;406;p37"/>
              <p:cNvSpPr/>
              <p:nvPr/>
            </p:nvSpPr>
            <p:spPr>
              <a:xfrm>
                <a:off x="3995850" y="1987875"/>
                <a:ext cx="98950" cy="89675"/>
              </a:xfrm>
              <a:custGeom>
                <a:rect b="b" l="l" r="r" t="t"/>
                <a:pathLst>
                  <a:path extrusionOk="0" h="3587" w="3958">
                    <a:moveTo>
                      <a:pt x="1" y="0"/>
                    </a:moveTo>
                    <a:lnTo>
                      <a:pt x="1" y="3587"/>
                    </a:lnTo>
                    <a:lnTo>
                      <a:pt x="3958" y="3587"/>
                    </a:lnTo>
                    <a:lnTo>
                      <a:pt x="3958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7" name="Google Shape;407;p37"/>
              <p:cNvSpPr/>
              <p:nvPr/>
            </p:nvSpPr>
            <p:spPr>
              <a:xfrm>
                <a:off x="4129175" y="1987875"/>
                <a:ext cx="99025" cy="89675"/>
              </a:xfrm>
              <a:custGeom>
                <a:rect b="b" l="l" r="r" t="t"/>
                <a:pathLst>
                  <a:path extrusionOk="0" h="3587" w="3961">
                    <a:moveTo>
                      <a:pt x="1" y="0"/>
                    </a:moveTo>
                    <a:lnTo>
                      <a:pt x="1" y="3587"/>
                    </a:lnTo>
                    <a:lnTo>
                      <a:pt x="3960" y="3587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8" name="Google Shape;408;p37"/>
              <p:cNvSpPr/>
              <p:nvPr/>
            </p:nvSpPr>
            <p:spPr>
              <a:xfrm>
                <a:off x="3468175" y="1491850"/>
                <a:ext cx="53700" cy="153425"/>
              </a:xfrm>
              <a:custGeom>
                <a:rect b="b" l="l" r="r" t="t"/>
                <a:pathLst>
                  <a:path extrusionOk="0" h="6137" w="2148">
                    <a:moveTo>
                      <a:pt x="0" y="0"/>
                    </a:moveTo>
                    <a:lnTo>
                      <a:pt x="0" y="6137"/>
                    </a:lnTo>
                    <a:lnTo>
                      <a:pt x="2148" y="6137"/>
                    </a:lnTo>
                    <a:lnTo>
                      <a:pt x="2148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9" name="Google Shape;409;p37"/>
              <p:cNvSpPr/>
              <p:nvPr/>
            </p:nvSpPr>
            <p:spPr>
              <a:xfrm>
                <a:off x="3593975" y="1491850"/>
                <a:ext cx="53700" cy="153425"/>
              </a:xfrm>
              <a:custGeom>
                <a:rect b="b" l="l" r="r" t="t"/>
                <a:pathLst>
                  <a:path extrusionOk="0" h="6137" w="2148">
                    <a:moveTo>
                      <a:pt x="0" y="0"/>
                    </a:moveTo>
                    <a:lnTo>
                      <a:pt x="0" y="6137"/>
                    </a:lnTo>
                    <a:lnTo>
                      <a:pt x="2148" y="6137"/>
                    </a:lnTo>
                    <a:lnTo>
                      <a:pt x="2148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0" name="Google Shape;410;p37"/>
              <p:cNvSpPr/>
              <p:nvPr/>
            </p:nvSpPr>
            <p:spPr>
              <a:xfrm>
                <a:off x="3719750" y="1491850"/>
                <a:ext cx="53725" cy="153425"/>
              </a:xfrm>
              <a:custGeom>
                <a:rect b="b" l="l" r="r" t="t"/>
                <a:pathLst>
                  <a:path extrusionOk="0" h="6137" w="2149">
                    <a:moveTo>
                      <a:pt x="1" y="0"/>
                    </a:moveTo>
                    <a:lnTo>
                      <a:pt x="1" y="6137"/>
                    </a:lnTo>
                    <a:lnTo>
                      <a:pt x="2148" y="6137"/>
                    </a:lnTo>
                    <a:lnTo>
                      <a:pt x="2148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1" name="Google Shape;411;p37"/>
              <p:cNvSpPr/>
              <p:nvPr/>
            </p:nvSpPr>
            <p:spPr>
              <a:xfrm>
                <a:off x="3845550" y="1491850"/>
                <a:ext cx="53725" cy="153425"/>
              </a:xfrm>
              <a:custGeom>
                <a:rect b="b" l="l" r="r" t="t"/>
                <a:pathLst>
                  <a:path extrusionOk="0" h="6137" w="2149">
                    <a:moveTo>
                      <a:pt x="1" y="0"/>
                    </a:moveTo>
                    <a:lnTo>
                      <a:pt x="1" y="6137"/>
                    </a:lnTo>
                    <a:lnTo>
                      <a:pt x="2148" y="6137"/>
                    </a:lnTo>
                    <a:lnTo>
                      <a:pt x="2148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2" name="Google Shape;412;p37"/>
              <p:cNvSpPr/>
              <p:nvPr/>
            </p:nvSpPr>
            <p:spPr>
              <a:xfrm>
                <a:off x="3971350" y="1491850"/>
                <a:ext cx="53650" cy="153425"/>
              </a:xfrm>
              <a:custGeom>
                <a:rect b="b" l="l" r="r" t="t"/>
                <a:pathLst>
                  <a:path extrusionOk="0" h="6137" w="2146">
                    <a:moveTo>
                      <a:pt x="0" y="0"/>
                    </a:moveTo>
                    <a:lnTo>
                      <a:pt x="0" y="6137"/>
                    </a:lnTo>
                    <a:lnTo>
                      <a:pt x="2145" y="6137"/>
                    </a:lnTo>
                    <a:lnTo>
                      <a:pt x="2145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3" name="Google Shape;413;p37"/>
              <p:cNvSpPr/>
              <p:nvPr/>
            </p:nvSpPr>
            <p:spPr>
              <a:xfrm>
                <a:off x="4097125" y="1491850"/>
                <a:ext cx="53675" cy="153425"/>
              </a:xfrm>
              <a:custGeom>
                <a:rect b="b" l="l" r="r" t="t"/>
                <a:pathLst>
                  <a:path extrusionOk="0" h="6137" w="2147">
                    <a:moveTo>
                      <a:pt x="1" y="0"/>
                    </a:moveTo>
                    <a:lnTo>
                      <a:pt x="1" y="6137"/>
                    </a:lnTo>
                    <a:lnTo>
                      <a:pt x="2146" y="6137"/>
                    </a:lnTo>
                    <a:lnTo>
                      <a:pt x="2146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4" name="Google Shape;414;p37"/>
              <p:cNvSpPr/>
              <p:nvPr/>
            </p:nvSpPr>
            <p:spPr>
              <a:xfrm>
                <a:off x="3648575" y="5181325"/>
                <a:ext cx="362450" cy="262925"/>
              </a:xfrm>
              <a:custGeom>
                <a:rect b="b" l="l" r="r" t="t"/>
                <a:pathLst>
                  <a:path extrusionOk="0" h="10517" w="14498">
                    <a:moveTo>
                      <a:pt x="808" y="0"/>
                    </a:moveTo>
                    <a:cubicBezTo>
                      <a:pt x="360" y="0"/>
                      <a:pt x="1" y="361"/>
                      <a:pt x="1" y="808"/>
                    </a:cubicBezTo>
                    <a:lnTo>
                      <a:pt x="1" y="9709"/>
                    </a:lnTo>
                    <a:cubicBezTo>
                      <a:pt x="1" y="10158"/>
                      <a:pt x="360" y="10517"/>
                      <a:pt x="808" y="10517"/>
                    </a:cubicBezTo>
                    <a:lnTo>
                      <a:pt x="13691" y="10517"/>
                    </a:lnTo>
                    <a:cubicBezTo>
                      <a:pt x="14138" y="10517"/>
                      <a:pt x="14497" y="10158"/>
                      <a:pt x="14497" y="9709"/>
                    </a:cubicBezTo>
                    <a:lnTo>
                      <a:pt x="14497" y="808"/>
                    </a:lnTo>
                    <a:cubicBezTo>
                      <a:pt x="14497" y="361"/>
                      <a:pt x="14138" y="0"/>
                      <a:pt x="13691" y="0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5" name="Google Shape;415;p37"/>
              <p:cNvSpPr/>
              <p:nvPr/>
            </p:nvSpPr>
            <p:spPr>
              <a:xfrm>
                <a:off x="3829775" y="5181325"/>
                <a:ext cx="25" cy="247750"/>
              </a:xfrm>
              <a:custGeom>
                <a:rect b="b" l="l" r="r" t="t"/>
                <a:pathLst>
                  <a:path extrusionOk="0" h="9910" w="1">
                    <a:moveTo>
                      <a:pt x="1" y="0"/>
                    </a:moveTo>
                    <a:lnTo>
                      <a:pt x="1" y="9909"/>
                    </a:lnTo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6" name="Google Shape;416;p37"/>
              <p:cNvSpPr/>
              <p:nvPr/>
            </p:nvSpPr>
            <p:spPr>
              <a:xfrm>
                <a:off x="4172750" y="5181325"/>
                <a:ext cx="191425" cy="160450"/>
              </a:xfrm>
              <a:custGeom>
                <a:rect b="b" l="l" r="r" t="t"/>
                <a:pathLst>
                  <a:path extrusionOk="0" h="6418" w="7657">
                    <a:moveTo>
                      <a:pt x="808" y="0"/>
                    </a:moveTo>
                    <a:cubicBezTo>
                      <a:pt x="359" y="0"/>
                      <a:pt x="0" y="361"/>
                      <a:pt x="0" y="808"/>
                    </a:cubicBezTo>
                    <a:lnTo>
                      <a:pt x="0" y="5609"/>
                    </a:lnTo>
                    <a:cubicBezTo>
                      <a:pt x="0" y="6056"/>
                      <a:pt x="359" y="6417"/>
                      <a:pt x="808" y="6417"/>
                    </a:cubicBezTo>
                    <a:lnTo>
                      <a:pt x="6848" y="6417"/>
                    </a:lnTo>
                    <a:cubicBezTo>
                      <a:pt x="7295" y="6417"/>
                      <a:pt x="7656" y="6056"/>
                      <a:pt x="7656" y="5609"/>
                    </a:cubicBezTo>
                    <a:lnTo>
                      <a:pt x="7656" y="808"/>
                    </a:lnTo>
                    <a:cubicBezTo>
                      <a:pt x="7656" y="361"/>
                      <a:pt x="7295" y="0"/>
                      <a:pt x="6848" y="0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7" name="Google Shape;417;p37"/>
              <p:cNvSpPr/>
              <p:nvPr/>
            </p:nvSpPr>
            <p:spPr>
              <a:xfrm>
                <a:off x="3292825" y="5181325"/>
                <a:ext cx="191375" cy="160450"/>
              </a:xfrm>
              <a:custGeom>
                <a:rect b="b" l="l" r="r" t="t"/>
                <a:pathLst>
                  <a:path extrusionOk="0" h="6418" w="7655">
                    <a:moveTo>
                      <a:pt x="807" y="0"/>
                    </a:moveTo>
                    <a:cubicBezTo>
                      <a:pt x="360" y="0"/>
                      <a:pt x="1" y="361"/>
                      <a:pt x="1" y="808"/>
                    </a:cubicBezTo>
                    <a:lnTo>
                      <a:pt x="1" y="5609"/>
                    </a:lnTo>
                    <a:cubicBezTo>
                      <a:pt x="1" y="6056"/>
                      <a:pt x="360" y="6417"/>
                      <a:pt x="807" y="6417"/>
                    </a:cubicBezTo>
                    <a:lnTo>
                      <a:pt x="6849" y="6417"/>
                    </a:lnTo>
                    <a:cubicBezTo>
                      <a:pt x="7295" y="6417"/>
                      <a:pt x="7654" y="6056"/>
                      <a:pt x="7654" y="5609"/>
                    </a:cubicBezTo>
                    <a:lnTo>
                      <a:pt x="7654" y="808"/>
                    </a:lnTo>
                    <a:cubicBezTo>
                      <a:pt x="7654" y="361"/>
                      <a:pt x="7295" y="0"/>
                      <a:pt x="6849" y="0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8" name="Google Shape;418;p37"/>
              <p:cNvSpPr/>
              <p:nvPr/>
            </p:nvSpPr>
            <p:spPr>
              <a:xfrm>
                <a:off x="3726550" y="784375"/>
                <a:ext cx="41925" cy="128875"/>
              </a:xfrm>
              <a:custGeom>
                <a:rect b="b" l="l" r="r" t="t"/>
                <a:pathLst>
                  <a:path extrusionOk="0" h="5155" w="1677">
                    <a:moveTo>
                      <a:pt x="0" y="1"/>
                    </a:moveTo>
                    <a:lnTo>
                      <a:pt x="0" y="5155"/>
                    </a:lnTo>
                    <a:lnTo>
                      <a:pt x="1676" y="5155"/>
                    </a:lnTo>
                    <a:lnTo>
                      <a:pt x="1676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9" name="Google Shape;419;p37"/>
              <p:cNvSpPr/>
              <p:nvPr/>
            </p:nvSpPr>
            <p:spPr>
              <a:xfrm>
                <a:off x="3856425" y="784375"/>
                <a:ext cx="41925" cy="128875"/>
              </a:xfrm>
              <a:custGeom>
                <a:rect b="b" l="l" r="r" t="t"/>
                <a:pathLst>
                  <a:path extrusionOk="0" h="5155" w="1677">
                    <a:moveTo>
                      <a:pt x="1" y="1"/>
                    </a:moveTo>
                    <a:lnTo>
                      <a:pt x="1" y="5155"/>
                    </a:lnTo>
                    <a:lnTo>
                      <a:pt x="1676" y="5155"/>
                    </a:lnTo>
                    <a:lnTo>
                      <a:pt x="1676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0" name="Google Shape;420;p37"/>
              <p:cNvSpPr/>
              <p:nvPr/>
            </p:nvSpPr>
            <p:spPr>
              <a:xfrm>
                <a:off x="3726550" y="978200"/>
                <a:ext cx="41925" cy="128850"/>
              </a:xfrm>
              <a:custGeom>
                <a:rect b="b" l="l" r="r" t="t"/>
                <a:pathLst>
                  <a:path extrusionOk="0" h="5154" w="1677">
                    <a:moveTo>
                      <a:pt x="0" y="0"/>
                    </a:moveTo>
                    <a:lnTo>
                      <a:pt x="0" y="5154"/>
                    </a:lnTo>
                    <a:lnTo>
                      <a:pt x="1676" y="5154"/>
                    </a:lnTo>
                    <a:lnTo>
                      <a:pt x="1676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1" name="Google Shape;421;p37"/>
              <p:cNvSpPr/>
              <p:nvPr/>
            </p:nvSpPr>
            <p:spPr>
              <a:xfrm>
                <a:off x="3856425" y="978200"/>
                <a:ext cx="41925" cy="128850"/>
              </a:xfrm>
              <a:custGeom>
                <a:rect b="b" l="l" r="r" t="t"/>
                <a:pathLst>
                  <a:path extrusionOk="0" h="5154" w="1677">
                    <a:moveTo>
                      <a:pt x="1" y="0"/>
                    </a:moveTo>
                    <a:lnTo>
                      <a:pt x="1" y="5154"/>
                    </a:lnTo>
                    <a:lnTo>
                      <a:pt x="1676" y="5154"/>
                    </a:lnTo>
                    <a:lnTo>
                      <a:pt x="1676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2" name="Google Shape;422;p37"/>
              <p:cNvSpPr/>
              <p:nvPr/>
            </p:nvSpPr>
            <p:spPr>
              <a:xfrm>
                <a:off x="3726550" y="1172000"/>
                <a:ext cx="41925" cy="128825"/>
              </a:xfrm>
              <a:custGeom>
                <a:rect b="b" l="l" r="r" t="t"/>
                <a:pathLst>
                  <a:path extrusionOk="0" h="5153" w="1677">
                    <a:moveTo>
                      <a:pt x="0" y="1"/>
                    </a:moveTo>
                    <a:lnTo>
                      <a:pt x="0" y="5152"/>
                    </a:lnTo>
                    <a:lnTo>
                      <a:pt x="1676" y="5152"/>
                    </a:lnTo>
                    <a:lnTo>
                      <a:pt x="1676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3" name="Google Shape;423;p37"/>
              <p:cNvSpPr/>
              <p:nvPr/>
            </p:nvSpPr>
            <p:spPr>
              <a:xfrm>
                <a:off x="3856425" y="1172000"/>
                <a:ext cx="41925" cy="128825"/>
              </a:xfrm>
              <a:custGeom>
                <a:rect b="b" l="l" r="r" t="t"/>
                <a:pathLst>
                  <a:path extrusionOk="0" h="5153" w="1677">
                    <a:moveTo>
                      <a:pt x="1" y="1"/>
                    </a:moveTo>
                    <a:lnTo>
                      <a:pt x="1" y="5152"/>
                    </a:lnTo>
                    <a:lnTo>
                      <a:pt x="1676" y="5152"/>
                    </a:lnTo>
                    <a:lnTo>
                      <a:pt x="1676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4" name="Google Shape;424;p37"/>
              <p:cNvSpPr/>
              <p:nvPr/>
            </p:nvSpPr>
            <p:spPr>
              <a:xfrm>
                <a:off x="2532225" y="5424500"/>
                <a:ext cx="2554475" cy="51400"/>
              </a:xfrm>
              <a:custGeom>
                <a:rect b="b" l="l" r="r" t="t"/>
                <a:pathLst>
                  <a:path extrusionOk="0" h="2056" w="102179">
                    <a:moveTo>
                      <a:pt x="258" y="0"/>
                    </a:moveTo>
                    <a:cubicBezTo>
                      <a:pt x="115" y="0"/>
                      <a:pt x="0" y="115"/>
                      <a:pt x="0" y="258"/>
                    </a:cubicBezTo>
                    <a:lnTo>
                      <a:pt x="0" y="1798"/>
                    </a:lnTo>
                    <a:cubicBezTo>
                      <a:pt x="0" y="1941"/>
                      <a:pt x="115" y="2056"/>
                      <a:pt x="258" y="2056"/>
                    </a:cubicBezTo>
                    <a:lnTo>
                      <a:pt x="101920" y="2056"/>
                    </a:lnTo>
                    <a:cubicBezTo>
                      <a:pt x="102063" y="2056"/>
                      <a:pt x="102178" y="1941"/>
                      <a:pt x="102178" y="1798"/>
                    </a:cubicBezTo>
                    <a:lnTo>
                      <a:pt x="102178" y="258"/>
                    </a:lnTo>
                    <a:cubicBezTo>
                      <a:pt x="102178" y="115"/>
                      <a:pt x="102063" y="0"/>
                      <a:pt x="101920" y="0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5" name="Google Shape;425;p37"/>
              <p:cNvSpPr/>
              <p:nvPr/>
            </p:nvSpPr>
            <p:spPr>
              <a:xfrm>
                <a:off x="3763775" y="238175"/>
                <a:ext cx="83750" cy="80575"/>
              </a:xfrm>
              <a:custGeom>
                <a:rect b="b" l="l" r="r" t="t"/>
                <a:pathLst>
                  <a:path extrusionOk="0" h="3223" w="3350">
                    <a:moveTo>
                      <a:pt x="1739" y="0"/>
                    </a:moveTo>
                    <a:cubicBezTo>
                      <a:pt x="1087" y="0"/>
                      <a:pt x="498" y="392"/>
                      <a:pt x="249" y="995"/>
                    </a:cubicBezTo>
                    <a:cubicBezTo>
                      <a:pt x="1" y="1598"/>
                      <a:pt x="139" y="2291"/>
                      <a:pt x="599" y="2751"/>
                    </a:cubicBezTo>
                    <a:cubicBezTo>
                      <a:pt x="907" y="3058"/>
                      <a:pt x="1319" y="3222"/>
                      <a:pt x="1738" y="3222"/>
                    </a:cubicBezTo>
                    <a:cubicBezTo>
                      <a:pt x="1946" y="3222"/>
                      <a:pt x="2156" y="3182"/>
                      <a:pt x="2355" y="3099"/>
                    </a:cubicBezTo>
                    <a:cubicBezTo>
                      <a:pt x="2958" y="2850"/>
                      <a:pt x="3350" y="2261"/>
                      <a:pt x="3350" y="1609"/>
                    </a:cubicBezTo>
                    <a:cubicBezTo>
                      <a:pt x="3350" y="721"/>
                      <a:pt x="2627" y="0"/>
                      <a:pt x="1739" y="0"/>
                    </a:cubicBezTo>
                    <a:close/>
                  </a:path>
                </a:pathLst>
              </a:custGeom>
              <a:solidFill>
                <a:srgbClr val="E2A33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426" name="Google Shape;426;p37"/>
            <p:cNvGrpSpPr/>
            <p:nvPr/>
          </p:nvGrpSpPr>
          <p:grpSpPr>
            <a:xfrm>
              <a:off x="4268455" y="2679609"/>
              <a:ext cx="602083" cy="151281"/>
              <a:chOff x="3388475" y="1866500"/>
              <a:chExt cx="839725" cy="211050"/>
            </a:xfrm>
          </p:grpSpPr>
          <p:sp>
            <p:nvSpPr>
              <p:cNvPr id="427" name="Google Shape;427;p37"/>
              <p:cNvSpPr/>
              <p:nvPr/>
            </p:nvSpPr>
            <p:spPr>
              <a:xfrm>
                <a:off x="3388475" y="1866500"/>
                <a:ext cx="99000" cy="89625"/>
              </a:xfrm>
              <a:custGeom>
                <a:rect b="b" l="l" r="r" t="t"/>
                <a:pathLst>
                  <a:path extrusionOk="0" h="3585" w="3960">
                    <a:moveTo>
                      <a:pt x="0" y="1"/>
                    </a:moveTo>
                    <a:lnTo>
                      <a:pt x="0" y="3585"/>
                    </a:lnTo>
                    <a:lnTo>
                      <a:pt x="3960" y="3585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8" name="Google Shape;428;p37"/>
              <p:cNvSpPr/>
              <p:nvPr/>
            </p:nvSpPr>
            <p:spPr>
              <a:xfrm>
                <a:off x="3521875" y="1866500"/>
                <a:ext cx="98925" cy="89625"/>
              </a:xfrm>
              <a:custGeom>
                <a:rect b="b" l="l" r="r" t="t"/>
                <a:pathLst>
                  <a:path extrusionOk="0" h="3585" w="3957">
                    <a:moveTo>
                      <a:pt x="0" y="1"/>
                    </a:moveTo>
                    <a:lnTo>
                      <a:pt x="0" y="3585"/>
                    </a:lnTo>
                    <a:lnTo>
                      <a:pt x="3957" y="3585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9" name="Google Shape;429;p37"/>
              <p:cNvSpPr/>
              <p:nvPr/>
            </p:nvSpPr>
            <p:spPr>
              <a:xfrm>
                <a:off x="3655250" y="1866500"/>
                <a:ext cx="98950" cy="89625"/>
              </a:xfrm>
              <a:custGeom>
                <a:rect b="b" l="l" r="r" t="t"/>
                <a:pathLst>
                  <a:path extrusionOk="0" h="3585" w="3958">
                    <a:moveTo>
                      <a:pt x="1" y="1"/>
                    </a:moveTo>
                    <a:lnTo>
                      <a:pt x="1" y="3585"/>
                    </a:lnTo>
                    <a:lnTo>
                      <a:pt x="3957" y="3585"/>
                    </a:lnTo>
                    <a:lnTo>
                      <a:pt x="3957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0" name="Google Shape;430;p37"/>
              <p:cNvSpPr/>
              <p:nvPr/>
            </p:nvSpPr>
            <p:spPr>
              <a:xfrm>
                <a:off x="3388475" y="1987875"/>
                <a:ext cx="99000" cy="89675"/>
              </a:xfrm>
              <a:custGeom>
                <a:rect b="b" l="l" r="r" t="t"/>
                <a:pathLst>
                  <a:path extrusionOk="0" h="3587" w="3960">
                    <a:moveTo>
                      <a:pt x="0" y="0"/>
                    </a:moveTo>
                    <a:lnTo>
                      <a:pt x="0" y="3587"/>
                    </a:lnTo>
                    <a:lnTo>
                      <a:pt x="3960" y="3587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1" name="Google Shape;431;p37"/>
              <p:cNvSpPr/>
              <p:nvPr/>
            </p:nvSpPr>
            <p:spPr>
              <a:xfrm>
                <a:off x="3521875" y="1987875"/>
                <a:ext cx="98925" cy="89675"/>
              </a:xfrm>
              <a:custGeom>
                <a:rect b="b" l="l" r="r" t="t"/>
                <a:pathLst>
                  <a:path extrusionOk="0" h="3587" w="3957">
                    <a:moveTo>
                      <a:pt x="0" y="0"/>
                    </a:moveTo>
                    <a:lnTo>
                      <a:pt x="0" y="3587"/>
                    </a:lnTo>
                    <a:lnTo>
                      <a:pt x="3957" y="3587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2" name="Google Shape;432;p37"/>
              <p:cNvSpPr/>
              <p:nvPr/>
            </p:nvSpPr>
            <p:spPr>
              <a:xfrm>
                <a:off x="3655250" y="1987875"/>
                <a:ext cx="98950" cy="89675"/>
              </a:xfrm>
              <a:custGeom>
                <a:rect b="b" l="l" r="r" t="t"/>
                <a:pathLst>
                  <a:path extrusionOk="0" h="3587" w="3958">
                    <a:moveTo>
                      <a:pt x="1" y="0"/>
                    </a:moveTo>
                    <a:lnTo>
                      <a:pt x="1" y="3587"/>
                    </a:lnTo>
                    <a:lnTo>
                      <a:pt x="3957" y="3587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3" name="Google Shape;433;p37"/>
              <p:cNvSpPr/>
              <p:nvPr/>
            </p:nvSpPr>
            <p:spPr>
              <a:xfrm>
                <a:off x="3995850" y="1866500"/>
                <a:ext cx="98950" cy="89625"/>
              </a:xfrm>
              <a:custGeom>
                <a:rect b="b" l="l" r="r" t="t"/>
                <a:pathLst>
                  <a:path extrusionOk="0" h="3585" w="3958">
                    <a:moveTo>
                      <a:pt x="1" y="1"/>
                    </a:moveTo>
                    <a:lnTo>
                      <a:pt x="1" y="3585"/>
                    </a:lnTo>
                    <a:lnTo>
                      <a:pt x="3958" y="3585"/>
                    </a:lnTo>
                    <a:lnTo>
                      <a:pt x="3958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4" name="Google Shape;434;p37"/>
              <p:cNvSpPr/>
              <p:nvPr/>
            </p:nvSpPr>
            <p:spPr>
              <a:xfrm>
                <a:off x="4129175" y="1866500"/>
                <a:ext cx="99025" cy="89625"/>
              </a:xfrm>
              <a:custGeom>
                <a:rect b="b" l="l" r="r" t="t"/>
                <a:pathLst>
                  <a:path extrusionOk="0" h="3585" w="3961">
                    <a:moveTo>
                      <a:pt x="1" y="1"/>
                    </a:moveTo>
                    <a:lnTo>
                      <a:pt x="1" y="3585"/>
                    </a:lnTo>
                    <a:lnTo>
                      <a:pt x="3960" y="3585"/>
                    </a:lnTo>
                    <a:lnTo>
                      <a:pt x="3960" y="1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5" name="Google Shape;435;p37"/>
              <p:cNvSpPr/>
              <p:nvPr/>
            </p:nvSpPr>
            <p:spPr>
              <a:xfrm>
                <a:off x="3862475" y="1987875"/>
                <a:ext cx="98925" cy="89675"/>
              </a:xfrm>
              <a:custGeom>
                <a:rect b="b" l="l" r="r" t="t"/>
                <a:pathLst>
                  <a:path extrusionOk="0" h="3587" w="3957">
                    <a:moveTo>
                      <a:pt x="0" y="0"/>
                    </a:moveTo>
                    <a:lnTo>
                      <a:pt x="0" y="3587"/>
                    </a:lnTo>
                    <a:lnTo>
                      <a:pt x="3957" y="3587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6" name="Google Shape;436;p37"/>
              <p:cNvSpPr/>
              <p:nvPr/>
            </p:nvSpPr>
            <p:spPr>
              <a:xfrm>
                <a:off x="3995850" y="1987875"/>
                <a:ext cx="98950" cy="89675"/>
              </a:xfrm>
              <a:custGeom>
                <a:rect b="b" l="l" r="r" t="t"/>
                <a:pathLst>
                  <a:path extrusionOk="0" h="3587" w="3958">
                    <a:moveTo>
                      <a:pt x="1" y="0"/>
                    </a:moveTo>
                    <a:lnTo>
                      <a:pt x="1" y="3587"/>
                    </a:lnTo>
                    <a:lnTo>
                      <a:pt x="3958" y="3587"/>
                    </a:lnTo>
                    <a:lnTo>
                      <a:pt x="3958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7" name="Google Shape;437;p37"/>
              <p:cNvSpPr/>
              <p:nvPr/>
            </p:nvSpPr>
            <p:spPr>
              <a:xfrm>
                <a:off x="4129175" y="1987875"/>
                <a:ext cx="99025" cy="89675"/>
              </a:xfrm>
              <a:custGeom>
                <a:rect b="b" l="l" r="r" t="t"/>
                <a:pathLst>
                  <a:path extrusionOk="0" h="3587" w="3961">
                    <a:moveTo>
                      <a:pt x="1" y="0"/>
                    </a:moveTo>
                    <a:lnTo>
                      <a:pt x="1" y="3587"/>
                    </a:lnTo>
                    <a:lnTo>
                      <a:pt x="3960" y="3587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438" name="Google Shape;438;p37"/>
            <p:cNvSpPr/>
            <p:nvPr/>
          </p:nvSpPr>
          <p:spPr>
            <a:xfrm>
              <a:off x="4610005" y="2679614"/>
              <a:ext cx="70947" cy="64279"/>
            </a:xfrm>
            <a:custGeom>
              <a:rect b="b" l="l" r="r" t="t"/>
              <a:pathLst>
                <a:path extrusionOk="0" h="3587" w="3958">
                  <a:moveTo>
                    <a:pt x="1" y="0"/>
                  </a:moveTo>
                  <a:lnTo>
                    <a:pt x="1" y="3586"/>
                  </a:lnTo>
                  <a:lnTo>
                    <a:pt x="3958" y="3586"/>
                  </a:lnTo>
                  <a:lnTo>
                    <a:pt x="3958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439" name="Google Shape;439;p37"/>
            <p:cNvGrpSpPr/>
            <p:nvPr/>
          </p:nvGrpSpPr>
          <p:grpSpPr>
            <a:xfrm>
              <a:off x="4268455" y="2855398"/>
              <a:ext cx="602083" cy="64279"/>
              <a:chOff x="3388475" y="1987875"/>
              <a:chExt cx="839725" cy="89675"/>
            </a:xfrm>
          </p:grpSpPr>
          <p:sp>
            <p:nvSpPr>
              <p:cNvPr id="440" name="Google Shape;440;p37"/>
              <p:cNvSpPr/>
              <p:nvPr/>
            </p:nvSpPr>
            <p:spPr>
              <a:xfrm>
                <a:off x="3388475" y="1987875"/>
                <a:ext cx="99000" cy="89675"/>
              </a:xfrm>
              <a:custGeom>
                <a:rect b="b" l="l" r="r" t="t"/>
                <a:pathLst>
                  <a:path extrusionOk="0" h="3587" w="3960">
                    <a:moveTo>
                      <a:pt x="0" y="0"/>
                    </a:moveTo>
                    <a:lnTo>
                      <a:pt x="0" y="3587"/>
                    </a:lnTo>
                    <a:lnTo>
                      <a:pt x="3960" y="3587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1" name="Google Shape;441;p37"/>
              <p:cNvSpPr/>
              <p:nvPr/>
            </p:nvSpPr>
            <p:spPr>
              <a:xfrm>
                <a:off x="3521875" y="1987875"/>
                <a:ext cx="98925" cy="89675"/>
              </a:xfrm>
              <a:custGeom>
                <a:rect b="b" l="l" r="r" t="t"/>
                <a:pathLst>
                  <a:path extrusionOk="0" h="3587" w="3957">
                    <a:moveTo>
                      <a:pt x="0" y="0"/>
                    </a:moveTo>
                    <a:lnTo>
                      <a:pt x="0" y="3587"/>
                    </a:lnTo>
                    <a:lnTo>
                      <a:pt x="3957" y="3587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2" name="Google Shape;442;p37"/>
              <p:cNvSpPr/>
              <p:nvPr/>
            </p:nvSpPr>
            <p:spPr>
              <a:xfrm>
                <a:off x="3655250" y="1987875"/>
                <a:ext cx="98950" cy="89675"/>
              </a:xfrm>
              <a:custGeom>
                <a:rect b="b" l="l" r="r" t="t"/>
                <a:pathLst>
                  <a:path extrusionOk="0" h="3587" w="3958">
                    <a:moveTo>
                      <a:pt x="1" y="0"/>
                    </a:moveTo>
                    <a:lnTo>
                      <a:pt x="1" y="3587"/>
                    </a:lnTo>
                    <a:lnTo>
                      <a:pt x="3957" y="3587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3" name="Google Shape;443;p37"/>
              <p:cNvSpPr/>
              <p:nvPr/>
            </p:nvSpPr>
            <p:spPr>
              <a:xfrm>
                <a:off x="3862475" y="1987875"/>
                <a:ext cx="98925" cy="89675"/>
              </a:xfrm>
              <a:custGeom>
                <a:rect b="b" l="l" r="r" t="t"/>
                <a:pathLst>
                  <a:path extrusionOk="0" h="3587" w="3957">
                    <a:moveTo>
                      <a:pt x="0" y="0"/>
                    </a:moveTo>
                    <a:lnTo>
                      <a:pt x="0" y="3587"/>
                    </a:lnTo>
                    <a:lnTo>
                      <a:pt x="3957" y="3587"/>
                    </a:lnTo>
                    <a:lnTo>
                      <a:pt x="3957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4" name="Google Shape;444;p37"/>
              <p:cNvSpPr/>
              <p:nvPr/>
            </p:nvSpPr>
            <p:spPr>
              <a:xfrm>
                <a:off x="3995850" y="1987875"/>
                <a:ext cx="98950" cy="89675"/>
              </a:xfrm>
              <a:custGeom>
                <a:rect b="b" l="l" r="r" t="t"/>
                <a:pathLst>
                  <a:path extrusionOk="0" h="3587" w="3958">
                    <a:moveTo>
                      <a:pt x="1" y="0"/>
                    </a:moveTo>
                    <a:lnTo>
                      <a:pt x="1" y="3587"/>
                    </a:lnTo>
                    <a:lnTo>
                      <a:pt x="3958" y="3587"/>
                    </a:lnTo>
                    <a:lnTo>
                      <a:pt x="3958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5" name="Google Shape;445;p37"/>
              <p:cNvSpPr/>
              <p:nvPr/>
            </p:nvSpPr>
            <p:spPr>
              <a:xfrm>
                <a:off x="4129175" y="1987875"/>
                <a:ext cx="99025" cy="89675"/>
              </a:xfrm>
              <a:custGeom>
                <a:rect b="b" l="l" r="r" t="t"/>
                <a:pathLst>
                  <a:path extrusionOk="0" h="3587" w="3961">
                    <a:moveTo>
                      <a:pt x="1" y="0"/>
                    </a:moveTo>
                    <a:lnTo>
                      <a:pt x="1" y="3587"/>
                    </a:lnTo>
                    <a:lnTo>
                      <a:pt x="3960" y="3587"/>
                    </a:lnTo>
                    <a:lnTo>
                      <a:pt x="3960" y="0"/>
                    </a:ln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FF"/>
        </a:solidFill>
      </p:bgPr>
    </p:bg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38"/>
          <p:cNvSpPr txBox="1"/>
          <p:nvPr>
            <p:ph idx="15"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TABLE OF CONTENTS</a:t>
            </a:r>
            <a:endParaRPr/>
          </a:p>
        </p:txBody>
      </p:sp>
      <p:sp>
        <p:nvSpPr>
          <p:cNvPr id="451" name="Google Shape;451;p38"/>
          <p:cNvSpPr/>
          <p:nvPr/>
        </p:nvSpPr>
        <p:spPr>
          <a:xfrm>
            <a:off x="6211396" y="1509475"/>
            <a:ext cx="657300" cy="657300"/>
          </a:xfrm>
          <a:prstGeom prst="ellipse">
            <a:avLst/>
          </a:prstGeom>
          <a:solidFill>
            <a:srgbClr val="FFE48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2" name="Google Shape;452;p38"/>
          <p:cNvSpPr/>
          <p:nvPr/>
        </p:nvSpPr>
        <p:spPr>
          <a:xfrm>
            <a:off x="1905000" y="1509475"/>
            <a:ext cx="657300" cy="657300"/>
          </a:xfrm>
          <a:prstGeom prst="ellipse">
            <a:avLst/>
          </a:prstGeom>
          <a:solidFill>
            <a:srgbClr val="FFE48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3" name="Google Shape;453;p38"/>
          <p:cNvSpPr txBox="1"/>
          <p:nvPr>
            <p:ph idx="2" type="title"/>
          </p:nvPr>
        </p:nvSpPr>
        <p:spPr>
          <a:xfrm>
            <a:off x="3699102" y="1565141"/>
            <a:ext cx="1753800" cy="57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454" name="Google Shape;454;p38"/>
          <p:cNvSpPr/>
          <p:nvPr/>
        </p:nvSpPr>
        <p:spPr>
          <a:xfrm>
            <a:off x="4052244" y="3012350"/>
            <a:ext cx="657300" cy="657300"/>
          </a:xfrm>
          <a:prstGeom prst="ellipse">
            <a:avLst/>
          </a:prstGeom>
          <a:solidFill>
            <a:srgbClr val="9AD7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5" name="Google Shape;455;p38"/>
          <p:cNvSpPr txBox="1"/>
          <p:nvPr>
            <p:ph idx="8" type="title"/>
          </p:nvPr>
        </p:nvSpPr>
        <p:spPr>
          <a:xfrm>
            <a:off x="5866256" y="1573041"/>
            <a:ext cx="1753800" cy="57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03</a:t>
            </a:r>
            <a:endParaRPr/>
          </a:p>
        </p:txBody>
      </p:sp>
      <p:sp>
        <p:nvSpPr>
          <p:cNvPr id="456" name="Google Shape;456;p38"/>
          <p:cNvSpPr txBox="1"/>
          <p:nvPr>
            <p:ph idx="5" type="title"/>
          </p:nvPr>
        </p:nvSpPr>
        <p:spPr>
          <a:xfrm>
            <a:off x="3699102" y="3091842"/>
            <a:ext cx="1753800" cy="57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05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457" name="Google Shape;457;p38"/>
          <p:cNvSpPr txBox="1"/>
          <p:nvPr>
            <p:ph idx="14" type="title"/>
          </p:nvPr>
        </p:nvSpPr>
        <p:spPr>
          <a:xfrm>
            <a:off x="5866256" y="3091842"/>
            <a:ext cx="1753800" cy="57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06</a:t>
            </a:r>
            <a:endParaRPr/>
          </a:p>
        </p:txBody>
      </p:sp>
      <p:sp>
        <p:nvSpPr>
          <p:cNvPr id="458" name="Google Shape;458;p38"/>
          <p:cNvSpPr txBox="1"/>
          <p:nvPr>
            <p:ph idx="6" type="ctrTitle"/>
          </p:nvPr>
        </p:nvSpPr>
        <p:spPr>
          <a:xfrm>
            <a:off x="5533081" y="2056288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THEORETICAL FRAMEWORK</a:t>
            </a:r>
            <a:endParaRPr/>
          </a:p>
        </p:txBody>
      </p:sp>
      <p:sp>
        <p:nvSpPr>
          <p:cNvPr id="459" name="Google Shape;459;p38"/>
          <p:cNvSpPr txBox="1"/>
          <p:nvPr>
            <p:ph idx="18" type="title"/>
          </p:nvPr>
        </p:nvSpPr>
        <p:spPr>
          <a:xfrm>
            <a:off x="1545625" y="1565141"/>
            <a:ext cx="1753800" cy="57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01</a:t>
            </a:r>
            <a:endParaRPr/>
          </a:p>
        </p:txBody>
      </p:sp>
      <p:sp>
        <p:nvSpPr>
          <p:cNvPr id="460" name="Google Shape;460;p38"/>
          <p:cNvSpPr txBox="1"/>
          <p:nvPr>
            <p:ph idx="9" type="ctrTitle"/>
          </p:nvPr>
        </p:nvSpPr>
        <p:spPr>
          <a:xfrm>
            <a:off x="5581987" y="3359411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CONCLUSION</a:t>
            </a:r>
            <a:endParaRPr/>
          </a:p>
        </p:txBody>
      </p:sp>
      <p:sp>
        <p:nvSpPr>
          <p:cNvPr id="461" name="Google Shape;461;p38"/>
          <p:cNvSpPr txBox="1"/>
          <p:nvPr>
            <p:ph idx="16" type="ctrTitle"/>
          </p:nvPr>
        </p:nvSpPr>
        <p:spPr>
          <a:xfrm>
            <a:off x="1226125" y="1853313"/>
            <a:ext cx="23928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RESEARCH QUESTION</a:t>
            </a:r>
            <a:endParaRPr/>
          </a:p>
        </p:txBody>
      </p:sp>
      <p:sp>
        <p:nvSpPr>
          <p:cNvPr id="462" name="Google Shape;462;p38"/>
          <p:cNvSpPr txBox="1"/>
          <p:nvPr>
            <p:ph idx="19" type="ctrTitle"/>
          </p:nvPr>
        </p:nvSpPr>
        <p:spPr>
          <a:xfrm>
            <a:off x="1261437" y="3359411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METHODOLOGY</a:t>
            </a:r>
            <a:endParaRPr/>
          </a:p>
        </p:txBody>
      </p:sp>
      <p:sp>
        <p:nvSpPr>
          <p:cNvPr id="463" name="Google Shape;463;p38"/>
          <p:cNvSpPr txBox="1"/>
          <p:nvPr>
            <p:ph idx="21" type="title"/>
          </p:nvPr>
        </p:nvSpPr>
        <p:spPr>
          <a:xfrm>
            <a:off x="1545625" y="3091842"/>
            <a:ext cx="1753800" cy="57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04</a:t>
            </a:r>
            <a:endParaRPr/>
          </a:p>
        </p:txBody>
      </p:sp>
      <p:sp>
        <p:nvSpPr>
          <p:cNvPr id="464" name="Google Shape;464;p38"/>
          <p:cNvSpPr txBox="1"/>
          <p:nvPr>
            <p:ph type="ctrTitle"/>
          </p:nvPr>
        </p:nvSpPr>
        <p:spPr>
          <a:xfrm>
            <a:off x="3414640" y="1853313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INDUSTRY</a:t>
            </a:r>
            <a:r>
              <a:rPr lang="en"/>
              <a:t> ANALYSIS</a:t>
            </a:r>
            <a:endParaRPr/>
          </a:p>
        </p:txBody>
      </p:sp>
      <p:sp>
        <p:nvSpPr>
          <p:cNvPr id="465" name="Google Shape;465;p38"/>
          <p:cNvSpPr txBox="1"/>
          <p:nvPr>
            <p:ph idx="3" type="ctrTitle"/>
          </p:nvPr>
        </p:nvSpPr>
        <p:spPr>
          <a:xfrm>
            <a:off x="3414853" y="3359411"/>
            <a:ext cx="2322300" cy="5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RESULT</a:t>
            </a:r>
            <a:endParaRPr/>
          </a:p>
        </p:txBody>
      </p:sp>
      <p:grpSp>
        <p:nvGrpSpPr>
          <p:cNvPr id="466" name="Google Shape;466;p38"/>
          <p:cNvGrpSpPr/>
          <p:nvPr/>
        </p:nvGrpSpPr>
        <p:grpSpPr>
          <a:xfrm>
            <a:off x="8229646" y="3183594"/>
            <a:ext cx="1038447" cy="2176554"/>
            <a:chOff x="2106350" y="2477950"/>
            <a:chExt cx="872425" cy="1828576"/>
          </a:xfrm>
        </p:grpSpPr>
        <p:sp>
          <p:nvSpPr>
            <p:cNvPr id="467" name="Google Shape;467;p38"/>
            <p:cNvSpPr/>
            <p:nvPr/>
          </p:nvSpPr>
          <p:spPr>
            <a:xfrm>
              <a:off x="2106350" y="2477950"/>
              <a:ext cx="872425" cy="1131600"/>
            </a:xfrm>
            <a:custGeom>
              <a:rect b="b" l="l" r="r" t="t"/>
              <a:pathLst>
                <a:path extrusionOk="0" h="45264" w="34897">
                  <a:moveTo>
                    <a:pt x="17276" y="0"/>
                  </a:moveTo>
                  <a:cubicBezTo>
                    <a:pt x="7751" y="0"/>
                    <a:pt x="0" y="7161"/>
                    <a:pt x="0" y="16027"/>
                  </a:cubicBezTo>
                  <a:cubicBezTo>
                    <a:pt x="0" y="19703"/>
                    <a:pt x="1310" y="23294"/>
                    <a:pt x="3760" y="26082"/>
                  </a:cubicBezTo>
                  <a:cubicBezTo>
                    <a:pt x="5619" y="28152"/>
                    <a:pt x="6464" y="30898"/>
                    <a:pt x="6168" y="33687"/>
                  </a:cubicBezTo>
                  <a:cubicBezTo>
                    <a:pt x="6084" y="34194"/>
                    <a:pt x="6084" y="34701"/>
                    <a:pt x="6084" y="35208"/>
                  </a:cubicBezTo>
                  <a:cubicBezTo>
                    <a:pt x="6251" y="40775"/>
                    <a:pt x="11271" y="45264"/>
                    <a:pt x="17281" y="45264"/>
                  </a:cubicBezTo>
                  <a:cubicBezTo>
                    <a:pt x="17337" y="45264"/>
                    <a:pt x="17393" y="45263"/>
                    <a:pt x="17449" y="45263"/>
                  </a:cubicBezTo>
                  <a:cubicBezTo>
                    <a:pt x="23490" y="45136"/>
                    <a:pt x="28391" y="40573"/>
                    <a:pt x="28391" y="34912"/>
                  </a:cubicBezTo>
                  <a:lnTo>
                    <a:pt x="28391" y="34236"/>
                  </a:lnTo>
                  <a:cubicBezTo>
                    <a:pt x="28180" y="31109"/>
                    <a:pt x="29151" y="28025"/>
                    <a:pt x="31095" y="25617"/>
                  </a:cubicBezTo>
                  <a:cubicBezTo>
                    <a:pt x="33714" y="22364"/>
                    <a:pt x="34897" y="18224"/>
                    <a:pt x="34390" y="14084"/>
                  </a:cubicBezTo>
                  <a:cubicBezTo>
                    <a:pt x="33460" y="6775"/>
                    <a:pt x="27166" y="944"/>
                    <a:pt x="19223" y="99"/>
                  </a:cubicBezTo>
                  <a:cubicBezTo>
                    <a:pt x="18567" y="33"/>
                    <a:pt x="17917" y="0"/>
                    <a:pt x="17276" y="0"/>
                  </a:cubicBez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8" name="Google Shape;468;p38"/>
            <p:cNvSpPr/>
            <p:nvPr/>
          </p:nvSpPr>
          <p:spPr>
            <a:xfrm>
              <a:off x="2366600" y="3007376"/>
              <a:ext cx="343900" cy="1299150"/>
            </a:xfrm>
            <a:custGeom>
              <a:rect b="b" l="l" r="r" t="t"/>
              <a:pathLst>
                <a:path extrusionOk="0" h="51966" w="13756">
                  <a:moveTo>
                    <a:pt x="6954" y="1"/>
                  </a:moveTo>
                  <a:cubicBezTo>
                    <a:pt x="6574" y="1"/>
                    <a:pt x="6320" y="296"/>
                    <a:pt x="6320" y="634"/>
                  </a:cubicBezTo>
                  <a:lnTo>
                    <a:pt x="6320" y="9887"/>
                  </a:lnTo>
                  <a:lnTo>
                    <a:pt x="1673" y="3549"/>
                  </a:lnTo>
                  <a:cubicBezTo>
                    <a:pt x="1543" y="3336"/>
                    <a:pt x="1360" y="3249"/>
                    <a:pt x="1176" y="3249"/>
                  </a:cubicBezTo>
                  <a:cubicBezTo>
                    <a:pt x="705" y="3249"/>
                    <a:pt x="233" y="3823"/>
                    <a:pt x="659" y="4310"/>
                  </a:cubicBezTo>
                  <a:lnTo>
                    <a:pt x="5940" y="11577"/>
                  </a:lnTo>
                  <a:cubicBezTo>
                    <a:pt x="6025" y="11703"/>
                    <a:pt x="6151" y="11788"/>
                    <a:pt x="6320" y="11830"/>
                  </a:cubicBezTo>
                  <a:lnTo>
                    <a:pt x="6320" y="17069"/>
                  </a:lnTo>
                  <a:lnTo>
                    <a:pt x="1293" y="11112"/>
                  </a:lnTo>
                  <a:cubicBezTo>
                    <a:pt x="1160" y="10979"/>
                    <a:pt x="1010" y="10923"/>
                    <a:pt x="865" y="10923"/>
                  </a:cubicBezTo>
                  <a:cubicBezTo>
                    <a:pt x="409" y="10923"/>
                    <a:pt x="1" y="11476"/>
                    <a:pt x="321" y="11957"/>
                  </a:cubicBezTo>
                  <a:lnTo>
                    <a:pt x="6320" y="19012"/>
                  </a:lnTo>
                  <a:lnTo>
                    <a:pt x="6320" y="51332"/>
                  </a:lnTo>
                  <a:cubicBezTo>
                    <a:pt x="6278" y="51670"/>
                    <a:pt x="6574" y="51966"/>
                    <a:pt x="6954" y="51966"/>
                  </a:cubicBezTo>
                  <a:cubicBezTo>
                    <a:pt x="7292" y="51966"/>
                    <a:pt x="7546" y="51670"/>
                    <a:pt x="7546" y="51332"/>
                  </a:cubicBezTo>
                  <a:lnTo>
                    <a:pt x="7546" y="19012"/>
                  </a:lnTo>
                  <a:lnTo>
                    <a:pt x="13545" y="11915"/>
                  </a:lnTo>
                  <a:cubicBezTo>
                    <a:pt x="13756" y="11661"/>
                    <a:pt x="13714" y="11281"/>
                    <a:pt x="13460" y="11027"/>
                  </a:cubicBezTo>
                  <a:cubicBezTo>
                    <a:pt x="13351" y="10936"/>
                    <a:pt x="13210" y="10892"/>
                    <a:pt x="13068" y="10892"/>
                  </a:cubicBezTo>
                  <a:cubicBezTo>
                    <a:pt x="12881" y="10892"/>
                    <a:pt x="12693" y="10968"/>
                    <a:pt x="12573" y="11112"/>
                  </a:cubicBezTo>
                  <a:lnTo>
                    <a:pt x="7588" y="17069"/>
                  </a:lnTo>
                  <a:lnTo>
                    <a:pt x="7588" y="11788"/>
                  </a:lnTo>
                  <a:cubicBezTo>
                    <a:pt x="7715" y="11788"/>
                    <a:pt x="7841" y="11703"/>
                    <a:pt x="7926" y="11577"/>
                  </a:cubicBezTo>
                  <a:lnTo>
                    <a:pt x="13207" y="4310"/>
                  </a:lnTo>
                  <a:cubicBezTo>
                    <a:pt x="13515" y="3816"/>
                    <a:pt x="13103" y="3323"/>
                    <a:pt x="12660" y="3323"/>
                  </a:cubicBezTo>
                  <a:cubicBezTo>
                    <a:pt x="12497" y="3323"/>
                    <a:pt x="12330" y="3390"/>
                    <a:pt x="12193" y="3549"/>
                  </a:cubicBezTo>
                  <a:lnTo>
                    <a:pt x="7588" y="9887"/>
                  </a:lnTo>
                  <a:lnTo>
                    <a:pt x="7588" y="634"/>
                  </a:lnTo>
                  <a:cubicBezTo>
                    <a:pt x="7588" y="296"/>
                    <a:pt x="7292" y="1"/>
                    <a:pt x="695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69" name="Google Shape;469;p38"/>
          <p:cNvGrpSpPr/>
          <p:nvPr/>
        </p:nvGrpSpPr>
        <p:grpSpPr>
          <a:xfrm>
            <a:off x="8084918" y="4138811"/>
            <a:ext cx="755602" cy="1299808"/>
            <a:chOff x="5609750" y="3138575"/>
            <a:chExt cx="634800" cy="1092000"/>
          </a:xfrm>
        </p:grpSpPr>
        <p:sp>
          <p:nvSpPr>
            <p:cNvPr id="470" name="Google Shape;470;p38"/>
            <p:cNvSpPr/>
            <p:nvPr/>
          </p:nvSpPr>
          <p:spPr>
            <a:xfrm>
              <a:off x="5609750" y="3138575"/>
              <a:ext cx="634800" cy="822675"/>
            </a:xfrm>
            <a:custGeom>
              <a:rect b="b" l="l" r="r" t="t"/>
              <a:pathLst>
                <a:path extrusionOk="0" h="32907" w="25392">
                  <a:moveTo>
                    <a:pt x="12801" y="1"/>
                  </a:moveTo>
                  <a:cubicBezTo>
                    <a:pt x="12314" y="1"/>
                    <a:pt x="11821" y="27"/>
                    <a:pt x="11323" y="79"/>
                  </a:cubicBezTo>
                  <a:cubicBezTo>
                    <a:pt x="5577" y="713"/>
                    <a:pt x="1014" y="4980"/>
                    <a:pt x="338" y="10303"/>
                  </a:cubicBezTo>
                  <a:cubicBezTo>
                    <a:pt x="0" y="13303"/>
                    <a:pt x="845" y="16345"/>
                    <a:pt x="2789" y="18669"/>
                  </a:cubicBezTo>
                  <a:cubicBezTo>
                    <a:pt x="4225" y="20443"/>
                    <a:pt x="4943" y="22682"/>
                    <a:pt x="4817" y="24964"/>
                  </a:cubicBezTo>
                  <a:lnTo>
                    <a:pt x="4817" y="25428"/>
                  </a:lnTo>
                  <a:cubicBezTo>
                    <a:pt x="4817" y="29526"/>
                    <a:pt x="8365" y="32864"/>
                    <a:pt x="12802" y="32906"/>
                  </a:cubicBezTo>
                  <a:cubicBezTo>
                    <a:pt x="12830" y="32906"/>
                    <a:pt x="12858" y="32907"/>
                    <a:pt x="12886" y="32907"/>
                  </a:cubicBezTo>
                  <a:cubicBezTo>
                    <a:pt x="17243" y="32907"/>
                    <a:pt x="20914" y="29669"/>
                    <a:pt x="20998" y="25555"/>
                  </a:cubicBezTo>
                  <a:cubicBezTo>
                    <a:pt x="21040" y="25217"/>
                    <a:pt x="20998" y="24837"/>
                    <a:pt x="20955" y="24457"/>
                  </a:cubicBezTo>
                  <a:cubicBezTo>
                    <a:pt x="20702" y="22429"/>
                    <a:pt x="21336" y="20443"/>
                    <a:pt x="22688" y="18922"/>
                  </a:cubicBezTo>
                  <a:cubicBezTo>
                    <a:pt x="24420" y="16894"/>
                    <a:pt x="25391" y="14275"/>
                    <a:pt x="25391" y="11613"/>
                  </a:cubicBezTo>
                  <a:cubicBezTo>
                    <a:pt x="25352" y="5180"/>
                    <a:pt x="19709" y="1"/>
                    <a:pt x="12801" y="1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1" name="Google Shape;471;p38"/>
            <p:cNvSpPr/>
            <p:nvPr/>
          </p:nvSpPr>
          <p:spPr>
            <a:xfrm>
              <a:off x="5807250" y="3453975"/>
              <a:ext cx="259150" cy="776600"/>
            </a:xfrm>
            <a:custGeom>
              <a:rect b="b" l="l" r="r" t="t"/>
              <a:pathLst>
                <a:path extrusionOk="0" h="31064" w="10366">
                  <a:moveTo>
                    <a:pt x="4902" y="1"/>
                  </a:moveTo>
                  <a:cubicBezTo>
                    <a:pt x="4542" y="1"/>
                    <a:pt x="4183" y="243"/>
                    <a:pt x="4226" y="729"/>
                  </a:cubicBezTo>
                  <a:lnTo>
                    <a:pt x="4226" y="6855"/>
                  </a:lnTo>
                  <a:lnTo>
                    <a:pt x="1226" y="2757"/>
                  </a:lnTo>
                  <a:cubicBezTo>
                    <a:pt x="1100" y="2582"/>
                    <a:pt x="900" y="2480"/>
                    <a:pt x="697" y="2480"/>
                  </a:cubicBezTo>
                  <a:cubicBezTo>
                    <a:pt x="557" y="2480"/>
                    <a:pt x="417" y="2528"/>
                    <a:pt x="296" y="2630"/>
                  </a:cubicBezTo>
                  <a:cubicBezTo>
                    <a:pt x="43" y="2842"/>
                    <a:pt x="1" y="3264"/>
                    <a:pt x="212" y="3518"/>
                  </a:cubicBezTo>
                  <a:lnTo>
                    <a:pt x="4057" y="8799"/>
                  </a:lnTo>
                  <a:cubicBezTo>
                    <a:pt x="4141" y="8883"/>
                    <a:pt x="4226" y="8968"/>
                    <a:pt x="4310" y="9010"/>
                  </a:cubicBezTo>
                  <a:lnTo>
                    <a:pt x="4395" y="30430"/>
                  </a:lnTo>
                  <a:cubicBezTo>
                    <a:pt x="4437" y="30852"/>
                    <a:pt x="4754" y="31063"/>
                    <a:pt x="5071" y="31063"/>
                  </a:cubicBezTo>
                  <a:cubicBezTo>
                    <a:pt x="5387" y="31063"/>
                    <a:pt x="5704" y="30852"/>
                    <a:pt x="5746" y="30430"/>
                  </a:cubicBezTo>
                  <a:lnTo>
                    <a:pt x="5662" y="14206"/>
                  </a:lnTo>
                  <a:lnTo>
                    <a:pt x="9929" y="9094"/>
                  </a:lnTo>
                  <a:cubicBezTo>
                    <a:pt x="10366" y="8564"/>
                    <a:pt x="9904" y="7941"/>
                    <a:pt x="9394" y="7941"/>
                  </a:cubicBezTo>
                  <a:cubicBezTo>
                    <a:pt x="9214" y="7941"/>
                    <a:pt x="9027" y="8019"/>
                    <a:pt x="8873" y="8207"/>
                  </a:cubicBezTo>
                  <a:lnTo>
                    <a:pt x="5662" y="12094"/>
                  </a:lnTo>
                  <a:lnTo>
                    <a:pt x="5577" y="729"/>
                  </a:lnTo>
                  <a:cubicBezTo>
                    <a:pt x="5620" y="243"/>
                    <a:pt x="5261" y="1"/>
                    <a:pt x="4902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39"/>
          <p:cNvSpPr/>
          <p:nvPr/>
        </p:nvSpPr>
        <p:spPr>
          <a:xfrm>
            <a:off x="2227749" y="4583328"/>
            <a:ext cx="854242" cy="608617"/>
          </a:xfrm>
          <a:custGeom>
            <a:rect b="b" l="l" r="r" t="t"/>
            <a:pathLst>
              <a:path extrusionOk="0" h="28510" w="40016">
                <a:moveTo>
                  <a:pt x="17075" y="1"/>
                </a:moveTo>
                <a:cubicBezTo>
                  <a:pt x="16745" y="1"/>
                  <a:pt x="16414" y="16"/>
                  <a:pt x="16083" y="47"/>
                </a:cubicBezTo>
                <a:cubicBezTo>
                  <a:pt x="11480" y="461"/>
                  <a:pt x="7818" y="3709"/>
                  <a:pt x="6651" y="7912"/>
                </a:cubicBezTo>
                <a:cubicBezTo>
                  <a:pt x="6442" y="8678"/>
                  <a:pt x="5780" y="9234"/>
                  <a:pt x="4990" y="9310"/>
                </a:cubicBezTo>
                <a:cubicBezTo>
                  <a:pt x="4691" y="9340"/>
                  <a:pt x="4395" y="9394"/>
                  <a:pt x="4104" y="9473"/>
                </a:cubicBezTo>
                <a:cubicBezTo>
                  <a:pt x="1821" y="10090"/>
                  <a:pt x="158" y="12164"/>
                  <a:pt x="64" y="14526"/>
                </a:cubicBezTo>
                <a:cubicBezTo>
                  <a:pt x="1" y="15978"/>
                  <a:pt x="518" y="17396"/>
                  <a:pt x="1501" y="18467"/>
                </a:cubicBezTo>
                <a:cubicBezTo>
                  <a:pt x="2075" y="19093"/>
                  <a:pt x="2320" y="19942"/>
                  <a:pt x="2124" y="20765"/>
                </a:cubicBezTo>
                <a:cubicBezTo>
                  <a:pt x="1761" y="22307"/>
                  <a:pt x="1703" y="23910"/>
                  <a:pt x="1960" y="25477"/>
                </a:cubicBezTo>
                <a:cubicBezTo>
                  <a:pt x="2130" y="26526"/>
                  <a:pt x="2444" y="27545"/>
                  <a:pt x="2889" y="28510"/>
                </a:cubicBezTo>
                <a:lnTo>
                  <a:pt x="38186" y="28510"/>
                </a:lnTo>
                <a:cubicBezTo>
                  <a:pt x="39390" y="26577"/>
                  <a:pt x="40016" y="24270"/>
                  <a:pt x="39798" y="21866"/>
                </a:cubicBezTo>
                <a:cubicBezTo>
                  <a:pt x="39632" y="20000"/>
                  <a:pt x="38982" y="18207"/>
                  <a:pt x="37911" y="16667"/>
                </a:cubicBezTo>
                <a:cubicBezTo>
                  <a:pt x="37279" y="15754"/>
                  <a:pt x="37037" y="14629"/>
                  <a:pt x="37237" y="13537"/>
                </a:cubicBezTo>
                <a:cubicBezTo>
                  <a:pt x="37427" y="12470"/>
                  <a:pt x="37418" y="11375"/>
                  <a:pt x="37213" y="10308"/>
                </a:cubicBezTo>
                <a:cubicBezTo>
                  <a:pt x="36435" y="6249"/>
                  <a:pt x="32837" y="3243"/>
                  <a:pt x="28709" y="3192"/>
                </a:cubicBezTo>
                <a:cubicBezTo>
                  <a:pt x="28670" y="3191"/>
                  <a:pt x="28632" y="3191"/>
                  <a:pt x="28594" y="3191"/>
                </a:cubicBezTo>
                <a:cubicBezTo>
                  <a:pt x="27916" y="3191"/>
                  <a:pt x="27244" y="3267"/>
                  <a:pt x="26586" y="3422"/>
                </a:cubicBezTo>
                <a:cubicBezTo>
                  <a:pt x="26407" y="3463"/>
                  <a:pt x="26227" y="3482"/>
                  <a:pt x="26048" y="3482"/>
                </a:cubicBezTo>
                <a:cubicBezTo>
                  <a:pt x="25408" y="3482"/>
                  <a:pt x="24786" y="3229"/>
                  <a:pt x="24296" y="2790"/>
                </a:cubicBezTo>
                <a:cubicBezTo>
                  <a:pt x="22311" y="987"/>
                  <a:pt x="19732" y="1"/>
                  <a:pt x="17075" y="1"/>
                </a:cubicBezTo>
                <a:close/>
              </a:path>
            </a:pathLst>
          </a:custGeom>
          <a:solidFill>
            <a:srgbClr val="9AD7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7" name="Google Shape;477;p39"/>
          <p:cNvSpPr/>
          <p:nvPr/>
        </p:nvSpPr>
        <p:spPr>
          <a:xfrm>
            <a:off x="782423" y="4808729"/>
            <a:ext cx="577374" cy="411357"/>
          </a:xfrm>
          <a:custGeom>
            <a:rect b="b" l="l" r="r" t="t"/>
            <a:pathLst>
              <a:path extrusionOk="0" h="28512" w="40019">
                <a:moveTo>
                  <a:pt x="17066" y="1"/>
                </a:moveTo>
                <a:cubicBezTo>
                  <a:pt x="16739" y="1"/>
                  <a:pt x="16411" y="16"/>
                  <a:pt x="16083" y="46"/>
                </a:cubicBezTo>
                <a:cubicBezTo>
                  <a:pt x="11480" y="463"/>
                  <a:pt x="7818" y="3708"/>
                  <a:pt x="6651" y="7911"/>
                </a:cubicBezTo>
                <a:cubicBezTo>
                  <a:pt x="6442" y="8677"/>
                  <a:pt x="5780" y="9233"/>
                  <a:pt x="4990" y="9312"/>
                </a:cubicBezTo>
                <a:cubicBezTo>
                  <a:pt x="4691" y="9342"/>
                  <a:pt x="4395" y="9396"/>
                  <a:pt x="4104" y="9475"/>
                </a:cubicBezTo>
                <a:cubicBezTo>
                  <a:pt x="1821" y="10092"/>
                  <a:pt x="158" y="12163"/>
                  <a:pt x="64" y="14528"/>
                </a:cubicBezTo>
                <a:cubicBezTo>
                  <a:pt x="1" y="15980"/>
                  <a:pt x="518" y="17395"/>
                  <a:pt x="1500" y="18469"/>
                </a:cubicBezTo>
                <a:cubicBezTo>
                  <a:pt x="2075" y="19092"/>
                  <a:pt x="2320" y="19941"/>
                  <a:pt x="2126" y="20764"/>
                </a:cubicBezTo>
                <a:cubicBezTo>
                  <a:pt x="1761" y="22309"/>
                  <a:pt x="1703" y="23909"/>
                  <a:pt x="1960" y="25476"/>
                </a:cubicBezTo>
                <a:cubicBezTo>
                  <a:pt x="2133" y="26525"/>
                  <a:pt x="2444" y="27547"/>
                  <a:pt x="2889" y="28512"/>
                </a:cubicBezTo>
                <a:lnTo>
                  <a:pt x="38189" y="28512"/>
                </a:lnTo>
                <a:cubicBezTo>
                  <a:pt x="39393" y="26579"/>
                  <a:pt x="40019" y="24272"/>
                  <a:pt x="39798" y="21868"/>
                </a:cubicBezTo>
                <a:cubicBezTo>
                  <a:pt x="39632" y="20002"/>
                  <a:pt x="38982" y="18209"/>
                  <a:pt x="37914" y="16669"/>
                </a:cubicBezTo>
                <a:cubicBezTo>
                  <a:pt x="37282" y="15756"/>
                  <a:pt x="37040" y="14631"/>
                  <a:pt x="37240" y="13539"/>
                </a:cubicBezTo>
                <a:cubicBezTo>
                  <a:pt x="37430" y="12472"/>
                  <a:pt x="37421" y="11377"/>
                  <a:pt x="37215" y="10310"/>
                </a:cubicBezTo>
                <a:cubicBezTo>
                  <a:pt x="36438" y="6251"/>
                  <a:pt x="32840" y="3245"/>
                  <a:pt x="28709" y="3194"/>
                </a:cubicBezTo>
                <a:cubicBezTo>
                  <a:pt x="28670" y="3193"/>
                  <a:pt x="28632" y="3193"/>
                  <a:pt x="28594" y="3193"/>
                </a:cubicBezTo>
                <a:cubicBezTo>
                  <a:pt x="27918" y="3193"/>
                  <a:pt x="27244" y="3269"/>
                  <a:pt x="26586" y="3421"/>
                </a:cubicBezTo>
                <a:cubicBezTo>
                  <a:pt x="26406" y="3462"/>
                  <a:pt x="26225" y="3482"/>
                  <a:pt x="26045" y="3482"/>
                </a:cubicBezTo>
                <a:cubicBezTo>
                  <a:pt x="25406" y="3482"/>
                  <a:pt x="24785" y="3228"/>
                  <a:pt x="24296" y="2789"/>
                </a:cubicBezTo>
                <a:cubicBezTo>
                  <a:pt x="22309" y="987"/>
                  <a:pt x="19727" y="1"/>
                  <a:pt x="17066" y="1"/>
                </a:cubicBezTo>
                <a:close/>
              </a:path>
            </a:pathLst>
          </a:custGeom>
          <a:solidFill>
            <a:srgbClr val="9AD7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8" name="Google Shape;478;p39"/>
          <p:cNvSpPr/>
          <p:nvPr/>
        </p:nvSpPr>
        <p:spPr>
          <a:xfrm>
            <a:off x="1619377" y="4644539"/>
            <a:ext cx="778032" cy="554434"/>
          </a:xfrm>
          <a:custGeom>
            <a:rect b="b" l="l" r="r" t="t"/>
            <a:pathLst>
              <a:path extrusionOk="0" h="38429" w="53927">
                <a:moveTo>
                  <a:pt x="22996" y="1"/>
                </a:moveTo>
                <a:cubicBezTo>
                  <a:pt x="22555" y="1"/>
                  <a:pt x="22112" y="21"/>
                  <a:pt x="21668" y="62"/>
                </a:cubicBezTo>
                <a:cubicBezTo>
                  <a:pt x="15469" y="624"/>
                  <a:pt x="10527" y="5000"/>
                  <a:pt x="8958" y="10664"/>
                </a:cubicBezTo>
                <a:cubicBezTo>
                  <a:pt x="8674" y="11699"/>
                  <a:pt x="7781" y="12449"/>
                  <a:pt x="6717" y="12551"/>
                </a:cubicBezTo>
                <a:cubicBezTo>
                  <a:pt x="6315" y="12594"/>
                  <a:pt x="5916" y="12666"/>
                  <a:pt x="5522" y="12772"/>
                </a:cubicBezTo>
                <a:cubicBezTo>
                  <a:pt x="2447" y="13604"/>
                  <a:pt x="203" y="16398"/>
                  <a:pt x="79" y="19582"/>
                </a:cubicBezTo>
                <a:cubicBezTo>
                  <a:pt x="0" y="21660"/>
                  <a:pt x="753" y="23520"/>
                  <a:pt x="2014" y="24893"/>
                </a:cubicBezTo>
                <a:cubicBezTo>
                  <a:pt x="2786" y="25733"/>
                  <a:pt x="3118" y="26877"/>
                  <a:pt x="2855" y="27989"/>
                </a:cubicBezTo>
                <a:cubicBezTo>
                  <a:pt x="2362" y="30070"/>
                  <a:pt x="2287" y="32229"/>
                  <a:pt x="2631" y="34340"/>
                </a:cubicBezTo>
                <a:cubicBezTo>
                  <a:pt x="2861" y="35752"/>
                  <a:pt x="3282" y="37128"/>
                  <a:pt x="3883" y="38429"/>
                </a:cubicBezTo>
                <a:lnTo>
                  <a:pt x="51462" y="38429"/>
                </a:lnTo>
                <a:cubicBezTo>
                  <a:pt x="53083" y="35825"/>
                  <a:pt x="53927" y="32716"/>
                  <a:pt x="53633" y="29474"/>
                </a:cubicBezTo>
                <a:cubicBezTo>
                  <a:pt x="53406" y="26955"/>
                  <a:pt x="52529" y="24542"/>
                  <a:pt x="51090" y="22464"/>
                </a:cubicBezTo>
                <a:cubicBezTo>
                  <a:pt x="50240" y="21237"/>
                  <a:pt x="49914" y="19718"/>
                  <a:pt x="50183" y="18249"/>
                </a:cubicBezTo>
                <a:cubicBezTo>
                  <a:pt x="50440" y="16806"/>
                  <a:pt x="50428" y="15330"/>
                  <a:pt x="50149" y="13897"/>
                </a:cubicBezTo>
                <a:cubicBezTo>
                  <a:pt x="49103" y="8426"/>
                  <a:pt x="44252" y="4374"/>
                  <a:pt x="38685" y="4305"/>
                </a:cubicBezTo>
                <a:cubicBezTo>
                  <a:pt x="38625" y="4304"/>
                  <a:pt x="38564" y="4303"/>
                  <a:pt x="38504" y="4303"/>
                </a:cubicBezTo>
                <a:cubicBezTo>
                  <a:pt x="37600" y="4303"/>
                  <a:pt x="36703" y="4409"/>
                  <a:pt x="35821" y="4613"/>
                </a:cubicBezTo>
                <a:cubicBezTo>
                  <a:pt x="35580" y="4669"/>
                  <a:pt x="35338" y="4695"/>
                  <a:pt x="35097" y="4695"/>
                </a:cubicBezTo>
                <a:cubicBezTo>
                  <a:pt x="34236" y="4695"/>
                  <a:pt x="33396" y="4354"/>
                  <a:pt x="32740" y="3763"/>
                </a:cubicBezTo>
                <a:cubicBezTo>
                  <a:pt x="30060" y="1332"/>
                  <a:pt x="26583" y="1"/>
                  <a:pt x="22996" y="1"/>
                </a:cubicBezTo>
                <a:close/>
              </a:path>
            </a:pathLst>
          </a:custGeom>
          <a:solidFill>
            <a:srgbClr val="F9BF3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9" name="Google Shape;479;p39"/>
          <p:cNvSpPr/>
          <p:nvPr/>
        </p:nvSpPr>
        <p:spPr>
          <a:xfrm>
            <a:off x="7050821" y="4820690"/>
            <a:ext cx="687424" cy="489827"/>
          </a:xfrm>
          <a:custGeom>
            <a:rect b="b" l="l" r="r" t="t"/>
            <a:pathLst>
              <a:path extrusionOk="0" h="20694" w="29042">
                <a:moveTo>
                  <a:pt x="12375" y="1"/>
                </a:moveTo>
                <a:cubicBezTo>
                  <a:pt x="11646" y="1"/>
                  <a:pt x="10911" y="103"/>
                  <a:pt x="10192" y="311"/>
                </a:cubicBezTo>
                <a:cubicBezTo>
                  <a:pt x="7582" y="1070"/>
                  <a:pt x="5553" y="3123"/>
                  <a:pt x="4824" y="5742"/>
                </a:cubicBezTo>
                <a:cubicBezTo>
                  <a:pt x="4673" y="6299"/>
                  <a:pt x="4192" y="6704"/>
                  <a:pt x="3620" y="6758"/>
                </a:cubicBezTo>
                <a:cubicBezTo>
                  <a:pt x="3403" y="6780"/>
                  <a:pt x="3188" y="6822"/>
                  <a:pt x="2976" y="6876"/>
                </a:cubicBezTo>
                <a:cubicBezTo>
                  <a:pt x="1322" y="7324"/>
                  <a:pt x="112" y="8830"/>
                  <a:pt x="46" y="10545"/>
                </a:cubicBezTo>
                <a:cubicBezTo>
                  <a:pt x="0" y="11597"/>
                  <a:pt x="375" y="12628"/>
                  <a:pt x="1089" y="13405"/>
                </a:cubicBezTo>
                <a:cubicBezTo>
                  <a:pt x="1503" y="13859"/>
                  <a:pt x="1682" y="14473"/>
                  <a:pt x="1543" y="15072"/>
                </a:cubicBezTo>
                <a:cubicBezTo>
                  <a:pt x="1277" y="16194"/>
                  <a:pt x="1234" y="17355"/>
                  <a:pt x="1422" y="18492"/>
                </a:cubicBezTo>
                <a:cubicBezTo>
                  <a:pt x="1546" y="19254"/>
                  <a:pt x="1773" y="19995"/>
                  <a:pt x="2096" y="20693"/>
                </a:cubicBezTo>
                <a:lnTo>
                  <a:pt x="27717" y="20693"/>
                </a:lnTo>
                <a:cubicBezTo>
                  <a:pt x="28588" y="19290"/>
                  <a:pt x="29041" y="17618"/>
                  <a:pt x="28884" y="15873"/>
                </a:cubicBezTo>
                <a:cubicBezTo>
                  <a:pt x="28763" y="14515"/>
                  <a:pt x="28291" y="13215"/>
                  <a:pt x="27514" y="12096"/>
                </a:cubicBezTo>
                <a:cubicBezTo>
                  <a:pt x="27057" y="11434"/>
                  <a:pt x="26882" y="10617"/>
                  <a:pt x="27024" y="9825"/>
                </a:cubicBezTo>
                <a:cubicBezTo>
                  <a:pt x="27163" y="9051"/>
                  <a:pt x="27157" y="8255"/>
                  <a:pt x="27009" y="7481"/>
                </a:cubicBezTo>
                <a:cubicBezTo>
                  <a:pt x="26443" y="4539"/>
                  <a:pt x="23834" y="2355"/>
                  <a:pt x="20834" y="2316"/>
                </a:cubicBezTo>
                <a:cubicBezTo>
                  <a:pt x="20808" y="2316"/>
                  <a:pt x="20782" y="2315"/>
                  <a:pt x="20756" y="2315"/>
                </a:cubicBezTo>
                <a:cubicBezTo>
                  <a:pt x="20262" y="2315"/>
                  <a:pt x="19771" y="2370"/>
                  <a:pt x="19291" y="2482"/>
                </a:cubicBezTo>
                <a:cubicBezTo>
                  <a:pt x="19160" y="2513"/>
                  <a:pt x="19028" y="2528"/>
                  <a:pt x="18897" y="2528"/>
                </a:cubicBezTo>
                <a:cubicBezTo>
                  <a:pt x="18435" y="2528"/>
                  <a:pt x="17985" y="2344"/>
                  <a:pt x="17634" y="2026"/>
                </a:cubicBezTo>
                <a:cubicBezTo>
                  <a:pt x="16173" y="705"/>
                  <a:pt x="14292" y="1"/>
                  <a:pt x="12375" y="1"/>
                </a:cubicBezTo>
                <a:close/>
              </a:path>
            </a:pathLst>
          </a:custGeom>
          <a:solidFill>
            <a:srgbClr val="9AD7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0" name="Google Shape;480;p39"/>
          <p:cNvSpPr/>
          <p:nvPr/>
        </p:nvSpPr>
        <p:spPr>
          <a:xfrm>
            <a:off x="6257830" y="4591630"/>
            <a:ext cx="926562" cy="660251"/>
          </a:xfrm>
          <a:custGeom>
            <a:rect b="b" l="l" r="r" t="t"/>
            <a:pathLst>
              <a:path extrusionOk="0" h="27894" w="39145">
                <a:moveTo>
                  <a:pt x="16693" y="1"/>
                </a:moveTo>
                <a:cubicBezTo>
                  <a:pt x="16372" y="1"/>
                  <a:pt x="16051" y="15"/>
                  <a:pt x="15729" y="45"/>
                </a:cubicBezTo>
                <a:cubicBezTo>
                  <a:pt x="11229" y="453"/>
                  <a:pt x="7645" y="3628"/>
                  <a:pt x="6505" y="7738"/>
                </a:cubicBezTo>
                <a:cubicBezTo>
                  <a:pt x="6299" y="8488"/>
                  <a:pt x="5652" y="9032"/>
                  <a:pt x="4881" y="9108"/>
                </a:cubicBezTo>
                <a:cubicBezTo>
                  <a:pt x="4588" y="9138"/>
                  <a:pt x="4297" y="9193"/>
                  <a:pt x="4013" y="9268"/>
                </a:cubicBezTo>
                <a:cubicBezTo>
                  <a:pt x="1781" y="9873"/>
                  <a:pt x="151" y="11899"/>
                  <a:pt x="64" y="14213"/>
                </a:cubicBezTo>
                <a:cubicBezTo>
                  <a:pt x="0" y="15631"/>
                  <a:pt x="505" y="17019"/>
                  <a:pt x="1467" y="18068"/>
                </a:cubicBezTo>
                <a:cubicBezTo>
                  <a:pt x="2026" y="18679"/>
                  <a:pt x="2268" y="19508"/>
                  <a:pt x="2078" y="20315"/>
                </a:cubicBezTo>
                <a:cubicBezTo>
                  <a:pt x="1718" y="21824"/>
                  <a:pt x="1663" y="23394"/>
                  <a:pt x="1914" y="24927"/>
                </a:cubicBezTo>
                <a:cubicBezTo>
                  <a:pt x="2081" y="25952"/>
                  <a:pt x="2386" y="26950"/>
                  <a:pt x="2822" y="27894"/>
                </a:cubicBezTo>
                <a:lnTo>
                  <a:pt x="37357" y="27891"/>
                </a:lnTo>
                <a:cubicBezTo>
                  <a:pt x="38534" y="26001"/>
                  <a:pt x="39144" y="23745"/>
                  <a:pt x="38933" y="21392"/>
                </a:cubicBezTo>
                <a:cubicBezTo>
                  <a:pt x="38769" y="19565"/>
                  <a:pt x="38131" y="17811"/>
                  <a:pt x="37085" y="16305"/>
                </a:cubicBezTo>
                <a:cubicBezTo>
                  <a:pt x="36468" y="15413"/>
                  <a:pt x="36232" y="14309"/>
                  <a:pt x="36426" y="13242"/>
                </a:cubicBezTo>
                <a:cubicBezTo>
                  <a:pt x="36613" y="12199"/>
                  <a:pt x="36604" y="11125"/>
                  <a:pt x="36402" y="10085"/>
                </a:cubicBezTo>
                <a:cubicBezTo>
                  <a:pt x="35642" y="6114"/>
                  <a:pt x="32122" y="3172"/>
                  <a:pt x="28082" y="3123"/>
                </a:cubicBezTo>
                <a:cubicBezTo>
                  <a:pt x="28034" y="3122"/>
                  <a:pt x="27985" y="3122"/>
                  <a:pt x="27937" y="3122"/>
                </a:cubicBezTo>
                <a:cubicBezTo>
                  <a:pt x="27285" y="3122"/>
                  <a:pt x="26638" y="3198"/>
                  <a:pt x="26005" y="3347"/>
                </a:cubicBezTo>
                <a:cubicBezTo>
                  <a:pt x="25830" y="3387"/>
                  <a:pt x="25654" y="3407"/>
                  <a:pt x="25479" y="3407"/>
                </a:cubicBezTo>
                <a:cubicBezTo>
                  <a:pt x="24852" y="3407"/>
                  <a:pt x="24242" y="3157"/>
                  <a:pt x="23767" y="2727"/>
                </a:cubicBezTo>
                <a:cubicBezTo>
                  <a:pt x="21820" y="963"/>
                  <a:pt x="19296" y="1"/>
                  <a:pt x="16693" y="1"/>
                </a:cubicBezTo>
                <a:close/>
              </a:path>
            </a:pathLst>
          </a:custGeom>
          <a:solidFill>
            <a:srgbClr val="FFE48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81" name="Google Shape;481;p39"/>
          <p:cNvGrpSpPr/>
          <p:nvPr/>
        </p:nvGrpSpPr>
        <p:grpSpPr>
          <a:xfrm>
            <a:off x="7004265" y="2769088"/>
            <a:ext cx="1645822" cy="2648742"/>
            <a:chOff x="6217265" y="2769776"/>
            <a:chExt cx="1645822" cy="2648742"/>
          </a:xfrm>
        </p:grpSpPr>
        <p:sp>
          <p:nvSpPr>
            <p:cNvPr id="482" name="Google Shape;482;p39"/>
            <p:cNvSpPr/>
            <p:nvPr/>
          </p:nvSpPr>
          <p:spPr>
            <a:xfrm>
              <a:off x="6217265" y="2769776"/>
              <a:ext cx="1645822" cy="2130963"/>
            </a:xfrm>
            <a:custGeom>
              <a:rect b="b" l="l" r="r" t="t"/>
              <a:pathLst>
                <a:path extrusionOk="0" h="90028" w="69532">
                  <a:moveTo>
                    <a:pt x="35340" y="1"/>
                  </a:moveTo>
                  <a:cubicBezTo>
                    <a:pt x="35243" y="1"/>
                    <a:pt x="35145" y="2"/>
                    <a:pt x="35047" y="3"/>
                  </a:cubicBezTo>
                  <a:cubicBezTo>
                    <a:pt x="22984" y="151"/>
                    <a:pt x="13225" y="9251"/>
                    <a:pt x="13167" y="20503"/>
                  </a:cubicBezTo>
                  <a:cubicBezTo>
                    <a:pt x="13164" y="20948"/>
                    <a:pt x="13177" y="21386"/>
                    <a:pt x="13204" y="21825"/>
                  </a:cubicBezTo>
                  <a:cubicBezTo>
                    <a:pt x="13594" y="27979"/>
                    <a:pt x="11701" y="34048"/>
                    <a:pt x="7706" y="38975"/>
                  </a:cubicBezTo>
                  <a:cubicBezTo>
                    <a:pt x="2653" y="45210"/>
                    <a:pt x="0" y="53224"/>
                    <a:pt x="1044" y="61837"/>
                  </a:cubicBezTo>
                  <a:cubicBezTo>
                    <a:pt x="2810" y="76450"/>
                    <a:pt x="15315" y="88104"/>
                    <a:pt x="31043" y="89804"/>
                  </a:cubicBezTo>
                  <a:cubicBezTo>
                    <a:pt x="32431" y="89954"/>
                    <a:pt x="33805" y="90027"/>
                    <a:pt x="35160" y="90027"/>
                  </a:cubicBezTo>
                  <a:cubicBezTo>
                    <a:pt x="54050" y="90027"/>
                    <a:pt x="69404" y="75848"/>
                    <a:pt x="69492" y="58287"/>
                  </a:cubicBezTo>
                  <a:cubicBezTo>
                    <a:pt x="69531" y="50760"/>
                    <a:pt x="66758" y="43828"/>
                    <a:pt x="62089" y="38355"/>
                  </a:cubicBezTo>
                  <a:cubicBezTo>
                    <a:pt x="58421" y="34051"/>
                    <a:pt x="56624" y="28611"/>
                    <a:pt x="57356" y="23165"/>
                  </a:cubicBezTo>
                  <a:cubicBezTo>
                    <a:pt x="57489" y="22151"/>
                    <a:pt x="57547" y="21129"/>
                    <a:pt x="57519" y="20107"/>
                  </a:cubicBezTo>
                  <a:cubicBezTo>
                    <a:pt x="57240" y="8978"/>
                    <a:pt x="47294" y="1"/>
                    <a:pt x="35340" y="1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3" name="Google Shape;483;p39"/>
            <p:cNvSpPr/>
            <p:nvPr/>
          </p:nvSpPr>
          <p:spPr>
            <a:xfrm>
              <a:off x="6782118" y="3652523"/>
              <a:ext cx="529593" cy="1765995"/>
            </a:xfrm>
            <a:custGeom>
              <a:rect b="b" l="l" r="r" t="t"/>
              <a:pathLst>
                <a:path extrusionOk="0" h="74609" w="22374">
                  <a:moveTo>
                    <a:pt x="11181" y="0"/>
                  </a:moveTo>
                  <a:cubicBezTo>
                    <a:pt x="10637" y="0"/>
                    <a:pt x="10198" y="442"/>
                    <a:pt x="10198" y="986"/>
                  </a:cubicBezTo>
                  <a:lnTo>
                    <a:pt x="10198" y="30547"/>
                  </a:lnTo>
                  <a:lnTo>
                    <a:pt x="1852" y="20531"/>
                  </a:lnTo>
                  <a:cubicBezTo>
                    <a:pt x="1657" y="20307"/>
                    <a:pt x="1383" y="20192"/>
                    <a:pt x="1106" y="20192"/>
                  </a:cubicBezTo>
                  <a:cubicBezTo>
                    <a:pt x="883" y="20192"/>
                    <a:pt x="659" y="20266"/>
                    <a:pt x="476" y="20419"/>
                  </a:cubicBezTo>
                  <a:cubicBezTo>
                    <a:pt x="61" y="20764"/>
                    <a:pt x="1" y="21375"/>
                    <a:pt x="336" y="21795"/>
                  </a:cubicBezTo>
                  <a:lnTo>
                    <a:pt x="10195" y="33625"/>
                  </a:lnTo>
                  <a:lnTo>
                    <a:pt x="10195" y="73622"/>
                  </a:lnTo>
                  <a:cubicBezTo>
                    <a:pt x="10195" y="74167"/>
                    <a:pt x="10637" y="74608"/>
                    <a:pt x="11181" y="74608"/>
                  </a:cubicBezTo>
                  <a:cubicBezTo>
                    <a:pt x="11725" y="74608"/>
                    <a:pt x="12167" y="74167"/>
                    <a:pt x="12167" y="73622"/>
                  </a:cubicBezTo>
                  <a:lnTo>
                    <a:pt x="12167" y="32754"/>
                  </a:lnTo>
                  <a:lnTo>
                    <a:pt x="22016" y="21399"/>
                  </a:lnTo>
                  <a:cubicBezTo>
                    <a:pt x="22373" y="20988"/>
                    <a:pt x="22328" y="20365"/>
                    <a:pt x="21917" y="20008"/>
                  </a:cubicBezTo>
                  <a:cubicBezTo>
                    <a:pt x="21730" y="19846"/>
                    <a:pt x="21501" y="19767"/>
                    <a:pt x="21272" y="19767"/>
                  </a:cubicBezTo>
                  <a:cubicBezTo>
                    <a:pt x="20996" y="19767"/>
                    <a:pt x="20721" y="19883"/>
                    <a:pt x="20526" y="20108"/>
                  </a:cubicBezTo>
                  <a:lnTo>
                    <a:pt x="12167" y="29745"/>
                  </a:lnTo>
                  <a:lnTo>
                    <a:pt x="12167" y="15955"/>
                  </a:lnTo>
                  <a:lnTo>
                    <a:pt x="19295" y="7739"/>
                  </a:lnTo>
                  <a:cubicBezTo>
                    <a:pt x="19570" y="7421"/>
                    <a:pt x="19537" y="6944"/>
                    <a:pt x="19219" y="6668"/>
                  </a:cubicBezTo>
                  <a:cubicBezTo>
                    <a:pt x="19075" y="6544"/>
                    <a:pt x="18899" y="6483"/>
                    <a:pt x="18723" y="6483"/>
                  </a:cubicBezTo>
                  <a:cubicBezTo>
                    <a:pt x="18511" y="6483"/>
                    <a:pt x="18299" y="6572"/>
                    <a:pt x="18149" y="6744"/>
                  </a:cubicBezTo>
                  <a:lnTo>
                    <a:pt x="12167" y="13639"/>
                  </a:lnTo>
                  <a:lnTo>
                    <a:pt x="12167" y="986"/>
                  </a:lnTo>
                  <a:cubicBezTo>
                    <a:pt x="12167" y="442"/>
                    <a:pt x="11725" y="0"/>
                    <a:pt x="1118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84" name="Google Shape;484;p39"/>
          <p:cNvGrpSpPr/>
          <p:nvPr/>
        </p:nvGrpSpPr>
        <p:grpSpPr>
          <a:xfrm>
            <a:off x="8124645" y="3736010"/>
            <a:ext cx="711615" cy="1599036"/>
            <a:chOff x="7238820" y="4193585"/>
            <a:chExt cx="711615" cy="1599036"/>
          </a:xfrm>
        </p:grpSpPr>
        <p:sp>
          <p:nvSpPr>
            <p:cNvPr id="485" name="Google Shape;485;p39"/>
            <p:cNvSpPr/>
            <p:nvPr/>
          </p:nvSpPr>
          <p:spPr>
            <a:xfrm>
              <a:off x="7238820" y="4193585"/>
              <a:ext cx="711615" cy="1192282"/>
            </a:xfrm>
            <a:custGeom>
              <a:rect b="b" l="l" r="r" t="t"/>
              <a:pathLst>
                <a:path extrusionOk="0" h="50371" w="30064">
                  <a:moveTo>
                    <a:pt x="15034" y="1"/>
                  </a:moveTo>
                  <a:cubicBezTo>
                    <a:pt x="14716" y="1"/>
                    <a:pt x="14399" y="57"/>
                    <a:pt x="14096" y="171"/>
                  </a:cubicBezTo>
                  <a:cubicBezTo>
                    <a:pt x="11145" y="1148"/>
                    <a:pt x="10358" y="8034"/>
                    <a:pt x="10150" y="11614"/>
                  </a:cubicBezTo>
                  <a:cubicBezTo>
                    <a:pt x="10106" y="12369"/>
                    <a:pt x="9716" y="12953"/>
                    <a:pt x="9249" y="12953"/>
                  </a:cubicBezTo>
                  <a:cubicBezTo>
                    <a:pt x="9232" y="12953"/>
                    <a:pt x="9215" y="12952"/>
                    <a:pt x="9197" y="12951"/>
                  </a:cubicBezTo>
                  <a:cubicBezTo>
                    <a:pt x="9141" y="12946"/>
                    <a:pt x="9082" y="12943"/>
                    <a:pt x="9022" y="12943"/>
                  </a:cubicBezTo>
                  <a:cubicBezTo>
                    <a:pt x="7939" y="12943"/>
                    <a:pt x="6280" y="13762"/>
                    <a:pt x="5326" y="15294"/>
                  </a:cubicBezTo>
                  <a:cubicBezTo>
                    <a:pt x="3929" y="17538"/>
                    <a:pt x="4074" y="23910"/>
                    <a:pt x="4247" y="27122"/>
                  </a:cubicBezTo>
                  <a:cubicBezTo>
                    <a:pt x="4295" y="28002"/>
                    <a:pt x="3856" y="28713"/>
                    <a:pt x="3308" y="28713"/>
                  </a:cubicBezTo>
                  <a:cubicBezTo>
                    <a:pt x="3304" y="28713"/>
                    <a:pt x="3301" y="28713"/>
                    <a:pt x="3297" y="28713"/>
                  </a:cubicBezTo>
                  <a:cubicBezTo>
                    <a:pt x="3288" y="28712"/>
                    <a:pt x="3279" y="28712"/>
                    <a:pt x="3270" y="28712"/>
                  </a:cubicBezTo>
                  <a:cubicBezTo>
                    <a:pt x="1277" y="28712"/>
                    <a:pt x="578" y="32075"/>
                    <a:pt x="578" y="32075"/>
                  </a:cubicBezTo>
                  <a:cubicBezTo>
                    <a:pt x="82" y="33866"/>
                    <a:pt x="1" y="35689"/>
                    <a:pt x="228" y="37501"/>
                  </a:cubicBezTo>
                  <a:cubicBezTo>
                    <a:pt x="1304" y="46079"/>
                    <a:pt x="8158" y="50371"/>
                    <a:pt x="15017" y="50371"/>
                  </a:cubicBezTo>
                  <a:cubicBezTo>
                    <a:pt x="21864" y="50371"/>
                    <a:pt x="28714" y="46095"/>
                    <a:pt x="29828" y="37537"/>
                  </a:cubicBezTo>
                  <a:cubicBezTo>
                    <a:pt x="30064" y="35713"/>
                    <a:pt x="29988" y="33878"/>
                    <a:pt x="29489" y="32075"/>
                  </a:cubicBezTo>
                  <a:cubicBezTo>
                    <a:pt x="29489" y="32075"/>
                    <a:pt x="28791" y="28712"/>
                    <a:pt x="26797" y="28712"/>
                  </a:cubicBezTo>
                  <a:cubicBezTo>
                    <a:pt x="26788" y="28712"/>
                    <a:pt x="26779" y="28712"/>
                    <a:pt x="26770" y="28713"/>
                  </a:cubicBezTo>
                  <a:cubicBezTo>
                    <a:pt x="26767" y="28713"/>
                    <a:pt x="26763" y="28713"/>
                    <a:pt x="26760" y="28713"/>
                  </a:cubicBezTo>
                  <a:cubicBezTo>
                    <a:pt x="26214" y="28713"/>
                    <a:pt x="25773" y="28002"/>
                    <a:pt x="25821" y="27122"/>
                  </a:cubicBezTo>
                  <a:cubicBezTo>
                    <a:pt x="25993" y="23910"/>
                    <a:pt x="26141" y="17538"/>
                    <a:pt x="24741" y="15294"/>
                  </a:cubicBezTo>
                  <a:cubicBezTo>
                    <a:pt x="23787" y="13759"/>
                    <a:pt x="22129" y="12943"/>
                    <a:pt x="21046" y="12943"/>
                  </a:cubicBezTo>
                  <a:cubicBezTo>
                    <a:pt x="20986" y="12943"/>
                    <a:pt x="20927" y="12946"/>
                    <a:pt x="20870" y="12951"/>
                  </a:cubicBezTo>
                  <a:cubicBezTo>
                    <a:pt x="20853" y="12952"/>
                    <a:pt x="20835" y="12953"/>
                    <a:pt x="20818" y="12953"/>
                  </a:cubicBezTo>
                  <a:cubicBezTo>
                    <a:pt x="20351" y="12953"/>
                    <a:pt x="19961" y="12369"/>
                    <a:pt x="19918" y="11614"/>
                  </a:cubicBezTo>
                  <a:cubicBezTo>
                    <a:pt x="19709" y="8034"/>
                    <a:pt x="18923" y="1148"/>
                    <a:pt x="15971" y="171"/>
                  </a:cubicBezTo>
                  <a:cubicBezTo>
                    <a:pt x="15669" y="57"/>
                    <a:pt x="15351" y="1"/>
                    <a:pt x="15034" y="1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6" name="Google Shape;486;p39"/>
            <p:cNvSpPr/>
            <p:nvPr/>
          </p:nvSpPr>
          <p:spPr>
            <a:xfrm>
              <a:off x="7460448" y="4569994"/>
              <a:ext cx="258145" cy="1222627"/>
            </a:xfrm>
            <a:custGeom>
              <a:rect b="b" l="l" r="r" t="t"/>
              <a:pathLst>
                <a:path extrusionOk="0" h="51653" w="10906">
                  <a:moveTo>
                    <a:pt x="5689" y="0"/>
                  </a:moveTo>
                  <a:cubicBezTo>
                    <a:pt x="5311" y="0"/>
                    <a:pt x="5005" y="306"/>
                    <a:pt x="5005" y="684"/>
                  </a:cubicBezTo>
                  <a:lnTo>
                    <a:pt x="5005" y="9641"/>
                  </a:lnTo>
                  <a:lnTo>
                    <a:pt x="887" y="4890"/>
                  </a:lnTo>
                  <a:cubicBezTo>
                    <a:pt x="792" y="4786"/>
                    <a:pt x="663" y="4734"/>
                    <a:pt x="534" y="4734"/>
                  </a:cubicBezTo>
                  <a:cubicBezTo>
                    <a:pt x="422" y="4734"/>
                    <a:pt x="311" y="4773"/>
                    <a:pt x="221" y="4851"/>
                  </a:cubicBezTo>
                  <a:cubicBezTo>
                    <a:pt x="25" y="5020"/>
                    <a:pt x="0" y="5314"/>
                    <a:pt x="164" y="5516"/>
                  </a:cubicBezTo>
                  <a:lnTo>
                    <a:pt x="5005" y="11096"/>
                  </a:lnTo>
                  <a:lnTo>
                    <a:pt x="5005" y="21399"/>
                  </a:lnTo>
                  <a:lnTo>
                    <a:pt x="1156" y="16781"/>
                  </a:lnTo>
                  <a:cubicBezTo>
                    <a:pt x="1058" y="16653"/>
                    <a:pt x="909" y="16585"/>
                    <a:pt x="759" y="16585"/>
                  </a:cubicBezTo>
                  <a:cubicBezTo>
                    <a:pt x="647" y="16585"/>
                    <a:pt x="535" y="16622"/>
                    <a:pt x="442" y="16700"/>
                  </a:cubicBezTo>
                  <a:cubicBezTo>
                    <a:pt x="224" y="16881"/>
                    <a:pt x="203" y="17205"/>
                    <a:pt x="391" y="17416"/>
                  </a:cubicBezTo>
                  <a:lnTo>
                    <a:pt x="5005" y="22953"/>
                  </a:lnTo>
                  <a:lnTo>
                    <a:pt x="5005" y="50969"/>
                  </a:lnTo>
                  <a:cubicBezTo>
                    <a:pt x="5005" y="51347"/>
                    <a:pt x="5311" y="51652"/>
                    <a:pt x="5689" y="51652"/>
                  </a:cubicBezTo>
                  <a:cubicBezTo>
                    <a:pt x="6064" y="51652"/>
                    <a:pt x="6369" y="51347"/>
                    <a:pt x="6369" y="50969"/>
                  </a:cubicBezTo>
                  <a:lnTo>
                    <a:pt x="6369" y="21689"/>
                  </a:lnTo>
                  <a:lnTo>
                    <a:pt x="10730" y="16660"/>
                  </a:lnTo>
                  <a:cubicBezTo>
                    <a:pt x="10905" y="16461"/>
                    <a:pt x="10881" y="16158"/>
                    <a:pt x="10682" y="15986"/>
                  </a:cubicBezTo>
                  <a:cubicBezTo>
                    <a:pt x="10593" y="15908"/>
                    <a:pt x="10482" y="15869"/>
                    <a:pt x="10371" y="15869"/>
                  </a:cubicBezTo>
                  <a:cubicBezTo>
                    <a:pt x="10238" y="15869"/>
                    <a:pt x="10105" y="15925"/>
                    <a:pt x="10010" y="16034"/>
                  </a:cubicBezTo>
                  <a:lnTo>
                    <a:pt x="6372" y="20232"/>
                  </a:lnTo>
                  <a:lnTo>
                    <a:pt x="6372" y="11162"/>
                  </a:lnTo>
                  <a:lnTo>
                    <a:pt x="10733" y="6136"/>
                  </a:lnTo>
                  <a:cubicBezTo>
                    <a:pt x="10905" y="5937"/>
                    <a:pt x="10884" y="5634"/>
                    <a:pt x="10685" y="5462"/>
                  </a:cubicBezTo>
                  <a:cubicBezTo>
                    <a:pt x="10594" y="5384"/>
                    <a:pt x="10483" y="5345"/>
                    <a:pt x="10372" y="5345"/>
                  </a:cubicBezTo>
                  <a:cubicBezTo>
                    <a:pt x="10238" y="5345"/>
                    <a:pt x="10105" y="5401"/>
                    <a:pt x="10010" y="5510"/>
                  </a:cubicBezTo>
                  <a:lnTo>
                    <a:pt x="6372" y="9705"/>
                  </a:lnTo>
                  <a:lnTo>
                    <a:pt x="6372" y="684"/>
                  </a:lnTo>
                  <a:cubicBezTo>
                    <a:pt x="6372" y="306"/>
                    <a:pt x="6064" y="0"/>
                    <a:pt x="5689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87" name="Google Shape;487;p39"/>
          <p:cNvGrpSpPr/>
          <p:nvPr/>
        </p:nvGrpSpPr>
        <p:grpSpPr>
          <a:xfrm>
            <a:off x="2438860" y="3453301"/>
            <a:ext cx="1081101" cy="1858934"/>
            <a:chOff x="3399597" y="3607763"/>
            <a:chExt cx="1081101" cy="1858934"/>
          </a:xfrm>
        </p:grpSpPr>
        <p:sp>
          <p:nvSpPr>
            <p:cNvPr id="488" name="Google Shape;488;p39"/>
            <p:cNvSpPr/>
            <p:nvPr/>
          </p:nvSpPr>
          <p:spPr>
            <a:xfrm>
              <a:off x="3399597" y="3607763"/>
              <a:ext cx="1081101" cy="1399756"/>
            </a:xfrm>
            <a:custGeom>
              <a:rect b="b" l="l" r="r" t="t"/>
              <a:pathLst>
                <a:path extrusionOk="0" h="65570" w="50643">
                  <a:moveTo>
                    <a:pt x="25739" y="0"/>
                  </a:moveTo>
                  <a:cubicBezTo>
                    <a:pt x="25667" y="0"/>
                    <a:pt x="25596" y="1"/>
                    <a:pt x="25524" y="2"/>
                  </a:cubicBezTo>
                  <a:cubicBezTo>
                    <a:pt x="16739" y="108"/>
                    <a:pt x="9629" y="6736"/>
                    <a:pt x="9590" y="14932"/>
                  </a:cubicBezTo>
                  <a:cubicBezTo>
                    <a:pt x="9587" y="15255"/>
                    <a:pt x="9596" y="15576"/>
                    <a:pt x="9617" y="15893"/>
                  </a:cubicBezTo>
                  <a:cubicBezTo>
                    <a:pt x="9901" y="20378"/>
                    <a:pt x="8519" y="24796"/>
                    <a:pt x="5613" y="28386"/>
                  </a:cubicBezTo>
                  <a:cubicBezTo>
                    <a:pt x="1930" y="32928"/>
                    <a:pt x="0" y="38765"/>
                    <a:pt x="759" y="45037"/>
                  </a:cubicBezTo>
                  <a:cubicBezTo>
                    <a:pt x="2044" y="55682"/>
                    <a:pt x="11153" y="64170"/>
                    <a:pt x="22612" y="65407"/>
                  </a:cubicBezTo>
                  <a:cubicBezTo>
                    <a:pt x="23621" y="65516"/>
                    <a:pt x="24620" y="65569"/>
                    <a:pt x="25606" y="65569"/>
                  </a:cubicBezTo>
                  <a:cubicBezTo>
                    <a:pt x="39363" y="65569"/>
                    <a:pt x="50550" y="55243"/>
                    <a:pt x="50615" y="42451"/>
                  </a:cubicBezTo>
                  <a:cubicBezTo>
                    <a:pt x="50642" y="36969"/>
                    <a:pt x="48622" y="31921"/>
                    <a:pt x="45220" y="27935"/>
                  </a:cubicBezTo>
                  <a:cubicBezTo>
                    <a:pt x="42550" y="24799"/>
                    <a:pt x="41240" y="20838"/>
                    <a:pt x="41772" y="16870"/>
                  </a:cubicBezTo>
                  <a:cubicBezTo>
                    <a:pt x="41872" y="16132"/>
                    <a:pt x="41912" y="15388"/>
                    <a:pt x="41893" y="14644"/>
                  </a:cubicBezTo>
                  <a:cubicBezTo>
                    <a:pt x="41689" y="6537"/>
                    <a:pt x="34447" y="0"/>
                    <a:pt x="25739" y="0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9" name="Google Shape;489;p39"/>
            <p:cNvSpPr/>
            <p:nvPr/>
          </p:nvSpPr>
          <p:spPr>
            <a:xfrm>
              <a:off x="3727738" y="4146141"/>
              <a:ext cx="433141" cy="1320556"/>
            </a:xfrm>
            <a:custGeom>
              <a:rect b="b" l="l" r="r" t="t"/>
              <a:pathLst>
                <a:path extrusionOk="0" h="61860" w="20290">
                  <a:moveTo>
                    <a:pt x="10419" y="1"/>
                  </a:moveTo>
                  <a:cubicBezTo>
                    <a:pt x="9684" y="1"/>
                    <a:pt x="9082" y="595"/>
                    <a:pt x="9079" y="1334"/>
                  </a:cubicBezTo>
                  <a:lnTo>
                    <a:pt x="8973" y="23985"/>
                  </a:lnTo>
                  <a:lnTo>
                    <a:pt x="2520" y="16237"/>
                  </a:lnTo>
                  <a:cubicBezTo>
                    <a:pt x="2255" y="15928"/>
                    <a:pt x="1879" y="15770"/>
                    <a:pt x="1502" y="15770"/>
                  </a:cubicBezTo>
                  <a:cubicBezTo>
                    <a:pt x="1199" y="15770"/>
                    <a:pt x="895" y="15872"/>
                    <a:pt x="645" y="16080"/>
                  </a:cubicBezTo>
                  <a:cubicBezTo>
                    <a:pt x="82" y="16549"/>
                    <a:pt x="1" y="17380"/>
                    <a:pt x="460" y="17952"/>
                  </a:cubicBezTo>
                  <a:lnTo>
                    <a:pt x="8952" y="28149"/>
                  </a:lnTo>
                  <a:lnTo>
                    <a:pt x="8801" y="60513"/>
                  </a:lnTo>
                  <a:cubicBezTo>
                    <a:pt x="8798" y="61254"/>
                    <a:pt x="9397" y="61856"/>
                    <a:pt x="10135" y="61859"/>
                  </a:cubicBezTo>
                  <a:cubicBezTo>
                    <a:pt x="10138" y="61859"/>
                    <a:pt x="10142" y="61859"/>
                    <a:pt x="10146" y="61859"/>
                  </a:cubicBezTo>
                  <a:cubicBezTo>
                    <a:pt x="10882" y="61859"/>
                    <a:pt x="11477" y="61263"/>
                    <a:pt x="11480" y="60529"/>
                  </a:cubicBezTo>
                  <a:lnTo>
                    <a:pt x="11683" y="17846"/>
                  </a:lnTo>
                  <a:cubicBezTo>
                    <a:pt x="11864" y="17752"/>
                    <a:pt x="12025" y="17616"/>
                    <a:pt x="12146" y="17453"/>
                  </a:cubicBezTo>
                  <a:lnTo>
                    <a:pt x="19854" y="6959"/>
                  </a:lnTo>
                  <a:cubicBezTo>
                    <a:pt x="20290" y="6364"/>
                    <a:pt x="20163" y="5526"/>
                    <a:pt x="19567" y="5087"/>
                  </a:cubicBezTo>
                  <a:cubicBezTo>
                    <a:pt x="19328" y="4912"/>
                    <a:pt x="19050" y="4827"/>
                    <a:pt x="18774" y="4827"/>
                  </a:cubicBezTo>
                  <a:cubicBezTo>
                    <a:pt x="18362" y="4827"/>
                    <a:pt x="17956" y="5016"/>
                    <a:pt x="17695" y="5375"/>
                  </a:cubicBezTo>
                  <a:lnTo>
                    <a:pt x="11701" y="13531"/>
                  </a:lnTo>
                  <a:lnTo>
                    <a:pt x="11759" y="1347"/>
                  </a:lnTo>
                  <a:cubicBezTo>
                    <a:pt x="11762" y="609"/>
                    <a:pt x="11166" y="4"/>
                    <a:pt x="10425" y="1"/>
                  </a:cubicBezTo>
                  <a:cubicBezTo>
                    <a:pt x="10423" y="1"/>
                    <a:pt x="10421" y="1"/>
                    <a:pt x="10419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90" name="Google Shape;490;p39"/>
          <p:cNvGrpSpPr/>
          <p:nvPr/>
        </p:nvGrpSpPr>
        <p:grpSpPr>
          <a:xfrm>
            <a:off x="3413297" y="4166717"/>
            <a:ext cx="2081780" cy="1136655"/>
            <a:chOff x="3940397" y="4131392"/>
            <a:chExt cx="2081780" cy="1136655"/>
          </a:xfrm>
        </p:grpSpPr>
        <p:sp>
          <p:nvSpPr>
            <p:cNvPr id="491" name="Google Shape;491;p39"/>
            <p:cNvSpPr/>
            <p:nvPr/>
          </p:nvSpPr>
          <p:spPr>
            <a:xfrm>
              <a:off x="4054890" y="4163636"/>
              <a:ext cx="751500" cy="1104411"/>
            </a:xfrm>
            <a:custGeom>
              <a:rect b="b" l="l" r="r" t="t"/>
              <a:pathLst>
                <a:path extrusionOk="0" h="41102" w="27968">
                  <a:moveTo>
                    <a:pt x="12339" y="1"/>
                  </a:moveTo>
                  <a:lnTo>
                    <a:pt x="1" y="17510"/>
                  </a:lnTo>
                  <a:lnTo>
                    <a:pt x="1" y="41102"/>
                  </a:lnTo>
                  <a:lnTo>
                    <a:pt x="27968" y="41102"/>
                  </a:lnTo>
                  <a:lnTo>
                    <a:pt x="27968" y="17510"/>
                  </a:lnTo>
                  <a:lnTo>
                    <a:pt x="12339" y="1"/>
                  </a:ln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2" name="Google Shape;492;p39"/>
            <p:cNvSpPr/>
            <p:nvPr/>
          </p:nvSpPr>
          <p:spPr>
            <a:xfrm>
              <a:off x="4792310" y="4634129"/>
              <a:ext cx="1092964" cy="633917"/>
            </a:xfrm>
            <a:custGeom>
              <a:rect b="b" l="l" r="r" t="t"/>
              <a:pathLst>
                <a:path extrusionOk="0" h="23592" w="40676">
                  <a:moveTo>
                    <a:pt x="1" y="0"/>
                  </a:moveTo>
                  <a:lnTo>
                    <a:pt x="1" y="23592"/>
                  </a:lnTo>
                  <a:lnTo>
                    <a:pt x="40675" y="23592"/>
                  </a:lnTo>
                  <a:lnTo>
                    <a:pt x="40675" y="0"/>
                  </a:ln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3" name="Google Shape;493;p39"/>
            <p:cNvSpPr/>
            <p:nvPr/>
          </p:nvSpPr>
          <p:spPr>
            <a:xfrm>
              <a:off x="4907287" y="4808999"/>
              <a:ext cx="174897" cy="306049"/>
            </a:xfrm>
            <a:custGeom>
              <a:rect b="b" l="l" r="r" t="t"/>
              <a:pathLst>
                <a:path extrusionOk="0" h="11390" w="6509">
                  <a:moveTo>
                    <a:pt x="654" y="0"/>
                  </a:moveTo>
                  <a:cubicBezTo>
                    <a:pt x="294" y="0"/>
                    <a:pt x="1" y="294"/>
                    <a:pt x="1" y="654"/>
                  </a:cubicBezTo>
                  <a:lnTo>
                    <a:pt x="1" y="10736"/>
                  </a:lnTo>
                  <a:cubicBezTo>
                    <a:pt x="1" y="11099"/>
                    <a:pt x="294" y="11389"/>
                    <a:pt x="654" y="11389"/>
                  </a:cubicBezTo>
                  <a:lnTo>
                    <a:pt x="5859" y="11389"/>
                  </a:lnTo>
                  <a:cubicBezTo>
                    <a:pt x="6218" y="11389"/>
                    <a:pt x="6509" y="11099"/>
                    <a:pt x="6509" y="10736"/>
                  </a:cubicBezTo>
                  <a:lnTo>
                    <a:pt x="6509" y="654"/>
                  </a:lnTo>
                  <a:cubicBezTo>
                    <a:pt x="6509" y="294"/>
                    <a:pt x="6218" y="0"/>
                    <a:pt x="5859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4" name="Google Shape;494;p39"/>
            <p:cNvSpPr/>
            <p:nvPr/>
          </p:nvSpPr>
          <p:spPr>
            <a:xfrm>
              <a:off x="4268372" y="4660220"/>
              <a:ext cx="259967" cy="454828"/>
            </a:xfrm>
            <a:custGeom>
              <a:rect b="b" l="l" r="r" t="t"/>
              <a:pathLst>
                <a:path extrusionOk="0" h="16927" w="9675">
                  <a:moveTo>
                    <a:pt x="653" y="0"/>
                  </a:moveTo>
                  <a:cubicBezTo>
                    <a:pt x="293" y="0"/>
                    <a:pt x="0" y="290"/>
                    <a:pt x="0" y="650"/>
                  </a:cubicBezTo>
                  <a:lnTo>
                    <a:pt x="0" y="16273"/>
                  </a:lnTo>
                  <a:cubicBezTo>
                    <a:pt x="0" y="16636"/>
                    <a:pt x="293" y="16926"/>
                    <a:pt x="653" y="16926"/>
                  </a:cubicBezTo>
                  <a:lnTo>
                    <a:pt x="9021" y="16926"/>
                  </a:lnTo>
                  <a:cubicBezTo>
                    <a:pt x="9384" y="16926"/>
                    <a:pt x="9674" y="16636"/>
                    <a:pt x="9674" y="16273"/>
                  </a:cubicBezTo>
                  <a:lnTo>
                    <a:pt x="9674" y="650"/>
                  </a:lnTo>
                  <a:cubicBezTo>
                    <a:pt x="9674" y="290"/>
                    <a:pt x="9384" y="0"/>
                    <a:pt x="902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5" name="Google Shape;495;p39"/>
            <p:cNvSpPr/>
            <p:nvPr/>
          </p:nvSpPr>
          <p:spPr>
            <a:xfrm>
              <a:off x="5213390" y="4847504"/>
              <a:ext cx="284204" cy="415356"/>
            </a:xfrm>
            <a:custGeom>
              <a:rect b="b" l="l" r="r" t="t"/>
              <a:pathLst>
                <a:path extrusionOk="0" h="15458" w="10577">
                  <a:moveTo>
                    <a:pt x="5287" y="1"/>
                  </a:moveTo>
                  <a:cubicBezTo>
                    <a:pt x="2366" y="1"/>
                    <a:pt x="1" y="2369"/>
                    <a:pt x="1" y="5290"/>
                  </a:cubicBezTo>
                  <a:lnTo>
                    <a:pt x="1" y="15457"/>
                  </a:lnTo>
                  <a:lnTo>
                    <a:pt x="10573" y="15457"/>
                  </a:lnTo>
                  <a:lnTo>
                    <a:pt x="10576" y="5290"/>
                  </a:lnTo>
                  <a:cubicBezTo>
                    <a:pt x="10576" y="2369"/>
                    <a:pt x="8208" y="1"/>
                    <a:pt x="5287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6" name="Google Shape;496;p39"/>
            <p:cNvSpPr/>
            <p:nvPr/>
          </p:nvSpPr>
          <p:spPr>
            <a:xfrm>
              <a:off x="5579709" y="4808999"/>
              <a:ext cx="174897" cy="306049"/>
            </a:xfrm>
            <a:custGeom>
              <a:rect b="b" l="l" r="r" t="t"/>
              <a:pathLst>
                <a:path extrusionOk="0" h="11390" w="6509">
                  <a:moveTo>
                    <a:pt x="654" y="0"/>
                  </a:moveTo>
                  <a:cubicBezTo>
                    <a:pt x="294" y="0"/>
                    <a:pt x="1" y="294"/>
                    <a:pt x="1" y="654"/>
                  </a:cubicBezTo>
                  <a:lnTo>
                    <a:pt x="1" y="10736"/>
                  </a:lnTo>
                  <a:cubicBezTo>
                    <a:pt x="1" y="11099"/>
                    <a:pt x="294" y="11389"/>
                    <a:pt x="654" y="11389"/>
                  </a:cubicBezTo>
                  <a:lnTo>
                    <a:pt x="5858" y="11389"/>
                  </a:lnTo>
                  <a:cubicBezTo>
                    <a:pt x="6218" y="11389"/>
                    <a:pt x="6508" y="11099"/>
                    <a:pt x="6508" y="10736"/>
                  </a:cubicBezTo>
                  <a:lnTo>
                    <a:pt x="6508" y="654"/>
                  </a:lnTo>
                  <a:cubicBezTo>
                    <a:pt x="6508" y="294"/>
                    <a:pt x="6218" y="0"/>
                    <a:pt x="5858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7" name="Google Shape;497;p39"/>
            <p:cNvSpPr/>
            <p:nvPr/>
          </p:nvSpPr>
          <p:spPr>
            <a:xfrm>
              <a:off x="3940397" y="4131392"/>
              <a:ext cx="2081780" cy="502765"/>
            </a:xfrm>
            <a:custGeom>
              <a:rect b="b" l="l" r="r" t="t"/>
              <a:pathLst>
                <a:path extrusionOk="0" h="18711" w="77476">
                  <a:moveTo>
                    <a:pt x="14837" y="0"/>
                  </a:moveTo>
                  <a:lnTo>
                    <a:pt x="1" y="18710"/>
                  </a:lnTo>
                  <a:lnTo>
                    <a:pt x="4455" y="18710"/>
                  </a:lnTo>
                  <a:lnTo>
                    <a:pt x="16416" y="2507"/>
                  </a:lnTo>
                  <a:lnTo>
                    <a:pt x="28666" y="18710"/>
                  </a:lnTo>
                  <a:lnTo>
                    <a:pt x="77476" y="18710"/>
                  </a:lnTo>
                  <a:lnTo>
                    <a:pt x="62830" y="0"/>
                  </a:ln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98" name="Google Shape;498;p39"/>
          <p:cNvGrpSpPr/>
          <p:nvPr/>
        </p:nvGrpSpPr>
        <p:grpSpPr>
          <a:xfrm>
            <a:off x="5733451" y="3476738"/>
            <a:ext cx="1403087" cy="1812044"/>
            <a:chOff x="5605876" y="3606838"/>
            <a:chExt cx="1403087" cy="1812044"/>
          </a:xfrm>
        </p:grpSpPr>
        <p:sp>
          <p:nvSpPr>
            <p:cNvPr id="499" name="Google Shape;499;p39"/>
            <p:cNvSpPr/>
            <p:nvPr/>
          </p:nvSpPr>
          <p:spPr>
            <a:xfrm>
              <a:off x="5605876" y="3606838"/>
              <a:ext cx="1403087" cy="1442450"/>
            </a:xfrm>
            <a:custGeom>
              <a:rect b="b" l="l" r="r" t="t"/>
              <a:pathLst>
                <a:path extrusionOk="0" h="60940" w="59277">
                  <a:moveTo>
                    <a:pt x="29640" y="1"/>
                  </a:moveTo>
                  <a:cubicBezTo>
                    <a:pt x="29123" y="1"/>
                    <a:pt x="28607" y="58"/>
                    <a:pt x="28101" y="173"/>
                  </a:cubicBezTo>
                  <a:cubicBezTo>
                    <a:pt x="23244" y="1174"/>
                    <a:pt x="21952" y="8220"/>
                    <a:pt x="21608" y="11889"/>
                  </a:cubicBezTo>
                  <a:cubicBezTo>
                    <a:pt x="21535" y="12662"/>
                    <a:pt x="20893" y="13258"/>
                    <a:pt x="20125" y="13258"/>
                  </a:cubicBezTo>
                  <a:cubicBezTo>
                    <a:pt x="20097" y="13258"/>
                    <a:pt x="20069" y="13257"/>
                    <a:pt x="20041" y="13256"/>
                  </a:cubicBezTo>
                  <a:cubicBezTo>
                    <a:pt x="19950" y="13250"/>
                    <a:pt x="19855" y="13248"/>
                    <a:pt x="19758" y="13248"/>
                  </a:cubicBezTo>
                  <a:cubicBezTo>
                    <a:pt x="17978" y="13248"/>
                    <a:pt x="15247" y="14083"/>
                    <a:pt x="13675" y="15654"/>
                  </a:cubicBezTo>
                  <a:cubicBezTo>
                    <a:pt x="11377" y="17952"/>
                    <a:pt x="11613" y="24475"/>
                    <a:pt x="11900" y="27762"/>
                  </a:cubicBezTo>
                  <a:cubicBezTo>
                    <a:pt x="11978" y="28661"/>
                    <a:pt x="11253" y="29389"/>
                    <a:pt x="10353" y="29389"/>
                  </a:cubicBezTo>
                  <a:cubicBezTo>
                    <a:pt x="10348" y="29389"/>
                    <a:pt x="10342" y="29389"/>
                    <a:pt x="10337" y="29389"/>
                  </a:cubicBezTo>
                  <a:cubicBezTo>
                    <a:pt x="10321" y="29389"/>
                    <a:pt x="10305" y="29389"/>
                    <a:pt x="10290" y="29389"/>
                  </a:cubicBezTo>
                  <a:cubicBezTo>
                    <a:pt x="7014" y="29389"/>
                    <a:pt x="5867" y="32831"/>
                    <a:pt x="5867" y="32831"/>
                  </a:cubicBezTo>
                  <a:cubicBezTo>
                    <a:pt x="0" y="46025"/>
                    <a:pt x="25796" y="59222"/>
                    <a:pt x="28975" y="60786"/>
                  </a:cubicBezTo>
                  <a:cubicBezTo>
                    <a:pt x="29180" y="60888"/>
                    <a:pt x="29407" y="60940"/>
                    <a:pt x="29640" y="60940"/>
                  </a:cubicBezTo>
                  <a:cubicBezTo>
                    <a:pt x="29870" y="60940"/>
                    <a:pt x="30099" y="60888"/>
                    <a:pt x="30305" y="60786"/>
                  </a:cubicBezTo>
                  <a:cubicBezTo>
                    <a:pt x="33480" y="59222"/>
                    <a:pt x="59276" y="46025"/>
                    <a:pt x="53412" y="32831"/>
                  </a:cubicBezTo>
                  <a:cubicBezTo>
                    <a:pt x="53412" y="32831"/>
                    <a:pt x="52264" y="29389"/>
                    <a:pt x="48986" y="29389"/>
                  </a:cubicBezTo>
                  <a:cubicBezTo>
                    <a:pt x="48972" y="29389"/>
                    <a:pt x="48957" y="29389"/>
                    <a:pt x="48943" y="29389"/>
                  </a:cubicBezTo>
                  <a:cubicBezTo>
                    <a:pt x="48937" y="29389"/>
                    <a:pt x="48932" y="29389"/>
                    <a:pt x="48926" y="29389"/>
                  </a:cubicBezTo>
                  <a:cubicBezTo>
                    <a:pt x="48027" y="29389"/>
                    <a:pt x="47301" y="28661"/>
                    <a:pt x="47379" y="27762"/>
                  </a:cubicBezTo>
                  <a:cubicBezTo>
                    <a:pt x="47664" y="24475"/>
                    <a:pt x="47903" y="17952"/>
                    <a:pt x="45604" y="15654"/>
                  </a:cubicBezTo>
                  <a:cubicBezTo>
                    <a:pt x="44033" y="14083"/>
                    <a:pt x="41301" y="13248"/>
                    <a:pt x="39519" y="13248"/>
                  </a:cubicBezTo>
                  <a:cubicBezTo>
                    <a:pt x="39422" y="13248"/>
                    <a:pt x="39327" y="13250"/>
                    <a:pt x="39235" y="13256"/>
                  </a:cubicBezTo>
                  <a:cubicBezTo>
                    <a:pt x="39207" y="13257"/>
                    <a:pt x="39179" y="13258"/>
                    <a:pt x="39152" y="13258"/>
                  </a:cubicBezTo>
                  <a:cubicBezTo>
                    <a:pt x="38387" y="13258"/>
                    <a:pt x="37745" y="12662"/>
                    <a:pt x="37672" y="11889"/>
                  </a:cubicBezTo>
                  <a:cubicBezTo>
                    <a:pt x="37327" y="8223"/>
                    <a:pt x="36036" y="1174"/>
                    <a:pt x="31179" y="173"/>
                  </a:cubicBezTo>
                  <a:cubicBezTo>
                    <a:pt x="30673" y="58"/>
                    <a:pt x="30156" y="1"/>
                    <a:pt x="29640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0" name="Google Shape;500;p39"/>
            <p:cNvSpPr/>
            <p:nvPr/>
          </p:nvSpPr>
          <p:spPr>
            <a:xfrm>
              <a:off x="6112475" y="4051230"/>
              <a:ext cx="410248" cy="1367653"/>
            </a:xfrm>
            <a:custGeom>
              <a:rect b="b" l="l" r="r" t="t"/>
              <a:pathLst>
                <a:path extrusionOk="0" h="57780" w="17332">
                  <a:moveTo>
                    <a:pt x="8670" y="1"/>
                  </a:moveTo>
                  <a:cubicBezTo>
                    <a:pt x="8241" y="1"/>
                    <a:pt x="7896" y="351"/>
                    <a:pt x="7908" y="781"/>
                  </a:cubicBezTo>
                  <a:lnTo>
                    <a:pt x="7908" y="23658"/>
                  </a:lnTo>
                  <a:lnTo>
                    <a:pt x="1449" y="15907"/>
                  </a:lnTo>
                  <a:cubicBezTo>
                    <a:pt x="1297" y="15722"/>
                    <a:pt x="1077" y="15626"/>
                    <a:pt x="855" y="15626"/>
                  </a:cubicBezTo>
                  <a:cubicBezTo>
                    <a:pt x="682" y="15626"/>
                    <a:pt x="509" y="15684"/>
                    <a:pt x="366" y="15802"/>
                  </a:cubicBezTo>
                  <a:cubicBezTo>
                    <a:pt x="39" y="16074"/>
                    <a:pt x="0" y="16561"/>
                    <a:pt x="275" y="16884"/>
                  </a:cubicBezTo>
                  <a:lnTo>
                    <a:pt x="7908" y="26041"/>
                  </a:lnTo>
                  <a:lnTo>
                    <a:pt x="7908" y="56999"/>
                  </a:lnTo>
                  <a:cubicBezTo>
                    <a:pt x="7896" y="57426"/>
                    <a:pt x="8241" y="57779"/>
                    <a:pt x="8670" y="57779"/>
                  </a:cubicBezTo>
                  <a:cubicBezTo>
                    <a:pt x="9097" y="57779"/>
                    <a:pt x="9441" y="57426"/>
                    <a:pt x="9432" y="56999"/>
                  </a:cubicBezTo>
                  <a:lnTo>
                    <a:pt x="9432" y="19440"/>
                  </a:lnTo>
                  <a:lnTo>
                    <a:pt x="17053" y="10651"/>
                  </a:lnTo>
                  <a:cubicBezTo>
                    <a:pt x="17331" y="10334"/>
                    <a:pt x="17295" y="9853"/>
                    <a:pt x="16978" y="9575"/>
                  </a:cubicBezTo>
                  <a:cubicBezTo>
                    <a:pt x="16833" y="9450"/>
                    <a:pt x="16655" y="9389"/>
                    <a:pt x="16477" y="9389"/>
                  </a:cubicBezTo>
                  <a:cubicBezTo>
                    <a:pt x="16264" y="9389"/>
                    <a:pt x="16051" y="9477"/>
                    <a:pt x="15901" y="9651"/>
                  </a:cubicBezTo>
                  <a:lnTo>
                    <a:pt x="9432" y="17111"/>
                  </a:lnTo>
                  <a:lnTo>
                    <a:pt x="9432" y="781"/>
                  </a:lnTo>
                  <a:cubicBezTo>
                    <a:pt x="9441" y="351"/>
                    <a:pt x="9097" y="1"/>
                    <a:pt x="8670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01" name="Google Shape;501;p39"/>
          <p:cNvSpPr/>
          <p:nvPr/>
        </p:nvSpPr>
        <p:spPr>
          <a:xfrm>
            <a:off x="5209084" y="4820708"/>
            <a:ext cx="524368" cy="387385"/>
          </a:xfrm>
          <a:custGeom>
            <a:rect b="b" l="l" r="r" t="t"/>
            <a:pathLst>
              <a:path extrusionOk="0" h="14417" w="19515">
                <a:moveTo>
                  <a:pt x="8420" y="1"/>
                </a:moveTo>
                <a:cubicBezTo>
                  <a:pt x="8024" y="1"/>
                  <a:pt x="7625" y="45"/>
                  <a:pt x="7231" y="137"/>
                </a:cubicBezTo>
                <a:cubicBezTo>
                  <a:pt x="5456" y="551"/>
                  <a:pt x="4022" y="1854"/>
                  <a:pt x="3442" y="3581"/>
                </a:cubicBezTo>
                <a:cubicBezTo>
                  <a:pt x="3321" y="3950"/>
                  <a:pt x="2985" y="4201"/>
                  <a:pt x="2598" y="4219"/>
                </a:cubicBezTo>
                <a:cubicBezTo>
                  <a:pt x="2453" y="4225"/>
                  <a:pt x="2308" y="4244"/>
                  <a:pt x="2162" y="4277"/>
                </a:cubicBezTo>
                <a:cubicBezTo>
                  <a:pt x="1037" y="4516"/>
                  <a:pt x="176" y="5480"/>
                  <a:pt x="70" y="6627"/>
                </a:cubicBezTo>
                <a:cubicBezTo>
                  <a:pt x="0" y="7331"/>
                  <a:pt x="215" y="8033"/>
                  <a:pt x="666" y="8577"/>
                </a:cubicBezTo>
                <a:cubicBezTo>
                  <a:pt x="929" y="8892"/>
                  <a:pt x="1022" y="9318"/>
                  <a:pt x="907" y="9711"/>
                </a:cubicBezTo>
                <a:cubicBezTo>
                  <a:pt x="690" y="10452"/>
                  <a:pt x="620" y="11229"/>
                  <a:pt x="705" y="11997"/>
                </a:cubicBezTo>
                <a:cubicBezTo>
                  <a:pt x="759" y="12511"/>
                  <a:pt x="886" y="13017"/>
                  <a:pt x="1077" y="13497"/>
                </a:cubicBezTo>
                <a:lnTo>
                  <a:pt x="18236" y="14417"/>
                </a:lnTo>
                <a:cubicBezTo>
                  <a:pt x="19445" y="12705"/>
                  <a:pt x="19515" y="10434"/>
                  <a:pt x="18408" y="8653"/>
                </a:cubicBezTo>
                <a:cubicBezTo>
                  <a:pt x="18127" y="8193"/>
                  <a:pt x="18036" y="7640"/>
                  <a:pt x="18163" y="7113"/>
                </a:cubicBezTo>
                <a:cubicBezTo>
                  <a:pt x="18284" y="6599"/>
                  <a:pt x="18308" y="6067"/>
                  <a:pt x="18236" y="5544"/>
                </a:cubicBezTo>
                <a:cubicBezTo>
                  <a:pt x="17964" y="3551"/>
                  <a:pt x="16291" y="1997"/>
                  <a:pt x="14286" y="1864"/>
                </a:cubicBezTo>
                <a:cubicBezTo>
                  <a:pt x="14187" y="1857"/>
                  <a:pt x="14087" y="1853"/>
                  <a:pt x="13988" y="1853"/>
                </a:cubicBezTo>
                <a:cubicBezTo>
                  <a:pt x="13740" y="1853"/>
                  <a:pt x="13493" y="1875"/>
                  <a:pt x="13249" y="1918"/>
                </a:cubicBezTo>
                <a:cubicBezTo>
                  <a:pt x="13181" y="1930"/>
                  <a:pt x="13112" y="1936"/>
                  <a:pt x="13045" y="1936"/>
                </a:cubicBezTo>
                <a:cubicBezTo>
                  <a:pt x="12713" y="1936"/>
                  <a:pt x="12392" y="1793"/>
                  <a:pt x="12151" y="1552"/>
                </a:cubicBezTo>
                <a:cubicBezTo>
                  <a:pt x="11154" y="548"/>
                  <a:pt x="9805" y="1"/>
                  <a:pt x="8420" y="1"/>
                </a:cubicBezTo>
                <a:close/>
              </a:path>
            </a:pathLst>
          </a:custGeom>
          <a:solidFill>
            <a:srgbClr val="74C1B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502" name="Google Shape;502;p39"/>
          <p:cNvGrpSpPr/>
          <p:nvPr/>
        </p:nvGrpSpPr>
        <p:grpSpPr>
          <a:xfrm>
            <a:off x="1058330" y="2330676"/>
            <a:ext cx="1339065" cy="3009185"/>
            <a:chOff x="2449930" y="2556776"/>
            <a:chExt cx="1339065" cy="3009185"/>
          </a:xfrm>
        </p:grpSpPr>
        <p:sp>
          <p:nvSpPr>
            <p:cNvPr id="503" name="Google Shape;503;p39"/>
            <p:cNvSpPr/>
            <p:nvPr/>
          </p:nvSpPr>
          <p:spPr>
            <a:xfrm>
              <a:off x="2449930" y="2556776"/>
              <a:ext cx="1339065" cy="2243750"/>
            </a:xfrm>
            <a:custGeom>
              <a:rect b="b" l="l" r="r" t="t"/>
              <a:pathLst>
                <a:path extrusionOk="0" h="105106" w="62727">
                  <a:moveTo>
                    <a:pt x="31083" y="0"/>
                  </a:moveTo>
                  <a:cubicBezTo>
                    <a:pt x="30660" y="0"/>
                    <a:pt x="30078" y="77"/>
                    <a:pt x="29410" y="366"/>
                  </a:cubicBezTo>
                  <a:cubicBezTo>
                    <a:pt x="23250" y="2407"/>
                    <a:pt x="21611" y="16772"/>
                    <a:pt x="21172" y="24241"/>
                  </a:cubicBezTo>
                  <a:cubicBezTo>
                    <a:pt x="21082" y="25817"/>
                    <a:pt x="20271" y="27035"/>
                    <a:pt x="19296" y="27035"/>
                  </a:cubicBezTo>
                  <a:cubicBezTo>
                    <a:pt x="19260" y="27035"/>
                    <a:pt x="19224" y="27033"/>
                    <a:pt x="19188" y="27030"/>
                  </a:cubicBezTo>
                  <a:cubicBezTo>
                    <a:pt x="19071" y="27019"/>
                    <a:pt x="18950" y="27014"/>
                    <a:pt x="18825" y="27014"/>
                  </a:cubicBezTo>
                  <a:cubicBezTo>
                    <a:pt x="16566" y="27014"/>
                    <a:pt x="13102" y="28718"/>
                    <a:pt x="11108" y="31917"/>
                  </a:cubicBezTo>
                  <a:cubicBezTo>
                    <a:pt x="8196" y="36601"/>
                    <a:pt x="8495" y="49895"/>
                    <a:pt x="8858" y="56599"/>
                  </a:cubicBezTo>
                  <a:cubicBezTo>
                    <a:pt x="8957" y="58430"/>
                    <a:pt x="8037" y="59917"/>
                    <a:pt x="6895" y="59917"/>
                  </a:cubicBezTo>
                  <a:cubicBezTo>
                    <a:pt x="6888" y="59917"/>
                    <a:pt x="6881" y="59917"/>
                    <a:pt x="6874" y="59917"/>
                  </a:cubicBezTo>
                  <a:cubicBezTo>
                    <a:pt x="6854" y="59917"/>
                    <a:pt x="6835" y="59916"/>
                    <a:pt x="6815" y="59916"/>
                  </a:cubicBezTo>
                  <a:cubicBezTo>
                    <a:pt x="2657" y="59916"/>
                    <a:pt x="1204" y="66933"/>
                    <a:pt x="1204" y="66933"/>
                  </a:cubicBezTo>
                  <a:cubicBezTo>
                    <a:pt x="170" y="70668"/>
                    <a:pt x="0" y="74469"/>
                    <a:pt x="472" y="78249"/>
                  </a:cubicBezTo>
                  <a:cubicBezTo>
                    <a:pt x="2716" y="96150"/>
                    <a:pt x="17018" y="105106"/>
                    <a:pt x="31329" y="105106"/>
                  </a:cubicBezTo>
                  <a:cubicBezTo>
                    <a:pt x="45614" y="105106"/>
                    <a:pt x="59909" y="96183"/>
                    <a:pt x="62231" y="78325"/>
                  </a:cubicBezTo>
                  <a:cubicBezTo>
                    <a:pt x="62727" y="74520"/>
                    <a:pt x="62566" y="70692"/>
                    <a:pt x="61526" y="66933"/>
                  </a:cubicBezTo>
                  <a:cubicBezTo>
                    <a:pt x="61526" y="66933"/>
                    <a:pt x="60070" y="59916"/>
                    <a:pt x="55912" y="59916"/>
                  </a:cubicBezTo>
                  <a:cubicBezTo>
                    <a:pt x="55892" y="59916"/>
                    <a:pt x="55872" y="59917"/>
                    <a:pt x="55853" y="59917"/>
                  </a:cubicBezTo>
                  <a:cubicBezTo>
                    <a:pt x="55846" y="59917"/>
                    <a:pt x="55839" y="59917"/>
                    <a:pt x="55832" y="59917"/>
                  </a:cubicBezTo>
                  <a:cubicBezTo>
                    <a:pt x="54689" y="59917"/>
                    <a:pt x="53770" y="58430"/>
                    <a:pt x="53869" y="56599"/>
                  </a:cubicBezTo>
                  <a:cubicBezTo>
                    <a:pt x="54232" y="49895"/>
                    <a:pt x="54534" y="36601"/>
                    <a:pt x="51619" y="31917"/>
                  </a:cubicBezTo>
                  <a:cubicBezTo>
                    <a:pt x="49627" y="28718"/>
                    <a:pt x="46161" y="27014"/>
                    <a:pt x="43904" y="27014"/>
                  </a:cubicBezTo>
                  <a:cubicBezTo>
                    <a:pt x="43780" y="27014"/>
                    <a:pt x="43659" y="27019"/>
                    <a:pt x="43542" y="27030"/>
                  </a:cubicBezTo>
                  <a:cubicBezTo>
                    <a:pt x="43505" y="27033"/>
                    <a:pt x="43470" y="27035"/>
                    <a:pt x="43434" y="27035"/>
                  </a:cubicBezTo>
                  <a:cubicBezTo>
                    <a:pt x="42459" y="27035"/>
                    <a:pt x="41648" y="25817"/>
                    <a:pt x="41555" y="24241"/>
                  </a:cubicBezTo>
                  <a:cubicBezTo>
                    <a:pt x="41119" y="16772"/>
                    <a:pt x="39480" y="2407"/>
                    <a:pt x="33317" y="366"/>
                  </a:cubicBezTo>
                  <a:cubicBezTo>
                    <a:pt x="32649" y="77"/>
                    <a:pt x="32066" y="0"/>
                    <a:pt x="31644" y="0"/>
                  </a:cubicBezTo>
                  <a:cubicBezTo>
                    <a:pt x="31540" y="0"/>
                    <a:pt x="31447" y="5"/>
                    <a:pt x="31363" y="12"/>
                  </a:cubicBezTo>
                  <a:cubicBezTo>
                    <a:pt x="31280" y="5"/>
                    <a:pt x="31186" y="0"/>
                    <a:pt x="31083" y="0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4" name="Google Shape;504;p39"/>
            <p:cNvSpPr/>
            <p:nvPr/>
          </p:nvSpPr>
          <p:spPr>
            <a:xfrm>
              <a:off x="2876464" y="3265233"/>
              <a:ext cx="475943" cy="2300727"/>
            </a:xfrm>
            <a:custGeom>
              <a:rect b="b" l="l" r="r" t="t"/>
              <a:pathLst>
                <a:path extrusionOk="0" h="107775" w="22295">
                  <a:moveTo>
                    <a:pt x="11420" y="1"/>
                  </a:moveTo>
                  <a:cubicBezTo>
                    <a:pt x="10633" y="1"/>
                    <a:pt x="9998" y="639"/>
                    <a:pt x="9998" y="1425"/>
                  </a:cubicBezTo>
                  <a:lnTo>
                    <a:pt x="9998" y="44649"/>
                  </a:lnTo>
                  <a:lnTo>
                    <a:pt x="1966" y="35011"/>
                  </a:lnTo>
                  <a:cubicBezTo>
                    <a:pt x="1760" y="34764"/>
                    <a:pt x="1464" y="34636"/>
                    <a:pt x="1167" y="34636"/>
                  </a:cubicBezTo>
                  <a:cubicBezTo>
                    <a:pt x="933" y="34636"/>
                    <a:pt x="697" y="34715"/>
                    <a:pt x="503" y="34878"/>
                  </a:cubicBezTo>
                  <a:cubicBezTo>
                    <a:pt x="61" y="35244"/>
                    <a:pt x="1" y="35900"/>
                    <a:pt x="370" y="36342"/>
                  </a:cubicBezTo>
                  <a:lnTo>
                    <a:pt x="9998" y="47894"/>
                  </a:lnTo>
                  <a:lnTo>
                    <a:pt x="9998" y="106350"/>
                  </a:lnTo>
                  <a:cubicBezTo>
                    <a:pt x="9998" y="107136"/>
                    <a:pt x="10633" y="107774"/>
                    <a:pt x="11420" y="107774"/>
                  </a:cubicBezTo>
                  <a:cubicBezTo>
                    <a:pt x="12206" y="107774"/>
                    <a:pt x="12844" y="107136"/>
                    <a:pt x="12844" y="106350"/>
                  </a:cubicBezTo>
                  <a:lnTo>
                    <a:pt x="12844" y="34905"/>
                  </a:lnTo>
                  <a:lnTo>
                    <a:pt x="21944" y="24414"/>
                  </a:lnTo>
                  <a:cubicBezTo>
                    <a:pt x="22294" y="23997"/>
                    <a:pt x="22246" y="23377"/>
                    <a:pt x="21835" y="23020"/>
                  </a:cubicBezTo>
                  <a:cubicBezTo>
                    <a:pt x="21646" y="22857"/>
                    <a:pt x="21414" y="22776"/>
                    <a:pt x="21183" y="22776"/>
                  </a:cubicBezTo>
                  <a:cubicBezTo>
                    <a:pt x="20909" y="22776"/>
                    <a:pt x="20637" y="22889"/>
                    <a:pt x="20441" y="23108"/>
                  </a:cubicBezTo>
                  <a:lnTo>
                    <a:pt x="20441" y="23111"/>
                  </a:lnTo>
                  <a:lnTo>
                    <a:pt x="12844" y="31866"/>
                  </a:lnTo>
                  <a:lnTo>
                    <a:pt x="12844" y="19413"/>
                  </a:lnTo>
                  <a:lnTo>
                    <a:pt x="21944" y="8922"/>
                  </a:lnTo>
                  <a:cubicBezTo>
                    <a:pt x="22294" y="8505"/>
                    <a:pt x="22246" y="7885"/>
                    <a:pt x="21835" y="7528"/>
                  </a:cubicBezTo>
                  <a:cubicBezTo>
                    <a:pt x="21646" y="7364"/>
                    <a:pt x="21414" y="7284"/>
                    <a:pt x="21183" y="7284"/>
                  </a:cubicBezTo>
                  <a:cubicBezTo>
                    <a:pt x="20909" y="7284"/>
                    <a:pt x="20637" y="7396"/>
                    <a:pt x="20441" y="7615"/>
                  </a:cubicBezTo>
                  <a:lnTo>
                    <a:pt x="12844" y="16373"/>
                  </a:lnTo>
                  <a:lnTo>
                    <a:pt x="12844" y="1425"/>
                  </a:lnTo>
                  <a:cubicBezTo>
                    <a:pt x="12844" y="639"/>
                    <a:pt x="12206" y="1"/>
                    <a:pt x="11420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05" name="Google Shape;505;p39"/>
          <p:cNvGrpSpPr/>
          <p:nvPr/>
        </p:nvGrpSpPr>
        <p:grpSpPr>
          <a:xfrm>
            <a:off x="-7" y="2864687"/>
            <a:ext cx="1851853" cy="2457564"/>
            <a:chOff x="1231043" y="3326737"/>
            <a:chExt cx="1851853" cy="2457564"/>
          </a:xfrm>
        </p:grpSpPr>
        <p:sp>
          <p:nvSpPr>
            <p:cNvPr id="506" name="Google Shape;506;p39"/>
            <p:cNvSpPr/>
            <p:nvPr/>
          </p:nvSpPr>
          <p:spPr>
            <a:xfrm>
              <a:off x="1231043" y="3326737"/>
              <a:ext cx="1851853" cy="1904112"/>
            </a:xfrm>
            <a:custGeom>
              <a:rect b="b" l="l" r="r" t="t"/>
              <a:pathLst>
                <a:path extrusionOk="0" h="89196" w="86748">
                  <a:moveTo>
                    <a:pt x="43054" y="1"/>
                  </a:moveTo>
                  <a:cubicBezTo>
                    <a:pt x="42402" y="1"/>
                    <a:pt x="41751" y="88"/>
                    <a:pt x="41123" y="262"/>
                  </a:cubicBezTo>
                  <a:cubicBezTo>
                    <a:pt x="34016" y="1728"/>
                    <a:pt x="32123" y="12041"/>
                    <a:pt x="31621" y="17405"/>
                  </a:cubicBezTo>
                  <a:cubicBezTo>
                    <a:pt x="31513" y="18538"/>
                    <a:pt x="30574" y="19411"/>
                    <a:pt x="29452" y="19411"/>
                  </a:cubicBezTo>
                  <a:cubicBezTo>
                    <a:pt x="29411" y="19411"/>
                    <a:pt x="29370" y="19410"/>
                    <a:pt x="29329" y="19407"/>
                  </a:cubicBezTo>
                  <a:cubicBezTo>
                    <a:pt x="29192" y="19400"/>
                    <a:pt x="29051" y="19396"/>
                    <a:pt x="28905" y="19396"/>
                  </a:cubicBezTo>
                  <a:cubicBezTo>
                    <a:pt x="26301" y="19396"/>
                    <a:pt x="22308" y="20621"/>
                    <a:pt x="20011" y="22918"/>
                  </a:cubicBezTo>
                  <a:cubicBezTo>
                    <a:pt x="16648" y="26278"/>
                    <a:pt x="16996" y="35825"/>
                    <a:pt x="17414" y="40637"/>
                  </a:cubicBezTo>
                  <a:cubicBezTo>
                    <a:pt x="17531" y="41954"/>
                    <a:pt x="16467" y="43020"/>
                    <a:pt x="15150" y="43020"/>
                  </a:cubicBezTo>
                  <a:cubicBezTo>
                    <a:pt x="15142" y="43020"/>
                    <a:pt x="15135" y="43020"/>
                    <a:pt x="15127" y="43020"/>
                  </a:cubicBezTo>
                  <a:cubicBezTo>
                    <a:pt x="15104" y="43020"/>
                    <a:pt x="15081" y="43019"/>
                    <a:pt x="15059" y="43019"/>
                  </a:cubicBezTo>
                  <a:cubicBezTo>
                    <a:pt x="10264" y="43019"/>
                    <a:pt x="8583" y="48058"/>
                    <a:pt x="8583" y="48058"/>
                  </a:cubicBezTo>
                  <a:cubicBezTo>
                    <a:pt x="1" y="67367"/>
                    <a:pt x="37751" y="86679"/>
                    <a:pt x="42399" y="88968"/>
                  </a:cubicBezTo>
                  <a:cubicBezTo>
                    <a:pt x="42704" y="89116"/>
                    <a:pt x="43037" y="89195"/>
                    <a:pt x="43376" y="89195"/>
                  </a:cubicBezTo>
                  <a:cubicBezTo>
                    <a:pt x="43714" y="89195"/>
                    <a:pt x="44047" y="89116"/>
                    <a:pt x="44349" y="88968"/>
                  </a:cubicBezTo>
                  <a:cubicBezTo>
                    <a:pt x="48998" y="86679"/>
                    <a:pt x="86748" y="67367"/>
                    <a:pt x="78165" y="48058"/>
                  </a:cubicBezTo>
                  <a:cubicBezTo>
                    <a:pt x="78165" y="48058"/>
                    <a:pt x="76488" y="43019"/>
                    <a:pt x="71693" y="43019"/>
                  </a:cubicBezTo>
                  <a:cubicBezTo>
                    <a:pt x="71670" y="43019"/>
                    <a:pt x="71647" y="43020"/>
                    <a:pt x="71624" y="43020"/>
                  </a:cubicBezTo>
                  <a:cubicBezTo>
                    <a:pt x="71617" y="43020"/>
                    <a:pt x="71609" y="43020"/>
                    <a:pt x="71602" y="43020"/>
                  </a:cubicBezTo>
                  <a:cubicBezTo>
                    <a:pt x="70282" y="43020"/>
                    <a:pt x="69224" y="41954"/>
                    <a:pt x="69335" y="40637"/>
                  </a:cubicBezTo>
                  <a:cubicBezTo>
                    <a:pt x="69755" y="35825"/>
                    <a:pt x="70103" y="26278"/>
                    <a:pt x="66740" y="22918"/>
                  </a:cubicBezTo>
                  <a:cubicBezTo>
                    <a:pt x="64443" y="20621"/>
                    <a:pt x="60448" y="19396"/>
                    <a:pt x="57843" y="19396"/>
                  </a:cubicBezTo>
                  <a:cubicBezTo>
                    <a:pt x="57697" y="19396"/>
                    <a:pt x="57556" y="19400"/>
                    <a:pt x="57420" y="19407"/>
                  </a:cubicBezTo>
                  <a:cubicBezTo>
                    <a:pt x="57379" y="19410"/>
                    <a:pt x="57338" y="19411"/>
                    <a:pt x="57297" y="19411"/>
                  </a:cubicBezTo>
                  <a:cubicBezTo>
                    <a:pt x="56174" y="19411"/>
                    <a:pt x="55236" y="18535"/>
                    <a:pt x="55130" y="17405"/>
                  </a:cubicBezTo>
                  <a:cubicBezTo>
                    <a:pt x="54625" y="12041"/>
                    <a:pt x="52735" y="1728"/>
                    <a:pt x="45629" y="262"/>
                  </a:cubicBezTo>
                  <a:cubicBezTo>
                    <a:pt x="44997" y="88"/>
                    <a:pt x="44348" y="1"/>
                    <a:pt x="43697" y="1"/>
                  </a:cubicBezTo>
                  <a:cubicBezTo>
                    <a:pt x="43590" y="1"/>
                    <a:pt x="43483" y="3"/>
                    <a:pt x="43376" y="8"/>
                  </a:cubicBezTo>
                  <a:cubicBezTo>
                    <a:pt x="43269" y="3"/>
                    <a:pt x="43162" y="1"/>
                    <a:pt x="43054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7" name="Google Shape;507;p39"/>
            <p:cNvSpPr/>
            <p:nvPr/>
          </p:nvSpPr>
          <p:spPr>
            <a:xfrm>
              <a:off x="1899813" y="3980288"/>
              <a:ext cx="541266" cy="1804013"/>
            </a:xfrm>
            <a:custGeom>
              <a:rect b="b" l="l" r="r" t="t"/>
              <a:pathLst>
                <a:path extrusionOk="0" h="84507" w="25355">
                  <a:moveTo>
                    <a:pt x="12681" y="1"/>
                  </a:moveTo>
                  <a:cubicBezTo>
                    <a:pt x="12064" y="1"/>
                    <a:pt x="11565" y="500"/>
                    <a:pt x="11565" y="1117"/>
                  </a:cubicBezTo>
                  <a:lnTo>
                    <a:pt x="11565" y="34600"/>
                  </a:lnTo>
                  <a:lnTo>
                    <a:pt x="2111" y="23256"/>
                  </a:lnTo>
                  <a:cubicBezTo>
                    <a:pt x="1890" y="22990"/>
                    <a:pt x="1571" y="22854"/>
                    <a:pt x="1251" y="22854"/>
                  </a:cubicBezTo>
                  <a:cubicBezTo>
                    <a:pt x="999" y="22854"/>
                    <a:pt x="746" y="22938"/>
                    <a:pt x="539" y="23111"/>
                  </a:cubicBezTo>
                  <a:cubicBezTo>
                    <a:pt x="64" y="23507"/>
                    <a:pt x="1" y="24212"/>
                    <a:pt x="397" y="24687"/>
                  </a:cubicBezTo>
                  <a:lnTo>
                    <a:pt x="11565" y="38087"/>
                  </a:lnTo>
                  <a:lnTo>
                    <a:pt x="11565" y="83391"/>
                  </a:lnTo>
                  <a:cubicBezTo>
                    <a:pt x="11565" y="84008"/>
                    <a:pt x="12064" y="84507"/>
                    <a:pt x="12681" y="84507"/>
                  </a:cubicBezTo>
                  <a:cubicBezTo>
                    <a:pt x="13295" y="84507"/>
                    <a:pt x="13797" y="84008"/>
                    <a:pt x="13797" y="83391"/>
                  </a:cubicBezTo>
                  <a:lnTo>
                    <a:pt x="13797" y="28419"/>
                  </a:lnTo>
                  <a:lnTo>
                    <a:pt x="24950" y="15560"/>
                  </a:lnTo>
                  <a:cubicBezTo>
                    <a:pt x="25355" y="15094"/>
                    <a:pt x="25303" y="14390"/>
                    <a:pt x="24838" y="13984"/>
                  </a:cubicBezTo>
                  <a:cubicBezTo>
                    <a:pt x="24627" y="13801"/>
                    <a:pt x="24367" y="13711"/>
                    <a:pt x="24109" y="13711"/>
                  </a:cubicBezTo>
                  <a:cubicBezTo>
                    <a:pt x="23796" y="13711"/>
                    <a:pt x="23485" y="13843"/>
                    <a:pt x="23265" y="14099"/>
                  </a:cubicBezTo>
                  <a:lnTo>
                    <a:pt x="13797" y="25013"/>
                  </a:lnTo>
                  <a:lnTo>
                    <a:pt x="13797" y="1117"/>
                  </a:lnTo>
                  <a:cubicBezTo>
                    <a:pt x="13797" y="500"/>
                    <a:pt x="13298" y="1"/>
                    <a:pt x="1268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08" name="Google Shape;508;p39"/>
          <p:cNvSpPr txBox="1"/>
          <p:nvPr>
            <p:ph idx="1" type="subTitle"/>
          </p:nvPr>
        </p:nvSpPr>
        <p:spPr>
          <a:xfrm>
            <a:off x="1263650" y="1645950"/>
            <a:ext cx="6720600" cy="92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000">
                <a:latin typeface="Montserrat"/>
                <a:ea typeface="Montserrat"/>
                <a:cs typeface="Montserrat"/>
                <a:sym typeface="Montserrat"/>
              </a:rPr>
              <a:t>“What are the factors driving the condominium prices located along the BTS line?”</a:t>
            </a:r>
            <a:endParaRPr sz="2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2400"/>
          </a:p>
        </p:txBody>
      </p:sp>
      <p:sp>
        <p:nvSpPr>
          <p:cNvPr id="509" name="Google Shape;509;p39"/>
          <p:cNvSpPr txBox="1"/>
          <p:nvPr>
            <p:ph type="ctrTitle"/>
          </p:nvPr>
        </p:nvSpPr>
        <p:spPr>
          <a:xfrm>
            <a:off x="2322086" y="726200"/>
            <a:ext cx="4264200" cy="66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RESEARCH QUESTION</a:t>
            </a:r>
            <a:endParaRPr sz="2400">
              <a:solidFill>
                <a:srgbClr val="434343"/>
              </a:solidFill>
            </a:endParaRPr>
          </a:p>
        </p:txBody>
      </p:sp>
      <p:sp>
        <p:nvSpPr>
          <p:cNvPr id="510" name="Google Shape;510;p39"/>
          <p:cNvSpPr txBox="1"/>
          <p:nvPr/>
        </p:nvSpPr>
        <p:spPr>
          <a:xfrm>
            <a:off x="2525000" y="841675"/>
            <a:ext cx="3834300" cy="554400"/>
          </a:xfrm>
          <a:prstGeom prst="rect">
            <a:avLst/>
          </a:prstGeom>
          <a:solidFill>
            <a:srgbClr val="66AAA2">
              <a:alpha val="15560"/>
            </a:srgbClr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FF"/>
        </a:solidFill>
      </p:bgPr>
    </p:bg>
    <p:spTree>
      <p:nvGrpSpPr>
        <p:cNvPr id="514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40"/>
          <p:cNvSpPr txBox="1"/>
          <p:nvPr>
            <p:ph idx="15"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INDUSTRY OVERVIEW</a:t>
            </a:r>
            <a:endParaRPr/>
          </a:p>
        </p:txBody>
      </p:sp>
      <p:sp>
        <p:nvSpPr>
          <p:cNvPr id="516" name="Google Shape;516;p40"/>
          <p:cNvSpPr/>
          <p:nvPr/>
        </p:nvSpPr>
        <p:spPr>
          <a:xfrm>
            <a:off x="2346372" y="4624520"/>
            <a:ext cx="812025" cy="578539"/>
          </a:xfrm>
          <a:custGeom>
            <a:rect b="b" l="l" r="r" t="t"/>
            <a:pathLst>
              <a:path extrusionOk="0" h="28510" w="40016">
                <a:moveTo>
                  <a:pt x="17075" y="1"/>
                </a:moveTo>
                <a:cubicBezTo>
                  <a:pt x="16745" y="1"/>
                  <a:pt x="16414" y="16"/>
                  <a:pt x="16083" y="47"/>
                </a:cubicBezTo>
                <a:cubicBezTo>
                  <a:pt x="11480" y="461"/>
                  <a:pt x="7818" y="3709"/>
                  <a:pt x="6651" y="7912"/>
                </a:cubicBezTo>
                <a:cubicBezTo>
                  <a:pt x="6442" y="8678"/>
                  <a:pt x="5780" y="9234"/>
                  <a:pt x="4990" y="9310"/>
                </a:cubicBezTo>
                <a:cubicBezTo>
                  <a:pt x="4691" y="9340"/>
                  <a:pt x="4395" y="9394"/>
                  <a:pt x="4104" y="9473"/>
                </a:cubicBezTo>
                <a:cubicBezTo>
                  <a:pt x="1821" y="10090"/>
                  <a:pt x="158" y="12164"/>
                  <a:pt x="64" y="14526"/>
                </a:cubicBezTo>
                <a:cubicBezTo>
                  <a:pt x="1" y="15978"/>
                  <a:pt x="518" y="17396"/>
                  <a:pt x="1501" y="18467"/>
                </a:cubicBezTo>
                <a:cubicBezTo>
                  <a:pt x="2075" y="19093"/>
                  <a:pt x="2320" y="19942"/>
                  <a:pt x="2124" y="20765"/>
                </a:cubicBezTo>
                <a:cubicBezTo>
                  <a:pt x="1761" y="22307"/>
                  <a:pt x="1703" y="23910"/>
                  <a:pt x="1960" y="25477"/>
                </a:cubicBezTo>
                <a:cubicBezTo>
                  <a:pt x="2130" y="26526"/>
                  <a:pt x="2444" y="27545"/>
                  <a:pt x="2889" y="28510"/>
                </a:cubicBezTo>
                <a:lnTo>
                  <a:pt x="38186" y="28510"/>
                </a:lnTo>
                <a:cubicBezTo>
                  <a:pt x="39390" y="26577"/>
                  <a:pt x="40016" y="24270"/>
                  <a:pt x="39798" y="21866"/>
                </a:cubicBezTo>
                <a:cubicBezTo>
                  <a:pt x="39632" y="20000"/>
                  <a:pt x="38982" y="18207"/>
                  <a:pt x="37911" y="16667"/>
                </a:cubicBezTo>
                <a:cubicBezTo>
                  <a:pt x="37279" y="15754"/>
                  <a:pt x="37037" y="14629"/>
                  <a:pt x="37237" y="13537"/>
                </a:cubicBezTo>
                <a:cubicBezTo>
                  <a:pt x="37427" y="12470"/>
                  <a:pt x="37418" y="11375"/>
                  <a:pt x="37213" y="10308"/>
                </a:cubicBezTo>
                <a:cubicBezTo>
                  <a:pt x="36435" y="6249"/>
                  <a:pt x="32837" y="3243"/>
                  <a:pt x="28709" y="3192"/>
                </a:cubicBezTo>
                <a:cubicBezTo>
                  <a:pt x="28670" y="3191"/>
                  <a:pt x="28632" y="3191"/>
                  <a:pt x="28594" y="3191"/>
                </a:cubicBezTo>
                <a:cubicBezTo>
                  <a:pt x="27916" y="3191"/>
                  <a:pt x="27244" y="3267"/>
                  <a:pt x="26586" y="3422"/>
                </a:cubicBezTo>
                <a:cubicBezTo>
                  <a:pt x="26407" y="3463"/>
                  <a:pt x="26227" y="3482"/>
                  <a:pt x="26048" y="3482"/>
                </a:cubicBezTo>
                <a:cubicBezTo>
                  <a:pt x="25408" y="3482"/>
                  <a:pt x="24786" y="3229"/>
                  <a:pt x="24296" y="2790"/>
                </a:cubicBezTo>
                <a:cubicBezTo>
                  <a:pt x="22311" y="987"/>
                  <a:pt x="19732" y="1"/>
                  <a:pt x="17075" y="1"/>
                </a:cubicBezTo>
                <a:close/>
              </a:path>
            </a:pathLst>
          </a:custGeom>
          <a:solidFill>
            <a:srgbClr val="9AD7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7" name="Google Shape;517;p40"/>
          <p:cNvSpPr/>
          <p:nvPr/>
        </p:nvSpPr>
        <p:spPr>
          <a:xfrm>
            <a:off x="972401" y="4838794"/>
            <a:ext cx="548861" cy="391042"/>
          </a:xfrm>
          <a:custGeom>
            <a:rect b="b" l="l" r="r" t="t"/>
            <a:pathLst>
              <a:path extrusionOk="0" h="28512" w="40019">
                <a:moveTo>
                  <a:pt x="17066" y="1"/>
                </a:moveTo>
                <a:cubicBezTo>
                  <a:pt x="16739" y="1"/>
                  <a:pt x="16411" y="16"/>
                  <a:pt x="16083" y="46"/>
                </a:cubicBezTo>
                <a:cubicBezTo>
                  <a:pt x="11480" y="463"/>
                  <a:pt x="7818" y="3708"/>
                  <a:pt x="6651" y="7911"/>
                </a:cubicBezTo>
                <a:cubicBezTo>
                  <a:pt x="6442" y="8677"/>
                  <a:pt x="5780" y="9233"/>
                  <a:pt x="4990" y="9312"/>
                </a:cubicBezTo>
                <a:cubicBezTo>
                  <a:pt x="4691" y="9342"/>
                  <a:pt x="4395" y="9396"/>
                  <a:pt x="4104" y="9475"/>
                </a:cubicBezTo>
                <a:cubicBezTo>
                  <a:pt x="1821" y="10092"/>
                  <a:pt x="158" y="12163"/>
                  <a:pt x="64" y="14528"/>
                </a:cubicBezTo>
                <a:cubicBezTo>
                  <a:pt x="1" y="15980"/>
                  <a:pt x="518" y="17395"/>
                  <a:pt x="1500" y="18469"/>
                </a:cubicBezTo>
                <a:cubicBezTo>
                  <a:pt x="2075" y="19092"/>
                  <a:pt x="2320" y="19941"/>
                  <a:pt x="2126" y="20764"/>
                </a:cubicBezTo>
                <a:cubicBezTo>
                  <a:pt x="1761" y="22309"/>
                  <a:pt x="1703" y="23909"/>
                  <a:pt x="1960" y="25476"/>
                </a:cubicBezTo>
                <a:cubicBezTo>
                  <a:pt x="2133" y="26525"/>
                  <a:pt x="2444" y="27547"/>
                  <a:pt x="2889" y="28512"/>
                </a:cubicBezTo>
                <a:lnTo>
                  <a:pt x="38189" y="28512"/>
                </a:lnTo>
                <a:cubicBezTo>
                  <a:pt x="39393" y="26579"/>
                  <a:pt x="40019" y="24272"/>
                  <a:pt x="39798" y="21868"/>
                </a:cubicBezTo>
                <a:cubicBezTo>
                  <a:pt x="39632" y="20002"/>
                  <a:pt x="38982" y="18209"/>
                  <a:pt x="37914" y="16669"/>
                </a:cubicBezTo>
                <a:cubicBezTo>
                  <a:pt x="37282" y="15756"/>
                  <a:pt x="37040" y="14631"/>
                  <a:pt x="37240" y="13539"/>
                </a:cubicBezTo>
                <a:cubicBezTo>
                  <a:pt x="37430" y="12472"/>
                  <a:pt x="37421" y="11377"/>
                  <a:pt x="37215" y="10310"/>
                </a:cubicBezTo>
                <a:cubicBezTo>
                  <a:pt x="36438" y="6251"/>
                  <a:pt x="32840" y="3245"/>
                  <a:pt x="28709" y="3194"/>
                </a:cubicBezTo>
                <a:cubicBezTo>
                  <a:pt x="28670" y="3193"/>
                  <a:pt x="28632" y="3193"/>
                  <a:pt x="28594" y="3193"/>
                </a:cubicBezTo>
                <a:cubicBezTo>
                  <a:pt x="27918" y="3193"/>
                  <a:pt x="27244" y="3269"/>
                  <a:pt x="26586" y="3421"/>
                </a:cubicBezTo>
                <a:cubicBezTo>
                  <a:pt x="26406" y="3462"/>
                  <a:pt x="26225" y="3482"/>
                  <a:pt x="26045" y="3482"/>
                </a:cubicBezTo>
                <a:cubicBezTo>
                  <a:pt x="25406" y="3482"/>
                  <a:pt x="24785" y="3228"/>
                  <a:pt x="24296" y="2789"/>
                </a:cubicBezTo>
                <a:cubicBezTo>
                  <a:pt x="22309" y="987"/>
                  <a:pt x="19727" y="1"/>
                  <a:pt x="17066" y="1"/>
                </a:cubicBezTo>
                <a:close/>
              </a:path>
            </a:pathLst>
          </a:custGeom>
          <a:solidFill>
            <a:srgbClr val="9AD7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8" name="Google Shape;518;p40"/>
          <p:cNvSpPr/>
          <p:nvPr/>
        </p:nvSpPr>
        <p:spPr>
          <a:xfrm>
            <a:off x="1768035" y="4682709"/>
            <a:ext cx="739609" cy="527054"/>
          </a:xfrm>
          <a:custGeom>
            <a:rect b="b" l="l" r="r" t="t"/>
            <a:pathLst>
              <a:path extrusionOk="0" h="38429" w="53927">
                <a:moveTo>
                  <a:pt x="22996" y="1"/>
                </a:moveTo>
                <a:cubicBezTo>
                  <a:pt x="22555" y="1"/>
                  <a:pt x="22112" y="21"/>
                  <a:pt x="21668" y="62"/>
                </a:cubicBezTo>
                <a:cubicBezTo>
                  <a:pt x="15469" y="624"/>
                  <a:pt x="10527" y="5000"/>
                  <a:pt x="8958" y="10664"/>
                </a:cubicBezTo>
                <a:cubicBezTo>
                  <a:pt x="8674" y="11699"/>
                  <a:pt x="7781" y="12449"/>
                  <a:pt x="6717" y="12551"/>
                </a:cubicBezTo>
                <a:cubicBezTo>
                  <a:pt x="6315" y="12594"/>
                  <a:pt x="5916" y="12666"/>
                  <a:pt x="5522" y="12772"/>
                </a:cubicBezTo>
                <a:cubicBezTo>
                  <a:pt x="2447" y="13604"/>
                  <a:pt x="203" y="16398"/>
                  <a:pt x="79" y="19582"/>
                </a:cubicBezTo>
                <a:cubicBezTo>
                  <a:pt x="0" y="21660"/>
                  <a:pt x="753" y="23520"/>
                  <a:pt x="2014" y="24893"/>
                </a:cubicBezTo>
                <a:cubicBezTo>
                  <a:pt x="2786" y="25733"/>
                  <a:pt x="3118" y="26877"/>
                  <a:pt x="2855" y="27989"/>
                </a:cubicBezTo>
                <a:cubicBezTo>
                  <a:pt x="2362" y="30070"/>
                  <a:pt x="2287" y="32229"/>
                  <a:pt x="2631" y="34340"/>
                </a:cubicBezTo>
                <a:cubicBezTo>
                  <a:pt x="2861" y="35752"/>
                  <a:pt x="3282" y="37128"/>
                  <a:pt x="3883" y="38429"/>
                </a:cubicBezTo>
                <a:lnTo>
                  <a:pt x="51462" y="38429"/>
                </a:lnTo>
                <a:cubicBezTo>
                  <a:pt x="53083" y="35825"/>
                  <a:pt x="53927" y="32716"/>
                  <a:pt x="53633" y="29474"/>
                </a:cubicBezTo>
                <a:cubicBezTo>
                  <a:pt x="53406" y="26955"/>
                  <a:pt x="52529" y="24542"/>
                  <a:pt x="51090" y="22464"/>
                </a:cubicBezTo>
                <a:cubicBezTo>
                  <a:pt x="50240" y="21237"/>
                  <a:pt x="49914" y="19718"/>
                  <a:pt x="50183" y="18249"/>
                </a:cubicBezTo>
                <a:cubicBezTo>
                  <a:pt x="50440" y="16806"/>
                  <a:pt x="50428" y="15330"/>
                  <a:pt x="50149" y="13897"/>
                </a:cubicBezTo>
                <a:cubicBezTo>
                  <a:pt x="49103" y="8426"/>
                  <a:pt x="44252" y="4374"/>
                  <a:pt x="38685" y="4305"/>
                </a:cubicBezTo>
                <a:cubicBezTo>
                  <a:pt x="38625" y="4304"/>
                  <a:pt x="38564" y="4303"/>
                  <a:pt x="38504" y="4303"/>
                </a:cubicBezTo>
                <a:cubicBezTo>
                  <a:pt x="37600" y="4303"/>
                  <a:pt x="36703" y="4409"/>
                  <a:pt x="35821" y="4613"/>
                </a:cubicBezTo>
                <a:cubicBezTo>
                  <a:pt x="35580" y="4669"/>
                  <a:pt x="35338" y="4695"/>
                  <a:pt x="35097" y="4695"/>
                </a:cubicBezTo>
                <a:cubicBezTo>
                  <a:pt x="34236" y="4695"/>
                  <a:pt x="33396" y="4354"/>
                  <a:pt x="32740" y="3763"/>
                </a:cubicBezTo>
                <a:cubicBezTo>
                  <a:pt x="30060" y="1332"/>
                  <a:pt x="26583" y="1"/>
                  <a:pt x="22996" y="1"/>
                </a:cubicBezTo>
                <a:close/>
              </a:path>
            </a:pathLst>
          </a:custGeom>
          <a:solidFill>
            <a:srgbClr val="F9BF3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9" name="Google Shape;519;p40"/>
          <p:cNvSpPr/>
          <p:nvPr/>
        </p:nvSpPr>
        <p:spPr>
          <a:xfrm>
            <a:off x="6931332" y="4850165"/>
            <a:ext cx="653518" cy="465667"/>
          </a:xfrm>
          <a:custGeom>
            <a:rect b="b" l="l" r="r" t="t"/>
            <a:pathLst>
              <a:path extrusionOk="0" h="20694" w="29042">
                <a:moveTo>
                  <a:pt x="12375" y="1"/>
                </a:moveTo>
                <a:cubicBezTo>
                  <a:pt x="11646" y="1"/>
                  <a:pt x="10911" y="103"/>
                  <a:pt x="10192" y="311"/>
                </a:cubicBezTo>
                <a:cubicBezTo>
                  <a:pt x="7582" y="1070"/>
                  <a:pt x="5553" y="3123"/>
                  <a:pt x="4824" y="5742"/>
                </a:cubicBezTo>
                <a:cubicBezTo>
                  <a:pt x="4673" y="6299"/>
                  <a:pt x="4192" y="6704"/>
                  <a:pt x="3620" y="6758"/>
                </a:cubicBezTo>
                <a:cubicBezTo>
                  <a:pt x="3403" y="6780"/>
                  <a:pt x="3188" y="6822"/>
                  <a:pt x="2976" y="6876"/>
                </a:cubicBezTo>
                <a:cubicBezTo>
                  <a:pt x="1322" y="7324"/>
                  <a:pt x="112" y="8830"/>
                  <a:pt x="46" y="10545"/>
                </a:cubicBezTo>
                <a:cubicBezTo>
                  <a:pt x="0" y="11597"/>
                  <a:pt x="375" y="12628"/>
                  <a:pt x="1089" y="13405"/>
                </a:cubicBezTo>
                <a:cubicBezTo>
                  <a:pt x="1503" y="13859"/>
                  <a:pt x="1682" y="14473"/>
                  <a:pt x="1543" y="15072"/>
                </a:cubicBezTo>
                <a:cubicBezTo>
                  <a:pt x="1277" y="16194"/>
                  <a:pt x="1234" y="17355"/>
                  <a:pt x="1422" y="18492"/>
                </a:cubicBezTo>
                <a:cubicBezTo>
                  <a:pt x="1546" y="19254"/>
                  <a:pt x="1773" y="19995"/>
                  <a:pt x="2096" y="20693"/>
                </a:cubicBezTo>
                <a:lnTo>
                  <a:pt x="27717" y="20693"/>
                </a:lnTo>
                <a:cubicBezTo>
                  <a:pt x="28588" y="19290"/>
                  <a:pt x="29041" y="17618"/>
                  <a:pt x="28884" y="15873"/>
                </a:cubicBezTo>
                <a:cubicBezTo>
                  <a:pt x="28763" y="14515"/>
                  <a:pt x="28291" y="13215"/>
                  <a:pt x="27514" y="12096"/>
                </a:cubicBezTo>
                <a:cubicBezTo>
                  <a:pt x="27057" y="11434"/>
                  <a:pt x="26882" y="10617"/>
                  <a:pt x="27024" y="9825"/>
                </a:cubicBezTo>
                <a:cubicBezTo>
                  <a:pt x="27163" y="9051"/>
                  <a:pt x="27157" y="8255"/>
                  <a:pt x="27009" y="7481"/>
                </a:cubicBezTo>
                <a:cubicBezTo>
                  <a:pt x="26443" y="4539"/>
                  <a:pt x="23834" y="2355"/>
                  <a:pt x="20834" y="2316"/>
                </a:cubicBezTo>
                <a:cubicBezTo>
                  <a:pt x="20808" y="2316"/>
                  <a:pt x="20782" y="2315"/>
                  <a:pt x="20756" y="2315"/>
                </a:cubicBezTo>
                <a:cubicBezTo>
                  <a:pt x="20262" y="2315"/>
                  <a:pt x="19771" y="2370"/>
                  <a:pt x="19291" y="2482"/>
                </a:cubicBezTo>
                <a:cubicBezTo>
                  <a:pt x="19160" y="2513"/>
                  <a:pt x="19028" y="2528"/>
                  <a:pt x="18897" y="2528"/>
                </a:cubicBezTo>
                <a:cubicBezTo>
                  <a:pt x="18435" y="2528"/>
                  <a:pt x="17985" y="2344"/>
                  <a:pt x="17634" y="2026"/>
                </a:cubicBezTo>
                <a:cubicBezTo>
                  <a:pt x="16173" y="705"/>
                  <a:pt x="14292" y="1"/>
                  <a:pt x="12375" y="1"/>
                </a:cubicBezTo>
                <a:close/>
              </a:path>
            </a:pathLst>
          </a:custGeom>
          <a:solidFill>
            <a:srgbClr val="9AD7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0" name="Google Shape;520;p40"/>
          <p:cNvSpPr/>
          <p:nvPr/>
        </p:nvSpPr>
        <p:spPr>
          <a:xfrm>
            <a:off x="6177490" y="4632413"/>
            <a:ext cx="880860" cy="627685"/>
          </a:xfrm>
          <a:custGeom>
            <a:rect b="b" l="l" r="r" t="t"/>
            <a:pathLst>
              <a:path extrusionOk="0" h="27894" w="39145">
                <a:moveTo>
                  <a:pt x="16693" y="1"/>
                </a:moveTo>
                <a:cubicBezTo>
                  <a:pt x="16372" y="1"/>
                  <a:pt x="16051" y="15"/>
                  <a:pt x="15729" y="45"/>
                </a:cubicBezTo>
                <a:cubicBezTo>
                  <a:pt x="11229" y="453"/>
                  <a:pt x="7645" y="3628"/>
                  <a:pt x="6505" y="7738"/>
                </a:cubicBezTo>
                <a:cubicBezTo>
                  <a:pt x="6299" y="8488"/>
                  <a:pt x="5652" y="9032"/>
                  <a:pt x="4881" y="9108"/>
                </a:cubicBezTo>
                <a:cubicBezTo>
                  <a:pt x="4588" y="9138"/>
                  <a:pt x="4297" y="9193"/>
                  <a:pt x="4013" y="9268"/>
                </a:cubicBezTo>
                <a:cubicBezTo>
                  <a:pt x="1781" y="9873"/>
                  <a:pt x="151" y="11899"/>
                  <a:pt x="64" y="14213"/>
                </a:cubicBezTo>
                <a:cubicBezTo>
                  <a:pt x="0" y="15631"/>
                  <a:pt x="505" y="17019"/>
                  <a:pt x="1467" y="18068"/>
                </a:cubicBezTo>
                <a:cubicBezTo>
                  <a:pt x="2026" y="18679"/>
                  <a:pt x="2268" y="19508"/>
                  <a:pt x="2078" y="20315"/>
                </a:cubicBezTo>
                <a:cubicBezTo>
                  <a:pt x="1718" y="21824"/>
                  <a:pt x="1663" y="23394"/>
                  <a:pt x="1914" y="24927"/>
                </a:cubicBezTo>
                <a:cubicBezTo>
                  <a:pt x="2081" y="25952"/>
                  <a:pt x="2386" y="26950"/>
                  <a:pt x="2822" y="27894"/>
                </a:cubicBezTo>
                <a:lnTo>
                  <a:pt x="37357" y="27891"/>
                </a:lnTo>
                <a:cubicBezTo>
                  <a:pt x="38534" y="26001"/>
                  <a:pt x="39144" y="23745"/>
                  <a:pt x="38933" y="21392"/>
                </a:cubicBezTo>
                <a:cubicBezTo>
                  <a:pt x="38769" y="19565"/>
                  <a:pt x="38131" y="17811"/>
                  <a:pt x="37085" y="16305"/>
                </a:cubicBezTo>
                <a:cubicBezTo>
                  <a:pt x="36468" y="15413"/>
                  <a:pt x="36232" y="14309"/>
                  <a:pt x="36426" y="13242"/>
                </a:cubicBezTo>
                <a:cubicBezTo>
                  <a:pt x="36613" y="12199"/>
                  <a:pt x="36604" y="11125"/>
                  <a:pt x="36402" y="10085"/>
                </a:cubicBezTo>
                <a:cubicBezTo>
                  <a:pt x="35642" y="6114"/>
                  <a:pt x="32122" y="3172"/>
                  <a:pt x="28082" y="3123"/>
                </a:cubicBezTo>
                <a:cubicBezTo>
                  <a:pt x="28034" y="3122"/>
                  <a:pt x="27985" y="3122"/>
                  <a:pt x="27937" y="3122"/>
                </a:cubicBezTo>
                <a:cubicBezTo>
                  <a:pt x="27285" y="3122"/>
                  <a:pt x="26638" y="3198"/>
                  <a:pt x="26005" y="3347"/>
                </a:cubicBezTo>
                <a:cubicBezTo>
                  <a:pt x="25830" y="3387"/>
                  <a:pt x="25654" y="3407"/>
                  <a:pt x="25479" y="3407"/>
                </a:cubicBezTo>
                <a:cubicBezTo>
                  <a:pt x="24852" y="3407"/>
                  <a:pt x="24242" y="3157"/>
                  <a:pt x="23767" y="2727"/>
                </a:cubicBezTo>
                <a:cubicBezTo>
                  <a:pt x="21820" y="963"/>
                  <a:pt x="19296" y="1"/>
                  <a:pt x="16693" y="1"/>
                </a:cubicBezTo>
                <a:close/>
              </a:path>
            </a:pathLst>
          </a:custGeom>
          <a:solidFill>
            <a:srgbClr val="FFE48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521" name="Google Shape;521;p40"/>
          <p:cNvGrpSpPr/>
          <p:nvPr/>
        </p:nvGrpSpPr>
        <p:grpSpPr>
          <a:xfrm>
            <a:off x="6886885" y="2899754"/>
            <a:ext cx="1564519" cy="2517894"/>
            <a:chOff x="6217265" y="2769776"/>
            <a:chExt cx="1645822" cy="2648742"/>
          </a:xfrm>
        </p:grpSpPr>
        <p:sp>
          <p:nvSpPr>
            <p:cNvPr id="522" name="Google Shape;522;p40"/>
            <p:cNvSpPr/>
            <p:nvPr/>
          </p:nvSpPr>
          <p:spPr>
            <a:xfrm>
              <a:off x="6217265" y="2769776"/>
              <a:ext cx="1645822" cy="2130963"/>
            </a:xfrm>
            <a:custGeom>
              <a:rect b="b" l="l" r="r" t="t"/>
              <a:pathLst>
                <a:path extrusionOk="0" h="90028" w="69532">
                  <a:moveTo>
                    <a:pt x="35340" y="1"/>
                  </a:moveTo>
                  <a:cubicBezTo>
                    <a:pt x="35243" y="1"/>
                    <a:pt x="35145" y="2"/>
                    <a:pt x="35047" y="3"/>
                  </a:cubicBezTo>
                  <a:cubicBezTo>
                    <a:pt x="22984" y="151"/>
                    <a:pt x="13225" y="9251"/>
                    <a:pt x="13167" y="20503"/>
                  </a:cubicBezTo>
                  <a:cubicBezTo>
                    <a:pt x="13164" y="20948"/>
                    <a:pt x="13177" y="21386"/>
                    <a:pt x="13204" y="21825"/>
                  </a:cubicBezTo>
                  <a:cubicBezTo>
                    <a:pt x="13594" y="27979"/>
                    <a:pt x="11701" y="34048"/>
                    <a:pt x="7706" y="38975"/>
                  </a:cubicBezTo>
                  <a:cubicBezTo>
                    <a:pt x="2653" y="45210"/>
                    <a:pt x="0" y="53224"/>
                    <a:pt x="1044" y="61837"/>
                  </a:cubicBezTo>
                  <a:cubicBezTo>
                    <a:pt x="2810" y="76450"/>
                    <a:pt x="15315" y="88104"/>
                    <a:pt x="31043" y="89804"/>
                  </a:cubicBezTo>
                  <a:cubicBezTo>
                    <a:pt x="32431" y="89954"/>
                    <a:pt x="33805" y="90027"/>
                    <a:pt x="35160" y="90027"/>
                  </a:cubicBezTo>
                  <a:cubicBezTo>
                    <a:pt x="54050" y="90027"/>
                    <a:pt x="69404" y="75848"/>
                    <a:pt x="69492" y="58287"/>
                  </a:cubicBezTo>
                  <a:cubicBezTo>
                    <a:pt x="69531" y="50760"/>
                    <a:pt x="66758" y="43828"/>
                    <a:pt x="62089" y="38355"/>
                  </a:cubicBezTo>
                  <a:cubicBezTo>
                    <a:pt x="58421" y="34051"/>
                    <a:pt x="56624" y="28611"/>
                    <a:pt x="57356" y="23165"/>
                  </a:cubicBezTo>
                  <a:cubicBezTo>
                    <a:pt x="57489" y="22151"/>
                    <a:pt x="57547" y="21129"/>
                    <a:pt x="57519" y="20107"/>
                  </a:cubicBezTo>
                  <a:cubicBezTo>
                    <a:pt x="57240" y="8978"/>
                    <a:pt x="47294" y="1"/>
                    <a:pt x="35340" y="1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3" name="Google Shape;523;p40"/>
            <p:cNvSpPr/>
            <p:nvPr/>
          </p:nvSpPr>
          <p:spPr>
            <a:xfrm>
              <a:off x="6782118" y="3652523"/>
              <a:ext cx="529593" cy="1765995"/>
            </a:xfrm>
            <a:custGeom>
              <a:rect b="b" l="l" r="r" t="t"/>
              <a:pathLst>
                <a:path extrusionOk="0" h="74609" w="22374">
                  <a:moveTo>
                    <a:pt x="11181" y="0"/>
                  </a:moveTo>
                  <a:cubicBezTo>
                    <a:pt x="10637" y="0"/>
                    <a:pt x="10198" y="442"/>
                    <a:pt x="10198" y="986"/>
                  </a:cubicBezTo>
                  <a:lnTo>
                    <a:pt x="10198" y="30547"/>
                  </a:lnTo>
                  <a:lnTo>
                    <a:pt x="1852" y="20531"/>
                  </a:lnTo>
                  <a:cubicBezTo>
                    <a:pt x="1657" y="20307"/>
                    <a:pt x="1383" y="20192"/>
                    <a:pt x="1106" y="20192"/>
                  </a:cubicBezTo>
                  <a:cubicBezTo>
                    <a:pt x="883" y="20192"/>
                    <a:pt x="659" y="20266"/>
                    <a:pt x="476" y="20419"/>
                  </a:cubicBezTo>
                  <a:cubicBezTo>
                    <a:pt x="61" y="20764"/>
                    <a:pt x="1" y="21375"/>
                    <a:pt x="336" y="21795"/>
                  </a:cubicBezTo>
                  <a:lnTo>
                    <a:pt x="10195" y="33625"/>
                  </a:lnTo>
                  <a:lnTo>
                    <a:pt x="10195" y="73622"/>
                  </a:lnTo>
                  <a:cubicBezTo>
                    <a:pt x="10195" y="74167"/>
                    <a:pt x="10637" y="74608"/>
                    <a:pt x="11181" y="74608"/>
                  </a:cubicBezTo>
                  <a:cubicBezTo>
                    <a:pt x="11725" y="74608"/>
                    <a:pt x="12167" y="74167"/>
                    <a:pt x="12167" y="73622"/>
                  </a:cubicBezTo>
                  <a:lnTo>
                    <a:pt x="12167" y="32754"/>
                  </a:lnTo>
                  <a:lnTo>
                    <a:pt x="22016" y="21399"/>
                  </a:lnTo>
                  <a:cubicBezTo>
                    <a:pt x="22373" y="20988"/>
                    <a:pt x="22328" y="20365"/>
                    <a:pt x="21917" y="20008"/>
                  </a:cubicBezTo>
                  <a:cubicBezTo>
                    <a:pt x="21730" y="19846"/>
                    <a:pt x="21501" y="19767"/>
                    <a:pt x="21272" y="19767"/>
                  </a:cubicBezTo>
                  <a:cubicBezTo>
                    <a:pt x="20996" y="19767"/>
                    <a:pt x="20721" y="19883"/>
                    <a:pt x="20526" y="20108"/>
                  </a:cubicBezTo>
                  <a:lnTo>
                    <a:pt x="12167" y="29745"/>
                  </a:lnTo>
                  <a:lnTo>
                    <a:pt x="12167" y="15955"/>
                  </a:lnTo>
                  <a:lnTo>
                    <a:pt x="19295" y="7739"/>
                  </a:lnTo>
                  <a:cubicBezTo>
                    <a:pt x="19570" y="7421"/>
                    <a:pt x="19537" y="6944"/>
                    <a:pt x="19219" y="6668"/>
                  </a:cubicBezTo>
                  <a:cubicBezTo>
                    <a:pt x="19075" y="6544"/>
                    <a:pt x="18899" y="6483"/>
                    <a:pt x="18723" y="6483"/>
                  </a:cubicBezTo>
                  <a:cubicBezTo>
                    <a:pt x="18511" y="6483"/>
                    <a:pt x="18299" y="6572"/>
                    <a:pt x="18149" y="6744"/>
                  </a:cubicBezTo>
                  <a:lnTo>
                    <a:pt x="12167" y="13639"/>
                  </a:lnTo>
                  <a:lnTo>
                    <a:pt x="12167" y="986"/>
                  </a:lnTo>
                  <a:cubicBezTo>
                    <a:pt x="12167" y="442"/>
                    <a:pt x="11725" y="0"/>
                    <a:pt x="1118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24" name="Google Shape;524;p40"/>
          <p:cNvGrpSpPr/>
          <p:nvPr/>
        </p:nvGrpSpPr>
        <p:grpSpPr>
          <a:xfrm>
            <a:off x="7951921" y="3818895"/>
            <a:ext cx="676461" cy="1520044"/>
            <a:chOff x="7238820" y="4193585"/>
            <a:chExt cx="711615" cy="1599036"/>
          </a:xfrm>
        </p:grpSpPr>
        <p:sp>
          <p:nvSpPr>
            <p:cNvPr id="525" name="Google Shape;525;p40"/>
            <p:cNvSpPr/>
            <p:nvPr/>
          </p:nvSpPr>
          <p:spPr>
            <a:xfrm>
              <a:off x="7238820" y="4193585"/>
              <a:ext cx="711615" cy="1192282"/>
            </a:xfrm>
            <a:custGeom>
              <a:rect b="b" l="l" r="r" t="t"/>
              <a:pathLst>
                <a:path extrusionOk="0" h="50371" w="30064">
                  <a:moveTo>
                    <a:pt x="15034" y="1"/>
                  </a:moveTo>
                  <a:cubicBezTo>
                    <a:pt x="14716" y="1"/>
                    <a:pt x="14399" y="57"/>
                    <a:pt x="14096" y="171"/>
                  </a:cubicBezTo>
                  <a:cubicBezTo>
                    <a:pt x="11145" y="1148"/>
                    <a:pt x="10358" y="8034"/>
                    <a:pt x="10150" y="11614"/>
                  </a:cubicBezTo>
                  <a:cubicBezTo>
                    <a:pt x="10106" y="12369"/>
                    <a:pt x="9716" y="12953"/>
                    <a:pt x="9249" y="12953"/>
                  </a:cubicBezTo>
                  <a:cubicBezTo>
                    <a:pt x="9232" y="12953"/>
                    <a:pt x="9215" y="12952"/>
                    <a:pt x="9197" y="12951"/>
                  </a:cubicBezTo>
                  <a:cubicBezTo>
                    <a:pt x="9141" y="12946"/>
                    <a:pt x="9082" y="12943"/>
                    <a:pt x="9022" y="12943"/>
                  </a:cubicBezTo>
                  <a:cubicBezTo>
                    <a:pt x="7939" y="12943"/>
                    <a:pt x="6280" y="13762"/>
                    <a:pt x="5326" y="15294"/>
                  </a:cubicBezTo>
                  <a:cubicBezTo>
                    <a:pt x="3929" y="17538"/>
                    <a:pt x="4074" y="23910"/>
                    <a:pt x="4247" y="27122"/>
                  </a:cubicBezTo>
                  <a:cubicBezTo>
                    <a:pt x="4295" y="28002"/>
                    <a:pt x="3856" y="28713"/>
                    <a:pt x="3308" y="28713"/>
                  </a:cubicBezTo>
                  <a:cubicBezTo>
                    <a:pt x="3304" y="28713"/>
                    <a:pt x="3301" y="28713"/>
                    <a:pt x="3297" y="28713"/>
                  </a:cubicBezTo>
                  <a:cubicBezTo>
                    <a:pt x="3288" y="28712"/>
                    <a:pt x="3279" y="28712"/>
                    <a:pt x="3270" y="28712"/>
                  </a:cubicBezTo>
                  <a:cubicBezTo>
                    <a:pt x="1277" y="28712"/>
                    <a:pt x="578" y="32075"/>
                    <a:pt x="578" y="32075"/>
                  </a:cubicBezTo>
                  <a:cubicBezTo>
                    <a:pt x="82" y="33866"/>
                    <a:pt x="1" y="35689"/>
                    <a:pt x="228" y="37501"/>
                  </a:cubicBezTo>
                  <a:cubicBezTo>
                    <a:pt x="1304" y="46079"/>
                    <a:pt x="8158" y="50371"/>
                    <a:pt x="15017" y="50371"/>
                  </a:cubicBezTo>
                  <a:cubicBezTo>
                    <a:pt x="21864" y="50371"/>
                    <a:pt x="28714" y="46095"/>
                    <a:pt x="29828" y="37537"/>
                  </a:cubicBezTo>
                  <a:cubicBezTo>
                    <a:pt x="30064" y="35713"/>
                    <a:pt x="29988" y="33878"/>
                    <a:pt x="29489" y="32075"/>
                  </a:cubicBezTo>
                  <a:cubicBezTo>
                    <a:pt x="29489" y="32075"/>
                    <a:pt x="28791" y="28712"/>
                    <a:pt x="26797" y="28712"/>
                  </a:cubicBezTo>
                  <a:cubicBezTo>
                    <a:pt x="26788" y="28712"/>
                    <a:pt x="26779" y="28712"/>
                    <a:pt x="26770" y="28713"/>
                  </a:cubicBezTo>
                  <a:cubicBezTo>
                    <a:pt x="26767" y="28713"/>
                    <a:pt x="26763" y="28713"/>
                    <a:pt x="26760" y="28713"/>
                  </a:cubicBezTo>
                  <a:cubicBezTo>
                    <a:pt x="26214" y="28713"/>
                    <a:pt x="25773" y="28002"/>
                    <a:pt x="25821" y="27122"/>
                  </a:cubicBezTo>
                  <a:cubicBezTo>
                    <a:pt x="25993" y="23910"/>
                    <a:pt x="26141" y="17538"/>
                    <a:pt x="24741" y="15294"/>
                  </a:cubicBezTo>
                  <a:cubicBezTo>
                    <a:pt x="23787" y="13759"/>
                    <a:pt x="22129" y="12943"/>
                    <a:pt x="21046" y="12943"/>
                  </a:cubicBezTo>
                  <a:cubicBezTo>
                    <a:pt x="20986" y="12943"/>
                    <a:pt x="20927" y="12946"/>
                    <a:pt x="20870" y="12951"/>
                  </a:cubicBezTo>
                  <a:cubicBezTo>
                    <a:pt x="20853" y="12952"/>
                    <a:pt x="20835" y="12953"/>
                    <a:pt x="20818" y="12953"/>
                  </a:cubicBezTo>
                  <a:cubicBezTo>
                    <a:pt x="20351" y="12953"/>
                    <a:pt x="19961" y="12369"/>
                    <a:pt x="19918" y="11614"/>
                  </a:cubicBezTo>
                  <a:cubicBezTo>
                    <a:pt x="19709" y="8034"/>
                    <a:pt x="18923" y="1148"/>
                    <a:pt x="15971" y="171"/>
                  </a:cubicBezTo>
                  <a:cubicBezTo>
                    <a:pt x="15669" y="57"/>
                    <a:pt x="15351" y="1"/>
                    <a:pt x="15034" y="1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6" name="Google Shape;526;p40"/>
            <p:cNvSpPr/>
            <p:nvPr/>
          </p:nvSpPr>
          <p:spPr>
            <a:xfrm>
              <a:off x="7460448" y="4569994"/>
              <a:ext cx="258145" cy="1222627"/>
            </a:xfrm>
            <a:custGeom>
              <a:rect b="b" l="l" r="r" t="t"/>
              <a:pathLst>
                <a:path extrusionOk="0" h="51653" w="10906">
                  <a:moveTo>
                    <a:pt x="5689" y="0"/>
                  </a:moveTo>
                  <a:cubicBezTo>
                    <a:pt x="5311" y="0"/>
                    <a:pt x="5005" y="306"/>
                    <a:pt x="5005" y="684"/>
                  </a:cubicBezTo>
                  <a:lnTo>
                    <a:pt x="5005" y="9641"/>
                  </a:lnTo>
                  <a:lnTo>
                    <a:pt x="887" y="4890"/>
                  </a:lnTo>
                  <a:cubicBezTo>
                    <a:pt x="792" y="4786"/>
                    <a:pt x="663" y="4734"/>
                    <a:pt x="534" y="4734"/>
                  </a:cubicBezTo>
                  <a:cubicBezTo>
                    <a:pt x="422" y="4734"/>
                    <a:pt x="311" y="4773"/>
                    <a:pt x="221" y="4851"/>
                  </a:cubicBezTo>
                  <a:cubicBezTo>
                    <a:pt x="25" y="5020"/>
                    <a:pt x="0" y="5314"/>
                    <a:pt x="164" y="5516"/>
                  </a:cubicBezTo>
                  <a:lnTo>
                    <a:pt x="5005" y="11096"/>
                  </a:lnTo>
                  <a:lnTo>
                    <a:pt x="5005" y="21399"/>
                  </a:lnTo>
                  <a:lnTo>
                    <a:pt x="1156" y="16781"/>
                  </a:lnTo>
                  <a:cubicBezTo>
                    <a:pt x="1058" y="16653"/>
                    <a:pt x="909" y="16585"/>
                    <a:pt x="759" y="16585"/>
                  </a:cubicBezTo>
                  <a:cubicBezTo>
                    <a:pt x="647" y="16585"/>
                    <a:pt x="535" y="16622"/>
                    <a:pt x="442" y="16700"/>
                  </a:cubicBezTo>
                  <a:cubicBezTo>
                    <a:pt x="224" y="16881"/>
                    <a:pt x="203" y="17205"/>
                    <a:pt x="391" y="17416"/>
                  </a:cubicBezTo>
                  <a:lnTo>
                    <a:pt x="5005" y="22953"/>
                  </a:lnTo>
                  <a:lnTo>
                    <a:pt x="5005" y="50969"/>
                  </a:lnTo>
                  <a:cubicBezTo>
                    <a:pt x="5005" y="51347"/>
                    <a:pt x="5311" y="51652"/>
                    <a:pt x="5689" y="51652"/>
                  </a:cubicBezTo>
                  <a:cubicBezTo>
                    <a:pt x="6064" y="51652"/>
                    <a:pt x="6369" y="51347"/>
                    <a:pt x="6369" y="50969"/>
                  </a:cubicBezTo>
                  <a:lnTo>
                    <a:pt x="6369" y="21689"/>
                  </a:lnTo>
                  <a:lnTo>
                    <a:pt x="10730" y="16660"/>
                  </a:lnTo>
                  <a:cubicBezTo>
                    <a:pt x="10905" y="16461"/>
                    <a:pt x="10881" y="16158"/>
                    <a:pt x="10682" y="15986"/>
                  </a:cubicBezTo>
                  <a:cubicBezTo>
                    <a:pt x="10593" y="15908"/>
                    <a:pt x="10482" y="15869"/>
                    <a:pt x="10371" y="15869"/>
                  </a:cubicBezTo>
                  <a:cubicBezTo>
                    <a:pt x="10238" y="15869"/>
                    <a:pt x="10105" y="15925"/>
                    <a:pt x="10010" y="16034"/>
                  </a:cubicBezTo>
                  <a:lnTo>
                    <a:pt x="6372" y="20232"/>
                  </a:lnTo>
                  <a:lnTo>
                    <a:pt x="6372" y="11162"/>
                  </a:lnTo>
                  <a:lnTo>
                    <a:pt x="10733" y="6136"/>
                  </a:lnTo>
                  <a:cubicBezTo>
                    <a:pt x="10905" y="5937"/>
                    <a:pt x="10884" y="5634"/>
                    <a:pt x="10685" y="5462"/>
                  </a:cubicBezTo>
                  <a:cubicBezTo>
                    <a:pt x="10594" y="5384"/>
                    <a:pt x="10483" y="5345"/>
                    <a:pt x="10372" y="5345"/>
                  </a:cubicBezTo>
                  <a:cubicBezTo>
                    <a:pt x="10238" y="5345"/>
                    <a:pt x="10105" y="5401"/>
                    <a:pt x="10010" y="5510"/>
                  </a:cubicBezTo>
                  <a:lnTo>
                    <a:pt x="6372" y="9705"/>
                  </a:lnTo>
                  <a:lnTo>
                    <a:pt x="6372" y="684"/>
                  </a:lnTo>
                  <a:cubicBezTo>
                    <a:pt x="6372" y="306"/>
                    <a:pt x="6064" y="0"/>
                    <a:pt x="5689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27" name="Google Shape;527;p40"/>
          <p:cNvGrpSpPr/>
          <p:nvPr/>
        </p:nvGrpSpPr>
        <p:grpSpPr>
          <a:xfrm>
            <a:off x="2546957" y="3550162"/>
            <a:ext cx="1027695" cy="1767102"/>
            <a:chOff x="3399597" y="3607763"/>
            <a:chExt cx="1081101" cy="1858934"/>
          </a:xfrm>
        </p:grpSpPr>
        <p:sp>
          <p:nvSpPr>
            <p:cNvPr id="528" name="Google Shape;528;p40"/>
            <p:cNvSpPr/>
            <p:nvPr/>
          </p:nvSpPr>
          <p:spPr>
            <a:xfrm>
              <a:off x="3399597" y="3607763"/>
              <a:ext cx="1081101" cy="1399756"/>
            </a:xfrm>
            <a:custGeom>
              <a:rect b="b" l="l" r="r" t="t"/>
              <a:pathLst>
                <a:path extrusionOk="0" h="65570" w="50643">
                  <a:moveTo>
                    <a:pt x="25739" y="0"/>
                  </a:moveTo>
                  <a:cubicBezTo>
                    <a:pt x="25667" y="0"/>
                    <a:pt x="25596" y="1"/>
                    <a:pt x="25524" y="2"/>
                  </a:cubicBezTo>
                  <a:cubicBezTo>
                    <a:pt x="16739" y="108"/>
                    <a:pt x="9629" y="6736"/>
                    <a:pt x="9590" y="14932"/>
                  </a:cubicBezTo>
                  <a:cubicBezTo>
                    <a:pt x="9587" y="15255"/>
                    <a:pt x="9596" y="15576"/>
                    <a:pt x="9617" y="15893"/>
                  </a:cubicBezTo>
                  <a:cubicBezTo>
                    <a:pt x="9901" y="20378"/>
                    <a:pt x="8519" y="24796"/>
                    <a:pt x="5613" y="28386"/>
                  </a:cubicBezTo>
                  <a:cubicBezTo>
                    <a:pt x="1930" y="32928"/>
                    <a:pt x="0" y="38765"/>
                    <a:pt x="759" y="45037"/>
                  </a:cubicBezTo>
                  <a:cubicBezTo>
                    <a:pt x="2044" y="55682"/>
                    <a:pt x="11153" y="64170"/>
                    <a:pt x="22612" y="65407"/>
                  </a:cubicBezTo>
                  <a:cubicBezTo>
                    <a:pt x="23621" y="65516"/>
                    <a:pt x="24620" y="65569"/>
                    <a:pt x="25606" y="65569"/>
                  </a:cubicBezTo>
                  <a:cubicBezTo>
                    <a:pt x="39363" y="65569"/>
                    <a:pt x="50550" y="55243"/>
                    <a:pt x="50615" y="42451"/>
                  </a:cubicBezTo>
                  <a:cubicBezTo>
                    <a:pt x="50642" y="36969"/>
                    <a:pt x="48622" y="31921"/>
                    <a:pt x="45220" y="27935"/>
                  </a:cubicBezTo>
                  <a:cubicBezTo>
                    <a:pt x="42550" y="24799"/>
                    <a:pt x="41240" y="20838"/>
                    <a:pt x="41772" y="16870"/>
                  </a:cubicBezTo>
                  <a:cubicBezTo>
                    <a:pt x="41872" y="16132"/>
                    <a:pt x="41912" y="15388"/>
                    <a:pt x="41893" y="14644"/>
                  </a:cubicBezTo>
                  <a:cubicBezTo>
                    <a:pt x="41689" y="6537"/>
                    <a:pt x="34447" y="0"/>
                    <a:pt x="25739" y="0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9" name="Google Shape;529;p40"/>
            <p:cNvSpPr/>
            <p:nvPr/>
          </p:nvSpPr>
          <p:spPr>
            <a:xfrm>
              <a:off x="3727738" y="4146141"/>
              <a:ext cx="433141" cy="1320556"/>
            </a:xfrm>
            <a:custGeom>
              <a:rect b="b" l="l" r="r" t="t"/>
              <a:pathLst>
                <a:path extrusionOk="0" h="61860" w="20290">
                  <a:moveTo>
                    <a:pt x="10419" y="1"/>
                  </a:moveTo>
                  <a:cubicBezTo>
                    <a:pt x="9684" y="1"/>
                    <a:pt x="9082" y="595"/>
                    <a:pt x="9079" y="1334"/>
                  </a:cubicBezTo>
                  <a:lnTo>
                    <a:pt x="8973" y="23985"/>
                  </a:lnTo>
                  <a:lnTo>
                    <a:pt x="2520" y="16237"/>
                  </a:lnTo>
                  <a:cubicBezTo>
                    <a:pt x="2255" y="15928"/>
                    <a:pt x="1879" y="15770"/>
                    <a:pt x="1502" y="15770"/>
                  </a:cubicBezTo>
                  <a:cubicBezTo>
                    <a:pt x="1199" y="15770"/>
                    <a:pt x="895" y="15872"/>
                    <a:pt x="645" y="16080"/>
                  </a:cubicBezTo>
                  <a:cubicBezTo>
                    <a:pt x="82" y="16549"/>
                    <a:pt x="1" y="17380"/>
                    <a:pt x="460" y="17952"/>
                  </a:cubicBezTo>
                  <a:lnTo>
                    <a:pt x="8952" y="28149"/>
                  </a:lnTo>
                  <a:lnTo>
                    <a:pt x="8801" y="60513"/>
                  </a:lnTo>
                  <a:cubicBezTo>
                    <a:pt x="8798" y="61254"/>
                    <a:pt x="9397" y="61856"/>
                    <a:pt x="10135" y="61859"/>
                  </a:cubicBezTo>
                  <a:cubicBezTo>
                    <a:pt x="10138" y="61859"/>
                    <a:pt x="10142" y="61859"/>
                    <a:pt x="10146" y="61859"/>
                  </a:cubicBezTo>
                  <a:cubicBezTo>
                    <a:pt x="10882" y="61859"/>
                    <a:pt x="11477" y="61263"/>
                    <a:pt x="11480" y="60529"/>
                  </a:cubicBezTo>
                  <a:lnTo>
                    <a:pt x="11683" y="17846"/>
                  </a:lnTo>
                  <a:cubicBezTo>
                    <a:pt x="11864" y="17752"/>
                    <a:pt x="12025" y="17616"/>
                    <a:pt x="12146" y="17453"/>
                  </a:cubicBezTo>
                  <a:lnTo>
                    <a:pt x="19854" y="6959"/>
                  </a:lnTo>
                  <a:cubicBezTo>
                    <a:pt x="20290" y="6364"/>
                    <a:pt x="20163" y="5526"/>
                    <a:pt x="19567" y="5087"/>
                  </a:cubicBezTo>
                  <a:cubicBezTo>
                    <a:pt x="19328" y="4912"/>
                    <a:pt x="19050" y="4827"/>
                    <a:pt x="18774" y="4827"/>
                  </a:cubicBezTo>
                  <a:cubicBezTo>
                    <a:pt x="18362" y="4827"/>
                    <a:pt x="17956" y="5016"/>
                    <a:pt x="17695" y="5375"/>
                  </a:cubicBezTo>
                  <a:lnTo>
                    <a:pt x="11701" y="13531"/>
                  </a:lnTo>
                  <a:lnTo>
                    <a:pt x="11759" y="1347"/>
                  </a:lnTo>
                  <a:cubicBezTo>
                    <a:pt x="11762" y="609"/>
                    <a:pt x="11166" y="4"/>
                    <a:pt x="10425" y="1"/>
                  </a:cubicBezTo>
                  <a:cubicBezTo>
                    <a:pt x="10423" y="1"/>
                    <a:pt x="10421" y="1"/>
                    <a:pt x="10419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30" name="Google Shape;530;p40"/>
          <p:cNvGrpSpPr/>
          <p:nvPr/>
        </p:nvGrpSpPr>
        <p:grpSpPr>
          <a:xfrm>
            <a:off x="5678828" y="3572442"/>
            <a:ext cx="1333774" cy="1722529"/>
            <a:chOff x="5605876" y="3606838"/>
            <a:chExt cx="1403087" cy="1812044"/>
          </a:xfrm>
        </p:grpSpPr>
        <p:sp>
          <p:nvSpPr>
            <p:cNvPr id="531" name="Google Shape;531;p40"/>
            <p:cNvSpPr/>
            <p:nvPr/>
          </p:nvSpPr>
          <p:spPr>
            <a:xfrm>
              <a:off x="5605876" y="3606838"/>
              <a:ext cx="1403087" cy="1442450"/>
            </a:xfrm>
            <a:custGeom>
              <a:rect b="b" l="l" r="r" t="t"/>
              <a:pathLst>
                <a:path extrusionOk="0" h="60940" w="59277">
                  <a:moveTo>
                    <a:pt x="29640" y="1"/>
                  </a:moveTo>
                  <a:cubicBezTo>
                    <a:pt x="29123" y="1"/>
                    <a:pt x="28607" y="58"/>
                    <a:pt x="28101" y="173"/>
                  </a:cubicBezTo>
                  <a:cubicBezTo>
                    <a:pt x="23244" y="1174"/>
                    <a:pt x="21952" y="8220"/>
                    <a:pt x="21608" y="11889"/>
                  </a:cubicBezTo>
                  <a:cubicBezTo>
                    <a:pt x="21535" y="12662"/>
                    <a:pt x="20893" y="13258"/>
                    <a:pt x="20125" y="13258"/>
                  </a:cubicBezTo>
                  <a:cubicBezTo>
                    <a:pt x="20097" y="13258"/>
                    <a:pt x="20069" y="13257"/>
                    <a:pt x="20041" y="13256"/>
                  </a:cubicBezTo>
                  <a:cubicBezTo>
                    <a:pt x="19950" y="13250"/>
                    <a:pt x="19855" y="13248"/>
                    <a:pt x="19758" y="13248"/>
                  </a:cubicBezTo>
                  <a:cubicBezTo>
                    <a:pt x="17978" y="13248"/>
                    <a:pt x="15247" y="14083"/>
                    <a:pt x="13675" y="15654"/>
                  </a:cubicBezTo>
                  <a:cubicBezTo>
                    <a:pt x="11377" y="17952"/>
                    <a:pt x="11613" y="24475"/>
                    <a:pt x="11900" y="27762"/>
                  </a:cubicBezTo>
                  <a:cubicBezTo>
                    <a:pt x="11978" y="28661"/>
                    <a:pt x="11253" y="29389"/>
                    <a:pt x="10353" y="29389"/>
                  </a:cubicBezTo>
                  <a:cubicBezTo>
                    <a:pt x="10348" y="29389"/>
                    <a:pt x="10342" y="29389"/>
                    <a:pt x="10337" y="29389"/>
                  </a:cubicBezTo>
                  <a:cubicBezTo>
                    <a:pt x="10321" y="29389"/>
                    <a:pt x="10305" y="29389"/>
                    <a:pt x="10290" y="29389"/>
                  </a:cubicBezTo>
                  <a:cubicBezTo>
                    <a:pt x="7014" y="29389"/>
                    <a:pt x="5867" y="32831"/>
                    <a:pt x="5867" y="32831"/>
                  </a:cubicBezTo>
                  <a:cubicBezTo>
                    <a:pt x="0" y="46025"/>
                    <a:pt x="25796" y="59222"/>
                    <a:pt x="28975" y="60786"/>
                  </a:cubicBezTo>
                  <a:cubicBezTo>
                    <a:pt x="29180" y="60888"/>
                    <a:pt x="29407" y="60940"/>
                    <a:pt x="29640" y="60940"/>
                  </a:cubicBezTo>
                  <a:cubicBezTo>
                    <a:pt x="29870" y="60940"/>
                    <a:pt x="30099" y="60888"/>
                    <a:pt x="30305" y="60786"/>
                  </a:cubicBezTo>
                  <a:cubicBezTo>
                    <a:pt x="33480" y="59222"/>
                    <a:pt x="59276" y="46025"/>
                    <a:pt x="53412" y="32831"/>
                  </a:cubicBezTo>
                  <a:cubicBezTo>
                    <a:pt x="53412" y="32831"/>
                    <a:pt x="52264" y="29389"/>
                    <a:pt x="48986" y="29389"/>
                  </a:cubicBezTo>
                  <a:cubicBezTo>
                    <a:pt x="48972" y="29389"/>
                    <a:pt x="48957" y="29389"/>
                    <a:pt x="48943" y="29389"/>
                  </a:cubicBezTo>
                  <a:cubicBezTo>
                    <a:pt x="48937" y="29389"/>
                    <a:pt x="48932" y="29389"/>
                    <a:pt x="48926" y="29389"/>
                  </a:cubicBezTo>
                  <a:cubicBezTo>
                    <a:pt x="48027" y="29389"/>
                    <a:pt x="47301" y="28661"/>
                    <a:pt x="47379" y="27762"/>
                  </a:cubicBezTo>
                  <a:cubicBezTo>
                    <a:pt x="47664" y="24475"/>
                    <a:pt x="47903" y="17952"/>
                    <a:pt x="45604" y="15654"/>
                  </a:cubicBezTo>
                  <a:cubicBezTo>
                    <a:pt x="44033" y="14083"/>
                    <a:pt x="41301" y="13248"/>
                    <a:pt x="39519" y="13248"/>
                  </a:cubicBezTo>
                  <a:cubicBezTo>
                    <a:pt x="39422" y="13248"/>
                    <a:pt x="39327" y="13250"/>
                    <a:pt x="39235" y="13256"/>
                  </a:cubicBezTo>
                  <a:cubicBezTo>
                    <a:pt x="39207" y="13257"/>
                    <a:pt x="39179" y="13258"/>
                    <a:pt x="39152" y="13258"/>
                  </a:cubicBezTo>
                  <a:cubicBezTo>
                    <a:pt x="38387" y="13258"/>
                    <a:pt x="37745" y="12662"/>
                    <a:pt x="37672" y="11889"/>
                  </a:cubicBezTo>
                  <a:cubicBezTo>
                    <a:pt x="37327" y="8223"/>
                    <a:pt x="36036" y="1174"/>
                    <a:pt x="31179" y="173"/>
                  </a:cubicBezTo>
                  <a:cubicBezTo>
                    <a:pt x="30673" y="58"/>
                    <a:pt x="30156" y="1"/>
                    <a:pt x="29640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2" name="Google Shape;532;p40"/>
            <p:cNvSpPr/>
            <p:nvPr/>
          </p:nvSpPr>
          <p:spPr>
            <a:xfrm>
              <a:off x="6112475" y="4051230"/>
              <a:ext cx="410248" cy="1367653"/>
            </a:xfrm>
            <a:custGeom>
              <a:rect b="b" l="l" r="r" t="t"/>
              <a:pathLst>
                <a:path extrusionOk="0" h="57780" w="17332">
                  <a:moveTo>
                    <a:pt x="8670" y="1"/>
                  </a:moveTo>
                  <a:cubicBezTo>
                    <a:pt x="8241" y="1"/>
                    <a:pt x="7896" y="351"/>
                    <a:pt x="7908" y="781"/>
                  </a:cubicBezTo>
                  <a:lnTo>
                    <a:pt x="7908" y="23658"/>
                  </a:lnTo>
                  <a:lnTo>
                    <a:pt x="1449" y="15907"/>
                  </a:lnTo>
                  <a:cubicBezTo>
                    <a:pt x="1297" y="15722"/>
                    <a:pt x="1077" y="15626"/>
                    <a:pt x="855" y="15626"/>
                  </a:cubicBezTo>
                  <a:cubicBezTo>
                    <a:pt x="682" y="15626"/>
                    <a:pt x="509" y="15684"/>
                    <a:pt x="366" y="15802"/>
                  </a:cubicBezTo>
                  <a:cubicBezTo>
                    <a:pt x="39" y="16074"/>
                    <a:pt x="0" y="16561"/>
                    <a:pt x="275" y="16884"/>
                  </a:cubicBezTo>
                  <a:lnTo>
                    <a:pt x="7908" y="26041"/>
                  </a:lnTo>
                  <a:lnTo>
                    <a:pt x="7908" y="56999"/>
                  </a:lnTo>
                  <a:cubicBezTo>
                    <a:pt x="7896" y="57426"/>
                    <a:pt x="8241" y="57779"/>
                    <a:pt x="8670" y="57779"/>
                  </a:cubicBezTo>
                  <a:cubicBezTo>
                    <a:pt x="9097" y="57779"/>
                    <a:pt x="9441" y="57426"/>
                    <a:pt x="9432" y="56999"/>
                  </a:cubicBezTo>
                  <a:lnTo>
                    <a:pt x="9432" y="19440"/>
                  </a:lnTo>
                  <a:lnTo>
                    <a:pt x="17053" y="10651"/>
                  </a:lnTo>
                  <a:cubicBezTo>
                    <a:pt x="17331" y="10334"/>
                    <a:pt x="17295" y="9853"/>
                    <a:pt x="16978" y="9575"/>
                  </a:cubicBezTo>
                  <a:cubicBezTo>
                    <a:pt x="16833" y="9450"/>
                    <a:pt x="16655" y="9389"/>
                    <a:pt x="16477" y="9389"/>
                  </a:cubicBezTo>
                  <a:cubicBezTo>
                    <a:pt x="16264" y="9389"/>
                    <a:pt x="16051" y="9477"/>
                    <a:pt x="15901" y="9651"/>
                  </a:cubicBezTo>
                  <a:lnTo>
                    <a:pt x="9432" y="17111"/>
                  </a:lnTo>
                  <a:lnTo>
                    <a:pt x="9432" y="781"/>
                  </a:lnTo>
                  <a:cubicBezTo>
                    <a:pt x="9441" y="351"/>
                    <a:pt x="9097" y="1"/>
                    <a:pt x="8670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33" name="Google Shape;533;p40"/>
          <p:cNvSpPr/>
          <p:nvPr/>
        </p:nvSpPr>
        <p:spPr>
          <a:xfrm>
            <a:off x="5180520" y="4850182"/>
            <a:ext cx="498462" cy="368246"/>
          </a:xfrm>
          <a:custGeom>
            <a:rect b="b" l="l" r="r" t="t"/>
            <a:pathLst>
              <a:path extrusionOk="0" h="14417" w="19515">
                <a:moveTo>
                  <a:pt x="8420" y="1"/>
                </a:moveTo>
                <a:cubicBezTo>
                  <a:pt x="8024" y="1"/>
                  <a:pt x="7625" y="45"/>
                  <a:pt x="7231" y="137"/>
                </a:cubicBezTo>
                <a:cubicBezTo>
                  <a:pt x="5456" y="551"/>
                  <a:pt x="4022" y="1854"/>
                  <a:pt x="3442" y="3581"/>
                </a:cubicBezTo>
                <a:cubicBezTo>
                  <a:pt x="3321" y="3950"/>
                  <a:pt x="2985" y="4201"/>
                  <a:pt x="2598" y="4219"/>
                </a:cubicBezTo>
                <a:cubicBezTo>
                  <a:pt x="2453" y="4225"/>
                  <a:pt x="2308" y="4244"/>
                  <a:pt x="2162" y="4277"/>
                </a:cubicBezTo>
                <a:cubicBezTo>
                  <a:pt x="1037" y="4516"/>
                  <a:pt x="176" y="5480"/>
                  <a:pt x="70" y="6627"/>
                </a:cubicBezTo>
                <a:cubicBezTo>
                  <a:pt x="0" y="7331"/>
                  <a:pt x="215" y="8033"/>
                  <a:pt x="666" y="8577"/>
                </a:cubicBezTo>
                <a:cubicBezTo>
                  <a:pt x="929" y="8892"/>
                  <a:pt x="1022" y="9318"/>
                  <a:pt x="907" y="9711"/>
                </a:cubicBezTo>
                <a:cubicBezTo>
                  <a:pt x="690" y="10452"/>
                  <a:pt x="620" y="11229"/>
                  <a:pt x="705" y="11997"/>
                </a:cubicBezTo>
                <a:cubicBezTo>
                  <a:pt x="759" y="12511"/>
                  <a:pt x="886" y="13017"/>
                  <a:pt x="1077" y="13497"/>
                </a:cubicBezTo>
                <a:lnTo>
                  <a:pt x="18236" y="14417"/>
                </a:lnTo>
                <a:cubicBezTo>
                  <a:pt x="19445" y="12705"/>
                  <a:pt x="19515" y="10434"/>
                  <a:pt x="18408" y="8653"/>
                </a:cubicBezTo>
                <a:cubicBezTo>
                  <a:pt x="18127" y="8193"/>
                  <a:pt x="18036" y="7640"/>
                  <a:pt x="18163" y="7113"/>
                </a:cubicBezTo>
                <a:cubicBezTo>
                  <a:pt x="18284" y="6599"/>
                  <a:pt x="18308" y="6067"/>
                  <a:pt x="18236" y="5544"/>
                </a:cubicBezTo>
                <a:cubicBezTo>
                  <a:pt x="17964" y="3551"/>
                  <a:pt x="16291" y="1997"/>
                  <a:pt x="14286" y="1864"/>
                </a:cubicBezTo>
                <a:cubicBezTo>
                  <a:pt x="14187" y="1857"/>
                  <a:pt x="14087" y="1853"/>
                  <a:pt x="13988" y="1853"/>
                </a:cubicBezTo>
                <a:cubicBezTo>
                  <a:pt x="13740" y="1853"/>
                  <a:pt x="13493" y="1875"/>
                  <a:pt x="13249" y="1918"/>
                </a:cubicBezTo>
                <a:cubicBezTo>
                  <a:pt x="13181" y="1930"/>
                  <a:pt x="13112" y="1936"/>
                  <a:pt x="13045" y="1936"/>
                </a:cubicBezTo>
                <a:cubicBezTo>
                  <a:pt x="12713" y="1936"/>
                  <a:pt x="12392" y="1793"/>
                  <a:pt x="12151" y="1552"/>
                </a:cubicBezTo>
                <a:cubicBezTo>
                  <a:pt x="11154" y="548"/>
                  <a:pt x="9805" y="1"/>
                  <a:pt x="8420" y="1"/>
                </a:cubicBezTo>
                <a:close/>
              </a:path>
            </a:pathLst>
          </a:custGeom>
          <a:solidFill>
            <a:srgbClr val="74C1B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534" name="Google Shape;534;p40"/>
          <p:cNvGrpSpPr/>
          <p:nvPr/>
        </p:nvGrpSpPr>
        <p:grpSpPr>
          <a:xfrm>
            <a:off x="1234612" y="2482992"/>
            <a:ext cx="1272915" cy="2860531"/>
            <a:chOff x="2449930" y="2556776"/>
            <a:chExt cx="1339065" cy="3009185"/>
          </a:xfrm>
        </p:grpSpPr>
        <p:sp>
          <p:nvSpPr>
            <p:cNvPr id="535" name="Google Shape;535;p40"/>
            <p:cNvSpPr/>
            <p:nvPr/>
          </p:nvSpPr>
          <p:spPr>
            <a:xfrm>
              <a:off x="2449930" y="2556776"/>
              <a:ext cx="1339065" cy="2243750"/>
            </a:xfrm>
            <a:custGeom>
              <a:rect b="b" l="l" r="r" t="t"/>
              <a:pathLst>
                <a:path extrusionOk="0" h="105106" w="62727">
                  <a:moveTo>
                    <a:pt x="31083" y="0"/>
                  </a:moveTo>
                  <a:cubicBezTo>
                    <a:pt x="30660" y="0"/>
                    <a:pt x="30078" y="77"/>
                    <a:pt x="29410" y="366"/>
                  </a:cubicBezTo>
                  <a:cubicBezTo>
                    <a:pt x="23250" y="2407"/>
                    <a:pt x="21611" y="16772"/>
                    <a:pt x="21172" y="24241"/>
                  </a:cubicBezTo>
                  <a:cubicBezTo>
                    <a:pt x="21082" y="25817"/>
                    <a:pt x="20271" y="27035"/>
                    <a:pt x="19296" y="27035"/>
                  </a:cubicBezTo>
                  <a:cubicBezTo>
                    <a:pt x="19260" y="27035"/>
                    <a:pt x="19224" y="27033"/>
                    <a:pt x="19188" y="27030"/>
                  </a:cubicBezTo>
                  <a:cubicBezTo>
                    <a:pt x="19071" y="27019"/>
                    <a:pt x="18950" y="27014"/>
                    <a:pt x="18825" y="27014"/>
                  </a:cubicBezTo>
                  <a:cubicBezTo>
                    <a:pt x="16566" y="27014"/>
                    <a:pt x="13102" y="28718"/>
                    <a:pt x="11108" y="31917"/>
                  </a:cubicBezTo>
                  <a:cubicBezTo>
                    <a:pt x="8196" y="36601"/>
                    <a:pt x="8495" y="49895"/>
                    <a:pt x="8858" y="56599"/>
                  </a:cubicBezTo>
                  <a:cubicBezTo>
                    <a:pt x="8957" y="58430"/>
                    <a:pt x="8037" y="59917"/>
                    <a:pt x="6895" y="59917"/>
                  </a:cubicBezTo>
                  <a:cubicBezTo>
                    <a:pt x="6888" y="59917"/>
                    <a:pt x="6881" y="59917"/>
                    <a:pt x="6874" y="59917"/>
                  </a:cubicBezTo>
                  <a:cubicBezTo>
                    <a:pt x="6854" y="59917"/>
                    <a:pt x="6835" y="59916"/>
                    <a:pt x="6815" y="59916"/>
                  </a:cubicBezTo>
                  <a:cubicBezTo>
                    <a:pt x="2657" y="59916"/>
                    <a:pt x="1204" y="66933"/>
                    <a:pt x="1204" y="66933"/>
                  </a:cubicBezTo>
                  <a:cubicBezTo>
                    <a:pt x="170" y="70668"/>
                    <a:pt x="0" y="74469"/>
                    <a:pt x="472" y="78249"/>
                  </a:cubicBezTo>
                  <a:cubicBezTo>
                    <a:pt x="2716" y="96150"/>
                    <a:pt x="17018" y="105106"/>
                    <a:pt x="31329" y="105106"/>
                  </a:cubicBezTo>
                  <a:cubicBezTo>
                    <a:pt x="45614" y="105106"/>
                    <a:pt x="59909" y="96183"/>
                    <a:pt x="62231" y="78325"/>
                  </a:cubicBezTo>
                  <a:cubicBezTo>
                    <a:pt x="62727" y="74520"/>
                    <a:pt x="62566" y="70692"/>
                    <a:pt x="61526" y="66933"/>
                  </a:cubicBezTo>
                  <a:cubicBezTo>
                    <a:pt x="61526" y="66933"/>
                    <a:pt x="60070" y="59916"/>
                    <a:pt x="55912" y="59916"/>
                  </a:cubicBezTo>
                  <a:cubicBezTo>
                    <a:pt x="55892" y="59916"/>
                    <a:pt x="55872" y="59917"/>
                    <a:pt x="55853" y="59917"/>
                  </a:cubicBezTo>
                  <a:cubicBezTo>
                    <a:pt x="55846" y="59917"/>
                    <a:pt x="55839" y="59917"/>
                    <a:pt x="55832" y="59917"/>
                  </a:cubicBezTo>
                  <a:cubicBezTo>
                    <a:pt x="54689" y="59917"/>
                    <a:pt x="53770" y="58430"/>
                    <a:pt x="53869" y="56599"/>
                  </a:cubicBezTo>
                  <a:cubicBezTo>
                    <a:pt x="54232" y="49895"/>
                    <a:pt x="54534" y="36601"/>
                    <a:pt x="51619" y="31917"/>
                  </a:cubicBezTo>
                  <a:cubicBezTo>
                    <a:pt x="49627" y="28718"/>
                    <a:pt x="46161" y="27014"/>
                    <a:pt x="43904" y="27014"/>
                  </a:cubicBezTo>
                  <a:cubicBezTo>
                    <a:pt x="43780" y="27014"/>
                    <a:pt x="43659" y="27019"/>
                    <a:pt x="43542" y="27030"/>
                  </a:cubicBezTo>
                  <a:cubicBezTo>
                    <a:pt x="43505" y="27033"/>
                    <a:pt x="43470" y="27035"/>
                    <a:pt x="43434" y="27035"/>
                  </a:cubicBezTo>
                  <a:cubicBezTo>
                    <a:pt x="42459" y="27035"/>
                    <a:pt x="41648" y="25817"/>
                    <a:pt x="41555" y="24241"/>
                  </a:cubicBezTo>
                  <a:cubicBezTo>
                    <a:pt x="41119" y="16772"/>
                    <a:pt x="39480" y="2407"/>
                    <a:pt x="33317" y="366"/>
                  </a:cubicBezTo>
                  <a:cubicBezTo>
                    <a:pt x="32649" y="77"/>
                    <a:pt x="32066" y="0"/>
                    <a:pt x="31644" y="0"/>
                  </a:cubicBezTo>
                  <a:cubicBezTo>
                    <a:pt x="31540" y="0"/>
                    <a:pt x="31447" y="5"/>
                    <a:pt x="31363" y="12"/>
                  </a:cubicBezTo>
                  <a:cubicBezTo>
                    <a:pt x="31280" y="5"/>
                    <a:pt x="31186" y="0"/>
                    <a:pt x="31083" y="0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6" name="Google Shape;536;p40"/>
            <p:cNvSpPr/>
            <p:nvPr/>
          </p:nvSpPr>
          <p:spPr>
            <a:xfrm>
              <a:off x="2876464" y="3265233"/>
              <a:ext cx="475943" cy="2300727"/>
            </a:xfrm>
            <a:custGeom>
              <a:rect b="b" l="l" r="r" t="t"/>
              <a:pathLst>
                <a:path extrusionOk="0" h="107775" w="22295">
                  <a:moveTo>
                    <a:pt x="11420" y="1"/>
                  </a:moveTo>
                  <a:cubicBezTo>
                    <a:pt x="10633" y="1"/>
                    <a:pt x="9998" y="639"/>
                    <a:pt x="9998" y="1425"/>
                  </a:cubicBezTo>
                  <a:lnTo>
                    <a:pt x="9998" y="44649"/>
                  </a:lnTo>
                  <a:lnTo>
                    <a:pt x="1966" y="35011"/>
                  </a:lnTo>
                  <a:cubicBezTo>
                    <a:pt x="1760" y="34764"/>
                    <a:pt x="1464" y="34636"/>
                    <a:pt x="1167" y="34636"/>
                  </a:cubicBezTo>
                  <a:cubicBezTo>
                    <a:pt x="933" y="34636"/>
                    <a:pt x="697" y="34715"/>
                    <a:pt x="503" y="34878"/>
                  </a:cubicBezTo>
                  <a:cubicBezTo>
                    <a:pt x="61" y="35244"/>
                    <a:pt x="1" y="35900"/>
                    <a:pt x="370" y="36342"/>
                  </a:cubicBezTo>
                  <a:lnTo>
                    <a:pt x="9998" y="47894"/>
                  </a:lnTo>
                  <a:lnTo>
                    <a:pt x="9998" y="106350"/>
                  </a:lnTo>
                  <a:cubicBezTo>
                    <a:pt x="9998" y="107136"/>
                    <a:pt x="10633" y="107774"/>
                    <a:pt x="11420" y="107774"/>
                  </a:cubicBezTo>
                  <a:cubicBezTo>
                    <a:pt x="12206" y="107774"/>
                    <a:pt x="12844" y="107136"/>
                    <a:pt x="12844" y="106350"/>
                  </a:cubicBezTo>
                  <a:lnTo>
                    <a:pt x="12844" y="34905"/>
                  </a:lnTo>
                  <a:lnTo>
                    <a:pt x="21944" y="24414"/>
                  </a:lnTo>
                  <a:cubicBezTo>
                    <a:pt x="22294" y="23997"/>
                    <a:pt x="22246" y="23377"/>
                    <a:pt x="21835" y="23020"/>
                  </a:cubicBezTo>
                  <a:cubicBezTo>
                    <a:pt x="21646" y="22857"/>
                    <a:pt x="21414" y="22776"/>
                    <a:pt x="21183" y="22776"/>
                  </a:cubicBezTo>
                  <a:cubicBezTo>
                    <a:pt x="20909" y="22776"/>
                    <a:pt x="20637" y="22889"/>
                    <a:pt x="20441" y="23108"/>
                  </a:cubicBezTo>
                  <a:lnTo>
                    <a:pt x="20441" y="23111"/>
                  </a:lnTo>
                  <a:lnTo>
                    <a:pt x="12844" y="31866"/>
                  </a:lnTo>
                  <a:lnTo>
                    <a:pt x="12844" y="19413"/>
                  </a:lnTo>
                  <a:lnTo>
                    <a:pt x="21944" y="8922"/>
                  </a:lnTo>
                  <a:cubicBezTo>
                    <a:pt x="22294" y="8505"/>
                    <a:pt x="22246" y="7885"/>
                    <a:pt x="21835" y="7528"/>
                  </a:cubicBezTo>
                  <a:cubicBezTo>
                    <a:pt x="21646" y="7364"/>
                    <a:pt x="21414" y="7284"/>
                    <a:pt x="21183" y="7284"/>
                  </a:cubicBezTo>
                  <a:cubicBezTo>
                    <a:pt x="20909" y="7284"/>
                    <a:pt x="20637" y="7396"/>
                    <a:pt x="20441" y="7615"/>
                  </a:cubicBezTo>
                  <a:lnTo>
                    <a:pt x="12844" y="16373"/>
                  </a:lnTo>
                  <a:lnTo>
                    <a:pt x="12844" y="1425"/>
                  </a:lnTo>
                  <a:cubicBezTo>
                    <a:pt x="12844" y="639"/>
                    <a:pt x="12206" y="1"/>
                    <a:pt x="11420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37" name="Google Shape;537;p40"/>
          <p:cNvGrpSpPr/>
          <p:nvPr/>
        </p:nvGrpSpPr>
        <p:grpSpPr>
          <a:xfrm>
            <a:off x="228562" y="2990615"/>
            <a:ext cx="1760371" cy="2336160"/>
            <a:chOff x="1231043" y="3326737"/>
            <a:chExt cx="1851853" cy="2457564"/>
          </a:xfrm>
        </p:grpSpPr>
        <p:sp>
          <p:nvSpPr>
            <p:cNvPr id="538" name="Google Shape;538;p40"/>
            <p:cNvSpPr/>
            <p:nvPr/>
          </p:nvSpPr>
          <p:spPr>
            <a:xfrm>
              <a:off x="1231043" y="3326737"/>
              <a:ext cx="1851853" cy="1904112"/>
            </a:xfrm>
            <a:custGeom>
              <a:rect b="b" l="l" r="r" t="t"/>
              <a:pathLst>
                <a:path extrusionOk="0" h="89196" w="86748">
                  <a:moveTo>
                    <a:pt x="43054" y="1"/>
                  </a:moveTo>
                  <a:cubicBezTo>
                    <a:pt x="42402" y="1"/>
                    <a:pt x="41751" y="88"/>
                    <a:pt x="41123" y="262"/>
                  </a:cubicBezTo>
                  <a:cubicBezTo>
                    <a:pt x="34016" y="1728"/>
                    <a:pt x="32123" y="12041"/>
                    <a:pt x="31621" y="17405"/>
                  </a:cubicBezTo>
                  <a:cubicBezTo>
                    <a:pt x="31513" y="18538"/>
                    <a:pt x="30574" y="19411"/>
                    <a:pt x="29452" y="19411"/>
                  </a:cubicBezTo>
                  <a:cubicBezTo>
                    <a:pt x="29411" y="19411"/>
                    <a:pt x="29370" y="19410"/>
                    <a:pt x="29329" y="19407"/>
                  </a:cubicBezTo>
                  <a:cubicBezTo>
                    <a:pt x="29192" y="19400"/>
                    <a:pt x="29051" y="19396"/>
                    <a:pt x="28905" y="19396"/>
                  </a:cubicBezTo>
                  <a:cubicBezTo>
                    <a:pt x="26301" y="19396"/>
                    <a:pt x="22308" y="20621"/>
                    <a:pt x="20011" y="22918"/>
                  </a:cubicBezTo>
                  <a:cubicBezTo>
                    <a:pt x="16648" y="26278"/>
                    <a:pt x="16996" y="35825"/>
                    <a:pt x="17414" y="40637"/>
                  </a:cubicBezTo>
                  <a:cubicBezTo>
                    <a:pt x="17531" y="41954"/>
                    <a:pt x="16467" y="43020"/>
                    <a:pt x="15150" y="43020"/>
                  </a:cubicBezTo>
                  <a:cubicBezTo>
                    <a:pt x="15142" y="43020"/>
                    <a:pt x="15135" y="43020"/>
                    <a:pt x="15127" y="43020"/>
                  </a:cubicBezTo>
                  <a:cubicBezTo>
                    <a:pt x="15104" y="43020"/>
                    <a:pt x="15081" y="43019"/>
                    <a:pt x="15059" y="43019"/>
                  </a:cubicBezTo>
                  <a:cubicBezTo>
                    <a:pt x="10264" y="43019"/>
                    <a:pt x="8583" y="48058"/>
                    <a:pt x="8583" y="48058"/>
                  </a:cubicBezTo>
                  <a:cubicBezTo>
                    <a:pt x="1" y="67367"/>
                    <a:pt x="37751" y="86679"/>
                    <a:pt x="42399" y="88968"/>
                  </a:cubicBezTo>
                  <a:cubicBezTo>
                    <a:pt x="42704" y="89116"/>
                    <a:pt x="43037" y="89195"/>
                    <a:pt x="43376" y="89195"/>
                  </a:cubicBezTo>
                  <a:cubicBezTo>
                    <a:pt x="43714" y="89195"/>
                    <a:pt x="44047" y="89116"/>
                    <a:pt x="44349" y="88968"/>
                  </a:cubicBezTo>
                  <a:cubicBezTo>
                    <a:pt x="48998" y="86679"/>
                    <a:pt x="86748" y="67367"/>
                    <a:pt x="78165" y="48058"/>
                  </a:cubicBezTo>
                  <a:cubicBezTo>
                    <a:pt x="78165" y="48058"/>
                    <a:pt x="76488" y="43019"/>
                    <a:pt x="71693" y="43019"/>
                  </a:cubicBezTo>
                  <a:cubicBezTo>
                    <a:pt x="71670" y="43019"/>
                    <a:pt x="71647" y="43020"/>
                    <a:pt x="71624" y="43020"/>
                  </a:cubicBezTo>
                  <a:cubicBezTo>
                    <a:pt x="71617" y="43020"/>
                    <a:pt x="71609" y="43020"/>
                    <a:pt x="71602" y="43020"/>
                  </a:cubicBezTo>
                  <a:cubicBezTo>
                    <a:pt x="70282" y="43020"/>
                    <a:pt x="69224" y="41954"/>
                    <a:pt x="69335" y="40637"/>
                  </a:cubicBezTo>
                  <a:cubicBezTo>
                    <a:pt x="69755" y="35825"/>
                    <a:pt x="70103" y="26278"/>
                    <a:pt x="66740" y="22918"/>
                  </a:cubicBezTo>
                  <a:cubicBezTo>
                    <a:pt x="64443" y="20621"/>
                    <a:pt x="60448" y="19396"/>
                    <a:pt x="57843" y="19396"/>
                  </a:cubicBezTo>
                  <a:cubicBezTo>
                    <a:pt x="57697" y="19396"/>
                    <a:pt x="57556" y="19400"/>
                    <a:pt x="57420" y="19407"/>
                  </a:cubicBezTo>
                  <a:cubicBezTo>
                    <a:pt x="57379" y="19410"/>
                    <a:pt x="57338" y="19411"/>
                    <a:pt x="57297" y="19411"/>
                  </a:cubicBezTo>
                  <a:cubicBezTo>
                    <a:pt x="56174" y="19411"/>
                    <a:pt x="55236" y="18535"/>
                    <a:pt x="55130" y="17405"/>
                  </a:cubicBezTo>
                  <a:cubicBezTo>
                    <a:pt x="54625" y="12041"/>
                    <a:pt x="52735" y="1728"/>
                    <a:pt x="45629" y="262"/>
                  </a:cubicBezTo>
                  <a:cubicBezTo>
                    <a:pt x="44997" y="88"/>
                    <a:pt x="44348" y="1"/>
                    <a:pt x="43697" y="1"/>
                  </a:cubicBezTo>
                  <a:cubicBezTo>
                    <a:pt x="43590" y="1"/>
                    <a:pt x="43483" y="3"/>
                    <a:pt x="43376" y="8"/>
                  </a:cubicBezTo>
                  <a:cubicBezTo>
                    <a:pt x="43269" y="3"/>
                    <a:pt x="43162" y="1"/>
                    <a:pt x="43054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9" name="Google Shape;539;p40"/>
            <p:cNvSpPr/>
            <p:nvPr/>
          </p:nvSpPr>
          <p:spPr>
            <a:xfrm>
              <a:off x="1899813" y="3980288"/>
              <a:ext cx="541266" cy="1804013"/>
            </a:xfrm>
            <a:custGeom>
              <a:rect b="b" l="l" r="r" t="t"/>
              <a:pathLst>
                <a:path extrusionOk="0" h="84507" w="25355">
                  <a:moveTo>
                    <a:pt x="12681" y="1"/>
                  </a:moveTo>
                  <a:cubicBezTo>
                    <a:pt x="12064" y="1"/>
                    <a:pt x="11565" y="500"/>
                    <a:pt x="11565" y="1117"/>
                  </a:cubicBezTo>
                  <a:lnTo>
                    <a:pt x="11565" y="34600"/>
                  </a:lnTo>
                  <a:lnTo>
                    <a:pt x="2111" y="23256"/>
                  </a:lnTo>
                  <a:cubicBezTo>
                    <a:pt x="1890" y="22990"/>
                    <a:pt x="1571" y="22854"/>
                    <a:pt x="1251" y="22854"/>
                  </a:cubicBezTo>
                  <a:cubicBezTo>
                    <a:pt x="999" y="22854"/>
                    <a:pt x="746" y="22938"/>
                    <a:pt x="539" y="23111"/>
                  </a:cubicBezTo>
                  <a:cubicBezTo>
                    <a:pt x="64" y="23507"/>
                    <a:pt x="1" y="24212"/>
                    <a:pt x="397" y="24687"/>
                  </a:cubicBezTo>
                  <a:lnTo>
                    <a:pt x="11565" y="38087"/>
                  </a:lnTo>
                  <a:lnTo>
                    <a:pt x="11565" y="83391"/>
                  </a:lnTo>
                  <a:cubicBezTo>
                    <a:pt x="11565" y="84008"/>
                    <a:pt x="12064" y="84507"/>
                    <a:pt x="12681" y="84507"/>
                  </a:cubicBezTo>
                  <a:cubicBezTo>
                    <a:pt x="13295" y="84507"/>
                    <a:pt x="13797" y="84008"/>
                    <a:pt x="13797" y="83391"/>
                  </a:cubicBezTo>
                  <a:lnTo>
                    <a:pt x="13797" y="28419"/>
                  </a:lnTo>
                  <a:lnTo>
                    <a:pt x="24950" y="15560"/>
                  </a:lnTo>
                  <a:cubicBezTo>
                    <a:pt x="25355" y="15094"/>
                    <a:pt x="25303" y="14390"/>
                    <a:pt x="24838" y="13984"/>
                  </a:cubicBezTo>
                  <a:cubicBezTo>
                    <a:pt x="24627" y="13801"/>
                    <a:pt x="24367" y="13711"/>
                    <a:pt x="24109" y="13711"/>
                  </a:cubicBezTo>
                  <a:cubicBezTo>
                    <a:pt x="23796" y="13711"/>
                    <a:pt x="23485" y="13843"/>
                    <a:pt x="23265" y="14099"/>
                  </a:cubicBezTo>
                  <a:lnTo>
                    <a:pt x="13797" y="25013"/>
                  </a:lnTo>
                  <a:lnTo>
                    <a:pt x="13797" y="1117"/>
                  </a:lnTo>
                  <a:cubicBezTo>
                    <a:pt x="13797" y="500"/>
                    <a:pt x="13298" y="1"/>
                    <a:pt x="1268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40" name="Google Shape;540;p40"/>
          <p:cNvGrpSpPr/>
          <p:nvPr/>
        </p:nvGrpSpPr>
        <p:grpSpPr>
          <a:xfrm>
            <a:off x="2367058" y="3108671"/>
            <a:ext cx="4415194" cy="2261998"/>
            <a:chOff x="2249581" y="2988863"/>
            <a:chExt cx="4644639" cy="2379548"/>
          </a:xfrm>
        </p:grpSpPr>
        <p:sp>
          <p:nvSpPr>
            <p:cNvPr id="541" name="Google Shape;541;p40"/>
            <p:cNvSpPr/>
            <p:nvPr/>
          </p:nvSpPr>
          <p:spPr>
            <a:xfrm>
              <a:off x="2637549" y="3398959"/>
              <a:ext cx="4010159" cy="1595803"/>
            </a:xfrm>
            <a:custGeom>
              <a:rect b="b" l="l" r="r" t="t"/>
              <a:pathLst>
                <a:path extrusionOk="0" h="98294" w="247007">
                  <a:moveTo>
                    <a:pt x="168103" y="1"/>
                  </a:moveTo>
                  <a:cubicBezTo>
                    <a:pt x="166328" y="1"/>
                    <a:pt x="164550" y="734"/>
                    <a:pt x="163185" y="2207"/>
                  </a:cubicBezTo>
                  <a:lnTo>
                    <a:pt x="141106" y="26046"/>
                  </a:lnTo>
                  <a:cubicBezTo>
                    <a:pt x="140840" y="26332"/>
                    <a:pt x="140493" y="26477"/>
                    <a:pt x="140144" y="26477"/>
                  </a:cubicBezTo>
                  <a:cubicBezTo>
                    <a:pt x="139834" y="26477"/>
                    <a:pt x="139522" y="26363"/>
                    <a:pt x="139267" y="26131"/>
                  </a:cubicBezTo>
                  <a:lnTo>
                    <a:pt x="122255" y="9365"/>
                  </a:lnTo>
                  <a:cubicBezTo>
                    <a:pt x="121015" y="8143"/>
                    <a:pt x="119386" y="7519"/>
                    <a:pt x="117748" y="7519"/>
                  </a:cubicBezTo>
                  <a:cubicBezTo>
                    <a:pt x="116411" y="7519"/>
                    <a:pt x="115068" y="7935"/>
                    <a:pt x="113926" y="8782"/>
                  </a:cubicBezTo>
                  <a:lnTo>
                    <a:pt x="100257" y="18925"/>
                  </a:lnTo>
                  <a:cubicBezTo>
                    <a:pt x="100061" y="19170"/>
                    <a:pt x="99786" y="19339"/>
                    <a:pt x="99480" y="19403"/>
                  </a:cubicBezTo>
                  <a:lnTo>
                    <a:pt x="83820" y="2496"/>
                  </a:lnTo>
                  <a:cubicBezTo>
                    <a:pt x="82457" y="1024"/>
                    <a:pt x="80678" y="290"/>
                    <a:pt x="78903" y="290"/>
                  </a:cubicBezTo>
                  <a:cubicBezTo>
                    <a:pt x="77078" y="290"/>
                    <a:pt x="75255" y="1065"/>
                    <a:pt x="73888" y="2611"/>
                  </a:cubicBezTo>
                  <a:lnTo>
                    <a:pt x="62720" y="15241"/>
                  </a:lnTo>
                  <a:cubicBezTo>
                    <a:pt x="61788" y="16295"/>
                    <a:pt x="60242" y="16628"/>
                    <a:pt x="58659" y="16628"/>
                  </a:cubicBezTo>
                  <a:cubicBezTo>
                    <a:pt x="58501" y="16628"/>
                    <a:pt x="58343" y="16624"/>
                    <a:pt x="58185" y="16618"/>
                  </a:cubicBezTo>
                  <a:cubicBezTo>
                    <a:pt x="58041" y="16612"/>
                    <a:pt x="57898" y="16610"/>
                    <a:pt x="57755" y="16610"/>
                  </a:cubicBezTo>
                  <a:cubicBezTo>
                    <a:pt x="54347" y="16610"/>
                    <a:pt x="51136" y="18214"/>
                    <a:pt x="49238" y="21065"/>
                  </a:cubicBezTo>
                  <a:cubicBezTo>
                    <a:pt x="37037" y="39400"/>
                    <a:pt x="1" y="97831"/>
                    <a:pt x="977" y="97831"/>
                  </a:cubicBezTo>
                  <a:lnTo>
                    <a:pt x="8559" y="97846"/>
                  </a:lnTo>
                  <a:cubicBezTo>
                    <a:pt x="8501" y="97940"/>
                    <a:pt x="8471" y="98005"/>
                    <a:pt x="8499" y="98005"/>
                  </a:cubicBezTo>
                  <a:lnTo>
                    <a:pt x="49285" y="97926"/>
                  </a:lnTo>
                  <a:lnTo>
                    <a:pt x="238508" y="98294"/>
                  </a:lnTo>
                  <a:cubicBezTo>
                    <a:pt x="238577" y="98294"/>
                    <a:pt x="238168" y="98035"/>
                    <a:pt x="237351" y="97558"/>
                  </a:cubicBezTo>
                  <a:lnTo>
                    <a:pt x="246031" y="97540"/>
                  </a:lnTo>
                  <a:cubicBezTo>
                    <a:pt x="247006" y="97540"/>
                    <a:pt x="209968" y="39111"/>
                    <a:pt x="197768" y="20776"/>
                  </a:cubicBezTo>
                  <a:cubicBezTo>
                    <a:pt x="195870" y="17923"/>
                    <a:pt x="192661" y="16321"/>
                    <a:pt x="189251" y="16321"/>
                  </a:cubicBezTo>
                  <a:cubicBezTo>
                    <a:pt x="189108" y="16321"/>
                    <a:pt x="188965" y="16324"/>
                    <a:pt x="188821" y="16329"/>
                  </a:cubicBezTo>
                  <a:cubicBezTo>
                    <a:pt x="188663" y="16335"/>
                    <a:pt x="188505" y="16339"/>
                    <a:pt x="188347" y="16339"/>
                  </a:cubicBezTo>
                  <a:cubicBezTo>
                    <a:pt x="186763" y="16339"/>
                    <a:pt x="185218" y="16006"/>
                    <a:pt x="184287" y="14952"/>
                  </a:cubicBezTo>
                  <a:lnTo>
                    <a:pt x="173117" y="2322"/>
                  </a:lnTo>
                  <a:cubicBezTo>
                    <a:pt x="171750" y="776"/>
                    <a:pt x="169928" y="1"/>
                    <a:pt x="168103" y="1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2" name="Google Shape;542;p40"/>
            <p:cNvSpPr/>
            <p:nvPr/>
          </p:nvSpPr>
          <p:spPr>
            <a:xfrm>
              <a:off x="5093353" y="3398553"/>
              <a:ext cx="525397" cy="309163"/>
            </a:xfrm>
            <a:custGeom>
              <a:rect b="b" l="l" r="r" t="t"/>
              <a:pathLst>
                <a:path extrusionOk="0" h="19043" w="32362">
                  <a:moveTo>
                    <a:pt x="17214" y="1"/>
                  </a:moveTo>
                  <a:cubicBezTo>
                    <a:pt x="15031" y="1"/>
                    <a:pt x="12837" y="1278"/>
                    <a:pt x="10822" y="3581"/>
                  </a:cubicBezTo>
                  <a:lnTo>
                    <a:pt x="652" y="14237"/>
                  </a:lnTo>
                  <a:cubicBezTo>
                    <a:pt x="0" y="14981"/>
                    <a:pt x="578" y="16076"/>
                    <a:pt x="1471" y="16076"/>
                  </a:cubicBezTo>
                  <a:cubicBezTo>
                    <a:pt x="1573" y="16076"/>
                    <a:pt x="1680" y="16061"/>
                    <a:pt x="1790" y="16030"/>
                  </a:cubicBezTo>
                  <a:lnTo>
                    <a:pt x="9601" y="13799"/>
                  </a:lnTo>
                  <a:cubicBezTo>
                    <a:pt x="9702" y="13770"/>
                    <a:pt x="9805" y="13756"/>
                    <a:pt x="9906" y="13756"/>
                  </a:cubicBezTo>
                  <a:cubicBezTo>
                    <a:pt x="10195" y="13756"/>
                    <a:pt x="10477" y="13869"/>
                    <a:pt x="10688" y="14079"/>
                  </a:cubicBezTo>
                  <a:lnTo>
                    <a:pt x="15326" y="18718"/>
                  </a:lnTo>
                  <a:cubicBezTo>
                    <a:pt x="15544" y="18936"/>
                    <a:pt x="15827" y="19042"/>
                    <a:pt x="16108" y="19042"/>
                  </a:cubicBezTo>
                  <a:cubicBezTo>
                    <a:pt x="16450" y="19042"/>
                    <a:pt x="16791" y="18884"/>
                    <a:pt x="17009" y="18579"/>
                  </a:cubicBezTo>
                  <a:lnTo>
                    <a:pt x="20139" y="14197"/>
                  </a:lnTo>
                  <a:cubicBezTo>
                    <a:pt x="20349" y="13903"/>
                    <a:pt x="20685" y="13734"/>
                    <a:pt x="21038" y="13734"/>
                  </a:cubicBezTo>
                  <a:cubicBezTo>
                    <a:pt x="21109" y="13734"/>
                    <a:pt x="21180" y="13741"/>
                    <a:pt x="21251" y="13755"/>
                  </a:cubicBezTo>
                  <a:lnTo>
                    <a:pt x="30673" y="15577"/>
                  </a:lnTo>
                  <a:cubicBezTo>
                    <a:pt x="30750" y="15592"/>
                    <a:pt x="30824" y="15599"/>
                    <a:pt x="30897" y="15599"/>
                  </a:cubicBezTo>
                  <a:cubicBezTo>
                    <a:pt x="31808" y="15599"/>
                    <a:pt x="32362" y="14487"/>
                    <a:pt x="31709" y="13755"/>
                  </a:cubicBezTo>
                  <a:lnTo>
                    <a:pt x="22503" y="2766"/>
                  </a:lnTo>
                  <a:cubicBezTo>
                    <a:pt x="20819" y="875"/>
                    <a:pt x="19020" y="1"/>
                    <a:pt x="17214" y="1"/>
                  </a:cubicBez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543" name="Google Shape;543;p40"/>
            <p:cNvGrpSpPr/>
            <p:nvPr/>
          </p:nvGrpSpPr>
          <p:grpSpPr>
            <a:xfrm>
              <a:off x="5315156" y="3054155"/>
              <a:ext cx="411814" cy="1659568"/>
              <a:chOff x="8552424" y="3039756"/>
              <a:chExt cx="479746" cy="1933327"/>
            </a:xfrm>
          </p:grpSpPr>
          <p:sp>
            <p:nvSpPr>
              <p:cNvPr id="544" name="Google Shape;544;p40"/>
              <p:cNvSpPr/>
              <p:nvPr/>
            </p:nvSpPr>
            <p:spPr>
              <a:xfrm>
                <a:off x="8655204" y="3191816"/>
                <a:ext cx="273834" cy="376614"/>
              </a:xfrm>
              <a:custGeom>
                <a:rect b="b" l="l" r="r" t="t"/>
                <a:pathLst>
                  <a:path extrusionOk="0" h="9637" w="7007">
                    <a:moveTo>
                      <a:pt x="874" y="0"/>
                    </a:moveTo>
                    <a:cubicBezTo>
                      <a:pt x="395" y="0"/>
                      <a:pt x="0" y="395"/>
                      <a:pt x="0" y="874"/>
                    </a:cubicBezTo>
                    <a:lnTo>
                      <a:pt x="0" y="8763"/>
                    </a:lnTo>
                    <a:cubicBezTo>
                      <a:pt x="0" y="9251"/>
                      <a:pt x="395" y="9636"/>
                      <a:pt x="874" y="9636"/>
                    </a:cubicBezTo>
                    <a:lnTo>
                      <a:pt x="6133" y="9636"/>
                    </a:lnTo>
                    <a:cubicBezTo>
                      <a:pt x="6622" y="9636"/>
                      <a:pt x="7007" y="9251"/>
                      <a:pt x="7007" y="8763"/>
                    </a:cubicBezTo>
                    <a:lnTo>
                      <a:pt x="7007" y="874"/>
                    </a:lnTo>
                    <a:cubicBezTo>
                      <a:pt x="7007" y="395"/>
                      <a:pt x="6622" y="0"/>
                      <a:pt x="6133" y="0"/>
                    </a:cubicBezTo>
                    <a:close/>
                  </a:path>
                </a:pathLst>
              </a:custGeom>
              <a:solidFill>
                <a:srgbClr val="F9BF3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45" name="Google Shape;545;p40"/>
              <p:cNvSpPr/>
              <p:nvPr/>
            </p:nvSpPr>
            <p:spPr>
              <a:xfrm>
                <a:off x="8620696" y="3534274"/>
                <a:ext cx="342849" cy="548019"/>
              </a:xfrm>
              <a:custGeom>
                <a:rect b="b" l="l" r="r" t="t"/>
                <a:pathLst>
                  <a:path extrusionOk="0" h="14023" w="8773">
                    <a:moveTo>
                      <a:pt x="883" y="0"/>
                    </a:moveTo>
                    <a:cubicBezTo>
                      <a:pt x="395" y="0"/>
                      <a:pt x="0" y="395"/>
                      <a:pt x="10" y="873"/>
                    </a:cubicBezTo>
                    <a:lnTo>
                      <a:pt x="10" y="13149"/>
                    </a:lnTo>
                    <a:cubicBezTo>
                      <a:pt x="10" y="13628"/>
                      <a:pt x="395" y="14022"/>
                      <a:pt x="883" y="14022"/>
                    </a:cubicBezTo>
                    <a:lnTo>
                      <a:pt x="7890" y="14022"/>
                    </a:lnTo>
                    <a:cubicBezTo>
                      <a:pt x="8378" y="14022"/>
                      <a:pt x="8773" y="13628"/>
                      <a:pt x="8773" y="13149"/>
                    </a:cubicBezTo>
                    <a:lnTo>
                      <a:pt x="8773" y="873"/>
                    </a:lnTo>
                    <a:cubicBezTo>
                      <a:pt x="8773" y="395"/>
                      <a:pt x="8378" y="0"/>
                      <a:pt x="7890" y="0"/>
                    </a:cubicBez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46" name="Google Shape;546;p40"/>
              <p:cNvSpPr/>
              <p:nvPr/>
            </p:nvSpPr>
            <p:spPr>
              <a:xfrm>
                <a:off x="8552424" y="4013981"/>
                <a:ext cx="479746" cy="959101"/>
              </a:xfrm>
              <a:custGeom>
                <a:rect b="b" l="l" r="r" t="t"/>
                <a:pathLst>
                  <a:path extrusionOk="0" h="24542" w="12276">
                    <a:moveTo>
                      <a:pt x="874" y="0"/>
                    </a:moveTo>
                    <a:cubicBezTo>
                      <a:pt x="395" y="0"/>
                      <a:pt x="1" y="385"/>
                      <a:pt x="1" y="874"/>
                    </a:cubicBezTo>
                    <a:lnTo>
                      <a:pt x="1" y="23658"/>
                    </a:lnTo>
                    <a:cubicBezTo>
                      <a:pt x="1" y="24147"/>
                      <a:pt x="395" y="24541"/>
                      <a:pt x="874" y="24541"/>
                    </a:cubicBezTo>
                    <a:lnTo>
                      <a:pt x="12276" y="24541"/>
                    </a:lnTo>
                    <a:lnTo>
                      <a:pt x="12276" y="874"/>
                    </a:lnTo>
                    <a:cubicBezTo>
                      <a:pt x="12276" y="385"/>
                      <a:pt x="11881" y="0"/>
                      <a:pt x="11393" y="0"/>
                    </a:cubicBezTo>
                    <a:close/>
                  </a:path>
                </a:pathLst>
              </a:custGeom>
              <a:solidFill>
                <a:srgbClr val="F9BF3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47" name="Google Shape;547;p40"/>
              <p:cNvSpPr/>
              <p:nvPr/>
            </p:nvSpPr>
            <p:spPr>
              <a:xfrm>
                <a:off x="8635742" y="3039756"/>
                <a:ext cx="314203" cy="186216"/>
              </a:xfrm>
              <a:custGeom>
                <a:rect b="b" l="l" r="r" t="t"/>
                <a:pathLst>
                  <a:path extrusionOk="0" h="4765" w="8040">
                    <a:moveTo>
                      <a:pt x="4125" y="1"/>
                    </a:moveTo>
                    <a:cubicBezTo>
                      <a:pt x="3882" y="1"/>
                      <a:pt x="3641" y="102"/>
                      <a:pt x="3466" y="304"/>
                    </a:cubicBezTo>
                    <a:lnTo>
                      <a:pt x="245" y="4042"/>
                    </a:lnTo>
                    <a:cubicBezTo>
                      <a:pt x="0" y="4323"/>
                      <a:pt x="198" y="4765"/>
                      <a:pt x="573" y="4765"/>
                    </a:cubicBezTo>
                    <a:lnTo>
                      <a:pt x="7467" y="4765"/>
                    </a:lnTo>
                    <a:cubicBezTo>
                      <a:pt x="7833" y="4765"/>
                      <a:pt x="8040" y="4342"/>
                      <a:pt x="7815" y="4051"/>
                    </a:cubicBezTo>
                    <a:lnTo>
                      <a:pt x="4809" y="332"/>
                    </a:lnTo>
                    <a:cubicBezTo>
                      <a:pt x="4632" y="111"/>
                      <a:pt x="4378" y="1"/>
                      <a:pt x="4125" y="1"/>
                    </a:cubicBezTo>
                    <a:close/>
                  </a:path>
                </a:pathLst>
              </a:custGeom>
              <a:solidFill>
                <a:srgbClr val="74C1B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48" name="Google Shape;548;p40"/>
              <p:cNvSpPr/>
              <p:nvPr/>
            </p:nvSpPr>
            <p:spPr>
              <a:xfrm>
                <a:off x="8654461" y="4115277"/>
                <a:ext cx="69758" cy="138421"/>
              </a:xfrm>
              <a:custGeom>
                <a:rect b="b" l="l" r="r" t="t"/>
                <a:pathLst>
                  <a:path extrusionOk="0" h="3542" w="1785">
                    <a:moveTo>
                      <a:pt x="893" y="0"/>
                    </a:moveTo>
                    <a:cubicBezTo>
                      <a:pt x="395" y="0"/>
                      <a:pt x="0" y="414"/>
                      <a:pt x="19" y="911"/>
                    </a:cubicBezTo>
                    <a:lnTo>
                      <a:pt x="19" y="2668"/>
                    </a:lnTo>
                    <a:cubicBezTo>
                      <a:pt x="19" y="3147"/>
                      <a:pt x="414" y="3541"/>
                      <a:pt x="893" y="3541"/>
                    </a:cubicBezTo>
                    <a:cubicBezTo>
                      <a:pt x="1381" y="3541"/>
                      <a:pt x="1776" y="3147"/>
                      <a:pt x="1766" y="2668"/>
                    </a:cubicBezTo>
                    <a:lnTo>
                      <a:pt x="1766" y="911"/>
                    </a:lnTo>
                    <a:cubicBezTo>
                      <a:pt x="1785" y="414"/>
                      <a:pt x="1390" y="0"/>
                      <a:pt x="893" y="0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49" name="Google Shape;549;p40"/>
              <p:cNvSpPr/>
              <p:nvPr/>
            </p:nvSpPr>
            <p:spPr>
              <a:xfrm>
                <a:off x="8757984" y="3773913"/>
                <a:ext cx="68664" cy="137327"/>
              </a:xfrm>
              <a:custGeom>
                <a:rect b="b" l="l" r="r" t="t"/>
                <a:pathLst>
                  <a:path extrusionOk="0" h="3514" w="1757">
                    <a:moveTo>
                      <a:pt x="873" y="1"/>
                    </a:moveTo>
                    <a:cubicBezTo>
                      <a:pt x="394" y="1"/>
                      <a:pt x="0" y="395"/>
                      <a:pt x="0" y="884"/>
                    </a:cubicBezTo>
                    <a:lnTo>
                      <a:pt x="0" y="2631"/>
                    </a:lnTo>
                    <a:cubicBezTo>
                      <a:pt x="0" y="3119"/>
                      <a:pt x="394" y="3513"/>
                      <a:pt x="873" y="3513"/>
                    </a:cubicBezTo>
                    <a:cubicBezTo>
                      <a:pt x="1362" y="3513"/>
                      <a:pt x="1756" y="3119"/>
                      <a:pt x="1756" y="2631"/>
                    </a:cubicBezTo>
                    <a:lnTo>
                      <a:pt x="1756" y="884"/>
                    </a:lnTo>
                    <a:cubicBezTo>
                      <a:pt x="1747" y="395"/>
                      <a:pt x="1362" y="1"/>
                      <a:pt x="873" y="1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0" name="Google Shape;550;p40"/>
              <p:cNvSpPr/>
              <p:nvPr/>
            </p:nvSpPr>
            <p:spPr>
              <a:xfrm>
                <a:off x="8757984" y="3294597"/>
                <a:ext cx="68664" cy="136936"/>
              </a:xfrm>
              <a:custGeom>
                <a:rect b="b" l="l" r="r" t="t"/>
                <a:pathLst>
                  <a:path extrusionOk="0" h="3504" w="1757">
                    <a:moveTo>
                      <a:pt x="873" y="0"/>
                    </a:moveTo>
                    <a:cubicBezTo>
                      <a:pt x="394" y="0"/>
                      <a:pt x="0" y="395"/>
                      <a:pt x="0" y="874"/>
                    </a:cubicBezTo>
                    <a:lnTo>
                      <a:pt x="0" y="2630"/>
                    </a:lnTo>
                    <a:cubicBezTo>
                      <a:pt x="0" y="3109"/>
                      <a:pt x="394" y="3503"/>
                      <a:pt x="873" y="3503"/>
                    </a:cubicBezTo>
                    <a:cubicBezTo>
                      <a:pt x="1362" y="3503"/>
                      <a:pt x="1747" y="3109"/>
                      <a:pt x="1756" y="2630"/>
                    </a:cubicBezTo>
                    <a:lnTo>
                      <a:pt x="1756" y="874"/>
                    </a:lnTo>
                    <a:cubicBezTo>
                      <a:pt x="1756" y="395"/>
                      <a:pt x="1362" y="0"/>
                      <a:pt x="873" y="0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1" name="Google Shape;551;p40"/>
              <p:cNvSpPr/>
              <p:nvPr/>
            </p:nvSpPr>
            <p:spPr>
              <a:xfrm>
                <a:off x="8859983" y="4115277"/>
                <a:ext cx="69797" cy="138421"/>
              </a:xfrm>
              <a:custGeom>
                <a:rect b="b" l="l" r="r" t="t"/>
                <a:pathLst>
                  <a:path extrusionOk="0" h="3542" w="1786">
                    <a:moveTo>
                      <a:pt x="893" y="0"/>
                    </a:moveTo>
                    <a:cubicBezTo>
                      <a:pt x="395" y="0"/>
                      <a:pt x="1" y="414"/>
                      <a:pt x="20" y="911"/>
                    </a:cubicBezTo>
                    <a:lnTo>
                      <a:pt x="20" y="2668"/>
                    </a:lnTo>
                    <a:cubicBezTo>
                      <a:pt x="20" y="3147"/>
                      <a:pt x="414" y="3541"/>
                      <a:pt x="893" y="3541"/>
                    </a:cubicBezTo>
                    <a:cubicBezTo>
                      <a:pt x="1382" y="3541"/>
                      <a:pt x="1767" y="3147"/>
                      <a:pt x="1767" y="2668"/>
                    </a:cubicBezTo>
                    <a:lnTo>
                      <a:pt x="1767" y="911"/>
                    </a:lnTo>
                    <a:cubicBezTo>
                      <a:pt x="1785" y="414"/>
                      <a:pt x="1391" y="0"/>
                      <a:pt x="893" y="0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2" name="Google Shape;552;p40"/>
              <p:cNvSpPr/>
              <p:nvPr/>
            </p:nvSpPr>
            <p:spPr>
              <a:xfrm>
                <a:off x="8655204" y="4323378"/>
                <a:ext cx="68312" cy="135842"/>
              </a:xfrm>
              <a:custGeom>
                <a:rect b="b" l="l" r="r" t="t"/>
                <a:pathLst>
                  <a:path extrusionOk="0" h="3476" w="1748">
                    <a:moveTo>
                      <a:pt x="874" y="1"/>
                    </a:moveTo>
                    <a:cubicBezTo>
                      <a:pt x="404" y="1"/>
                      <a:pt x="19" y="376"/>
                      <a:pt x="0" y="846"/>
                    </a:cubicBezTo>
                    <a:lnTo>
                      <a:pt x="0" y="2593"/>
                    </a:lnTo>
                    <a:cubicBezTo>
                      <a:pt x="0" y="3081"/>
                      <a:pt x="395" y="3466"/>
                      <a:pt x="874" y="3476"/>
                    </a:cubicBezTo>
                    <a:cubicBezTo>
                      <a:pt x="1362" y="3476"/>
                      <a:pt x="1747" y="3081"/>
                      <a:pt x="1747" y="2593"/>
                    </a:cubicBezTo>
                    <a:lnTo>
                      <a:pt x="1747" y="846"/>
                    </a:lnTo>
                    <a:cubicBezTo>
                      <a:pt x="1738" y="376"/>
                      <a:pt x="1343" y="1"/>
                      <a:pt x="874" y="1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3" name="Google Shape;553;p40"/>
              <p:cNvSpPr/>
              <p:nvPr/>
            </p:nvSpPr>
            <p:spPr>
              <a:xfrm>
                <a:off x="8860726" y="4323378"/>
                <a:ext cx="68312" cy="135842"/>
              </a:xfrm>
              <a:custGeom>
                <a:rect b="b" l="l" r="r" t="t"/>
                <a:pathLst>
                  <a:path extrusionOk="0" h="3476" w="1748">
                    <a:moveTo>
                      <a:pt x="874" y="1"/>
                    </a:moveTo>
                    <a:cubicBezTo>
                      <a:pt x="405" y="1"/>
                      <a:pt x="20" y="376"/>
                      <a:pt x="1" y="846"/>
                    </a:cubicBezTo>
                    <a:lnTo>
                      <a:pt x="1" y="2593"/>
                    </a:lnTo>
                    <a:cubicBezTo>
                      <a:pt x="1" y="3081"/>
                      <a:pt x="395" y="3476"/>
                      <a:pt x="874" y="3476"/>
                    </a:cubicBezTo>
                    <a:cubicBezTo>
                      <a:pt x="1363" y="3466"/>
                      <a:pt x="1748" y="3081"/>
                      <a:pt x="1748" y="2593"/>
                    </a:cubicBezTo>
                    <a:lnTo>
                      <a:pt x="1748" y="846"/>
                    </a:lnTo>
                    <a:cubicBezTo>
                      <a:pt x="1738" y="376"/>
                      <a:pt x="1344" y="1"/>
                      <a:pt x="874" y="1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4" name="Google Shape;554;p40"/>
              <p:cNvSpPr/>
              <p:nvPr/>
            </p:nvSpPr>
            <p:spPr>
              <a:xfrm>
                <a:off x="8655204" y="4528939"/>
                <a:ext cx="68664" cy="135803"/>
              </a:xfrm>
              <a:custGeom>
                <a:rect b="b" l="l" r="r" t="t"/>
                <a:pathLst>
                  <a:path extrusionOk="0" h="3475" w="1757">
                    <a:moveTo>
                      <a:pt x="874" y="0"/>
                    </a:moveTo>
                    <a:cubicBezTo>
                      <a:pt x="404" y="0"/>
                      <a:pt x="19" y="366"/>
                      <a:pt x="0" y="845"/>
                    </a:cubicBezTo>
                    <a:lnTo>
                      <a:pt x="0" y="2592"/>
                    </a:lnTo>
                    <a:cubicBezTo>
                      <a:pt x="0" y="3081"/>
                      <a:pt x="395" y="3475"/>
                      <a:pt x="874" y="3475"/>
                    </a:cubicBezTo>
                    <a:cubicBezTo>
                      <a:pt x="1362" y="3475"/>
                      <a:pt x="1757" y="3081"/>
                      <a:pt x="1747" y="2592"/>
                    </a:cubicBezTo>
                    <a:lnTo>
                      <a:pt x="1747" y="845"/>
                    </a:lnTo>
                    <a:cubicBezTo>
                      <a:pt x="1738" y="366"/>
                      <a:pt x="1343" y="0"/>
                      <a:pt x="874" y="0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5" name="Google Shape;555;p40"/>
              <p:cNvSpPr/>
              <p:nvPr/>
            </p:nvSpPr>
            <p:spPr>
              <a:xfrm>
                <a:off x="8860726" y="4528939"/>
                <a:ext cx="68312" cy="135803"/>
              </a:xfrm>
              <a:custGeom>
                <a:rect b="b" l="l" r="r" t="t"/>
                <a:pathLst>
                  <a:path extrusionOk="0" h="3475" w="1748">
                    <a:moveTo>
                      <a:pt x="874" y="0"/>
                    </a:moveTo>
                    <a:cubicBezTo>
                      <a:pt x="405" y="0"/>
                      <a:pt x="20" y="366"/>
                      <a:pt x="1" y="845"/>
                    </a:cubicBezTo>
                    <a:lnTo>
                      <a:pt x="1" y="2592"/>
                    </a:lnTo>
                    <a:cubicBezTo>
                      <a:pt x="1" y="3081"/>
                      <a:pt x="395" y="3475"/>
                      <a:pt x="874" y="3475"/>
                    </a:cubicBezTo>
                    <a:cubicBezTo>
                      <a:pt x="1363" y="3475"/>
                      <a:pt x="1748" y="3081"/>
                      <a:pt x="1748" y="2592"/>
                    </a:cubicBezTo>
                    <a:lnTo>
                      <a:pt x="1748" y="845"/>
                    </a:lnTo>
                    <a:cubicBezTo>
                      <a:pt x="1738" y="366"/>
                      <a:pt x="1344" y="0"/>
                      <a:pt x="874" y="0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6" name="Google Shape;556;p40"/>
              <p:cNvSpPr/>
              <p:nvPr/>
            </p:nvSpPr>
            <p:spPr>
              <a:xfrm>
                <a:off x="8723828" y="4767483"/>
                <a:ext cx="136936" cy="205600"/>
              </a:xfrm>
              <a:custGeom>
                <a:rect b="b" l="l" r="r" t="t"/>
                <a:pathLst>
                  <a:path extrusionOk="0" h="5261" w="3504">
                    <a:moveTo>
                      <a:pt x="874" y="1"/>
                    </a:moveTo>
                    <a:cubicBezTo>
                      <a:pt x="386" y="1"/>
                      <a:pt x="1" y="386"/>
                      <a:pt x="1" y="874"/>
                    </a:cubicBezTo>
                    <a:lnTo>
                      <a:pt x="1" y="5260"/>
                    </a:lnTo>
                    <a:lnTo>
                      <a:pt x="3504" y="5260"/>
                    </a:lnTo>
                    <a:lnTo>
                      <a:pt x="3504" y="874"/>
                    </a:lnTo>
                    <a:cubicBezTo>
                      <a:pt x="3504" y="386"/>
                      <a:pt x="3109" y="1"/>
                      <a:pt x="2630" y="1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7" name="Google Shape;557;p40"/>
              <p:cNvSpPr/>
              <p:nvPr/>
            </p:nvSpPr>
            <p:spPr>
              <a:xfrm>
                <a:off x="8746221" y="3637016"/>
                <a:ext cx="80427" cy="68624"/>
              </a:xfrm>
              <a:custGeom>
                <a:rect b="b" l="l" r="r" t="t"/>
                <a:pathLst>
                  <a:path extrusionOk="0" h="1756" w="2058">
                    <a:moveTo>
                      <a:pt x="1174" y="1"/>
                    </a:moveTo>
                    <a:cubicBezTo>
                      <a:pt x="395" y="1"/>
                      <a:pt x="0" y="949"/>
                      <a:pt x="555" y="1494"/>
                    </a:cubicBezTo>
                    <a:cubicBezTo>
                      <a:pt x="735" y="1674"/>
                      <a:pt x="957" y="1755"/>
                      <a:pt x="1174" y="1755"/>
                    </a:cubicBezTo>
                    <a:cubicBezTo>
                      <a:pt x="1625" y="1755"/>
                      <a:pt x="2057" y="1407"/>
                      <a:pt x="2057" y="874"/>
                    </a:cubicBezTo>
                    <a:cubicBezTo>
                      <a:pt x="2048" y="395"/>
                      <a:pt x="1663" y="1"/>
                      <a:pt x="1174" y="1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558" name="Google Shape;558;p40"/>
            <p:cNvSpPr/>
            <p:nvPr/>
          </p:nvSpPr>
          <p:spPr>
            <a:xfrm>
              <a:off x="3670160" y="3397562"/>
              <a:ext cx="534570" cy="322086"/>
            </a:xfrm>
            <a:custGeom>
              <a:rect b="b" l="l" r="r" t="t"/>
              <a:pathLst>
                <a:path extrusionOk="0" h="19839" w="32927">
                  <a:moveTo>
                    <a:pt x="14907" y="1"/>
                  </a:moveTo>
                  <a:cubicBezTo>
                    <a:pt x="13428" y="1"/>
                    <a:pt x="11934" y="612"/>
                    <a:pt x="10492" y="2013"/>
                  </a:cubicBezTo>
                  <a:lnTo>
                    <a:pt x="726" y="13444"/>
                  </a:lnTo>
                  <a:cubicBezTo>
                    <a:pt x="1" y="14149"/>
                    <a:pt x="522" y="15346"/>
                    <a:pt x="1484" y="15346"/>
                  </a:cubicBezTo>
                  <a:cubicBezTo>
                    <a:pt x="1531" y="15346"/>
                    <a:pt x="1579" y="15343"/>
                    <a:pt x="1628" y="15337"/>
                  </a:cubicBezTo>
                  <a:lnTo>
                    <a:pt x="11158" y="14192"/>
                  </a:lnTo>
                  <a:cubicBezTo>
                    <a:pt x="11202" y="14187"/>
                    <a:pt x="11245" y="14185"/>
                    <a:pt x="11289" y="14185"/>
                  </a:cubicBezTo>
                  <a:cubicBezTo>
                    <a:pt x="11671" y="14185"/>
                    <a:pt x="12032" y="14383"/>
                    <a:pt x="12234" y="14716"/>
                  </a:cubicBezTo>
                  <a:lnTo>
                    <a:pt x="15042" y="19309"/>
                  </a:lnTo>
                  <a:cubicBezTo>
                    <a:pt x="15252" y="19654"/>
                    <a:pt x="15617" y="19838"/>
                    <a:pt x="15987" y="19838"/>
                  </a:cubicBezTo>
                  <a:cubicBezTo>
                    <a:pt x="16242" y="19838"/>
                    <a:pt x="16500" y="19751"/>
                    <a:pt x="16711" y="19568"/>
                  </a:cubicBezTo>
                  <a:lnTo>
                    <a:pt x="21668" y="15274"/>
                  </a:lnTo>
                  <a:cubicBezTo>
                    <a:pt x="21872" y="15097"/>
                    <a:pt x="22130" y="15003"/>
                    <a:pt x="22391" y="15003"/>
                  </a:cubicBezTo>
                  <a:cubicBezTo>
                    <a:pt x="22519" y="15003"/>
                    <a:pt x="22648" y="15026"/>
                    <a:pt x="22772" y="15071"/>
                  </a:cubicBezTo>
                  <a:lnTo>
                    <a:pt x="30404" y="17856"/>
                  </a:lnTo>
                  <a:cubicBezTo>
                    <a:pt x="30501" y="17891"/>
                    <a:pt x="30602" y="17908"/>
                    <a:pt x="30706" y="17908"/>
                  </a:cubicBezTo>
                  <a:cubicBezTo>
                    <a:pt x="31711" y="17908"/>
                    <a:pt x="32927" y="16363"/>
                    <a:pt x="32323" y="15565"/>
                  </a:cubicBezTo>
                  <a:lnTo>
                    <a:pt x="22286" y="4794"/>
                  </a:lnTo>
                  <a:cubicBezTo>
                    <a:pt x="20127" y="1937"/>
                    <a:pt x="17541" y="1"/>
                    <a:pt x="14907" y="1"/>
                  </a:cubicBez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9" name="Google Shape;559;p40"/>
            <p:cNvSpPr/>
            <p:nvPr/>
          </p:nvSpPr>
          <p:spPr>
            <a:xfrm>
              <a:off x="5031108" y="4820560"/>
              <a:ext cx="217906" cy="138890"/>
            </a:xfrm>
            <a:custGeom>
              <a:rect b="b" l="l" r="r" t="t"/>
              <a:pathLst>
                <a:path extrusionOk="0" h="8555" w="13422">
                  <a:moveTo>
                    <a:pt x="7831" y="0"/>
                  </a:moveTo>
                  <a:cubicBezTo>
                    <a:pt x="7128" y="602"/>
                    <a:pt x="6306" y="1543"/>
                    <a:pt x="5948" y="1883"/>
                  </a:cubicBezTo>
                  <a:cubicBezTo>
                    <a:pt x="5045" y="2744"/>
                    <a:pt x="4148" y="3618"/>
                    <a:pt x="3312" y="4548"/>
                  </a:cubicBezTo>
                  <a:cubicBezTo>
                    <a:pt x="2144" y="5839"/>
                    <a:pt x="1048" y="7179"/>
                    <a:pt x="0" y="8555"/>
                  </a:cubicBezTo>
                  <a:lnTo>
                    <a:pt x="13421" y="8555"/>
                  </a:lnTo>
                  <a:cubicBezTo>
                    <a:pt x="11327" y="5856"/>
                    <a:pt x="9362" y="3073"/>
                    <a:pt x="7831" y="0"/>
                  </a:cubicBezTo>
                  <a:close/>
                </a:path>
              </a:pathLst>
            </a:custGeom>
            <a:solidFill>
              <a:srgbClr val="90B9D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0" name="Google Shape;560;p40"/>
            <p:cNvSpPr/>
            <p:nvPr/>
          </p:nvSpPr>
          <p:spPr>
            <a:xfrm>
              <a:off x="2324733" y="4803968"/>
              <a:ext cx="4356565" cy="351991"/>
            </a:xfrm>
            <a:custGeom>
              <a:rect b="b" l="l" r="r" t="t"/>
              <a:pathLst>
                <a:path extrusionOk="0" h="21681" w="268344">
                  <a:moveTo>
                    <a:pt x="15343" y="0"/>
                  </a:moveTo>
                  <a:cubicBezTo>
                    <a:pt x="6870" y="0"/>
                    <a:pt x="1" y="9707"/>
                    <a:pt x="1" y="21680"/>
                  </a:cubicBezTo>
                  <a:lnTo>
                    <a:pt x="268344" y="21680"/>
                  </a:lnTo>
                  <a:cubicBezTo>
                    <a:pt x="268344" y="9707"/>
                    <a:pt x="261473" y="0"/>
                    <a:pt x="253000" y="0"/>
                  </a:cubicBezTo>
                  <a:close/>
                </a:path>
              </a:pathLst>
            </a:custGeom>
            <a:solidFill>
              <a:srgbClr val="E2A33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1" name="Google Shape;561;p40"/>
            <p:cNvSpPr/>
            <p:nvPr/>
          </p:nvSpPr>
          <p:spPr>
            <a:xfrm>
              <a:off x="3840124" y="3918511"/>
              <a:ext cx="351488" cy="1045550"/>
            </a:xfrm>
            <a:custGeom>
              <a:rect b="b" l="l" r="r" t="t"/>
              <a:pathLst>
                <a:path extrusionOk="0" h="64401" w="21650">
                  <a:moveTo>
                    <a:pt x="1145" y="1"/>
                  </a:moveTo>
                  <a:cubicBezTo>
                    <a:pt x="513" y="1"/>
                    <a:pt x="0" y="513"/>
                    <a:pt x="0" y="1146"/>
                  </a:cubicBezTo>
                  <a:lnTo>
                    <a:pt x="0" y="64400"/>
                  </a:lnTo>
                  <a:lnTo>
                    <a:pt x="21648" y="64400"/>
                  </a:lnTo>
                  <a:lnTo>
                    <a:pt x="21650" y="1146"/>
                  </a:lnTo>
                  <a:cubicBezTo>
                    <a:pt x="21650" y="513"/>
                    <a:pt x="21137" y="1"/>
                    <a:pt x="20505" y="1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2" name="Google Shape;562;p40"/>
            <p:cNvSpPr/>
            <p:nvPr/>
          </p:nvSpPr>
          <p:spPr>
            <a:xfrm>
              <a:off x="3878552" y="3965787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0"/>
                  </a:moveTo>
                  <a:cubicBezTo>
                    <a:pt x="821" y="0"/>
                    <a:pt x="1" y="821"/>
                    <a:pt x="1" y="1841"/>
                  </a:cubicBezTo>
                  <a:lnTo>
                    <a:pt x="1" y="1842"/>
                  </a:lnTo>
                  <a:cubicBezTo>
                    <a:pt x="1" y="2862"/>
                    <a:pt x="821" y="3683"/>
                    <a:pt x="1841" y="3683"/>
                  </a:cubicBezTo>
                  <a:lnTo>
                    <a:pt x="1843" y="3683"/>
                  </a:lnTo>
                  <a:cubicBezTo>
                    <a:pt x="2863" y="3683"/>
                    <a:pt x="3683" y="2862"/>
                    <a:pt x="3683" y="1842"/>
                  </a:cubicBezTo>
                  <a:lnTo>
                    <a:pt x="3683" y="1841"/>
                  </a:lnTo>
                  <a:cubicBezTo>
                    <a:pt x="3683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3" name="Google Shape;563;p40"/>
            <p:cNvSpPr/>
            <p:nvPr/>
          </p:nvSpPr>
          <p:spPr>
            <a:xfrm>
              <a:off x="3171627" y="3714261"/>
              <a:ext cx="55276" cy="220978"/>
            </a:xfrm>
            <a:custGeom>
              <a:rect b="b" l="l" r="r" t="t"/>
              <a:pathLst>
                <a:path extrusionOk="0" h="6988" w="1748">
                  <a:moveTo>
                    <a:pt x="874" y="0"/>
                  </a:moveTo>
                  <a:cubicBezTo>
                    <a:pt x="404" y="0"/>
                    <a:pt x="19" y="376"/>
                    <a:pt x="0" y="845"/>
                  </a:cubicBezTo>
                  <a:lnTo>
                    <a:pt x="0" y="6105"/>
                  </a:lnTo>
                  <a:cubicBezTo>
                    <a:pt x="0" y="6593"/>
                    <a:pt x="395" y="6988"/>
                    <a:pt x="874" y="6988"/>
                  </a:cubicBezTo>
                  <a:cubicBezTo>
                    <a:pt x="1362" y="6978"/>
                    <a:pt x="1747" y="6593"/>
                    <a:pt x="1747" y="6105"/>
                  </a:cubicBezTo>
                  <a:lnTo>
                    <a:pt x="1747" y="845"/>
                  </a:lnTo>
                  <a:cubicBezTo>
                    <a:pt x="1738" y="376"/>
                    <a:pt x="1343" y="0"/>
                    <a:pt x="874" y="0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4" name="Google Shape;564;p40"/>
            <p:cNvSpPr/>
            <p:nvPr/>
          </p:nvSpPr>
          <p:spPr>
            <a:xfrm>
              <a:off x="3059363" y="3906121"/>
              <a:ext cx="279796" cy="139898"/>
            </a:xfrm>
            <a:custGeom>
              <a:rect b="b" l="l" r="r" t="t"/>
              <a:pathLst>
                <a:path extrusionOk="0" h="4424" w="8848">
                  <a:moveTo>
                    <a:pt x="4424" y="0"/>
                  </a:moveTo>
                  <a:cubicBezTo>
                    <a:pt x="1982" y="0"/>
                    <a:pt x="0" y="1982"/>
                    <a:pt x="0" y="4424"/>
                  </a:cubicBezTo>
                  <a:lnTo>
                    <a:pt x="8847" y="4424"/>
                  </a:lnTo>
                  <a:cubicBezTo>
                    <a:pt x="8847" y="1982"/>
                    <a:pt x="6866" y="0"/>
                    <a:pt x="4424" y="0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5" name="Google Shape;565;p40"/>
            <p:cNvSpPr/>
            <p:nvPr/>
          </p:nvSpPr>
          <p:spPr>
            <a:xfrm>
              <a:off x="3032926" y="4032331"/>
              <a:ext cx="333238" cy="942414"/>
            </a:xfrm>
            <a:custGeom>
              <a:rect b="b" l="l" r="r" t="t"/>
              <a:pathLst>
                <a:path extrusionOk="0" h="29802" w="10538">
                  <a:moveTo>
                    <a:pt x="883" y="1"/>
                  </a:moveTo>
                  <a:cubicBezTo>
                    <a:pt x="395" y="1"/>
                    <a:pt x="0" y="386"/>
                    <a:pt x="0" y="874"/>
                  </a:cubicBezTo>
                  <a:lnTo>
                    <a:pt x="0" y="29801"/>
                  </a:lnTo>
                  <a:lnTo>
                    <a:pt x="9712" y="29801"/>
                  </a:lnTo>
                  <a:cubicBezTo>
                    <a:pt x="10172" y="29773"/>
                    <a:pt x="10538" y="29388"/>
                    <a:pt x="10519" y="28918"/>
                  </a:cubicBezTo>
                  <a:lnTo>
                    <a:pt x="10519" y="874"/>
                  </a:lnTo>
                  <a:cubicBezTo>
                    <a:pt x="10519" y="386"/>
                    <a:pt x="10125" y="1"/>
                    <a:pt x="9646" y="1"/>
                  </a:cubicBez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6" name="Google Shape;566;p40"/>
            <p:cNvSpPr/>
            <p:nvPr/>
          </p:nvSpPr>
          <p:spPr>
            <a:xfrm>
              <a:off x="3116064" y="4116387"/>
              <a:ext cx="55592" cy="109920"/>
            </a:xfrm>
            <a:custGeom>
              <a:rect b="b" l="l" r="r" t="t"/>
              <a:pathLst>
                <a:path extrusionOk="0" h="3476" w="1758">
                  <a:moveTo>
                    <a:pt x="884" y="1"/>
                  </a:moveTo>
                  <a:cubicBezTo>
                    <a:pt x="405" y="1"/>
                    <a:pt x="20" y="367"/>
                    <a:pt x="1" y="846"/>
                  </a:cubicBezTo>
                  <a:lnTo>
                    <a:pt x="1" y="2602"/>
                  </a:lnTo>
                  <a:cubicBezTo>
                    <a:pt x="1" y="3081"/>
                    <a:pt x="395" y="3476"/>
                    <a:pt x="884" y="3476"/>
                  </a:cubicBezTo>
                  <a:cubicBezTo>
                    <a:pt x="1363" y="3476"/>
                    <a:pt x="1757" y="3081"/>
                    <a:pt x="1757" y="2602"/>
                  </a:cubicBezTo>
                  <a:lnTo>
                    <a:pt x="1757" y="846"/>
                  </a:lnTo>
                  <a:cubicBezTo>
                    <a:pt x="1738" y="367"/>
                    <a:pt x="1353" y="1"/>
                    <a:pt x="88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7" name="Google Shape;567;p40"/>
            <p:cNvSpPr/>
            <p:nvPr/>
          </p:nvSpPr>
          <p:spPr>
            <a:xfrm>
              <a:off x="5457001" y="4239675"/>
              <a:ext cx="439539" cy="719424"/>
            </a:xfrm>
            <a:custGeom>
              <a:rect b="b" l="l" r="r" t="t"/>
              <a:pathLst>
                <a:path extrusionOk="0" h="18409" w="13150">
                  <a:moveTo>
                    <a:pt x="1" y="0"/>
                  </a:moveTo>
                  <a:lnTo>
                    <a:pt x="1" y="18408"/>
                  </a:lnTo>
                  <a:lnTo>
                    <a:pt x="12266" y="18408"/>
                  </a:lnTo>
                  <a:cubicBezTo>
                    <a:pt x="12755" y="18408"/>
                    <a:pt x="13149" y="18014"/>
                    <a:pt x="13149" y="17525"/>
                  </a:cubicBezTo>
                  <a:lnTo>
                    <a:pt x="13149" y="442"/>
                  </a:lnTo>
                  <a:lnTo>
                    <a:pt x="12745" y="0"/>
                  </a:lnTo>
                  <a:lnTo>
                    <a:pt x="2161" y="0"/>
                  </a:lnTo>
                  <a:lnTo>
                    <a:pt x="1757" y="442"/>
                  </a:lnTo>
                  <a:lnTo>
                    <a:pt x="1757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8" name="Google Shape;568;p40"/>
            <p:cNvSpPr/>
            <p:nvPr/>
          </p:nvSpPr>
          <p:spPr>
            <a:xfrm>
              <a:off x="5552576" y="4342425"/>
              <a:ext cx="102819" cy="68351"/>
            </a:xfrm>
            <a:custGeom>
              <a:rect b="b" l="l" r="r" t="t"/>
              <a:pathLst>
                <a:path extrusionOk="0" h="1749" w="2631">
                  <a:moveTo>
                    <a:pt x="878" y="0"/>
                  </a:moveTo>
                  <a:cubicBezTo>
                    <a:pt x="395" y="0"/>
                    <a:pt x="1" y="388"/>
                    <a:pt x="1" y="874"/>
                  </a:cubicBezTo>
                  <a:cubicBezTo>
                    <a:pt x="1" y="1361"/>
                    <a:pt x="395" y="1748"/>
                    <a:pt x="878" y="1748"/>
                  </a:cubicBezTo>
                  <a:cubicBezTo>
                    <a:pt x="889" y="1748"/>
                    <a:pt x="901" y="1748"/>
                    <a:pt x="912" y="1748"/>
                  </a:cubicBezTo>
                  <a:lnTo>
                    <a:pt x="1785" y="1748"/>
                  </a:lnTo>
                  <a:cubicBezTo>
                    <a:pt x="2255" y="1738"/>
                    <a:pt x="2631" y="1344"/>
                    <a:pt x="2631" y="874"/>
                  </a:cubicBezTo>
                  <a:cubicBezTo>
                    <a:pt x="2631" y="405"/>
                    <a:pt x="2255" y="20"/>
                    <a:pt x="1785" y="1"/>
                  </a:cubicBezTo>
                  <a:lnTo>
                    <a:pt x="912" y="1"/>
                  </a:lnTo>
                  <a:cubicBezTo>
                    <a:pt x="901" y="0"/>
                    <a:pt x="889" y="0"/>
                    <a:pt x="878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9" name="Google Shape;569;p40"/>
            <p:cNvSpPr/>
            <p:nvPr/>
          </p:nvSpPr>
          <p:spPr>
            <a:xfrm>
              <a:off x="5552576" y="4479323"/>
              <a:ext cx="102819" cy="68703"/>
            </a:xfrm>
            <a:custGeom>
              <a:rect b="b" l="l" r="r" t="t"/>
              <a:pathLst>
                <a:path extrusionOk="0" h="1758" w="2631">
                  <a:moveTo>
                    <a:pt x="878" y="0"/>
                  </a:moveTo>
                  <a:cubicBezTo>
                    <a:pt x="395" y="0"/>
                    <a:pt x="1" y="388"/>
                    <a:pt x="1" y="874"/>
                  </a:cubicBezTo>
                  <a:cubicBezTo>
                    <a:pt x="1" y="1361"/>
                    <a:pt x="396" y="1758"/>
                    <a:pt x="879" y="1758"/>
                  </a:cubicBezTo>
                  <a:cubicBezTo>
                    <a:pt x="890" y="1758"/>
                    <a:pt x="901" y="1758"/>
                    <a:pt x="912" y="1757"/>
                  </a:cubicBezTo>
                  <a:lnTo>
                    <a:pt x="1785" y="1757"/>
                  </a:lnTo>
                  <a:cubicBezTo>
                    <a:pt x="2255" y="1738"/>
                    <a:pt x="2631" y="1353"/>
                    <a:pt x="2631" y="874"/>
                  </a:cubicBezTo>
                  <a:cubicBezTo>
                    <a:pt x="2631" y="405"/>
                    <a:pt x="2255" y="20"/>
                    <a:pt x="1785" y="1"/>
                  </a:cubicBezTo>
                  <a:lnTo>
                    <a:pt x="912" y="1"/>
                  </a:lnTo>
                  <a:cubicBezTo>
                    <a:pt x="901" y="1"/>
                    <a:pt x="889" y="0"/>
                    <a:pt x="878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0" name="Google Shape;570;p40"/>
            <p:cNvSpPr/>
            <p:nvPr/>
          </p:nvSpPr>
          <p:spPr>
            <a:xfrm>
              <a:off x="5553709" y="4616259"/>
              <a:ext cx="102780" cy="68664"/>
            </a:xfrm>
            <a:custGeom>
              <a:rect b="b" l="l" r="r" t="t"/>
              <a:pathLst>
                <a:path extrusionOk="0" h="1757" w="2630">
                  <a:moveTo>
                    <a:pt x="883" y="0"/>
                  </a:moveTo>
                  <a:cubicBezTo>
                    <a:pt x="395" y="0"/>
                    <a:pt x="0" y="395"/>
                    <a:pt x="0" y="883"/>
                  </a:cubicBezTo>
                  <a:cubicBezTo>
                    <a:pt x="0" y="1362"/>
                    <a:pt x="395" y="1756"/>
                    <a:pt x="883" y="1756"/>
                  </a:cubicBezTo>
                  <a:lnTo>
                    <a:pt x="1756" y="1756"/>
                  </a:lnTo>
                  <a:cubicBezTo>
                    <a:pt x="2245" y="1756"/>
                    <a:pt x="2630" y="1362"/>
                    <a:pt x="2630" y="883"/>
                  </a:cubicBezTo>
                  <a:cubicBezTo>
                    <a:pt x="2630" y="395"/>
                    <a:pt x="2245" y="0"/>
                    <a:pt x="175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1" name="Google Shape;571;p40"/>
            <p:cNvSpPr/>
            <p:nvPr/>
          </p:nvSpPr>
          <p:spPr>
            <a:xfrm>
              <a:off x="5552576" y="4753508"/>
              <a:ext cx="102819" cy="68351"/>
            </a:xfrm>
            <a:custGeom>
              <a:rect b="b" l="l" r="r" t="t"/>
              <a:pathLst>
                <a:path extrusionOk="0" h="1749" w="2631">
                  <a:moveTo>
                    <a:pt x="878" y="0"/>
                  </a:moveTo>
                  <a:cubicBezTo>
                    <a:pt x="395" y="0"/>
                    <a:pt x="1" y="388"/>
                    <a:pt x="1" y="874"/>
                  </a:cubicBezTo>
                  <a:cubicBezTo>
                    <a:pt x="1" y="1361"/>
                    <a:pt x="395" y="1748"/>
                    <a:pt x="878" y="1748"/>
                  </a:cubicBezTo>
                  <a:cubicBezTo>
                    <a:pt x="889" y="1748"/>
                    <a:pt x="901" y="1748"/>
                    <a:pt x="912" y="1748"/>
                  </a:cubicBezTo>
                  <a:lnTo>
                    <a:pt x="1785" y="1748"/>
                  </a:lnTo>
                  <a:cubicBezTo>
                    <a:pt x="2255" y="1729"/>
                    <a:pt x="2631" y="1344"/>
                    <a:pt x="2631" y="874"/>
                  </a:cubicBezTo>
                  <a:cubicBezTo>
                    <a:pt x="2631" y="405"/>
                    <a:pt x="2255" y="10"/>
                    <a:pt x="1785" y="1"/>
                  </a:cubicBezTo>
                  <a:lnTo>
                    <a:pt x="912" y="1"/>
                  </a:lnTo>
                  <a:cubicBezTo>
                    <a:pt x="901" y="0"/>
                    <a:pt x="889" y="0"/>
                    <a:pt x="878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2" name="Google Shape;572;p40"/>
            <p:cNvSpPr/>
            <p:nvPr/>
          </p:nvSpPr>
          <p:spPr>
            <a:xfrm>
              <a:off x="5725114" y="4342699"/>
              <a:ext cx="70852" cy="68038"/>
            </a:xfrm>
            <a:custGeom>
              <a:rect b="b" l="l" r="r" t="t"/>
              <a:pathLst>
                <a:path extrusionOk="0" h="1741" w="1813">
                  <a:moveTo>
                    <a:pt x="875" y="1"/>
                  </a:moveTo>
                  <a:cubicBezTo>
                    <a:pt x="651" y="1"/>
                    <a:pt x="428" y="83"/>
                    <a:pt x="254" y="247"/>
                  </a:cubicBezTo>
                  <a:cubicBezTo>
                    <a:pt x="169" y="332"/>
                    <a:pt x="113" y="426"/>
                    <a:pt x="66" y="539"/>
                  </a:cubicBezTo>
                  <a:cubicBezTo>
                    <a:pt x="28" y="642"/>
                    <a:pt x="0" y="755"/>
                    <a:pt x="0" y="867"/>
                  </a:cubicBezTo>
                  <a:cubicBezTo>
                    <a:pt x="0" y="1102"/>
                    <a:pt x="94" y="1327"/>
                    <a:pt x="254" y="1487"/>
                  </a:cubicBezTo>
                  <a:cubicBezTo>
                    <a:pt x="338" y="1572"/>
                    <a:pt x="432" y="1628"/>
                    <a:pt x="545" y="1675"/>
                  </a:cubicBezTo>
                  <a:cubicBezTo>
                    <a:pt x="648" y="1722"/>
                    <a:pt x="761" y="1741"/>
                    <a:pt x="874" y="1741"/>
                  </a:cubicBezTo>
                  <a:cubicBezTo>
                    <a:pt x="1108" y="1741"/>
                    <a:pt x="1334" y="1647"/>
                    <a:pt x="1503" y="1487"/>
                  </a:cubicBezTo>
                  <a:cubicBezTo>
                    <a:pt x="1578" y="1403"/>
                    <a:pt x="1634" y="1309"/>
                    <a:pt x="1681" y="1205"/>
                  </a:cubicBezTo>
                  <a:cubicBezTo>
                    <a:pt x="1813" y="877"/>
                    <a:pt x="1738" y="501"/>
                    <a:pt x="1503" y="247"/>
                  </a:cubicBezTo>
                  <a:cubicBezTo>
                    <a:pt x="1324" y="83"/>
                    <a:pt x="1099" y="1"/>
                    <a:pt x="875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3" name="Google Shape;573;p40"/>
            <p:cNvSpPr/>
            <p:nvPr/>
          </p:nvSpPr>
          <p:spPr>
            <a:xfrm>
              <a:off x="5725114" y="4479245"/>
              <a:ext cx="68664" cy="68781"/>
            </a:xfrm>
            <a:custGeom>
              <a:rect b="b" l="l" r="r" t="t"/>
              <a:pathLst>
                <a:path extrusionOk="0" h="1760" w="1757">
                  <a:moveTo>
                    <a:pt x="863" y="1"/>
                  </a:moveTo>
                  <a:cubicBezTo>
                    <a:pt x="516" y="1"/>
                    <a:pt x="193" y="213"/>
                    <a:pt x="66" y="548"/>
                  </a:cubicBezTo>
                  <a:cubicBezTo>
                    <a:pt x="28" y="651"/>
                    <a:pt x="0" y="764"/>
                    <a:pt x="0" y="876"/>
                  </a:cubicBezTo>
                  <a:cubicBezTo>
                    <a:pt x="0" y="942"/>
                    <a:pt x="10" y="999"/>
                    <a:pt x="19" y="1055"/>
                  </a:cubicBezTo>
                  <a:cubicBezTo>
                    <a:pt x="28" y="1111"/>
                    <a:pt x="47" y="1168"/>
                    <a:pt x="66" y="1215"/>
                  </a:cubicBezTo>
                  <a:cubicBezTo>
                    <a:pt x="85" y="1271"/>
                    <a:pt x="113" y="1318"/>
                    <a:pt x="150" y="1374"/>
                  </a:cubicBezTo>
                  <a:lnTo>
                    <a:pt x="254" y="1506"/>
                  </a:lnTo>
                  <a:cubicBezTo>
                    <a:pt x="423" y="1665"/>
                    <a:pt x="648" y="1750"/>
                    <a:pt x="874" y="1759"/>
                  </a:cubicBezTo>
                  <a:cubicBezTo>
                    <a:pt x="930" y="1759"/>
                    <a:pt x="996" y="1750"/>
                    <a:pt x="1052" y="1740"/>
                  </a:cubicBezTo>
                  <a:cubicBezTo>
                    <a:pt x="1108" y="1731"/>
                    <a:pt x="1155" y="1712"/>
                    <a:pt x="1212" y="1684"/>
                  </a:cubicBezTo>
                  <a:cubicBezTo>
                    <a:pt x="1268" y="1665"/>
                    <a:pt x="1315" y="1637"/>
                    <a:pt x="1371" y="1609"/>
                  </a:cubicBezTo>
                  <a:lnTo>
                    <a:pt x="1503" y="1506"/>
                  </a:lnTo>
                  <a:lnTo>
                    <a:pt x="1606" y="1374"/>
                  </a:lnTo>
                  <a:cubicBezTo>
                    <a:pt x="1634" y="1318"/>
                    <a:pt x="1663" y="1271"/>
                    <a:pt x="1681" y="1215"/>
                  </a:cubicBezTo>
                  <a:cubicBezTo>
                    <a:pt x="1710" y="1168"/>
                    <a:pt x="1728" y="1111"/>
                    <a:pt x="1738" y="1055"/>
                  </a:cubicBezTo>
                  <a:cubicBezTo>
                    <a:pt x="1747" y="999"/>
                    <a:pt x="1747" y="942"/>
                    <a:pt x="1756" y="876"/>
                  </a:cubicBezTo>
                  <a:cubicBezTo>
                    <a:pt x="1747" y="651"/>
                    <a:pt x="1663" y="426"/>
                    <a:pt x="1503" y="257"/>
                  </a:cubicBezTo>
                  <a:cubicBezTo>
                    <a:pt x="1456" y="219"/>
                    <a:pt x="1409" y="181"/>
                    <a:pt x="1371" y="153"/>
                  </a:cubicBezTo>
                  <a:cubicBezTo>
                    <a:pt x="1315" y="116"/>
                    <a:pt x="1268" y="97"/>
                    <a:pt x="1212" y="78"/>
                  </a:cubicBezTo>
                  <a:cubicBezTo>
                    <a:pt x="1155" y="50"/>
                    <a:pt x="1108" y="31"/>
                    <a:pt x="1052" y="22"/>
                  </a:cubicBezTo>
                  <a:cubicBezTo>
                    <a:pt x="989" y="7"/>
                    <a:pt x="926" y="1"/>
                    <a:pt x="86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4" name="Google Shape;574;p40"/>
            <p:cNvSpPr/>
            <p:nvPr/>
          </p:nvSpPr>
          <p:spPr>
            <a:xfrm>
              <a:off x="5713351" y="4616298"/>
              <a:ext cx="92072" cy="68624"/>
            </a:xfrm>
            <a:custGeom>
              <a:rect b="b" l="l" r="r" t="t"/>
              <a:pathLst>
                <a:path extrusionOk="0" h="1756" w="2356">
                  <a:moveTo>
                    <a:pt x="1176" y="1"/>
                  </a:moveTo>
                  <a:cubicBezTo>
                    <a:pt x="944" y="1"/>
                    <a:pt x="720" y="88"/>
                    <a:pt x="555" y="253"/>
                  </a:cubicBezTo>
                  <a:cubicBezTo>
                    <a:pt x="1" y="807"/>
                    <a:pt x="395" y="1755"/>
                    <a:pt x="1175" y="1755"/>
                  </a:cubicBezTo>
                  <a:cubicBezTo>
                    <a:pt x="1178" y="1755"/>
                    <a:pt x="1182" y="1756"/>
                    <a:pt x="1186" y="1756"/>
                  </a:cubicBezTo>
                  <a:cubicBezTo>
                    <a:pt x="1967" y="1756"/>
                    <a:pt x="2355" y="804"/>
                    <a:pt x="1804" y="262"/>
                  </a:cubicBezTo>
                  <a:cubicBezTo>
                    <a:pt x="1757" y="225"/>
                    <a:pt x="1710" y="187"/>
                    <a:pt x="1672" y="149"/>
                  </a:cubicBezTo>
                  <a:cubicBezTo>
                    <a:pt x="1616" y="121"/>
                    <a:pt x="1569" y="93"/>
                    <a:pt x="1513" y="74"/>
                  </a:cubicBezTo>
                  <a:cubicBezTo>
                    <a:pt x="1456" y="46"/>
                    <a:pt x="1409" y="27"/>
                    <a:pt x="1353" y="18"/>
                  </a:cubicBezTo>
                  <a:cubicBezTo>
                    <a:pt x="1294" y="7"/>
                    <a:pt x="1235" y="1"/>
                    <a:pt x="117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5" name="Google Shape;575;p40"/>
            <p:cNvSpPr/>
            <p:nvPr/>
          </p:nvSpPr>
          <p:spPr>
            <a:xfrm>
              <a:off x="5712609" y="4753742"/>
              <a:ext cx="93831" cy="68077"/>
            </a:xfrm>
            <a:custGeom>
              <a:rect b="b" l="l" r="r" t="t"/>
              <a:pathLst>
                <a:path extrusionOk="0" h="1742" w="2401">
                  <a:moveTo>
                    <a:pt x="1214" y="1"/>
                  </a:moveTo>
                  <a:cubicBezTo>
                    <a:pt x="1105" y="1"/>
                    <a:pt x="991" y="22"/>
                    <a:pt x="874" y="70"/>
                  </a:cubicBezTo>
                  <a:cubicBezTo>
                    <a:pt x="1" y="436"/>
                    <a:pt x="245" y="1732"/>
                    <a:pt x="1194" y="1742"/>
                  </a:cubicBezTo>
                  <a:cubicBezTo>
                    <a:pt x="1428" y="1742"/>
                    <a:pt x="1654" y="1648"/>
                    <a:pt x="1823" y="1488"/>
                  </a:cubicBezTo>
                  <a:cubicBezTo>
                    <a:pt x="2401" y="910"/>
                    <a:pt x="1921" y="1"/>
                    <a:pt x="121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6" name="Google Shape;576;p40"/>
            <p:cNvSpPr/>
            <p:nvPr/>
          </p:nvSpPr>
          <p:spPr>
            <a:xfrm>
              <a:off x="5451281" y="4120021"/>
              <a:ext cx="445278" cy="136936"/>
            </a:xfrm>
            <a:custGeom>
              <a:rect b="b" l="l" r="r" t="t"/>
              <a:pathLst>
                <a:path extrusionOk="0" h="3504" w="11394">
                  <a:moveTo>
                    <a:pt x="3927" y="0"/>
                  </a:moveTo>
                  <a:cubicBezTo>
                    <a:pt x="3495" y="0"/>
                    <a:pt x="3081" y="179"/>
                    <a:pt x="2781" y="498"/>
                  </a:cubicBezTo>
                  <a:lnTo>
                    <a:pt x="405" y="3062"/>
                  </a:lnTo>
                  <a:lnTo>
                    <a:pt x="1" y="3504"/>
                  </a:lnTo>
                  <a:lnTo>
                    <a:pt x="11393" y="3504"/>
                  </a:lnTo>
                  <a:lnTo>
                    <a:pt x="10989" y="3062"/>
                  </a:lnTo>
                  <a:lnTo>
                    <a:pt x="8613" y="517"/>
                  </a:lnTo>
                  <a:cubicBezTo>
                    <a:pt x="8322" y="188"/>
                    <a:pt x="7899" y="0"/>
                    <a:pt x="7458" y="0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7" name="Google Shape;577;p40"/>
            <p:cNvSpPr/>
            <p:nvPr/>
          </p:nvSpPr>
          <p:spPr>
            <a:xfrm>
              <a:off x="3226874" y="4116387"/>
              <a:ext cx="55561" cy="109920"/>
            </a:xfrm>
            <a:custGeom>
              <a:rect b="b" l="l" r="r" t="t"/>
              <a:pathLst>
                <a:path extrusionOk="0" h="3476" w="1757">
                  <a:moveTo>
                    <a:pt x="883" y="1"/>
                  </a:moveTo>
                  <a:cubicBezTo>
                    <a:pt x="413" y="1"/>
                    <a:pt x="19" y="367"/>
                    <a:pt x="10" y="846"/>
                  </a:cubicBezTo>
                  <a:lnTo>
                    <a:pt x="10" y="2602"/>
                  </a:lnTo>
                  <a:cubicBezTo>
                    <a:pt x="0" y="3081"/>
                    <a:pt x="395" y="3476"/>
                    <a:pt x="883" y="3476"/>
                  </a:cubicBezTo>
                  <a:cubicBezTo>
                    <a:pt x="1362" y="3476"/>
                    <a:pt x="1756" y="3081"/>
                    <a:pt x="1756" y="2602"/>
                  </a:cubicBezTo>
                  <a:lnTo>
                    <a:pt x="1756" y="846"/>
                  </a:lnTo>
                  <a:cubicBezTo>
                    <a:pt x="1738" y="367"/>
                    <a:pt x="1353" y="1"/>
                    <a:pt x="88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8" name="Google Shape;578;p40"/>
            <p:cNvSpPr/>
            <p:nvPr/>
          </p:nvSpPr>
          <p:spPr>
            <a:xfrm>
              <a:off x="3115495" y="4280639"/>
              <a:ext cx="56762" cy="112007"/>
            </a:xfrm>
            <a:custGeom>
              <a:rect b="b" l="l" r="r" t="t"/>
              <a:pathLst>
                <a:path extrusionOk="0" h="3542" w="1795">
                  <a:moveTo>
                    <a:pt x="902" y="0"/>
                  </a:moveTo>
                  <a:cubicBezTo>
                    <a:pt x="404" y="0"/>
                    <a:pt x="0" y="414"/>
                    <a:pt x="19" y="911"/>
                  </a:cubicBezTo>
                  <a:lnTo>
                    <a:pt x="19" y="2668"/>
                  </a:lnTo>
                  <a:cubicBezTo>
                    <a:pt x="19" y="3147"/>
                    <a:pt x="413" y="3541"/>
                    <a:pt x="902" y="3541"/>
                  </a:cubicBezTo>
                  <a:cubicBezTo>
                    <a:pt x="1381" y="3541"/>
                    <a:pt x="1775" y="3147"/>
                    <a:pt x="1775" y="2668"/>
                  </a:cubicBezTo>
                  <a:lnTo>
                    <a:pt x="1775" y="911"/>
                  </a:lnTo>
                  <a:cubicBezTo>
                    <a:pt x="1794" y="414"/>
                    <a:pt x="1390" y="0"/>
                    <a:pt x="902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9" name="Google Shape;579;p40"/>
            <p:cNvSpPr/>
            <p:nvPr/>
          </p:nvSpPr>
          <p:spPr>
            <a:xfrm>
              <a:off x="3226557" y="4280639"/>
              <a:ext cx="56478" cy="112007"/>
            </a:xfrm>
            <a:custGeom>
              <a:rect b="b" l="l" r="r" t="t"/>
              <a:pathLst>
                <a:path extrusionOk="0" h="3542" w="1786">
                  <a:moveTo>
                    <a:pt x="893" y="0"/>
                  </a:moveTo>
                  <a:cubicBezTo>
                    <a:pt x="395" y="0"/>
                    <a:pt x="1" y="414"/>
                    <a:pt x="20" y="911"/>
                  </a:cubicBezTo>
                  <a:lnTo>
                    <a:pt x="20" y="2668"/>
                  </a:lnTo>
                  <a:cubicBezTo>
                    <a:pt x="10" y="3147"/>
                    <a:pt x="405" y="3541"/>
                    <a:pt x="893" y="3541"/>
                  </a:cubicBezTo>
                  <a:cubicBezTo>
                    <a:pt x="1372" y="3541"/>
                    <a:pt x="1766" y="3147"/>
                    <a:pt x="1766" y="2668"/>
                  </a:cubicBezTo>
                  <a:lnTo>
                    <a:pt x="1766" y="911"/>
                  </a:lnTo>
                  <a:cubicBezTo>
                    <a:pt x="1785" y="414"/>
                    <a:pt x="1391" y="0"/>
                    <a:pt x="89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0" name="Google Shape;580;p40"/>
            <p:cNvSpPr/>
            <p:nvPr/>
          </p:nvSpPr>
          <p:spPr>
            <a:xfrm>
              <a:off x="3116064" y="4449035"/>
              <a:ext cx="55592" cy="109920"/>
            </a:xfrm>
            <a:custGeom>
              <a:rect b="b" l="l" r="r" t="t"/>
              <a:pathLst>
                <a:path extrusionOk="0" h="3476" w="1758">
                  <a:moveTo>
                    <a:pt x="884" y="1"/>
                  </a:moveTo>
                  <a:cubicBezTo>
                    <a:pt x="405" y="1"/>
                    <a:pt x="20" y="376"/>
                    <a:pt x="1" y="846"/>
                  </a:cubicBezTo>
                  <a:lnTo>
                    <a:pt x="1" y="2593"/>
                  </a:lnTo>
                  <a:cubicBezTo>
                    <a:pt x="1" y="3081"/>
                    <a:pt x="395" y="3466"/>
                    <a:pt x="884" y="3476"/>
                  </a:cubicBezTo>
                  <a:cubicBezTo>
                    <a:pt x="1363" y="3476"/>
                    <a:pt x="1757" y="3081"/>
                    <a:pt x="1757" y="2593"/>
                  </a:cubicBezTo>
                  <a:lnTo>
                    <a:pt x="1757" y="846"/>
                  </a:lnTo>
                  <a:cubicBezTo>
                    <a:pt x="1738" y="376"/>
                    <a:pt x="1353" y="1"/>
                    <a:pt x="88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1" name="Google Shape;581;p40"/>
            <p:cNvSpPr/>
            <p:nvPr/>
          </p:nvSpPr>
          <p:spPr>
            <a:xfrm>
              <a:off x="3227158" y="4449035"/>
              <a:ext cx="55276" cy="109920"/>
            </a:xfrm>
            <a:custGeom>
              <a:rect b="b" l="l" r="r" t="t"/>
              <a:pathLst>
                <a:path extrusionOk="0" h="3476" w="1748">
                  <a:moveTo>
                    <a:pt x="874" y="1"/>
                  </a:moveTo>
                  <a:cubicBezTo>
                    <a:pt x="404" y="1"/>
                    <a:pt x="10" y="376"/>
                    <a:pt x="1" y="846"/>
                  </a:cubicBezTo>
                  <a:lnTo>
                    <a:pt x="1" y="2593"/>
                  </a:lnTo>
                  <a:cubicBezTo>
                    <a:pt x="1" y="3081"/>
                    <a:pt x="386" y="3476"/>
                    <a:pt x="874" y="3476"/>
                  </a:cubicBezTo>
                  <a:cubicBezTo>
                    <a:pt x="1353" y="3466"/>
                    <a:pt x="1747" y="3081"/>
                    <a:pt x="1747" y="2593"/>
                  </a:cubicBezTo>
                  <a:lnTo>
                    <a:pt x="1747" y="846"/>
                  </a:lnTo>
                  <a:cubicBezTo>
                    <a:pt x="1729" y="376"/>
                    <a:pt x="1344" y="1"/>
                    <a:pt x="87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2" name="Google Shape;582;p40"/>
            <p:cNvSpPr/>
            <p:nvPr/>
          </p:nvSpPr>
          <p:spPr>
            <a:xfrm>
              <a:off x="3116064" y="4615375"/>
              <a:ext cx="55592" cy="109888"/>
            </a:xfrm>
            <a:custGeom>
              <a:rect b="b" l="l" r="r" t="t"/>
              <a:pathLst>
                <a:path extrusionOk="0" h="3475" w="1758">
                  <a:moveTo>
                    <a:pt x="884" y="0"/>
                  </a:moveTo>
                  <a:cubicBezTo>
                    <a:pt x="405" y="0"/>
                    <a:pt x="20" y="366"/>
                    <a:pt x="1" y="845"/>
                  </a:cubicBezTo>
                  <a:lnTo>
                    <a:pt x="1" y="2592"/>
                  </a:lnTo>
                  <a:cubicBezTo>
                    <a:pt x="1" y="3081"/>
                    <a:pt x="395" y="3475"/>
                    <a:pt x="884" y="3475"/>
                  </a:cubicBezTo>
                  <a:cubicBezTo>
                    <a:pt x="1363" y="3475"/>
                    <a:pt x="1757" y="3081"/>
                    <a:pt x="1757" y="2592"/>
                  </a:cubicBezTo>
                  <a:lnTo>
                    <a:pt x="1757" y="845"/>
                  </a:lnTo>
                  <a:cubicBezTo>
                    <a:pt x="1738" y="366"/>
                    <a:pt x="1353" y="0"/>
                    <a:pt x="88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3" name="Google Shape;583;p40"/>
            <p:cNvSpPr/>
            <p:nvPr/>
          </p:nvSpPr>
          <p:spPr>
            <a:xfrm>
              <a:off x="3226874" y="4615375"/>
              <a:ext cx="55561" cy="109888"/>
            </a:xfrm>
            <a:custGeom>
              <a:rect b="b" l="l" r="r" t="t"/>
              <a:pathLst>
                <a:path extrusionOk="0" h="3475" w="1757">
                  <a:moveTo>
                    <a:pt x="883" y="0"/>
                  </a:moveTo>
                  <a:cubicBezTo>
                    <a:pt x="413" y="0"/>
                    <a:pt x="19" y="366"/>
                    <a:pt x="10" y="845"/>
                  </a:cubicBezTo>
                  <a:lnTo>
                    <a:pt x="10" y="2592"/>
                  </a:lnTo>
                  <a:cubicBezTo>
                    <a:pt x="0" y="3081"/>
                    <a:pt x="395" y="3475"/>
                    <a:pt x="883" y="3475"/>
                  </a:cubicBezTo>
                  <a:cubicBezTo>
                    <a:pt x="1362" y="3475"/>
                    <a:pt x="1756" y="3081"/>
                    <a:pt x="1756" y="2592"/>
                  </a:cubicBezTo>
                  <a:lnTo>
                    <a:pt x="1756" y="845"/>
                  </a:lnTo>
                  <a:cubicBezTo>
                    <a:pt x="1738" y="366"/>
                    <a:pt x="1353" y="0"/>
                    <a:pt x="88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4" name="Google Shape;584;p40"/>
            <p:cNvSpPr/>
            <p:nvPr/>
          </p:nvSpPr>
          <p:spPr>
            <a:xfrm>
              <a:off x="3115495" y="4779596"/>
              <a:ext cx="56762" cy="112007"/>
            </a:xfrm>
            <a:custGeom>
              <a:rect b="b" l="l" r="r" t="t"/>
              <a:pathLst>
                <a:path extrusionOk="0" h="3542" w="1795">
                  <a:moveTo>
                    <a:pt x="902" y="1"/>
                  </a:moveTo>
                  <a:cubicBezTo>
                    <a:pt x="404" y="1"/>
                    <a:pt x="0" y="414"/>
                    <a:pt x="19" y="912"/>
                  </a:cubicBezTo>
                  <a:lnTo>
                    <a:pt x="19" y="2659"/>
                  </a:lnTo>
                  <a:cubicBezTo>
                    <a:pt x="19" y="3147"/>
                    <a:pt x="413" y="3541"/>
                    <a:pt x="902" y="3541"/>
                  </a:cubicBezTo>
                  <a:cubicBezTo>
                    <a:pt x="1381" y="3541"/>
                    <a:pt x="1775" y="3147"/>
                    <a:pt x="1775" y="2659"/>
                  </a:cubicBezTo>
                  <a:lnTo>
                    <a:pt x="1775" y="912"/>
                  </a:lnTo>
                  <a:cubicBezTo>
                    <a:pt x="1794" y="414"/>
                    <a:pt x="1390" y="1"/>
                    <a:pt x="902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5" name="Google Shape;585;p40"/>
            <p:cNvSpPr/>
            <p:nvPr/>
          </p:nvSpPr>
          <p:spPr>
            <a:xfrm>
              <a:off x="3226557" y="4779596"/>
              <a:ext cx="56478" cy="112007"/>
            </a:xfrm>
            <a:custGeom>
              <a:rect b="b" l="l" r="r" t="t"/>
              <a:pathLst>
                <a:path extrusionOk="0" h="3542" w="1786">
                  <a:moveTo>
                    <a:pt x="893" y="1"/>
                  </a:moveTo>
                  <a:cubicBezTo>
                    <a:pt x="395" y="1"/>
                    <a:pt x="1" y="414"/>
                    <a:pt x="20" y="912"/>
                  </a:cubicBezTo>
                  <a:lnTo>
                    <a:pt x="20" y="2659"/>
                  </a:lnTo>
                  <a:cubicBezTo>
                    <a:pt x="10" y="3147"/>
                    <a:pt x="405" y="3541"/>
                    <a:pt x="893" y="3541"/>
                  </a:cubicBezTo>
                  <a:cubicBezTo>
                    <a:pt x="1372" y="3541"/>
                    <a:pt x="1766" y="3147"/>
                    <a:pt x="1766" y="2659"/>
                  </a:cubicBezTo>
                  <a:lnTo>
                    <a:pt x="1766" y="912"/>
                  </a:lnTo>
                  <a:cubicBezTo>
                    <a:pt x="1785" y="414"/>
                    <a:pt x="1391" y="1"/>
                    <a:pt x="89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6" name="Google Shape;586;p40"/>
            <p:cNvSpPr/>
            <p:nvPr/>
          </p:nvSpPr>
          <p:spPr>
            <a:xfrm>
              <a:off x="3985947" y="3965787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3" y="0"/>
                  </a:moveTo>
                  <a:cubicBezTo>
                    <a:pt x="823" y="0"/>
                    <a:pt x="1" y="821"/>
                    <a:pt x="1" y="1841"/>
                  </a:cubicBezTo>
                  <a:lnTo>
                    <a:pt x="1" y="1842"/>
                  </a:lnTo>
                  <a:cubicBezTo>
                    <a:pt x="1" y="2862"/>
                    <a:pt x="823" y="3683"/>
                    <a:pt x="1843" y="3683"/>
                  </a:cubicBezTo>
                  <a:cubicBezTo>
                    <a:pt x="2863" y="3683"/>
                    <a:pt x="3684" y="2862"/>
                    <a:pt x="3684" y="1842"/>
                  </a:cubicBezTo>
                  <a:lnTo>
                    <a:pt x="3684" y="1841"/>
                  </a:lnTo>
                  <a:cubicBezTo>
                    <a:pt x="3684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7" name="Google Shape;587;p40"/>
            <p:cNvSpPr/>
            <p:nvPr/>
          </p:nvSpPr>
          <p:spPr>
            <a:xfrm>
              <a:off x="4093390" y="3965787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0"/>
                  </a:moveTo>
                  <a:cubicBezTo>
                    <a:pt x="821" y="0"/>
                    <a:pt x="0" y="821"/>
                    <a:pt x="0" y="1841"/>
                  </a:cubicBezTo>
                  <a:lnTo>
                    <a:pt x="0" y="1842"/>
                  </a:lnTo>
                  <a:cubicBezTo>
                    <a:pt x="0" y="2862"/>
                    <a:pt x="821" y="3683"/>
                    <a:pt x="1841" y="3683"/>
                  </a:cubicBezTo>
                  <a:lnTo>
                    <a:pt x="1842" y="3683"/>
                  </a:lnTo>
                  <a:cubicBezTo>
                    <a:pt x="2862" y="3683"/>
                    <a:pt x="3683" y="2862"/>
                    <a:pt x="3683" y="1842"/>
                  </a:cubicBezTo>
                  <a:lnTo>
                    <a:pt x="3683" y="1841"/>
                  </a:lnTo>
                  <a:cubicBezTo>
                    <a:pt x="3683" y="821"/>
                    <a:pt x="2862" y="0"/>
                    <a:pt x="1842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8" name="Google Shape;588;p40"/>
            <p:cNvSpPr/>
            <p:nvPr/>
          </p:nvSpPr>
          <p:spPr>
            <a:xfrm>
              <a:off x="3878552" y="4064058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1"/>
                  </a:moveTo>
                  <a:cubicBezTo>
                    <a:pt x="821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1" y="3684"/>
                    <a:pt x="1841" y="3684"/>
                  </a:cubicBezTo>
                  <a:lnTo>
                    <a:pt x="1843" y="3684"/>
                  </a:lnTo>
                  <a:cubicBezTo>
                    <a:pt x="2863" y="3684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9" name="Google Shape;589;p40"/>
            <p:cNvSpPr/>
            <p:nvPr/>
          </p:nvSpPr>
          <p:spPr>
            <a:xfrm>
              <a:off x="3985947" y="4064058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3" y="1"/>
                  </a:moveTo>
                  <a:cubicBezTo>
                    <a:pt x="823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3" y="3684"/>
                    <a:pt x="1843" y="3684"/>
                  </a:cubicBezTo>
                  <a:cubicBezTo>
                    <a:pt x="2863" y="3684"/>
                    <a:pt x="3684" y="2863"/>
                    <a:pt x="3684" y="1843"/>
                  </a:cubicBezTo>
                  <a:lnTo>
                    <a:pt x="3684" y="1841"/>
                  </a:lnTo>
                  <a:cubicBezTo>
                    <a:pt x="3684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0" name="Google Shape;590;p40"/>
            <p:cNvSpPr/>
            <p:nvPr/>
          </p:nvSpPr>
          <p:spPr>
            <a:xfrm>
              <a:off x="4093390" y="4064058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1"/>
                  </a:moveTo>
                  <a:cubicBezTo>
                    <a:pt x="821" y="1"/>
                    <a:pt x="0" y="821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4"/>
                    <a:pt x="1841" y="3684"/>
                  </a:cubicBezTo>
                  <a:lnTo>
                    <a:pt x="1842" y="3684"/>
                  </a:lnTo>
                  <a:cubicBezTo>
                    <a:pt x="2862" y="3684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2" y="1"/>
                    <a:pt x="1842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1" name="Google Shape;591;p40"/>
            <p:cNvSpPr/>
            <p:nvPr/>
          </p:nvSpPr>
          <p:spPr>
            <a:xfrm>
              <a:off x="3878552" y="4162312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1" y="0"/>
                  </a:moveTo>
                  <a:cubicBezTo>
                    <a:pt x="821" y="0"/>
                    <a:pt x="1" y="823"/>
                    <a:pt x="1" y="1843"/>
                  </a:cubicBezTo>
                  <a:cubicBezTo>
                    <a:pt x="1" y="2863"/>
                    <a:pt x="821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3" y="2863"/>
                    <a:pt x="3683" y="1843"/>
                  </a:cubicBezTo>
                  <a:cubicBezTo>
                    <a:pt x="3683" y="823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2" name="Google Shape;592;p40"/>
            <p:cNvSpPr/>
            <p:nvPr/>
          </p:nvSpPr>
          <p:spPr>
            <a:xfrm>
              <a:off x="3985947" y="4162312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0"/>
                  </a:moveTo>
                  <a:cubicBezTo>
                    <a:pt x="823" y="0"/>
                    <a:pt x="1" y="823"/>
                    <a:pt x="1" y="1843"/>
                  </a:cubicBezTo>
                  <a:cubicBezTo>
                    <a:pt x="1" y="2863"/>
                    <a:pt x="823" y="3685"/>
                    <a:pt x="1843" y="3685"/>
                  </a:cubicBezTo>
                  <a:cubicBezTo>
                    <a:pt x="2863" y="3685"/>
                    <a:pt x="3684" y="2863"/>
                    <a:pt x="3684" y="1843"/>
                  </a:cubicBezTo>
                  <a:cubicBezTo>
                    <a:pt x="3684" y="823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3" name="Google Shape;593;p40"/>
            <p:cNvSpPr/>
            <p:nvPr/>
          </p:nvSpPr>
          <p:spPr>
            <a:xfrm>
              <a:off x="4093390" y="4162312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841" y="0"/>
                  </a:moveTo>
                  <a:cubicBezTo>
                    <a:pt x="821" y="0"/>
                    <a:pt x="0" y="823"/>
                    <a:pt x="0" y="1843"/>
                  </a:cubicBezTo>
                  <a:cubicBezTo>
                    <a:pt x="0" y="2863"/>
                    <a:pt x="821" y="3685"/>
                    <a:pt x="1841" y="3685"/>
                  </a:cubicBezTo>
                  <a:lnTo>
                    <a:pt x="1842" y="3685"/>
                  </a:lnTo>
                  <a:cubicBezTo>
                    <a:pt x="2862" y="3685"/>
                    <a:pt x="3683" y="2863"/>
                    <a:pt x="3683" y="1843"/>
                  </a:cubicBezTo>
                  <a:cubicBezTo>
                    <a:pt x="3683" y="823"/>
                    <a:pt x="2862" y="0"/>
                    <a:pt x="1842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4" name="Google Shape;594;p40"/>
            <p:cNvSpPr/>
            <p:nvPr/>
          </p:nvSpPr>
          <p:spPr>
            <a:xfrm>
              <a:off x="3878552" y="4260583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1"/>
                  </a:moveTo>
                  <a:cubicBezTo>
                    <a:pt x="821" y="1"/>
                    <a:pt x="1" y="822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1" y="3684"/>
                    <a:pt x="1841" y="3684"/>
                  </a:cubicBezTo>
                  <a:lnTo>
                    <a:pt x="1843" y="3684"/>
                  </a:lnTo>
                  <a:cubicBezTo>
                    <a:pt x="2863" y="3684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2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5" name="Google Shape;595;p40"/>
            <p:cNvSpPr/>
            <p:nvPr/>
          </p:nvSpPr>
          <p:spPr>
            <a:xfrm>
              <a:off x="3985947" y="4260583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3" y="1"/>
                  </a:moveTo>
                  <a:cubicBezTo>
                    <a:pt x="823" y="1"/>
                    <a:pt x="1" y="822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3" y="3684"/>
                    <a:pt x="1843" y="3684"/>
                  </a:cubicBezTo>
                  <a:cubicBezTo>
                    <a:pt x="2863" y="3684"/>
                    <a:pt x="3684" y="2863"/>
                    <a:pt x="3684" y="1843"/>
                  </a:cubicBezTo>
                  <a:lnTo>
                    <a:pt x="3684" y="1841"/>
                  </a:lnTo>
                  <a:cubicBezTo>
                    <a:pt x="3684" y="822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6" name="Google Shape;596;p40"/>
            <p:cNvSpPr/>
            <p:nvPr/>
          </p:nvSpPr>
          <p:spPr>
            <a:xfrm>
              <a:off x="4093390" y="4260583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1"/>
                  </a:moveTo>
                  <a:cubicBezTo>
                    <a:pt x="821" y="1"/>
                    <a:pt x="0" y="822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4"/>
                    <a:pt x="1841" y="3684"/>
                  </a:cubicBezTo>
                  <a:lnTo>
                    <a:pt x="1842" y="3684"/>
                  </a:lnTo>
                  <a:cubicBezTo>
                    <a:pt x="2862" y="3684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2"/>
                    <a:pt x="2862" y="1"/>
                    <a:pt x="1842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7" name="Google Shape;597;p40"/>
            <p:cNvSpPr/>
            <p:nvPr/>
          </p:nvSpPr>
          <p:spPr>
            <a:xfrm>
              <a:off x="3878552" y="4358837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1" y="1"/>
                  </a:moveTo>
                  <a:cubicBezTo>
                    <a:pt x="821" y="1"/>
                    <a:pt x="1" y="823"/>
                    <a:pt x="1" y="1843"/>
                  </a:cubicBezTo>
                  <a:cubicBezTo>
                    <a:pt x="1" y="2865"/>
                    <a:pt x="821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3" y="2865"/>
                    <a:pt x="3683" y="1843"/>
                  </a:cubicBezTo>
                  <a:cubicBezTo>
                    <a:pt x="3683" y="823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8" name="Google Shape;598;p40"/>
            <p:cNvSpPr/>
            <p:nvPr/>
          </p:nvSpPr>
          <p:spPr>
            <a:xfrm>
              <a:off x="3985947" y="4358837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1"/>
                  </a:moveTo>
                  <a:cubicBezTo>
                    <a:pt x="823" y="1"/>
                    <a:pt x="1" y="823"/>
                    <a:pt x="1" y="1843"/>
                  </a:cubicBezTo>
                  <a:cubicBezTo>
                    <a:pt x="1" y="2865"/>
                    <a:pt x="823" y="3685"/>
                    <a:pt x="1843" y="3685"/>
                  </a:cubicBezTo>
                  <a:cubicBezTo>
                    <a:pt x="2863" y="3685"/>
                    <a:pt x="3684" y="2865"/>
                    <a:pt x="3684" y="1843"/>
                  </a:cubicBezTo>
                  <a:cubicBezTo>
                    <a:pt x="3684" y="823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9" name="Google Shape;599;p40"/>
            <p:cNvSpPr/>
            <p:nvPr/>
          </p:nvSpPr>
          <p:spPr>
            <a:xfrm>
              <a:off x="4093390" y="4358837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841" y="1"/>
                  </a:moveTo>
                  <a:cubicBezTo>
                    <a:pt x="821" y="1"/>
                    <a:pt x="0" y="823"/>
                    <a:pt x="0" y="1843"/>
                  </a:cubicBezTo>
                  <a:cubicBezTo>
                    <a:pt x="0" y="2865"/>
                    <a:pt x="821" y="3685"/>
                    <a:pt x="1841" y="3685"/>
                  </a:cubicBezTo>
                  <a:lnTo>
                    <a:pt x="1842" y="3685"/>
                  </a:lnTo>
                  <a:cubicBezTo>
                    <a:pt x="2862" y="3685"/>
                    <a:pt x="3683" y="2865"/>
                    <a:pt x="3683" y="1843"/>
                  </a:cubicBezTo>
                  <a:cubicBezTo>
                    <a:pt x="3683" y="823"/>
                    <a:pt x="2862" y="1"/>
                    <a:pt x="1842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0" name="Google Shape;600;p40"/>
            <p:cNvSpPr/>
            <p:nvPr/>
          </p:nvSpPr>
          <p:spPr>
            <a:xfrm>
              <a:off x="3878552" y="4457123"/>
              <a:ext cx="59810" cy="59826"/>
            </a:xfrm>
            <a:custGeom>
              <a:rect b="b" l="l" r="r" t="t"/>
              <a:pathLst>
                <a:path extrusionOk="0" h="3685" w="3684">
                  <a:moveTo>
                    <a:pt x="1841" y="0"/>
                  </a:moveTo>
                  <a:cubicBezTo>
                    <a:pt x="821" y="0"/>
                    <a:pt x="1" y="821"/>
                    <a:pt x="1" y="1843"/>
                  </a:cubicBezTo>
                  <a:cubicBezTo>
                    <a:pt x="1" y="2862"/>
                    <a:pt x="821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3" y="2862"/>
                    <a:pt x="3683" y="1843"/>
                  </a:cubicBezTo>
                  <a:cubicBezTo>
                    <a:pt x="3683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1" name="Google Shape;601;p40"/>
            <p:cNvSpPr/>
            <p:nvPr/>
          </p:nvSpPr>
          <p:spPr>
            <a:xfrm>
              <a:off x="3985947" y="4457123"/>
              <a:ext cx="59810" cy="59826"/>
            </a:xfrm>
            <a:custGeom>
              <a:rect b="b" l="l" r="r" t="t"/>
              <a:pathLst>
                <a:path extrusionOk="0" h="3685" w="3684">
                  <a:moveTo>
                    <a:pt x="1843" y="0"/>
                  </a:moveTo>
                  <a:cubicBezTo>
                    <a:pt x="823" y="0"/>
                    <a:pt x="1" y="821"/>
                    <a:pt x="1" y="1843"/>
                  </a:cubicBezTo>
                  <a:cubicBezTo>
                    <a:pt x="1" y="2862"/>
                    <a:pt x="823" y="3685"/>
                    <a:pt x="1843" y="3685"/>
                  </a:cubicBezTo>
                  <a:cubicBezTo>
                    <a:pt x="2863" y="3685"/>
                    <a:pt x="3684" y="2862"/>
                    <a:pt x="3684" y="1843"/>
                  </a:cubicBezTo>
                  <a:cubicBezTo>
                    <a:pt x="3684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2" name="Google Shape;602;p40"/>
            <p:cNvSpPr/>
            <p:nvPr/>
          </p:nvSpPr>
          <p:spPr>
            <a:xfrm>
              <a:off x="4093390" y="4457123"/>
              <a:ext cx="59794" cy="59826"/>
            </a:xfrm>
            <a:custGeom>
              <a:rect b="b" l="l" r="r" t="t"/>
              <a:pathLst>
                <a:path extrusionOk="0" h="3685" w="3683">
                  <a:moveTo>
                    <a:pt x="1841" y="0"/>
                  </a:moveTo>
                  <a:cubicBezTo>
                    <a:pt x="821" y="0"/>
                    <a:pt x="0" y="821"/>
                    <a:pt x="0" y="1843"/>
                  </a:cubicBezTo>
                  <a:cubicBezTo>
                    <a:pt x="0" y="2862"/>
                    <a:pt x="821" y="3685"/>
                    <a:pt x="1841" y="3685"/>
                  </a:cubicBezTo>
                  <a:lnTo>
                    <a:pt x="1842" y="3685"/>
                  </a:lnTo>
                  <a:cubicBezTo>
                    <a:pt x="2862" y="3685"/>
                    <a:pt x="3683" y="2862"/>
                    <a:pt x="3683" y="1843"/>
                  </a:cubicBezTo>
                  <a:cubicBezTo>
                    <a:pt x="3683" y="821"/>
                    <a:pt x="2862" y="0"/>
                    <a:pt x="1842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3" name="Google Shape;603;p40"/>
            <p:cNvSpPr/>
            <p:nvPr/>
          </p:nvSpPr>
          <p:spPr>
            <a:xfrm>
              <a:off x="3878552" y="4555394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1"/>
                  </a:moveTo>
                  <a:cubicBezTo>
                    <a:pt x="821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1" y="3684"/>
                    <a:pt x="1841" y="3684"/>
                  </a:cubicBezTo>
                  <a:lnTo>
                    <a:pt x="1843" y="3684"/>
                  </a:lnTo>
                  <a:cubicBezTo>
                    <a:pt x="2863" y="3684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4" name="Google Shape;604;p40"/>
            <p:cNvSpPr/>
            <p:nvPr/>
          </p:nvSpPr>
          <p:spPr>
            <a:xfrm>
              <a:off x="3985947" y="4555394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3" y="1"/>
                  </a:moveTo>
                  <a:cubicBezTo>
                    <a:pt x="823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3" y="3684"/>
                    <a:pt x="1843" y="3684"/>
                  </a:cubicBezTo>
                  <a:cubicBezTo>
                    <a:pt x="2863" y="3684"/>
                    <a:pt x="3684" y="2863"/>
                    <a:pt x="3684" y="1843"/>
                  </a:cubicBezTo>
                  <a:lnTo>
                    <a:pt x="3684" y="1841"/>
                  </a:lnTo>
                  <a:cubicBezTo>
                    <a:pt x="3684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5" name="Google Shape;605;p40"/>
            <p:cNvSpPr/>
            <p:nvPr/>
          </p:nvSpPr>
          <p:spPr>
            <a:xfrm>
              <a:off x="4093390" y="4555394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1"/>
                  </a:moveTo>
                  <a:cubicBezTo>
                    <a:pt x="821" y="1"/>
                    <a:pt x="0" y="821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4"/>
                    <a:pt x="1841" y="3684"/>
                  </a:cubicBezTo>
                  <a:lnTo>
                    <a:pt x="1842" y="3684"/>
                  </a:lnTo>
                  <a:cubicBezTo>
                    <a:pt x="2862" y="3684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2" y="1"/>
                    <a:pt x="1842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6" name="Google Shape;606;p40"/>
            <p:cNvSpPr/>
            <p:nvPr/>
          </p:nvSpPr>
          <p:spPr>
            <a:xfrm>
              <a:off x="3878552" y="4653648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1" y="0"/>
                  </a:moveTo>
                  <a:cubicBezTo>
                    <a:pt x="821" y="0"/>
                    <a:pt x="1" y="823"/>
                    <a:pt x="1" y="1843"/>
                  </a:cubicBezTo>
                  <a:cubicBezTo>
                    <a:pt x="1" y="2864"/>
                    <a:pt x="821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3" y="2864"/>
                    <a:pt x="3683" y="1843"/>
                  </a:cubicBezTo>
                  <a:cubicBezTo>
                    <a:pt x="3683" y="823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7" name="Google Shape;607;p40"/>
            <p:cNvSpPr/>
            <p:nvPr/>
          </p:nvSpPr>
          <p:spPr>
            <a:xfrm>
              <a:off x="3985947" y="4653648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0"/>
                  </a:moveTo>
                  <a:cubicBezTo>
                    <a:pt x="823" y="0"/>
                    <a:pt x="1" y="823"/>
                    <a:pt x="1" y="1843"/>
                  </a:cubicBezTo>
                  <a:cubicBezTo>
                    <a:pt x="1" y="2864"/>
                    <a:pt x="823" y="3685"/>
                    <a:pt x="1843" y="3685"/>
                  </a:cubicBezTo>
                  <a:cubicBezTo>
                    <a:pt x="2863" y="3685"/>
                    <a:pt x="3684" y="2864"/>
                    <a:pt x="3684" y="1843"/>
                  </a:cubicBezTo>
                  <a:cubicBezTo>
                    <a:pt x="3684" y="823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8" name="Google Shape;608;p40"/>
            <p:cNvSpPr/>
            <p:nvPr/>
          </p:nvSpPr>
          <p:spPr>
            <a:xfrm>
              <a:off x="4093390" y="4653648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841" y="0"/>
                  </a:moveTo>
                  <a:cubicBezTo>
                    <a:pt x="821" y="0"/>
                    <a:pt x="0" y="823"/>
                    <a:pt x="0" y="1843"/>
                  </a:cubicBezTo>
                  <a:cubicBezTo>
                    <a:pt x="0" y="2864"/>
                    <a:pt x="821" y="3685"/>
                    <a:pt x="1841" y="3685"/>
                  </a:cubicBezTo>
                  <a:lnTo>
                    <a:pt x="1842" y="3685"/>
                  </a:lnTo>
                  <a:cubicBezTo>
                    <a:pt x="2862" y="3685"/>
                    <a:pt x="3683" y="2864"/>
                    <a:pt x="3683" y="1843"/>
                  </a:cubicBezTo>
                  <a:cubicBezTo>
                    <a:pt x="3683" y="823"/>
                    <a:pt x="2862" y="0"/>
                    <a:pt x="184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9" name="Google Shape;609;p40"/>
            <p:cNvSpPr/>
            <p:nvPr/>
          </p:nvSpPr>
          <p:spPr>
            <a:xfrm>
              <a:off x="3878552" y="4751919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1" y="1"/>
                  </a:moveTo>
                  <a:cubicBezTo>
                    <a:pt x="821" y="1"/>
                    <a:pt x="1" y="822"/>
                    <a:pt x="1" y="1843"/>
                  </a:cubicBezTo>
                  <a:cubicBezTo>
                    <a:pt x="1" y="2863"/>
                    <a:pt x="821" y="3686"/>
                    <a:pt x="1841" y="3686"/>
                  </a:cubicBezTo>
                  <a:lnTo>
                    <a:pt x="1843" y="3686"/>
                  </a:lnTo>
                  <a:cubicBezTo>
                    <a:pt x="2863" y="3686"/>
                    <a:pt x="3683" y="2863"/>
                    <a:pt x="3683" y="1843"/>
                  </a:cubicBezTo>
                  <a:cubicBezTo>
                    <a:pt x="3683" y="822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0" name="Google Shape;610;p40"/>
            <p:cNvSpPr/>
            <p:nvPr/>
          </p:nvSpPr>
          <p:spPr>
            <a:xfrm>
              <a:off x="3985947" y="4751919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1"/>
                  </a:moveTo>
                  <a:cubicBezTo>
                    <a:pt x="823" y="1"/>
                    <a:pt x="1" y="822"/>
                    <a:pt x="1" y="1843"/>
                  </a:cubicBezTo>
                  <a:cubicBezTo>
                    <a:pt x="1" y="2863"/>
                    <a:pt x="823" y="3686"/>
                    <a:pt x="1843" y="3686"/>
                  </a:cubicBezTo>
                  <a:cubicBezTo>
                    <a:pt x="2863" y="3686"/>
                    <a:pt x="3684" y="2863"/>
                    <a:pt x="3684" y="1843"/>
                  </a:cubicBezTo>
                  <a:cubicBezTo>
                    <a:pt x="3684" y="822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1" name="Google Shape;611;p40"/>
            <p:cNvSpPr/>
            <p:nvPr/>
          </p:nvSpPr>
          <p:spPr>
            <a:xfrm>
              <a:off x="4093390" y="4751919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841" y="1"/>
                  </a:moveTo>
                  <a:cubicBezTo>
                    <a:pt x="821" y="1"/>
                    <a:pt x="0" y="822"/>
                    <a:pt x="0" y="1843"/>
                  </a:cubicBezTo>
                  <a:cubicBezTo>
                    <a:pt x="0" y="2863"/>
                    <a:pt x="821" y="3686"/>
                    <a:pt x="1841" y="3686"/>
                  </a:cubicBezTo>
                  <a:lnTo>
                    <a:pt x="1842" y="3686"/>
                  </a:lnTo>
                  <a:cubicBezTo>
                    <a:pt x="2862" y="3686"/>
                    <a:pt x="3683" y="2863"/>
                    <a:pt x="3683" y="1843"/>
                  </a:cubicBezTo>
                  <a:cubicBezTo>
                    <a:pt x="3683" y="822"/>
                    <a:pt x="2862" y="1"/>
                    <a:pt x="1842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2" name="Google Shape;612;p40"/>
            <p:cNvSpPr/>
            <p:nvPr/>
          </p:nvSpPr>
          <p:spPr>
            <a:xfrm>
              <a:off x="3878552" y="4850205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0"/>
                  </a:moveTo>
                  <a:cubicBezTo>
                    <a:pt x="821" y="0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1" y="3683"/>
                    <a:pt x="1841" y="3683"/>
                  </a:cubicBezTo>
                  <a:lnTo>
                    <a:pt x="1843" y="3683"/>
                  </a:lnTo>
                  <a:cubicBezTo>
                    <a:pt x="2863" y="3683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3" name="Google Shape;613;p40"/>
            <p:cNvSpPr/>
            <p:nvPr/>
          </p:nvSpPr>
          <p:spPr>
            <a:xfrm>
              <a:off x="3985947" y="4850205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3" y="0"/>
                  </a:moveTo>
                  <a:cubicBezTo>
                    <a:pt x="823" y="0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3" y="3683"/>
                    <a:pt x="1843" y="3683"/>
                  </a:cubicBezTo>
                  <a:cubicBezTo>
                    <a:pt x="2863" y="3683"/>
                    <a:pt x="3684" y="2863"/>
                    <a:pt x="3684" y="1843"/>
                  </a:cubicBezTo>
                  <a:lnTo>
                    <a:pt x="3684" y="1841"/>
                  </a:lnTo>
                  <a:cubicBezTo>
                    <a:pt x="3684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4" name="Google Shape;614;p40"/>
            <p:cNvSpPr/>
            <p:nvPr/>
          </p:nvSpPr>
          <p:spPr>
            <a:xfrm>
              <a:off x="4093390" y="4850205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0"/>
                  </a:moveTo>
                  <a:cubicBezTo>
                    <a:pt x="821" y="0"/>
                    <a:pt x="0" y="821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3"/>
                    <a:pt x="1841" y="3683"/>
                  </a:cubicBezTo>
                  <a:lnTo>
                    <a:pt x="1842" y="3683"/>
                  </a:lnTo>
                  <a:cubicBezTo>
                    <a:pt x="2862" y="3683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2" y="0"/>
                    <a:pt x="1842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5" name="Google Shape;615;p40"/>
            <p:cNvSpPr/>
            <p:nvPr/>
          </p:nvSpPr>
          <p:spPr>
            <a:xfrm>
              <a:off x="3878552" y="4648015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" y="0"/>
                  </a:moveTo>
                  <a:lnTo>
                    <a:pt x="1" y="3685"/>
                  </a:lnTo>
                  <a:lnTo>
                    <a:pt x="3683" y="3685"/>
                  </a:lnTo>
                  <a:lnTo>
                    <a:pt x="368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6" name="Google Shape;616;p40"/>
            <p:cNvSpPr/>
            <p:nvPr/>
          </p:nvSpPr>
          <p:spPr>
            <a:xfrm>
              <a:off x="3985947" y="4648015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" y="0"/>
                  </a:moveTo>
                  <a:lnTo>
                    <a:pt x="1" y="3685"/>
                  </a:lnTo>
                  <a:lnTo>
                    <a:pt x="3684" y="3685"/>
                  </a:lnTo>
                  <a:lnTo>
                    <a:pt x="368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7" name="Google Shape;617;p40"/>
            <p:cNvSpPr/>
            <p:nvPr/>
          </p:nvSpPr>
          <p:spPr>
            <a:xfrm>
              <a:off x="4093390" y="4648015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0" y="0"/>
                  </a:moveTo>
                  <a:lnTo>
                    <a:pt x="0" y="3685"/>
                  </a:lnTo>
                  <a:lnTo>
                    <a:pt x="3683" y="3685"/>
                  </a:lnTo>
                  <a:lnTo>
                    <a:pt x="368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8" name="Google Shape;618;p40"/>
            <p:cNvSpPr/>
            <p:nvPr/>
          </p:nvSpPr>
          <p:spPr>
            <a:xfrm>
              <a:off x="3878552" y="3859464"/>
              <a:ext cx="274631" cy="59063"/>
            </a:xfrm>
            <a:custGeom>
              <a:rect b="b" l="l" r="r" t="t"/>
              <a:pathLst>
                <a:path extrusionOk="0" h="3638" w="16916">
                  <a:moveTo>
                    <a:pt x="3638" y="1"/>
                  </a:moveTo>
                  <a:cubicBezTo>
                    <a:pt x="1628" y="1"/>
                    <a:pt x="1" y="1628"/>
                    <a:pt x="1" y="3638"/>
                  </a:cubicBezTo>
                  <a:lnTo>
                    <a:pt x="16916" y="3638"/>
                  </a:lnTo>
                  <a:cubicBezTo>
                    <a:pt x="16916" y="1628"/>
                    <a:pt x="15288" y="1"/>
                    <a:pt x="13279" y="1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9" name="Google Shape;619;p40"/>
            <p:cNvSpPr/>
            <p:nvPr/>
          </p:nvSpPr>
          <p:spPr>
            <a:xfrm>
              <a:off x="4604371" y="3801229"/>
              <a:ext cx="351455" cy="1162832"/>
            </a:xfrm>
            <a:custGeom>
              <a:rect b="b" l="l" r="r" t="t"/>
              <a:pathLst>
                <a:path extrusionOk="0" h="71625" w="21648">
                  <a:moveTo>
                    <a:pt x="2448" y="0"/>
                  </a:moveTo>
                  <a:cubicBezTo>
                    <a:pt x="1096" y="0"/>
                    <a:pt x="0" y="1097"/>
                    <a:pt x="0" y="2450"/>
                  </a:cubicBezTo>
                  <a:lnTo>
                    <a:pt x="0" y="71624"/>
                  </a:lnTo>
                  <a:lnTo>
                    <a:pt x="21648" y="71624"/>
                  </a:lnTo>
                  <a:lnTo>
                    <a:pt x="21648" y="2450"/>
                  </a:lnTo>
                  <a:cubicBezTo>
                    <a:pt x="21648" y="1097"/>
                    <a:pt x="20551" y="0"/>
                    <a:pt x="19198" y="0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0" name="Google Shape;620;p40"/>
            <p:cNvSpPr/>
            <p:nvPr/>
          </p:nvSpPr>
          <p:spPr>
            <a:xfrm>
              <a:off x="4642766" y="3848490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0"/>
                  </a:moveTo>
                  <a:cubicBezTo>
                    <a:pt x="821" y="0"/>
                    <a:pt x="0" y="821"/>
                    <a:pt x="0" y="1843"/>
                  </a:cubicBezTo>
                  <a:lnTo>
                    <a:pt x="0" y="1845"/>
                  </a:lnTo>
                  <a:cubicBezTo>
                    <a:pt x="0" y="2864"/>
                    <a:pt x="821" y="3685"/>
                    <a:pt x="1843" y="3685"/>
                  </a:cubicBezTo>
                  <a:cubicBezTo>
                    <a:pt x="2863" y="3685"/>
                    <a:pt x="3683" y="2864"/>
                    <a:pt x="3683" y="1845"/>
                  </a:cubicBezTo>
                  <a:lnTo>
                    <a:pt x="3683" y="1843"/>
                  </a:lnTo>
                  <a:cubicBezTo>
                    <a:pt x="3683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1" name="Google Shape;621;p40"/>
            <p:cNvSpPr/>
            <p:nvPr/>
          </p:nvSpPr>
          <p:spPr>
            <a:xfrm>
              <a:off x="4750161" y="3848490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0"/>
                  </a:moveTo>
                  <a:cubicBezTo>
                    <a:pt x="823" y="0"/>
                    <a:pt x="1" y="821"/>
                    <a:pt x="1" y="1843"/>
                  </a:cubicBezTo>
                  <a:lnTo>
                    <a:pt x="1" y="1845"/>
                  </a:lnTo>
                  <a:cubicBezTo>
                    <a:pt x="1" y="2864"/>
                    <a:pt x="823" y="3685"/>
                    <a:pt x="1843" y="3685"/>
                  </a:cubicBezTo>
                  <a:cubicBezTo>
                    <a:pt x="2865" y="3685"/>
                    <a:pt x="3685" y="2864"/>
                    <a:pt x="3685" y="1845"/>
                  </a:cubicBezTo>
                  <a:lnTo>
                    <a:pt x="3685" y="1843"/>
                  </a:lnTo>
                  <a:cubicBezTo>
                    <a:pt x="3685" y="821"/>
                    <a:pt x="2865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2" name="Google Shape;622;p40"/>
            <p:cNvSpPr/>
            <p:nvPr/>
          </p:nvSpPr>
          <p:spPr>
            <a:xfrm>
              <a:off x="4857588" y="3848490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0"/>
                  </a:moveTo>
                  <a:cubicBezTo>
                    <a:pt x="822" y="0"/>
                    <a:pt x="1" y="821"/>
                    <a:pt x="1" y="1843"/>
                  </a:cubicBezTo>
                  <a:lnTo>
                    <a:pt x="1" y="1845"/>
                  </a:lnTo>
                  <a:cubicBezTo>
                    <a:pt x="1" y="2864"/>
                    <a:pt x="822" y="3685"/>
                    <a:pt x="1843" y="3685"/>
                  </a:cubicBezTo>
                  <a:cubicBezTo>
                    <a:pt x="2863" y="3685"/>
                    <a:pt x="3686" y="2864"/>
                    <a:pt x="3686" y="1845"/>
                  </a:cubicBezTo>
                  <a:lnTo>
                    <a:pt x="3686" y="1843"/>
                  </a:lnTo>
                  <a:cubicBezTo>
                    <a:pt x="3686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3" name="Google Shape;623;p40"/>
            <p:cNvSpPr/>
            <p:nvPr/>
          </p:nvSpPr>
          <p:spPr>
            <a:xfrm>
              <a:off x="4642766" y="3941305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1"/>
                  </a:moveTo>
                  <a:cubicBezTo>
                    <a:pt x="821" y="1"/>
                    <a:pt x="0" y="821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5"/>
                    <a:pt x="1843" y="3685"/>
                  </a:cubicBezTo>
                  <a:cubicBezTo>
                    <a:pt x="2863" y="3685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4" name="Google Shape;624;p40"/>
            <p:cNvSpPr/>
            <p:nvPr/>
          </p:nvSpPr>
          <p:spPr>
            <a:xfrm>
              <a:off x="4750161" y="3941305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3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3" y="3685"/>
                    <a:pt x="1843" y="3685"/>
                  </a:cubicBezTo>
                  <a:cubicBezTo>
                    <a:pt x="2865" y="3685"/>
                    <a:pt x="3685" y="2863"/>
                    <a:pt x="3685" y="1843"/>
                  </a:cubicBezTo>
                  <a:lnTo>
                    <a:pt x="3685" y="1841"/>
                  </a:lnTo>
                  <a:cubicBezTo>
                    <a:pt x="3685" y="821"/>
                    <a:pt x="2865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5" name="Google Shape;625;p40"/>
            <p:cNvSpPr/>
            <p:nvPr/>
          </p:nvSpPr>
          <p:spPr>
            <a:xfrm>
              <a:off x="4857588" y="3941305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2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5"/>
                    <a:pt x="1843" y="3685"/>
                  </a:cubicBezTo>
                  <a:cubicBezTo>
                    <a:pt x="2863" y="3685"/>
                    <a:pt x="3686" y="2863"/>
                    <a:pt x="3686" y="1843"/>
                  </a:cubicBezTo>
                  <a:lnTo>
                    <a:pt x="3686" y="1841"/>
                  </a:lnTo>
                  <a:cubicBezTo>
                    <a:pt x="3686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6" name="Google Shape;626;p40"/>
            <p:cNvSpPr/>
            <p:nvPr/>
          </p:nvSpPr>
          <p:spPr>
            <a:xfrm>
              <a:off x="4642766" y="4034088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1"/>
                  </a:moveTo>
                  <a:cubicBezTo>
                    <a:pt x="821" y="1"/>
                    <a:pt x="0" y="823"/>
                    <a:pt x="0" y="1843"/>
                  </a:cubicBezTo>
                  <a:lnTo>
                    <a:pt x="0" y="1845"/>
                  </a:lnTo>
                  <a:cubicBezTo>
                    <a:pt x="0" y="2865"/>
                    <a:pt x="821" y="3685"/>
                    <a:pt x="1843" y="3685"/>
                  </a:cubicBezTo>
                  <a:cubicBezTo>
                    <a:pt x="2863" y="3685"/>
                    <a:pt x="3683" y="2865"/>
                    <a:pt x="3683" y="1845"/>
                  </a:cubicBezTo>
                  <a:lnTo>
                    <a:pt x="3683" y="1843"/>
                  </a:lnTo>
                  <a:cubicBezTo>
                    <a:pt x="3683" y="823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7" name="Google Shape;627;p40"/>
            <p:cNvSpPr/>
            <p:nvPr/>
          </p:nvSpPr>
          <p:spPr>
            <a:xfrm>
              <a:off x="4750161" y="4034088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3" y="1"/>
                    <a:pt x="1" y="823"/>
                    <a:pt x="1" y="1843"/>
                  </a:cubicBezTo>
                  <a:lnTo>
                    <a:pt x="1" y="1845"/>
                  </a:lnTo>
                  <a:cubicBezTo>
                    <a:pt x="1" y="2865"/>
                    <a:pt x="823" y="3685"/>
                    <a:pt x="1843" y="3685"/>
                  </a:cubicBezTo>
                  <a:cubicBezTo>
                    <a:pt x="2865" y="3685"/>
                    <a:pt x="3685" y="2865"/>
                    <a:pt x="3685" y="1845"/>
                  </a:cubicBezTo>
                  <a:lnTo>
                    <a:pt x="3685" y="1843"/>
                  </a:lnTo>
                  <a:cubicBezTo>
                    <a:pt x="3685" y="823"/>
                    <a:pt x="2865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8" name="Google Shape;628;p40"/>
            <p:cNvSpPr/>
            <p:nvPr/>
          </p:nvSpPr>
          <p:spPr>
            <a:xfrm>
              <a:off x="4857588" y="4034088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2" y="1"/>
                    <a:pt x="1" y="823"/>
                    <a:pt x="1" y="1843"/>
                  </a:cubicBezTo>
                  <a:lnTo>
                    <a:pt x="1" y="1845"/>
                  </a:lnTo>
                  <a:cubicBezTo>
                    <a:pt x="1" y="2865"/>
                    <a:pt x="822" y="3685"/>
                    <a:pt x="1843" y="3685"/>
                  </a:cubicBezTo>
                  <a:cubicBezTo>
                    <a:pt x="2863" y="3685"/>
                    <a:pt x="3686" y="2865"/>
                    <a:pt x="3686" y="1845"/>
                  </a:cubicBezTo>
                  <a:lnTo>
                    <a:pt x="3686" y="1843"/>
                  </a:lnTo>
                  <a:cubicBezTo>
                    <a:pt x="3686" y="823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9" name="Google Shape;629;p40"/>
            <p:cNvSpPr/>
            <p:nvPr/>
          </p:nvSpPr>
          <p:spPr>
            <a:xfrm>
              <a:off x="4642766" y="4126904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1"/>
                  </a:moveTo>
                  <a:cubicBezTo>
                    <a:pt x="821" y="1"/>
                    <a:pt x="0" y="824"/>
                    <a:pt x="0" y="1843"/>
                  </a:cubicBezTo>
                  <a:lnTo>
                    <a:pt x="0" y="1845"/>
                  </a:lnTo>
                  <a:cubicBezTo>
                    <a:pt x="0" y="2865"/>
                    <a:pt x="821" y="3686"/>
                    <a:pt x="1843" y="3686"/>
                  </a:cubicBezTo>
                  <a:cubicBezTo>
                    <a:pt x="2863" y="3686"/>
                    <a:pt x="3683" y="2865"/>
                    <a:pt x="3683" y="1845"/>
                  </a:cubicBezTo>
                  <a:lnTo>
                    <a:pt x="3683" y="1843"/>
                  </a:lnTo>
                  <a:cubicBezTo>
                    <a:pt x="3683" y="824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0" name="Google Shape;630;p40"/>
            <p:cNvSpPr/>
            <p:nvPr/>
          </p:nvSpPr>
          <p:spPr>
            <a:xfrm>
              <a:off x="4750161" y="4126904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3" y="1"/>
                    <a:pt x="1" y="824"/>
                    <a:pt x="1" y="1843"/>
                  </a:cubicBezTo>
                  <a:lnTo>
                    <a:pt x="1" y="1845"/>
                  </a:lnTo>
                  <a:cubicBezTo>
                    <a:pt x="1" y="2865"/>
                    <a:pt x="823" y="3686"/>
                    <a:pt x="1843" y="3686"/>
                  </a:cubicBezTo>
                  <a:cubicBezTo>
                    <a:pt x="2865" y="3686"/>
                    <a:pt x="3685" y="2865"/>
                    <a:pt x="3685" y="1845"/>
                  </a:cubicBezTo>
                  <a:lnTo>
                    <a:pt x="3685" y="1843"/>
                  </a:lnTo>
                  <a:cubicBezTo>
                    <a:pt x="3685" y="824"/>
                    <a:pt x="2865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1" name="Google Shape;631;p40"/>
            <p:cNvSpPr/>
            <p:nvPr/>
          </p:nvSpPr>
          <p:spPr>
            <a:xfrm>
              <a:off x="4857588" y="4126904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2" y="1"/>
                    <a:pt x="1" y="824"/>
                    <a:pt x="1" y="1843"/>
                  </a:cubicBezTo>
                  <a:lnTo>
                    <a:pt x="1" y="1845"/>
                  </a:lnTo>
                  <a:cubicBezTo>
                    <a:pt x="1" y="2865"/>
                    <a:pt x="822" y="3686"/>
                    <a:pt x="1843" y="3686"/>
                  </a:cubicBezTo>
                  <a:cubicBezTo>
                    <a:pt x="2863" y="3686"/>
                    <a:pt x="3686" y="2865"/>
                    <a:pt x="3686" y="1845"/>
                  </a:cubicBezTo>
                  <a:lnTo>
                    <a:pt x="3686" y="1843"/>
                  </a:lnTo>
                  <a:cubicBezTo>
                    <a:pt x="3686" y="824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2" name="Google Shape;632;p40"/>
            <p:cNvSpPr/>
            <p:nvPr/>
          </p:nvSpPr>
          <p:spPr>
            <a:xfrm>
              <a:off x="4642766" y="4219735"/>
              <a:ext cx="59810" cy="59826"/>
            </a:xfrm>
            <a:custGeom>
              <a:rect b="b" l="l" r="r" t="t"/>
              <a:pathLst>
                <a:path extrusionOk="0" h="3685" w="3684">
                  <a:moveTo>
                    <a:pt x="1843" y="0"/>
                  </a:moveTo>
                  <a:cubicBezTo>
                    <a:pt x="821" y="0"/>
                    <a:pt x="0" y="821"/>
                    <a:pt x="0" y="1841"/>
                  </a:cubicBezTo>
                  <a:lnTo>
                    <a:pt x="0" y="1842"/>
                  </a:lnTo>
                  <a:cubicBezTo>
                    <a:pt x="0" y="2864"/>
                    <a:pt x="821" y="3685"/>
                    <a:pt x="1843" y="3685"/>
                  </a:cubicBezTo>
                  <a:cubicBezTo>
                    <a:pt x="2863" y="3685"/>
                    <a:pt x="3683" y="2864"/>
                    <a:pt x="3683" y="1842"/>
                  </a:cubicBezTo>
                  <a:lnTo>
                    <a:pt x="3683" y="1841"/>
                  </a:lnTo>
                  <a:cubicBezTo>
                    <a:pt x="3683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3" name="Google Shape;633;p40"/>
            <p:cNvSpPr/>
            <p:nvPr/>
          </p:nvSpPr>
          <p:spPr>
            <a:xfrm>
              <a:off x="3944815" y="4041228"/>
              <a:ext cx="212267" cy="182057"/>
            </a:xfrm>
            <a:custGeom>
              <a:rect b="b" l="l" r="r" t="t"/>
              <a:pathLst>
                <a:path extrusionOk="0" h="5261" w="6134">
                  <a:moveTo>
                    <a:pt x="874" y="1"/>
                  </a:moveTo>
                  <a:cubicBezTo>
                    <a:pt x="395" y="1"/>
                    <a:pt x="0" y="395"/>
                    <a:pt x="0" y="883"/>
                  </a:cubicBezTo>
                  <a:lnTo>
                    <a:pt x="0" y="5260"/>
                  </a:lnTo>
                  <a:lnTo>
                    <a:pt x="6133" y="5260"/>
                  </a:lnTo>
                  <a:lnTo>
                    <a:pt x="6133" y="883"/>
                  </a:lnTo>
                  <a:cubicBezTo>
                    <a:pt x="6133" y="395"/>
                    <a:pt x="5739" y="1"/>
                    <a:pt x="5260" y="1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4" name="Google Shape;634;p40"/>
            <p:cNvSpPr/>
            <p:nvPr/>
          </p:nvSpPr>
          <p:spPr>
            <a:xfrm>
              <a:off x="3823252" y="4162790"/>
              <a:ext cx="576589" cy="849276"/>
            </a:xfrm>
            <a:custGeom>
              <a:rect b="b" l="l" r="r" t="t"/>
              <a:pathLst>
                <a:path extrusionOk="0" h="24542" w="16662">
                  <a:moveTo>
                    <a:pt x="883" y="0"/>
                  </a:moveTo>
                  <a:cubicBezTo>
                    <a:pt x="395" y="0"/>
                    <a:pt x="10" y="385"/>
                    <a:pt x="10" y="874"/>
                  </a:cubicBezTo>
                  <a:lnTo>
                    <a:pt x="10" y="23658"/>
                  </a:lnTo>
                  <a:cubicBezTo>
                    <a:pt x="1" y="24147"/>
                    <a:pt x="395" y="24541"/>
                    <a:pt x="883" y="24541"/>
                  </a:cubicBezTo>
                  <a:lnTo>
                    <a:pt x="16662" y="24541"/>
                  </a:lnTo>
                  <a:lnTo>
                    <a:pt x="16662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5" name="Google Shape;635;p40"/>
            <p:cNvSpPr/>
            <p:nvPr/>
          </p:nvSpPr>
          <p:spPr>
            <a:xfrm>
              <a:off x="3916198" y="4496195"/>
              <a:ext cx="148905" cy="60836"/>
            </a:xfrm>
            <a:custGeom>
              <a:rect b="b" l="l" r="r" t="t"/>
              <a:pathLst>
                <a:path extrusionOk="0" h="1758" w="4303">
                  <a:moveTo>
                    <a:pt x="878" y="1"/>
                  </a:moveTo>
                  <a:cubicBezTo>
                    <a:pt x="395" y="1"/>
                    <a:pt x="1" y="388"/>
                    <a:pt x="1" y="875"/>
                  </a:cubicBezTo>
                  <a:cubicBezTo>
                    <a:pt x="1" y="1367"/>
                    <a:pt x="404" y="1758"/>
                    <a:pt x="894" y="1758"/>
                  </a:cubicBezTo>
                  <a:cubicBezTo>
                    <a:pt x="900" y="1758"/>
                    <a:pt x="906" y="1758"/>
                    <a:pt x="912" y="1758"/>
                  </a:cubicBezTo>
                  <a:lnTo>
                    <a:pt x="3457" y="1758"/>
                  </a:lnTo>
                  <a:cubicBezTo>
                    <a:pt x="3926" y="1739"/>
                    <a:pt x="4302" y="1344"/>
                    <a:pt x="4302" y="875"/>
                  </a:cubicBezTo>
                  <a:cubicBezTo>
                    <a:pt x="4302" y="405"/>
                    <a:pt x="3926" y="20"/>
                    <a:pt x="3457" y="1"/>
                  </a:cubicBezTo>
                  <a:lnTo>
                    <a:pt x="912" y="1"/>
                  </a:lnTo>
                  <a:cubicBezTo>
                    <a:pt x="900" y="1"/>
                    <a:pt x="889" y="1"/>
                    <a:pt x="878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6" name="Google Shape;636;p40"/>
            <p:cNvSpPr/>
            <p:nvPr/>
          </p:nvSpPr>
          <p:spPr>
            <a:xfrm>
              <a:off x="3917513" y="4375013"/>
              <a:ext cx="148559" cy="60801"/>
            </a:xfrm>
            <a:custGeom>
              <a:rect b="b" l="l" r="r" t="t"/>
              <a:pathLst>
                <a:path extrusionOk="0" h="1757" w="4293">
                  <a:moveTo>
                    <a:pt x="874" y="0"/>
                  </a:moveTo>
                  <a:cubicBezTo>
                    <a:pt x="395" y="0"/>
                    <a:pt x="0" y="395"/>
                    <a:pt x="0" y="874"/>
                  </a:cubicBezTo>
                  <a:cubicBezTo>
                    <a:pt x="0" y="1362"/>
                    <a:pt x="395" y="1747"/>
                    <a:pt x="874" y="1756"/>
                  </a:cubicBezTo>
                  <a:lnTo>
                    <a:pt x="3419" y="1756"/>
                  </a:lnTo>
                  <a:cubicBezTo>
                    <a:pt x="3898" y="1747"/>
                    <a:pt x="4292" y="1362"/>
                    <a:pt x="4292" y="874"/>
                  </a:cubicBezTo>
                  <a:cubicBezTo>
                    <a:pt x="4292" y="395"/>
                    <a:pt x="3898" y="0"/>
                    <a:pt x="3419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7" name="Google Shape;637;p40"/>
            <p:cNvSpPr/>
            <p:nvPr/>
          </p:nvSpPr>
          <p:spPr>
            <a:xfrm>
              <a:off x="3916198" y="4253763"/>
              <a:ext cx="148905" cy="60524"/>
            </a:xfrm>
            <a:custGeom>
              <a:rect b="b" l="l" r="r" t="t"/>
              <a:pathLst>
                <a:path extrusionOk="0" h="1749" w="4303">
                  <a:moveTo>
                    <a:pt x="878" y="0"/>
                  </a:moveTo>
                  <a:cubicBezTo>
                    <a:pt x="395" y="0"/>
                    <a:pt x="1" y="388"/>
                    <a:pt x="1" y="874"/>
                  </a:cubicBezTo>
                  <a:cubicBezTo>
                    <a:pt x="1" y="1361"/>
                    <a:pt x="395" y="1748"/>
                    <a:pt x="878" y="1748"/>
                  </a:cubicBezTo>
                  <a:cubicBezTo>
                    <a:pt x="889" y="1748"/>
                    <a:pt x="900" y="1748"/>
                    <a:pt x="912" y="1748"/>
                  </a:cubicBezTo>
                  <a:lnTo>
                    <a:pt x="3457" y="1748"/>
                  </a:lnTo>
                  <a:cubicBezTo>
                    <a:pt x="3926" y="1729"/>
                    <a:pt x="4302" y="1344"/>
                    <a:pt x="4302" y="874"/>
                  </a:cubicBezTo>
                  <a:cubicBezTo>
                    <a:pt x="4302" y="405"/>
                    <a:pt x="3926" y="10"/>
                    <a:pt x="3457" y="1"/>
                  </a:cubicBezTo>
                  <a:lnTo>
                    <a:pt x="912" y="1"/>
                  </a:lnTo>
                  <a:cubicBezTo>
                    <a:pt x="900" y="1"/>
                    <a:pt x="889" y="0"/>
                    <a:pt x="878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8" name="Google Shape;638;p40"/>
            <p:cNvSpPr/>
            <p:nvPr/>
          </p:nvSpPr>
          <p:spPr>
            <a:xfrm>
              <a:off x="3916198" y="4617411"/>
              <a:ext cx="148905" cy="60870"/>
            </a:xfrm>
            <a:custGeom>
              <a:rect b="b" l="l" r="r" t="t"/>
              <a:pathLst>
                <a:path extrusionOk="0" h="1759" w="4303">
                  <a:moveTo>
                    <a:pt x="878" y="1"/>
                  </a:moveTo>
                  <a:cubicBezTo>
                    <a:pt x="396" y="1"/>
                    <a:pt x="1" y="398"/>
                    <a:pt x="1" y="884"/>
                  </a:cubicBezTo>
                  <a:cubicBezTo>
                    <a:pt x="1" y="1371"/>
                    <a:pt x="395" y="1758"/>
                    <a:pt x="878" y="1758"/>
                  </a:cubicBezTo>
                  <a:cubicBezTo>
                    <a:pt x="889" y="1758"/>
                    <a:pt x="900" y="1758"/>
                    <a:pt x="912" y="1758"/>
                  </a:cubicBezTo>
                  <a:lnTo>
                    <a:pt x="3457" y="1758"/>
                  </a:lnTo>
                  <a:cubicBezTo>
                    <a:pt x="3926" y="1739"/>
                    <a:pt x="4302" y="1354"/>
                    <a:pt x="4302" y="884"/>
                  </a:cubicBezTo>
                  <a:cubicBezTo>
                    <a:pt x="4302" y="405"/>
                    <a:pt x="3926" y="20"/>
                    <a:pt x="3457" y="1"/>
                  </a:cubicBezTo>
                  <a:lnTo>
                    <a:pt x="912" y="1"/>
                  </a:lnTo>
                  <a:cubicBezTo>
                    <a:pt x="900" y="1"/>
                    <a:pt x="889" y="1"/>
                    <a:pt x="878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9" name="Google Shape;639;p40"/>
            <p:cNvSpPr/>
            <p:nvPr/>
          </p:nvSpPr>
          <p:spPr>
            <a:xfrm>
              <a:off x="3916198" y="4738973"/>
              <a:ext cx="148905" cy="60524"/>
            </a:xfrm>
            <a:custGeom>
              <a:rect b="b" l="l" r="r" t="t"/>
              <a:pathLst>
                <a:path extrusionOk="0" h="1749" w="4303">
                  <a:moveTo>
                    <a:pt x="878" y="0"/>
                  </a:moveTo>
                  <a:cubicBezTo>
                    <a:pt x="395" y="0"/>
                    <a:pt x="1" y="388"/>
                    <a:pt x="1" y="874"/>
                  </a:cubicBezTo>
                  <a:cubicBezTo>
                    <a:pt x="1" y="1361"/>
                    <a:pt x="395" y="1749"/>
                    <a:pt x="878" y="1749"/>
                  </a:cubicBezTo>
                  <a:cubicBezTo>
                    <a:pt x="889" y="1749"/>
                    <a:pt x="900" y="1748"/>
                    <a:pt x="912" y="1748"/>
                  </a:cubicBezTo>
                  <a:lnTo>
                    <a:pt x="3457" y="1748"/>
                  </a:lnTo>
                  <a:cubicBezTo>
                    <a:pt x="3926" y="1729"/>
                    <a:pt x="4302" y="1344"/>
                    <a:pt x="4302" y="874"/>
                  </a:cubicBezTo>
                  <a:cubicBezTo>
                    <a:pt x="4302" y="405"/>
                    <a:pt x="3926" y="10"/>
                    <a:pt x="3457" y="1"/>
                  </a:cubicBezTo>
                  <a:lnTo>
                    <a:pt x="912" y="1"/>
                  </a:lnTo>
                  <a:cubicBezTo>
                    <a:pt x="900" y="1"/>
                    <a:pt x="889" y="0"/>
                    <a:pt x="878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0" name="Google Shape;640;p40"/>
            <p:cNvSpPr/>
            <p:nvPr/>
          </p:nvSpPr>
          <p:spPr>
            <a:xfrm>
              <a:off x="3916198" y="4860189"/>
              <a:ext cx="148905" cy="60836"/>
            </a:xfrm>
            <a:custGeom>
              <a:rect b="b" l="l" r="r" t="t"/>
              <a:pathLst>
                <a:path extrusionOk="0" h="1758" w="4303">
                  <a:moveTo>
                    <a:pt x="878" y="1"/>
                  </a:moveTo>
                  <a:cubicBezTo>
                    <a:pt x="395" y="1"/>
                    <a:pt x="1" y="388"/>
                    <a:pt x="1" y="875"/>
                  </a:cubicBezTo>
                  <a:cubicBezTo>
                    <a:pt x="1" y="1367"/>
                    <a:pt x="404" y="1758"/>
                    <a:pt x="894" y="1758"/>
                  </a:cubicBezTo>
                  <a:cubicBezTo>
                    <a:pt x="900" y="1758"/>
                    <a:pt x="906" y="1758"/>
                    <a:pt x="912" y="1757"/>
                  </a:cubicBezTo>
                  <a:lnTo>
                    <a:pt x="3457" y="1757"/>
                  </a:lnTo>
                  <a:cubicBezTo>
                    <a:pt x="3926" y="1739"/>
                    <a:pt x="4302" y="1344"/>
                    <a:pt x="4302" y="875"/>
                  </a:cubicBezTo>
                  <a:cubicBezTo>
                    <a:pt x="4302" y="405"/>
                    <a:pt x="3926" y="20"/>
                    <a:pt x="3457" y="1"/>
                  </a:cubicBezTo>
                  <a:lnTo>
                    <a:pt x="912" y="1"/>
                  </a:lnTo>
                  <a:cubicBezTo>
                    <a:pt x="900" y="1"/>
                    <a:pt x="889" y="1"/>
                    <a:pt x="878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1" name="Google Shape;641;p40"/>
            <p:cNvSpPr/>
            <p:nvPr/>
          </p:nvSpPr>
          <p:spPr>
            <a:xfrm>
              <a:off x="4116415" y="4253763"/>
              <a:ext cx="70871" cy="60697"/>
            </a:xfrm>
            <a:custGeom>
              <a:rect b="b" l="l" r="r" t="t"/>
              <a:pathLst>
                <a:path extrusionOk="0" h="1754" w="2048">
                  <a:moveTo>
                    <a:pt x="1191" y="1"/>
                  </a:moveTo>
                  <a:cubicBezTo>
                    <a:pt x="1185" y="1"/>
                    <a:pt x="1180" y="1"/>
                    <a:pt x="1174" y="1"/>
                  </a:cubicBezTo>
                  <a:cubicBezTo>
                    <a:pt x="395" y="1"/>
                    <a:pt x="0" y="940"/>
                    <a:pt x="554" y="1494"/>
                  </a:cubicBezTo>
                  <a:cubicBezTo>
                    <a:pt x="733" y="1673"/>
                    <a:pt x="952" y="1753"/>
                    <a:pt x="1167" y="1753"/>
                  </a:cubicBezTo>
                  <a:cubicBezTo>
                    <a:pt x="1617" y="1753"/>
                    <a:pt x="2047" y="1402"/>
                    <a:pt x="2047" y="874"/>
                  </a:cubicBezTo>
                  <a:cubicBezTo>
                    <a:pt x="2047" y="392"/>
                    <a:pt x="1671" y="1"/>
                    <a:pt x="119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2" name="Google Shape;642;p40"/>
            <p:cNvSpPr/>
            <p:nvPr/>
          </p:nvSpPr>
          <p:spPr>
            <a:xfrm>
              <a:off x="4116415" y="4375013"/>
              <a:ext cx="70871" cy="60663"/>
            </a:xfrm>
            <a:custGeom>
              <a:rect b="b" l="l" r="r" t="t"/>
              <a:pathLst>
                <a:path extrusionOk="0" h="1753" w="2048">
                  <a:moveTo>
                    <a:pt x="1174" y="0"/>
                  </a:moveTo>
                  <a:cubicBezTo>
                    <a:pt x="395" y="0"/>
                    <a:pt x="0" y="939"/>
                    <a:pt x="554" y="1493"/>
                  </a:cubicBezTo>
                  <a:cubicBezTo>
                    <a:pt x="733" y="1672"/>
                    <a:pt x="952" y="1752"/>
                    <a:pt x="1167" y="1752"/>
                  </a:cubicBezTo>
                  <a:cubicBezTo>
                    <a:pt x="1617" y="1752"/>
                    <a:pt x="2047" y="1401"/>
                    <a:pt x="2047" y="874"/>
                  </a:cubicBezTo>
                  <a:cubicBezTo>
                    <a:pt x="2047" y="395"/>
                    <a:pt x="1662" y="0"/>
                    <a:pt x="117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3" name="Google Shape;643;p40"/>
            <p:cNvSpPr/>
            <p:nvPr/>
          </p:nvSpPr>
          <p:spPr>
            <a:xfrm>
              <a:off x="4116415" y="4496229"/>
              <a:ext cx="70871" cy="60836"/>
            </a:xfrm>
            <a:custGeom>
              <a:rect b="b" l="l" r="r" t="t"/>
              <a:pathLst>
                <a:path extrusionOk="0" h="1758" w="2048">
                  <a:moveTo>
                    <a:pt x="1174" y="0"/>
                  </a:moveTo>
                  <a:cubicBezTo>
                    <a:pt x="395" y="0"/>
                    <a:pt x="0" y="949"/>
                    <a:pt x="554" y="1503"/>
                  </a:cubicBezTo>
                  <a:cubicBezTo>
                    <a:pt x="733" y="1679"/>
                    <a:pt x="951" y="1758"/>
                    <a:pt x="1166" y="1758"/>
                  </a:cubicBezTo>
                  <a:cubicBezTo>
                    <a:pt x="1616" y="1758"/>
                    <a:pt x="2047" y="1408"/>
                    <a:pt x="2047" y="874"/>
                  </a:cubicBezTo>
                  <a:cubicBezTo>
                    <a:pt x="2047" y="395"/>
                    <a:pt x="1662" y="0"/>
                    <a:pt x="117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4" name="Google Shape;644;p40"/>
            <p:cNvSpPr/>
            <p:nvPr/>
          </p:nvSpPr>
          <p:spPr>
            <a:xfrm>
              <a:off x="4116415" y="4617445"/>
              <a:ext cx="70871" cy="61009"/>
            </a:xfrm>
            <a:custGeom>
              <a:rect b="b" l="l" r="r" t="t"/>
              <a:pathLst>
                <a:path extrusionOk="0" h="1763" w="2048">
                  <a:moveTo>
                    <a:pt x="1174" y="0"/>
                  </a:moveTo>
                  <a:cubicBezTo>
                    <a:pt x="395" y="0"/>
                    <a:pt x="0" y="949"/>
                    <a:pt x="554" y="1503"/>
                  </a:cubicBezTo>
                  <a:cubicBezTo>
                    <a:pt x="733" y="1682"/>
                    <a:pt x="952" y="1762"/>
                    <a:pt x="1167" y="1762"/>
                  </a:cubicBezTo>
                  <a:cubicBezTo>
                    <a:pt x="1617" y="1762"/>
                    <a:pt x="2047" y="1411"/>
                    <a:pt x="2047" y="883"/>
                  </a:cubicBezTo>
                  <a:cubicBezTo>
                    <a:pt x="2047" y="395"/>
                    <a:pt x="1662" y="0"/>
                    <a:pt x="117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5" name="Google Shape;645;p40"/>
            <p:cNvSpPr/>
            <p:nvPr/>
          </p:nvSpPr>
          <p:spPr>
            <a:xfrm>
              <a:off x="4116415" y="4738973"/>
              <a:ext cx="70871" cy="60697"/>
            </a:xfrm>
            <a:custGeom>
              <a:rect b="b" l="l" r="r" t="t"/>
              <a:pathLst>
                <a:path extrusionOk="0" h="1754" w="2048">
                  <a:moveTo>
                    <a:pt x="1174" y="1"/>
                  </a:moveTo>
                  <a:cubicBezTo>
                    <a:pt x="395" y="1"/>
                    <a:pt x="0" y="940"/>
                    <a:pt x="554" y="1494"/>
                  </a:cubicBezTo>
                  <a:cubicBezTo>
                    <a:pt x="733" y="1673"/>
                    <a:pt x="952" y="1753"/>
                    <a:pt x="1167" y="1753"/>
                  </a:cubicBezTo>
                  <a:cubicBezTo>
                    <a:pt x="1617" y="1753"/>
                    <a:pt x="2047" y="1402"/>
                    <a:pt x="2047" y="874"/>
                  </a:cubicBezTo>
                  <a:cubicBezTo>
                    <a:pt x="2047" y="386"/>
                    <a:pt x="1662" y="1"/>
                    <a:pt x="117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6" name="Google Shape;646;p40"/>
            <p:cNvSpPr/>
            <p:nvPr/>
          </p:nvSpPr>
          <p:spPr>
            <a:xfrm>
              <a:off x="4116415" y="4860224"/>
              <a:ext cx="70871" cy="60663"/>
            </a:xfrm>
            <a:custGeom>
              <a:rect b="b" l="l" r="r" t="t"/>
              <a:pathLst>
                <a:path extrusionOk="0" h="1753" w="2048">
                  <a:moveTo>
                    <a:pt x="1174" y="0"/>
                  </a:moveTo>
                  <a:cubicBezTo>
                    <a:pt x="395" y="0"/>
                    <a:pt x="0" y="939"/>
                    <a:pt x="554" y="1493"/>
                  </a:cubicBezTo>
                  <a:cubicBezTo>
                    <a:pt x="733" y="1672"/>
                    <a:pt x="952" y="1752"/>
                    <a:pt x="1167" y="1752"/>
                  </a:cubicBezTo>
                  <a:cubicBezTo>
                    <a:pt x="1617" y="1752"/>
                    <a:pt x="2047" y="1401"/>
                    <a:pt x="2047" y="874"/>
                  </a:cubicBezTo>
                  <a:cubicBezTo>
                    <a:pt x="2047" y="395"/>
                    <a:pt x="1662" y="0"/>
                    <a:pt x="117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7" name="Google Shape;647;p40"/>
            <p:cNvSpPr/>
            <p:nvPr/>
          </p:nvSpPr>
          <p:spPr>
            <a:xfrm>
              <a:off x="4750161" y="4219735"/>
              <a:ext cx="59842" cy="59826"/>
            </a:xfrm>
            <a:custGeom>
              <a:rect b="b" l="l" r="r" t="t"/>
              <a:pathLst>
                <a:path extrusionOk="0" h="3685" w="3686">
                  <a:moveTo>
                    <a:pt x="1843" y="0"/>
                  </a:moveTo>
                  <a:cubicBezTo>
                    <a:pt x="823" y="0"/>
                    <a:pt x="1" y="821"/>
                    <a:pt x="1" y="1841"/>
                  </a:cubicBezTo>
                  <a:lnTo>
                    <a:pt x="1" y="1842"/>
                  </a:lnTo>
                  <a:cubicBezTo>
                    <a:pt x="1" y="2864"/>
                    <a:pt x="823" y="3685"/>
                    <a:pt x="1843" y="3685"/>
                  </a:cubicBezTo>
                  <a:cubicBezTo>
                    <a:pt x="2865" y="3685"/>
                    <a:pt x="3685" y="2864"/>
                    <a:pt x="3685" y="1842"/>
                  </a:cubicBezTo>
                  <a:lnTo>
                    <a:pt x="3685" y="1841"/>
                  </a:lnTo>
                  <a:cubicBezTo>
                    <a:pt x="3685" y="821"/>
                    <a:pt x="2865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8" name="Google Shape;648;p40"/>
            <p:cNvSpPr/>
            <p:nvPr/>
          </p:nvSpPr>
          <p:spPr>
            <a:xfrm>
              <a:off x="4857588" y="4219735"/>
              <a:ext cx="59842" cy="59826"/>
            </a:xfrm>
            <a:custGeom>
              <a:rect b="b" l="l" r="r" t="t"/>
              <a:pathLst>
                <a:path extrusionOk="0" h="3685" w="3686">
                  <a:moveTo>
                    <a:pt x="1843" y="0"/>
                  </a:moveTo>
                  <a:cubicBezTo>
                    <a:pt x="822" y="0"/>
                    <a:pt x="1" y="821"/>
                    <a:pt x="1" y="1841"/>
                  </a:cubicBezTo>
                  <a:lnTo>
                    <a:pt x="1" y="1842"/>
                  </a:lnTo>
                  <a:cubicBezTo>
                    <a:pt x="1" y="2864"/>
                    <a:pt x="822" y="3685"/>
                    <a:pt x="1843" y="3685"/>
                  </a:cubicBezTo>
                  <a:cubicBezTo>
                    <a:pt x="2863" y="3685"/>
                    <a:pt x="3686" y="2864"/>
                    <a:pt x="3686" y="1842"/>
                  </a:cubicBezTo>
                  <a:lnTo>
                    <a:pt x="3686" y="1841"/>
                  </a:lnTo>
                  <a:cubicBezTo>
                    <a:pt x="3686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9" name="Google Shape;649;p40"/>
            <p:cNvSpPr/>
            <p:nvPr/>
          </p:nvSpPr>
          <p:spPr>
            <a:xfrm>
              <a:off x="4642766" y="4312551"/>
              <a:ext cx="59810" cy="59826"/>
            </a:xfrm>
            <a:custGeom>
              <a:rect b="b" l="l" r="r" t="t"/>
              <a:pathLst>
                <a:path extrusionOk="0" h="3685" w="3684">
                  <a:moveTo>
                    <a:pt x="1843" y="0"/>
                  </a:moveTo>
                  <a:cubicBezTo>
                    <a:pt x="821" y="0"/>
                    <a:pt x="0" y="821"/>
                    <a:pt x="0" y="1841"/>
                  </a:cubicBezTo>
                  <a:lnTo>
                    <a:pt x="0" y="1842"/>
                  </a:lnTo>
                  <a:cubicBezTo>
                    <a:pt x="0" y="2862"/>
                    <a:pt x="821" y="3685"/>
                    <a:pt x="1843" y="3685"/>
                  </a:cubicBezTo>
                  <a:cubicBezTo>
                    <a:pt x="2863" y="3685"/>
                    <a:pt x="3683" y="2862"/>
                    <a:pt x="3683" y="1842"/>
                  </a:cubicBezTo>
                  <a:lnTo>
                    <a:pt x="3683" y="1841"/>
                  </a:lnTo>
                  <a:cubicBezTo>
                    <a:pt x="3683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0" name="Google Shape;650;p40"/>
            <p:cNvSpPr/>
            <p:nvPr/>
          </p:nvSpPr>
          <p:spPr>
            <a:xfrm>
              <a:off x="4750161" y="4312551"/>
              <a:ext cx="59842" cy="59826"/>
            </a:xfrm>
            <a:custGeom>
              <a:rect b="b" l="l" r="r" t="t"/>
              <a:pathLst>
                <a:path extrusionOk="0" h="3685" w="3686">
                  <a:moveTo>
                    <a:pt x="1843" y="0"/>
                  </a:moveTo>
                  <a:cubicBezTo>
                    <a:pt x="823" y="0"/>
                    <a:pt x="1" y="821"/>
                    <a:pt x="1" y="1841"/>
                  </a:cubicBezTo>
                  <a:lnTo>
                    <a:pt x="1" y="1842"/>
                  </a:lnTo>
                  <a:cubicBezTo>
                    <a:pt x="1" y="2862"/>
                    <a:pt x="823" y="3685"/>
                    <a:pt x="1843" y="3685"/>
                  </a:cubicBezTo>
                  <a:cubicBezTo>
                    <a:pt x="2865" y="3685"/>
                    <a:pt x="3685" y="2862"/>
                    <a:pt x="3685" y="1842"/>
                  </a:cubicBezTo>
                  <a:lnTo>
                    <a:pt x="3685" y="1841"/>
                  </a:lnTo>
                  <a:cubicBezTo>
                    <a:pt x="3685" y="821"/>
                    <a:pt x="2865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1" name="Google Shape;651;p40"/>
            <p:cNvSpPr/>
            <p:nvPr/>
          </p:nvSpPr>
          <p:spPr>
            <a:xfrm>
              <a:off x="4857588" y="4312551"/>
              <a:ext cx="59842" cy="59826"/>
            </a:xfrm>
            <a:custGeom>
              <a:rect b="b" l="l" r="r" t="t"/>
              <a:pathLst>
                <a:path extrusionOk="0" h="3685" w="3686">
                  <a:moveTo>
                    <a:pt x="1843" y="0"/>
                  </a:moveTo>
                  <a:cubicBezTo>
                    <a:pt x="822" y="0"/>
                    <a:pt x="1" y="821"/>
                    <a:pt x="1" y="1841"/>
                  </a:cubicBezTo>
                  <a:lnTo>
                    <a:pt x="1" y="1842"/>
                  </a:lnTo>
                  <a:cubicBezTo>
                    <a:pt x="1" y="2862"/>
                    <a:pt x="822" y="3685"/>
                    <a:pt x="1843" y="3685"/>
                  </a:cubicBezTo>
                  <a:cubicBezTo>
                    <a:pt x="2863" y="3685"/>
                    <a:pt x="3686" y="2862"/>
                    <a:pt x="3686" y="1842"/>
                  </a:cubicBezTo>
                  <a:lnTo>
                    <a:pt x="3686" y="1841"/>
                  </a:lnTo>
                  <a:cubicBezTo>
                    <a:pt x="3686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2" name="Google Shape;652;p40"/>
            <p:cNvSpPr/>
            <p:nvPr/>
          </p:nvSpPr>
          <p:spPr>
            <a:xfrm>
              <a:off x="4642766" y="4405334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1"/>
                  </a:moveTo>
                  <a:cubicBezTo>
                    <a:pt x="821" y="1"/>
                    <a:pt x="0" y="823"/>
                    <a:pt x="0" y="1843"/>
                  </a:cubicBezTo>
                  <a:lnTo>
                    <a:pt x="0" y="1845"/>
                  </a:lnTo>
                  <a:cubicBezTo>
                    <a:pt x="0" y="2864"/>
                    <a:pt x="821" y="3685"/>
                    <a:pt x="1843" y="3685"/>
                  </a:cubicBezTo>
                  <a:cubicBezTo>
                    <a:pt x="2863" y="3685"/>
                    <a:pt x="3683" y="2864"/>
                    <a:pt x="3683" y="1845"/>
                  </a:cubicBezTo>
                  <a:lnTo>
                    <a:pt x="3683" y="1843"/>
                  </a:lnTo>
                  <a:cubicBezTo>
                    <a:pt x="3683" y="823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3" name="Google Shape;653;p40"/>
            <p:cNvSpPr/>
            <p:nvPr/>
          </p:nvSpPr>
          <p:spPr>
            <a:xfrm>
              <a:off x="4750161" y="4405334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3" y="1"/>
                    <a:pt x="1" y="823"/>
                    <a:pt x="1" y="1843"/>
                  </a:cubicBezTo>
                  <a:lnTo>
                    <a:pt x="1" y="1845"/>
                  </a:lnTo>
                  <a:cubicBezTo>
                    <a:pt x="1" y="2864"/>
                    <a:pt x="823" y="3685"/>
                    <a:pt x="1843" y="3685"/>
                  </a:cubicBezTo>
                  <a:cubicBezTo>
                    <a:pt x="2865" y="3685"/>
                    <a:pt x="3685" y="2864"/>
                    <a:pt x="3685" y="1845"/>
                  </a:cubicBezTo>
                  <a:lnTo>
                    <a:pt x="3685" y="1843"/>
                  </a:lnTo>
                  <a:cubicBezTo>
                    <a:pt x="3685" y="823"/>
                    <a:pt x="2865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4" name="Google Shape;654;p40"/>
            <p:cNvSpPr/>
            <p:nvPr/>
          </p:nvSpPr>
          <p:spPr>
            <a:xfrm>
              <a:off x="4857588" y="4405334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2" y="1"/>
                    <a:pt x="1" y="823"/>
                    <a:pt x="1" y="1843"/>
                  </a:cubicBezTo>
                  <a:lnTo>
                    <a:pt x="1" y="1845"/>
                  </a:lnTo>
                  <a:cubicBezTo>
                    <a:pt x="1" y="2864"/>
                    <a:pt x="822" y="3685"/>
                    <a:pt x="1843" y="3685"/>
                  </a:cubicBezTo>
                  <a:cubicBezTo>
                    <a:pt x="2863" y="3685"/>
                    <a:pt x="3686" y="2864"/>
                    <a:pt x="3686" y="1845"/>
                  </a:cubicBezTo>
                  <a:lnTo>
                    <a:pt x="3686" y="1843"/>
                  </a:lnTo>
                  <a:cubicBezTo>
                    <a:pt x="3686" y="823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5" name="Google Shape;655;p40"/>
            <p:cNvSpPr/>
            <p:nvPr/>
          </p:nvSpPr>
          <p:spPr>
            <a:xfrm>
              <a:off x="4642766" y="4498149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1"/>
                  </a:moveTo>
                  <a:cubicBezTo>
                    <a:pt x="821" y="1"/>
                    <a:pt x="0" y="821"/>
                    <a:pt x="0" y="1843"/>
                  </a:cubicBezTo>
                  <a:cubicBezTo>
                    <a:pt x="0" y="2864"/>
                    <a:pt x="821" y="3685"/>
                    <a:pt x="1843" y="3685"/>
                  </a:cubicBezTo>
                  <a:cubicBezTo>
                    <a:pt x="2863" y="3685"/>
                    <a:pt x="3683" y="2864"/>
                    <a:pt x="3683" y="1843"/>
                  </a:cubicBezTo>
                  <a:cubicBezTo>
                    <a:pt x="3683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6" name="Google Shape;656;p40"/>
            <p:cNvSpPr/>
            <p:nvPr/>
          </p:nvSpPr>
          <p:spPr>
            <a:xfrm>
              <a:off x="4750161" y="4498149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3" y="1"/>
                    <a:pt x="1" y="821"/>
                    <a:pt x="1" y="1843"/>
                  </a:cubicBezTo>
                  <a:cubicBezTo>
                    <a:pt x="1" y="2864"/>
                    <a:pt x="823" y="3685"/>
                    <a:pt x="1843" y="3685"/>
                  </a:cubicBezTo>
                  <a:cubicBezTo>
                    <a:pt x="2865" y="3685"/>
                    <a:pt x="3685" y="2864"/>
                    <a:pt x="3685" y="1843"/>
                  </a:cubicBezTo>
                  <a:cubicBezTo>
                    <a:pt x="3685" y="821"/>
                    <a:pt x="2865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7" name="Google Shape;657;p40"/>
            <p:cNvSpPr/>
            <p:nvPr/>
          </p:nvSpPr>
          <p:spPr>
            <a:xfrm>
              <a:off x="4857588" y="4498149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2" y="1"/>
                    <a:pt x="1" y="821"/>
                    <a:pt x="1" y="1843"/>
                  </a:cubicBezTo>
                  <a:cubicBezTo>
                    <a:pt x="1" y="2864"/>
                    <a:pt x="822" y="3685"/>
                    <a:pt x="1843" y="3685"/>
                  </a:cubicBezTo>
                  <a:cubicBezTo>
                    <a:pt x="2863" y="3685"/>
                    <a:pt x="3686" y="2864"/>
                    <a:pt x="3686" y="1843"/>
                  </a:cubicBezTo>
                  <a:cubicBezTo>
                    <a:pt x="3686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8" name="Google Shape;658;p40"/>
            <p:cNvSpPr/>
            <p:nvPr/>
          </p:nvSpPr>
          <p:spPr>
            <a:xfrm>
              <a:off x="4642766" y="4590965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1"/>
                  </a:moveTo>
                  <a:cubicBezTo>
                    <a:pt x="821" y="1"/>
                    <a:pt x="0" y="822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5"/>
                    <a:pt x="1843" y="3685"/>
                  </a:cubicBezTo>
                  <a:cubicBezTo>
                    <a:pt x="2863" y="3685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2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9" name="Google Shape;659;p40"/>
            <p:cNvSpPr/>
            <p:nvPr/>
          </p:nvSpPr>
          <p:spPr>
            <a:xfrm>
              <a:off x="4750161" y="4590965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3" y="1"/>
                    <a:pt x="1" y="822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3" y="3685"/>
                    <a:pt x="1843" y="3685"/>
                  </a:cubicBezTo>
                  <a:cubicBezTo>
                    <a:pt x="2865" y="3685"/>
                    <a:pt x="3685" y="2863"/>
                    <a:pt x="3685" y="1843"/>
                  </a:cubicBezTo>
                  <a:lnTo>
                    <a:pt x="3685" y="1841"/>
                  </a:lnTo>
                  <a:cubicBezTo>
                    <a:pt x="3685" y="822"/>
                    <a:pt x="2865" y="1"/>
                    <a:pt x="18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0" name="Google Shape;660;p40"/>
            <p:cNvSpPr/>
            <p:nvPr/>
          </p:nvSpPr>
          <p:spPr>
            <a:xfrm>
              <a:off x="4857588" y="4590965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2" y="1"/>
                    <a:pt x="1" y="822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5"/>
                    <a:pt x="1843" y="3685"/>
                  </a:cubicBezTo>
                  <a:cubicBezTo>
                    <a:pt x="2863" y="3685"/>
                    <a:pt x="3686" y="2863"/>
                    <a:pt x="3686" y="1843"/>
                  </a:cubicBezTo>
                  <a:lnTo>
                    <a:pt x="3686" y="1841"/>
                  </a:lnTo>
                  <a:cubicBezTo>
                    <a:pt x="3686" y="822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1" name="Google Shape;661;p40"/>
            <p:cNvSpPr/>
            <p:nvPr/>
          </p:nvSpPr>
          <p:spPr>
            <a:xfrm>
              <a:off x="4642766" y="4628192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0" y="1"/>
                  </a:moveTo>
                  <a:lnTo>
                    <a:pt x="0" y="3686"/>
                  </a:lnTo>
                  <a:lnTo>
                    <a:pt x="3683" y="3686"/>
                  </a:lnTo>
                  <a:lnTo>
                    <a:pt x="368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2" name="Google Shape;662;p40"/>
            <p:cNvSpPr/>
            <p:nvPr/>
          </p:nvSpPr>
          <p:spPr>
            <a:xfrm>
              <a:off x="4750161" y="4628192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" y="1"/>
                  </a:moveTo>
                  <a:lnTo>
                    <a:pt x="1" y="3686"/>
                  </a:lnTo>
                  <a:lnTo>
                    <a:pt x="3685" y="3686"/>
                  </a:lnTo>
                  <a:lnTo>
                    <a:pt x="3685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3" name="Google Shape;663;p40"/>
            <p:cNvSpPr/>
            <p:nvPr/>
          </p:nvSpPr>
          <p:spPr>
            <a:xfrm>
              <a:off x="4857588" y="4628192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" y="1"/>
                  </a:moveTo>
                  <a:lnTo>
                    <a:pt x="1" y="3686"/>
                  </a:lnTo>
                  <a:lnTo>
                    <a:pt x="3686" y="3686"/>
                  </a:lnTo>
                  <a:lnTo>
                    <a:pt x="368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4" name="Google Shape;664;p40"/>
            <p:cNvSpPr/>
            <p:nvPr/>
          </p:nvSpPr>
          <p:spPr>
            <a:xfrm>
              <a:off x="4642766" y="4725683"/>
              <a:ext cx="59810" cy="59794"/>
            </a:xfrm>
            <a:custGeom>
              <a:rect b="b" l="l" r="r" t="t"/>
              <a:pathLst>
                <a:path extrusionOk="0" h="3683" w="3684">
                  <a:moveTo>
                    <a:pt x="0" y="0"/>
                  </a:moveTo>
                  <a:lnTo>
                    <a:pt x="0" y="3683"/>
                  </a:lnTo>
                  <a:lnTo>
                    <a:pt x="3683" y="3683"/>
                  </a:lnTo>
                  <a:lnTo>
                    <a:pt x="368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5" name="Google Shape;665;p40"/>
            <p:cNvSpPr/>
            <p:nvPr/>
          </p:nvSpPr>
          <p:spPr>
            <a:xfrm>
              <a:off x="4750161" y="4725683"/>
              <a:ext cx="59842" cy="59794"/>
            </a:xfrm>
            <a:custGeom>
              <a:rect b="b" l="l" r="r" t="t"/>
              <a:pathLst>
                <a:path extrusionOk="0" h="3683" w="3686">
                  <a:moveTo>
                    <a:pt x="1" y="0"/>
                  </a:moveTo>
                  <a:lnTo>
                    <a:pt x="1" y="3683"/>
                  </a:lnTo>
                  <a:lnTo>
                    <a:pt x="3685" y="3683"/>
                  </a:lnTo>
                  <a:lnTo>
                    <a:pt x="368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6" name="Google Shape;666;p40"/>
            <p:cNvSpPr/>
            <p:nvPr/>
          </p:nvSpPr>
          <p:spPr>
            <a:xfrm>
              <a:off x="4857588" y="4725683"/>
              <a:ext cx="59842" cy="59794"/>
            </a:xfrm>
            <a:custGeom>
              <a:rect b="b" l="l" r="r" t="t"/>
              <a:pathLst>
                <a:path extrusionOk="0" h="3683" w="3686">
                  <a:moveTo>
                    <a:pt x="1" y="0"/>
                  </a:moveTo>
                  <a:lnTo>
                    <a:pt x="1" y="3683"/>
                  </a:lnTo>
                  <a:lnTo>
                    <a:pt x="3686" y="3683"/>
                  </a:lnTo>
                  <a:lnTo>
                    <a:pt x="368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7" name="Google Shape;667;p40"/>
            <p:cNvSpPr/>
            <p:nvPr/>
          </p:nvSpPr>
          <p:spPr>
            <a:xfrm>
              <a:off x="4642766" y="4831811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0" y="1"/>
                  </a:moveTo>
                  <a:lnTo>
                    <a:pt x="0" y="3684"/>
                  </a:lnTo>
                  <a:lnTo>
                    <a:pt x="3683" y="3684"/>
                  </a:lnTo>
                  <a:lnTo>
                    <a:pt x="368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8" name="Google Shape;668;p40"/>
            <p:cNvSpPr/>
            <p:nvPr/>
          </p:nvSpPr>
          <p:spPr>
            <a:xfrm>
              <a:off x="4750161" y="4831811"/>
              <a:ext cx="59842" cy="59810"/>
            </a:xfrm>
            <a:custGeom>
              <a:rect b="b" l="l" r="r" t="t"/>
              <a:pathLst>
                <a:path extrusionOk="0" h="3684" w="3686">
                  <a:moveTo>
                    <a:pt x="1" y="1"/>
                  </a:moveTo>
                  <a:lnTo>
                    <a:pt x="1" y="3684"/>
                  </a:lnTo>
                  <a:lnTo>
                    <a:pt x="3685" y="3684"/>
                  </a:lnTo>
                  <a:lnTo>
                    <a:pt x="3685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9" name="Google Shape;669;p40"/>
            <p:cNvSpPr/>
            <p:nvPr/>
          </p:nvSpPr>
          <p:spPr>
            <a:xfrm>
              <a:off x="4857588" y="4831811"/>
              <a:ext cx="59842" cy="59810"/>
            </a:xfrm>
            <a:custGeom>
              <a:rect b="b" l="l" r="r" t="t"/>
              <a:pathLst>
                <a:path extrusionOk="0" h="3684" w="3686">
                  <a:moveTo>
                    <a:pt x="1" y="1"/>
                  </a:moveTo>
                  <a:lnTo>
                    <a:pt x="1" y="3684"/>
                  </a:lnTo>
                  <a:lnTo>
                    <a:pt x="3686" y="3684"/>
                  </a:lnTo>
                  <a:lnTo>
                    <a:pt x="368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0" name="Google Shape;670;p40"/>
            <p:cNvSpPr/>
            <p:nvPr/>
          </p:nvSpPr>
          <p:spPr>
            <a:xfrm>
              <a:off x="4223920" y="3783355"/>
              <a:ext cx="351472" cy="1180707"/>
            </a:xfrm>
            <a:custGeom>
              <a:rect b="b" l="l" r="r" t="t"/>
              <a:pathLst>
                <a:path extrusionOk="0" h="72726" w="21649">
                  <a:moveTo>
                    <a:pt x="20164" y="0"/>
                  </a:moveTo>
                  <a:cubicBezTo>
                    <a:pt x="20161" y="0"/>
                    <a:pt x="20158" y="0"/>
                    <a:pt x="20155" y="0"/>
                  </a:cubicBezTo>
                  <a:lnTo>
                    <a:pt x="1517" y="104"/>
                  </a:lnTo>
                  <a:cubicBezTo>
                    <a:pt x="701" y="108"/>
                    <a:pt x="41" y="772"/>
                    <a:pt x="41" y="1589"/>
                  </a:cubicBezTo>
                  <a:lnTo>
                    <a:pt x="0" y="72725"/>
                  </a:lnTo>
                  <a:lnTo>
                    <a:pt x="21648" y="72725"/>
                  </a:lnTo>
                  <a:lnTo>
                    <a:pt x="21648" y="1485"/>
                  </a:lnTo>
                  <a:cubicBezTo>
                    <a:pt x="21648" y="666"/>
                    <a:pt x="20984" y="0"/>
                    <a:pt x="20164" y="0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1" name="Google Shape;671;p40"/>
            <p:cNvSpPr/>
            <p:nvPr/>
          </p:nvSpPr>
          <p:spPr>
            <a:xfrm>
              <a:off x="4288632" y="3855779"/>
              <a:ext cx="33087" cy="1046963"/>
            </a:xfrm>
            <a:custGeom>
              <a:rect b="b" l="l" r="r" t="t"/>
              <a:pathLst>
                <a:path extrusionOk="0" h="64488" w="2038">
                  <a:moveTo>
                    <a:pt x="1018" y="1"/>
                  </a:moveTo>
                  <a:cubicBezTo>
                    <a:pt x="454" y="1"/>
                    <a:pt x="0" y="455"/>
                    <a:pt x="0" y="1019"/>
                  </a:cubicBezTo>
                  <a:lnTo>
                    <a:pt x="0" y="63470"/>
                  </a:lnTo>
                  <a:cubicBezTo>
                    <a:pt x="0" y="64035"/>
                    <a:pt x="454" y="64488"/>
                    <a:pt x="1018" y="64488"/>
                  </a:cubicBezTo>
                  <a:cubicBezTo>
                    <a:pt x="1583" y="64488"/>
                    <a:pt x="2038" y="64035"/>
                    <a:pt x="2038" y="63470"/>
                  </a:cubicBezTo>
                  <a:lnTo>
                    <a:pt x="2038" y="1019"/>
                  </a:lnTo>
                  <a:cubicBezTo>
                    <a:pt x="2038" y="455"/>
                    <a:pt x="1583" y="1"/>
                    <a:pt x="1018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2" name="Google Shape;672;p40"/>
            <p:cNvSpPr/>
            <p:nvPr/>
          </p:nvSpPr>
          <p:spPr>
            <a:xfrm>
              <a:off x="4383136" y="3855779"/>
              <a:ext cx="33071" cy="1046963"/>
            </a:xfrm>
            <a:custGeom>
              <a:rect b="b" l="l" r="r" t="t"/>
              <a:pathLst>
                <a:path extrusionOk="0" h="64488" w="2037">
                  <a:moveTo>
                    <a:pt x="1018" y="1"/>
                  </a:moveTo>
                  <a:cubicBezTo>
                    <a:pt x="454" y="1"/>
                    <a:pt x="0" y="455"/>
                    <a:pt x="0" y="1019"/>
                  </a:cubicBezTo>
                  <a:lnTo>
                    <a:pt x="0" y="63470"/>
                  </a:lnTo>
                  <a:cubicBezTo>
                    <a:pt x="0" y="64035"/>
                    <a:pt x="454" y="64488"/>
                    <a:pt x="1018" y="64488"/>
                  </a:cubicBezTo>
                  <a:cubicBezTo>
                    <a:pt x="1582" y="64488"/>
                    <a:pt x="2036" y="64035"/>
                    <a:pt x="2036" y="63470"/>
                  </a:cubicBezTo>
                  <a:lnTo>
                    <a:pt x="2036" y="1019"/>
                  </a:lnTo>
                  <a:cubicBezTo>
                    <a:pt x="2036" y="455"/>
                    <a:pt x="1582" y="1"/>
                    <a:pt x="1018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3" name="Google Shape;673;p40"/>
            <p:cNvSpPr/>
            <p:nvPr/>
          </p:nvSpPr>
          <p:spPr>
            <a:xfrm>
              <a:off x="4477608" y="3855779"/>
              <a:ext cx="33103" cy="1046963"/>
            </a:xfrm>
            <a:custGeom>
              <a:rect b="b" l="l" r="r" t="t"/>
              <a:pathLst>
                <a:path extrusionOk="0" h="64488" w="2039">
                  <a:moveTo>
                    <a:pt x="1018" y="1"/>
                  </a:moveTo>
                  <a:cubicBezTo>
                    <a:pt x="455" y="1"/>
                    <a:pt x="0" y="455"/>
                    <a:pt x="0" y="1019"/>
                  </a:cubicBezTo>
                  <a:lnTo>
                    <a:pt x="0" y="63470"/>
                  </a:lnTo>
                  <a:cubicBezTo>
                    <a:pt x="0" y="64035"/>
                    <a:pt x="455" y="64488"/>
                    <a:pt x="1018" y="64488"/>
                  </a:cubicBezTo>
                  <a:cubicBezTo>
                    <a:pt x="1584" y="64488"/>
                    <a:pt x="2038" y="64035"/>
                    <a:pt x="2038" y="63470"/>
                  </a:cubicBezTo>
                  <a:lnTo>
                    <a:pt x="2038" y="1019"/>
                  </a:lnTo>
                  <a:cubicBezTo>
                    <a:pt x="2038" y="455"/>
                    <a:pt x="1584" y="1"/>
                    <a:pt x="1018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4" name="Google Shape;674;p40"/>
            <p:cNvSpPr/>
            <p:nvPr/>
          </p:nvSpPr>
          <p:spPr>
            <a:xfrm>
              <a:off x="5004401" y="3427776"/>
              <a:ext cx="351472" cy="1536286"/>
            </a:xfrm>
            <a:custGeom>
              <a:rect b="b" l="l" r="r" t="t"/>
              <a:pathLst>
                <a:path extrusionOk="0" h="94628" w="21649">
                  <a:moveTo>
                    <a:pt x="1508" y="1"/>
                  </a:moveTo>
                  <a:cubicBezTo>
                    <a:pt x="675" y="1"/>
                    <a:pt x="0" y="675"/>
                    <a:pt x="0" y="1508"/>
                  </a:cubicBezTo>
                  <a:lnTo>
                    <a:pt x="0" y="94627"/>
                  </a:lnTo>
                  <a:lnTo>
                    <a:pt x="21648" y="94627"/>
                  </a:lnTo>
                  <a:lnTo>
                    <a:pt x="21648" y="1508"/>
                  </a:lnTo>
                  <a:cubicBezTo>
                    <a:pt x="21648" y="675"/>
                    <a:pt x="20974" y="1"/>
                    <a:pt x="20141" y="1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5" name="Google Shape;675;p40"/>
            <p:cNvSpPr/>
            <p:nvPr/>
          </p:nvSpPr>
          <p:spPr>
            <a:xfrm>
              <a:off x="5150224" y="3584249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0"/>
                  </a:moveTo>
                  <a:cubicBezTo>
                    <a:pt x="822" y="0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3"/>
                    <a:pt x="1841" y="3683"/>
                  </a:cubicBezTo>
                  <a:lnTo>
                    <a:pt x="1843" y="3683"/>
                  </a:lnTo>
                  <a:cubicBezTo>
                    <a:pt x="2863" y="3683"/>
                    <a:pt x="3684" y="2863"/>
                    <a:pt x="3684" y="1843"/>
                  </a:cubicBezTo>
                  <a:lnTo>
                    <a:pt x="3684" y="1841"/>
                  </a:lnTo>
                  <a:cubicBezTo>
                    <a:pt x="3684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6" name="Google Shape;676;p40"/>
            <p:cNvSpPr/>
            <p:nvPr/>
          </p:nvSpPr>
          <p:spPr>
            <a:xfrm>
              <a:off x="5257667" y="3693429"/>
              <a:ext cx="59794" cy="59794"/>
            </a:xfrm>
            <a:custGeom>
              <a:rect b="b" l="l" r="r" t="t"/>
              <a:pathLst>
                <a:path extrusionOk="0" h="3683" w="3683">
                  <a:moveTo>
                    <a:pt x="1841" y="0"/>
                  </a:moveTo>
                  <a:cubicBezTo>
                    <a:pt x="821" y="0"/>
                    <a:pt x="0" y="821"/>
                    <a:pt x="0" y="1841"/>
                  </a:cubicBezTo>
                  <a:lnTo>
                    <a:pt x="0" y="1842"/>
                  </a:lnTo>
                  <a:cubicBezTo>
                    <a:pt x="0" y="2862"/>
                    <a:pt x="821" y="3683"/>
                    <a:pt x="1841" y="3683"/>
                  </a:cubicBezTo>
                  <a:cubicBezTo>
                    <a:pt x="2860" y="3683"/>
                    <a:pt x="3683" y="2862"/>
                    <a:pt x="3683" y="1842"/>
                  </a:cubicBezTo>
                  <a:lnTo>
                    <a:pt x="3683" y="1841"/>
                  </a:lnTo>
                  <a:cubicBezTo>
                    <a:pt x="3683" y="821"/>
                    <a:pt x="2860" y="0"/>
                    <a:pt x="184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7" name="Google Shape;677;p40"/>
            <p:cNvSpPr/>
            <p:nvPr/>
          </p:nvSpPr>
          <p:spPr>
            <a:xfrm>
              <a:off x="5042797" y="3802593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2" y="1"/>
                    <a:pt x="1" y="823"/>
                    <a:pt x="1" y="1843"/>
                  </a:cubicBezTo>
                  <a:cubicBezTo>
                    <a:pt x="1" y="2864"/>
                    <a:pt x="822" y="3685"/>
                    <a:pt x="1843" y="3685"/>
                  </a:cubicBezTo>
                  <a:lnTo>
                    <a:pt x="1845" y="3685"/>
                  </a:lnTo>
                  <a:cubicBezTo>
                    <a:pt x="2865" y="3685"/>
                    <a:pt x="3685" y="2864"/>
                    <a:pt x="3685" y="1843"/>
                  </a:cubicBezTo>
                  <a:cubicBezTo>
                    <a:pt x="3685" y="823"/>
                    <a:pt x="2865" y="1"/>
                    <a:pt x="1845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8" name="Google Shape;678;p40"/>
            <p:cNvSpPr/>
            <p:nvPr/>
          </p:nvSpPr>
          <p:spPr>
            <a:xfrm>
              <a:off x="5257667" y="3802593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841" y="1"/>
                  </a:moveTo>
                  <a:cubicBezTo>
                    <a:pt x="821" y="1"/>
                    <a:pt x="0" y="823"/>
                    <a:pt x="0" y="1843"/>
                  </a:cubicBezTo>
                  <a:cubicBezTo>
                    <a:pt x="0" y="2864"/>
                    <a:pt x="821" y="3685"/>
                    <a:pt x="1841" y="3685"/>
                  </a:cubicBezTo>
                  <a:cubicBezTo>
                    <a:pt x="2860" y="3685"/>
                    <a:pt x="3683" y="2864"/>
                    <a:pt x="3683" y="1843"/>
                  </a:cubicBezTo>
                  <a:cubicBezTo>
                    <a:pt x="3683" y="823"/>
                    <a:pt x="2860" y="1"/>
                    <a:pt x="184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9" name="Google Shape;679;p40"/>
            <p:cNvSpPr/>
            <p:nvPr/>
          </p:nvSpPr>
          <p:spPr>
            <a:xfrm>
              <a:off x="5042797" y="3911790"/>
              <a:ext cx="59842" cy="59810"/>
            </a:xfrm>
            <a:custGeom>
              <a:rect b="b" l="l" r="r" t="t"/>
              <a:pathLst>
                <a:path extrusionOk="0" h="3684" w="3686">
                  <a:moveTo>
                    <a:pt x="1843" y="1"/>
                  </a:moveTo>
                  <a:cubicBezTo>
                    <a:pt x="822" y="1"/>
                    <a:pt x="1" y="822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4"/>
                    <a:pt x="1843" y="3684"/>
                  </a:cubicBezTo>
                  <a:lnTo>
                    <a:pt x="1845" y="3684"/>
                  </a:lnTo>
                  <a:cubicBezTo>
                    <a:pt x="2865" y="3684"/>
                    <a:pt x="3685" y="2863"/>
                    <a:pt x="3685" y="1843"/>
                  </a:cubicBezTo>
                  <a:lnTo>
                    <a:pt x="3685" y="1841"/>
                  </a:lnTo>
                  <a:cubicBezTo>
                    <a:pt x="3685" y="822"/>
                    <a:pt x="2865" y="1"/>
                    <a:pt x="1845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0" name="Google Shape;680;p40"/>
            <p:cNvSpPr/>
            <p:nvPr/>
          </p:nvSpPr>
          <p:spPr>
            <a:xfrm>
              <a:off x="5150224" y="3911790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1"/>
                  </a:moveTo>
                  <a:cubicBezTo>
                    <a:pt x="822" y="1"/>
                    <a:pt x="1" y="822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4"/>
                    <a:pt x="1841" y="3684"/>
                  </a:cubicBezTo>
                  <a:lnTo>
                    <a:pt x="1843" y="3684"/>
                  </a:lnTo>
                  <a:cubicBezTo>
                    <a:pt x="2863" y="3684"/>
                    <a:pt x="3684" y="2863"/>
                    <a:pt x="3684" y="1843"/>
                  </a:cubicBezTo>
                  <a:lnTo>
                    <a:pt x="3684" y="1841"/>
                  </a:lnTo>
                  <a:cubicBezTo>
                    <a:pt x="3684" y="822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1" name="Google Shape;681;p40"/>
            <p:cNvSpPr/>
            <p:nvPr/>
          </p:nvSpPr>
          <p:spPr>
            <a:xfrm>
              <a:off x="5257667" y="3911790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1"/>
                  </a:moveTo>
                  <a:cubicBezTo>
                    <a:pt x="821" y="1"/>
                    <a:pt x="0" y="822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4"/>
                    <a:pt x="1841" y="3684"/>
                  </a:cubicBezTo>
                  <a:cubicBezTo>
                    <a:pt x="2860" y="3684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2"/>
                    <a:pt x="2860" y="1"/>
                    <a:pt x="184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2" name="Google Shape;682;p40"/>
            <p:cNvSpPr/>
            <p:nvPr/>
          </p:nvSpPr>
          <p:spPr>
            <a:xfrm>
              <a:off x="5042797" y="4020970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0"/>
                  </a:moveTo>
                  <a:cubicBezTo>
                    <a:pt x="822" y="0"/>
                    <a:pt x="1" y="823"/>
                    <a:pt x="1" y="1843"/>
                  </a:cubicBezTo>
                  <a:cubicBezTo>
                    <a:pt x="1" y="2864"/>
                    <a:pt x="822" y="3685"/>
                    <a:pt x="1843" y="3685"/>
                  </a:cubicBezTo>
                  <a:lnTo>
                    <a:pt x="1845" y="3685"/>
                  </a:lnTo>
                  <a:cubicBezTo>
                    <a:pt x="2865" y="3685"/>
                    <a:pt x="3685" y="2864"/>
                    <a:pt x="3685" y="1843"/>
                  </a:cubicBezTo>
                  <a:cubicBezTo>
                    <a:pt x="3685" y="823"/>
                    <a:pt x="2865" y="0"/>
                    <a:pt x="184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3" name="Google Shape;683;p40"/>
            <p:cNvSpPr/>
            <p:nvPr/>
          </p:nvSpPr>
          <p:spPr>
            <a:xfrm>
              <a:off x="5150224" y="4020970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1" y="0"/>
                  </a:moveTo>
                  <a:cubicBezTo>
                    <a:pt x="822" y="0"/>
                    <a:pt x="1" y="823"/>
                    <a:pt x="1" y="1843"/>
                  </a:cubicBezTo>
                  <a:cubicBezTo>
                    <a:pt x="1" y="2864"/>
                    <a:pt x="822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4" y="2864"/>
                    <a:pt x="3684" y="1843"/>
                  </a:cubicBezTo>
                  <a:cubicBezTo>
                    <a:pt x="3684" y="823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4" name="Google Shape;684;p40"/>
            <p:cNvSpPr/>
            <p:nvPr/>
          </p:nvSpPr>
          <p:spPr>
            <a:xfrm>
              <a:off x="5257667" y="4020970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841" y="0"/>
                  </a:moveTo>
                  <a:cubicBezTo>
                    <a:pt x="821" y="0"/>
                    <a:pt x="0" y="823"/>
                    <a:pt x="0" y="1843"/>
                  </a:cubicBezTo>
                  <a:cubicBezTo>
                    <a:pt x="0" y="2864"/>
                    <a:pt x="821" y="3685"/>
                    <a:pt x="1841" y="3685"/>
                  </a:cubicBezTo>
                  <a:cubicBezTo>
                    <a:pt x="2860" y="3685"/>
                    <a:pt x="3683" y="2864"/>
                    <a:pt x="3683" y="1843"/>
                  </a:cubicBezTo>
                  <a:cubicBezTo>
                    <a:pt x="3683" y="823"/>
                    <a:pt x="2860" y="0"/>
                    <a:pt x="184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5" name="Google Shape;685;p40"/>
            <p:cNvSpPr/>
            <p:nvPr/>
          </p:nvSpPr>
          <p:spPr>
            <a:xfrm>
              <a:off x="5042797" y="4130167"/>
              <a:ext cx="59842" cy="59810"/>
            </a:xfrm>
            <a:custGeom>
              <a:rect b="b" l="l" r="r" t="t"/>
              <a:pathLst>
                <a:path extrusionOk="0" h="3684" w="3686">
                  <a:moveTo>
                    <a:pt x="1843" y="1"/>
                  </a:moveTo>
                  <a:cubicBezTo>
                    <a:pt x="822" y="1"/>
                    <a:pt x="1" y="822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4"/>
                    <a:pt x="1843" y="3684"/>
                  </a:cubicBezTo>
                  <a:lnTo>
                    <a:pt x="1845" y="3684"/>
                  </a:lnTo>
                  <a:cubicBezTo>
                    <a:pt x="2865" y="3684"/>
                    <a:pt x="3685" y="2863"/>
                    <a:pt x="3685" y="1843"/>
                  </a:cubicBezTo>
                  <a:lnTo>
                    <a:pt x="3685" y="1841"/>
                  </a:lnTo>
                  <a:cubicBezTo>
                    <a:pt x="3685" y="822"/>
                    <a:pt x="2865" y="1"/>
                    <a:pt x="1845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6" name="Google Shape;686;p40"/>
            <p:cNvSpPr/>
            <p:nvPr/>
          </p:nvSpPr>
          <p:spPr>
            <a:xfrm>
              <a:off x="5150224" y="4130167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1"/>
                  </a:moveTo>
                  <a:cubicBezTo>
                    <a:pt x="822" y="1"/>
                    <a:pt x="1" y="822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4"/>
                    <a:pt x="1841" y="3684"/>
                  </a:cubicBezTo>
                  <a:lnTo>
                    <a:pt x="1843" y="3684"/>
                  </a:lnTo>
                  <a:cubicBezTo>
                    <a:pt x="2863" y="3684"/>
                    <a:pt x="3684" y="2863"/>
                    <a:pt x="3684" y="1843"/>
                  </a:cubicBezTo>
                  <a:lnTo>
                    <a:pt x="3684" y="1841"/>
                  </a:lnTo>
                  <a:cubicBezTo>
                    <a:pt x="3684" y="822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7" name="Google Shape;687;p40"/>
            <p:cNvSpPr/>
            <p:nvPr/>
          </p:nvSpPr>
          <p:spPr>
            <a:xfrm>
              <a:off x="5257667" y="4130167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1"/>
                  </a:moveTo>
                  <a:cubicBezTo>
                    <a:pt x="821" y="1"/>
                    <a:pt x="0" y="822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4"/>
                    <a:pt x="1841" y="3684"/>
                  </a:cubicBezTo>
                  <a:cubicBezTo>
                    <a:pt x="2860" y="3684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2"/>
                    <a:pt x="2860" y="1"/>
                    <a:pt x="184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8" name="Google Shape;688;p40"/>
            <p:cNvSpPr/>
            <p:nvPr/>
          </p:nvSpPr>
          <p:spPr>
            <a:xfrm>
              <a:off x="5042797" y="4239347"/>
              <a:ext cx="59842" cy="59826"/>
            </a:xfrm>
            <a:custGeom>
              <a:rect b="b" l="l" r="r" t="t"/>
              <a:pathLst>
                <a:path extrusionOk="0" h="3685" w="3686">
                  <a:moveTo>
                    <a:pt x="1843" y="0"/>
                  </a:moveTo>
                  <a:cubicBezTo>
                    <a:pt x="822" y="0"/>
                    <a:pt x="1" y="823"/>
                    <a:pt x="1" y="1843"/>
                  </a:cubicBezTo>
                  <a:cubicBezTo>
                    <a:pt x="1" y="2864"/>
                    <a:pt x="822" y="3685"/>
                    <a:pt x="1843" y="3685"/>
                  </a:cubicBezTo>
                  <a:lnTo>
                    <a:pt x="1845" y="3685"/>
                  </a:lnTo>
                  <a:cubicBezTo>
                    <a:pt x="2865" y="3685"/>
                    <a:pt x="3685" y="2864"/>
                    <a:pt x="3685" y="1843"/>
                  </a:cubicBezTo>
                  <a:cubicBezTo>
                    <a:pt x="3685" y="823"/>
                    <a:pt x="2865" y="0"/>
                    <a:pt x="184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9" name="Google Shape;689;p40"/>
            <p:cNvSpPr/>
            <p:nvPr/>
          </p:nvSpPr>
          <p:spPr>
            <a:xfrm>
              <a:off x="5150224" y="4239347"/>
              <a:ext cx="59810" cy="59826"/>
            </a:xfrm>
            <a:custGeom>
              <a:rect b="b" l="l" r="r" t="t"/>
              <a:pathLst>
                <a:path extrusionOk="0" h="3685" w="3684">
                  <a:moveTo>
                    <a:pt x="1841" y="0"/>
                  </a:moveTo>
                  <a:cubicBezTo>
                    <a:pt x="822" y="0"/>
                    <a:pt x="1" y="823"/>
                    <a:pt x="1" y="1843"/>
                  </a:cubicBezTo>
                  <a:cubicBezTo>
                    <a:pt x="1" y="2864"/>
                    <a:pt x="822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4" y="2864"/>
                    <a:pt x="3684" y="1843"/>
                  </a:cubicBezTo>
                  <a:cubicBezTo>
                    <a:pt x="3684" y="823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0" name="Google Shape;690;p40"/>
            <p:cNvSpPr/>
            <p:nvPr/>
          </p:nvSpPr>
          <p:spPr>
            <a:xfrm>
              <a:off x="5257667" y="4239347"/>
              <a:ext cx="59794" cy="59826"/>
            </a:xfrm>
            <a:custGeom>
              <a:rect b="b" l="l" r="r" t="t"/>
              <a:pathLst>
                <a:path extrusionOk="0" h="3685" w="3683">
                  <a:moveTo>
                    <a:pt x="1841" y="0"/>
                  </a:moveTo>
                  <a:cubicBezTo>
                    <a:pt x="821" y="0"/>
                    <a:pt x="0" y="823"/>
                    <a:pt x="0" y="1843"/>
                  </a:cubicBezTo>
                  <a:cubicBezTo>
                    <a:pt x="0" y="2864"/>
                    <a:pt x="821" y="3685"/>
                    <a:pt x="1841" y="3685"/>
                  </a:cubicBezTo>
                  <a:cubicBezTo>
                    <a:pt x="2860" y="3685"/>
                    <a:pt x="3683" y="2864"/>
                    <a:pt x="3683" y="1843"/>
                  </a:cubicBezTo>
                  <a:cubicBezTo>
                    <a:pt x="3683" y="823"/>
                    <a:pt x="2860" y="0"/>
                    <a:pt x="184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1" name="Google Shape;691;p40"/>
            <p:cNvSpPr/>
            <p:nvPr/>
          </p:nvSpPr>
          <p:spPr>
            <a:xfrm>
              <a:off x="5042797" y="4348544"/>
              <a:ext cx="59842" cy="59810"/>
            </a:xfrm>
            <a:custGeom>
              <a:rect b="b" l="l" r="r" t="t"/>
              <a:pathLst>
                <a:path extrusionOk="0" h="3684" w="3686">
                  <a:moveTo>
                    <a:pt x="1843" y="1"/>
                  </a:moveTo>
                  <a:cubicBezTo>
                    <a:pt x="822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3"/>
                    <a:pt x="1843" y="3683"/>
                  </a:cubicBezTo>
                  <a:lnTo>
                    <a:pt x="1845" y="3683"/>
                  </a:lnTo>
                  <a:cubicBezTo>
                    <a:pt x="2865" y="3683"/>
                    <a:pt x="3685" y="2863"/>
                    <a:pt x="3685" y="1843"/>
                  </a:cubicBezTo>
                  <a:lnTo>
                    <a:pt x="3685" y="1841"/>
                  </a:lnTo>
                  <a:cubicBezTo>
                    <a:pt x="3685" y="821"/>
                    <a:pt x="2865" y="1"/>
                    <a:pt x="1845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2" name="Google Shape;692;p40"/>
            <p:cNvSpPr/>
            <p:nvPr/>
          </p:nvSpPr>
          <p:spPr>
            <a:xfrm>
              <a:off x="5150224" y="4348544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1"/>
                  </a:moveTo>
                  <a:cubicBezTo>
                    <a:pt x="822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3"/>
                    <a:pt x="1841" y="3683"/>
                  </a:cubicBezTo>
                  <a:lnTo>
                    <a:pt x="1843" y="3683"/>
                  </a:lnTo>
                  <a:cubicBezTo>
                    <a:pt x="2863" y="3683"/>
                    <a:pt x="3684" y="2863"/>
                    <a:pt x="3684" y="1843"/>
                  </a:cubicBezTo>
                  <a:lnTo>
                    <a:pt x="3684" y="1841"/>
                  </a:lnTo>
                  <a:cubicBezTo>
                    <a:pt x="3684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3" name="Google Shape;693;p40"/>
            <p:cNvSpPr/>
            <p:nvPr/>
          </p:nvSpPr>
          <p:spPr>
            <a:xfrm>
              <a:off x="5257667" y="4348544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1"/>
                  </a:moveTo>
                  <a:cubicBezTo>
                    <a:pt x="821" y="1"/>
                    <a:pt x="0" y="821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3"/>
                    <a:pt x="1841" y="3683"/>
                  </a:cubicBezTo>
                  <a:cubicBezTo>
                    <a:pt x="2860" y="3683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0" y="1"/>
                    <a:pt x="184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4" name="Google Shape;694;p40"/>
            <p:cNvSpPr/>
            <p:nvPr/>
          </p:nvSpPr>
          <p:spPr>
            <a:xfrm>
              <a:off x="5042797" y="4457724"/>
              <a:ext cx="59842" cy="59826"/>
            </a:xfrm>
            <a:custGeom>
              <a:rect b="b" l="l" r="r" t="t"/>
              <a:pathLst>
                <a:path extrusionOk="0" h="3685" w="3686">
                  <a:moveTo>
                    <a:pt x="1843" y="0"/>
                  </a:moveTo>
                  <a:cubicBezTo>
                    <a:pt x="822" y="0"/>
                    <a:pt x="1" y="823"/>
                    <a:pt x="1" y="1842"/>
                  </a:cubicBezTo>
                  <a:cubicBezTo>
                    <a:pt x="1" y="2864"/>
                    <a:pt x="822" y="3685"/>
                    <a:pt x="1843" y="3685"/>
                  </a:cubicBezTo>
                  <a:lnTo>
                    <a:pt x="1845" y="3685"/>
                  </a:lnTo>
                  <a:cubicBezTo>
                    <a:pt x="2865" y="3685"/>
                    <a:pt x="3685" y="2864"/>
                    <a:pt x="3685" y="1842"/>
                  </a:cubicBezTo>
                  <a:cubicBezTo>
                    <a:pt x="3685" y="823"/>
                    <a:pt x="2865" y="0"/>
                    <a:pt x="184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5" name="Google Shape;695;p40"/>
            <p:cNvSpPr/>
            <p:nvPr/>
          </p:nvSpPr>
          <p:spPr>
            <a:xfrm>
              <a:off x="5150224" y="4457724"/>
              <a:ext cx="59810" cy="59826"/>
            </a:xfrm>
            <a:custGeom>
              <a:rect b="b" l="l" r="r" t="t"/>
              <a:pathLst>
                <a:path extrusionOk="0" h="3685" w="3684">
                  <a:moveTo>
                    <a:pt x="1841" y="0"/>
                  </a:moveTo>
                  <a:cubicBezTo>
                    <a:pt x="822" y="0"/>
                    <a:pt x="1" y="823"/>
                    <a:pt x="1" y="1842"/>
                  </a:cubicBezTo>
                  <a:cubicBezTo>
                    <a:pt x="1" y="2864"/>
                    <a:pt x="822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4" y="2864"/>
                    <a:pt x="3684" y="1842"/>
                  </a:cubicBezTo>
                  <a:cubicBezTo>
                    <a:pt x="3684" y="823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6" name="Google Shape;696;p40"/>
            <p:cNvSpPr/>
            <p:nvPr/>
          </p:nvSpPr>
          <p:spPr>
            <a:xfrm>
              <a:off x="5257667" y="4457724"/>
              <a:ext cx="59794" cy="59826"/>
            </a:xfrm>
            <a:custGeom>
              <a:rect b="b" l="l" r="r" t="t"/>
              <a:pathLst>
                <a:path extrusionOk="0" h="3685" w="3683">
                  <a:moveTo>
                    <a:pt x="1841" y="0"/>
                  </a:moveTo>
                  <a:cubicBezTo>
                    <a:pt x="821" y="0"/>
                    <a:pt x="0" y="823"/>
                    <a:pt x="0" y="1842"/>
                  </a:cubicBezTo>
                  <a:cubicBezTo>
                    <a:pt x="0" y="2864"/>
                    <a:pt x="821" y="3685"/>
                    <a:pt x="1841" y="3685"/>
                  </a:cubicBezTo>
                  <a:cubicBezTo>
                    <a:pt x="2860" y="3685"/>
                    <a:pt x="3683" y="2864"/>
                    <a:pt x="3683" y="1842"/>
                  </a:cubicBezTo>
                  <a:cubicBezTo>
                    <a:pt x="3683" y="823"/>
                    <a:pt x="2860" y="0"/>
                    <a:pt x="184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7" name="Google Shape;697;p40"/>
            <p:cNvSpPr/>
            <p:nvPr/>
          </p:nvSpPr>
          <p:spPr>
            <a:xfrm>
              <a:off x="5042797" y="4566921"/>
              <a:ext cx="59842" cy="59810"/>
            </a:xfrm>
            <a:custGeom>
              <a:rect b="b" l="l" r="r" t="t"/>
              <a:pathLst>
                <a:path extrusionOk="0" h="3684" w="3686">
                  <a:moveTo>
                    <a:pt x="1843" y="1"/>
                  </a:moveTo>
                  <a:cubicBezTo>
                    <a:pt x="822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3"/>
                    <a:pt x="1843" y="3683"/>
                  </a:cubicBezTo>
                  <a:lnTo>
                    <a:pt x="1845" y="3683"/>
                  </a:lnTo>
                  <a:cubicBezTo>
                    <a:pt x="2865" y="3683"/>
                    <a:pt x="3685" y="2863"/>
                    <a:pt x="3685" y="1843"/>
                  </a:cubicBezTo>
                  <a:lnTo>
                    <a:pt x="3685" y="1841"/>
                  </a:lnTo>
                  <a:cubicBezTo>
                    <a:pt x="3685" y="821"/>
                    <a:pt x="2865" y="1"/>
                    <a:pt x="1845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8" name="Google Shape;698;p40"/>
            <p:cNvSpPr/>
            <p:nvPr/>
          </p:nvSpPr>
          <p:spPr>
            <a:xfrm>
              <a:off x="5150224" y="4566921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1"/>
                  </a:moveTo>
                  <a:cubicBezTo>
                    <a:pt x="822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3"/>
                    <a:pt x="1841" y="3683"/>
                  </a:cubicBezTo>
                  <a:lnTo>
                    <a:pt x="1843" y="3683"/>
                  </a:lnTo>
                  <a:cubicBezTo>
                    <a:pt x="2863" y="3683"/>
                    <a:pt x="3684" y="2863"/>
                    <a:pt x="3684" y="1843"/>
                  </a:cubicBezTo>
                  <a:lnTo>
                    <a:pt x="3684" y="1841"/>
                  </a:lnTo>
                  <a:cubicBezTo>
                    <a:pt x="3684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9" name="Google Shape;699;p40"/>
            <p:cNvSpPr/>
            <p:nvPr/>
          </p:nvSpPr>
          <p:spPr>
            <a:xfrm>
              <a:off x="5257667" y="4566921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1"/>
                  </a:moveTo>
                  <a:cubicBezTo>
                    <a:pt x="821" y="1"/>
                    <a:pt x="0" y="821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3"/>
                    <a:pt x="1841" y="3683"/>
                  </a:cubicBezTo>
                  <a:cubicBezTo>
                    <a:pt x="2860" y="3683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0" y="1"/>
                    <a:pt x="184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0" name="Google Shape;700;p40"/>
            <p:cNvSpPr/>
            <p:nvPr/>
          </p:nvSpPr>
          <p:spPr>
            <a:xfrm>
              <a:off x="5042797" y="4676101"/>
              <a:ext cx="59842" cy="59826"/>
            </a:xfrm>
            <a:custGeom>
              <a:rect b="b" l="l" r="r" t="t"/>
              <a:pathLst>
                <a:path extrusionOk="0" h="3685" w="3686">
                  <a:moveTo>
                    <a:pt x="1843" y="0"/>
                  </a:moveTo>
                  <a:cubicBezTo>
                    <a:pt x="822" y="0"/>
                    <a:pt x="1" y="823"/>
                    <a:pt x="1" y="1842"/>
                  </a:cubicBezTo>
                  <a:cubicBezTo>
                    <a:pt x="1" y="2864"/>
                    <a:pt x="822" y="3685"/>
                    <a:pt x="1843" y="3685"/>
                  </a:cubicBezTo>
                  <a:lnTo>
                    <a:pt x="1845" y="3685"/>
                  </a:lnTo>
                  <a:cubicBezTo>
                    <a:pt x="2865" y="3685"/>
                    <a:pt x="3685" y="2864"/>
                    <a:pt x="3685" y="1842"/>
                  </a:cubicBezTo>
                  <a:cubicBezTo>
                    <a:pt x="3685" y="823"/>
                    <a:pt x="2865" y="0"/>
                    <a:pt x="184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1" name="Google Shape;701;p40"/>
            <p:cNvSpPr/>
            <p:nvPr/>
          </p:nvSpPr>
          <p:spPr>
            <a:xfrm>
              <a:off x="5150224" y="4676101"/>
              <a:ext cx="59810" cy="59826"/>
            </a:xfrm>
            <a:custGeom>
              <a:rect b="b" l="l" r="r" t="t"/>
              <a:pathLst>
                <a:path extrusionOk="0" h="3685" w="3684">
                  <a:moveTo>
                    <a:pt x="1841" y="0"/>
                  </a:moveTo>
                  <a:cubicBezTo>
                    <a:pt x="822" y="0"/>
                    <a:pt x="1" y="823"/>
                    <a:pt x="1" y="1842"/>
                  </a:cubicBezTo>
                  <a:cubicBezTo>
                    <a:pt x="1" y="2864"/>
                    <a:pt x="822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4" y="2864"/>
                    <a:pt x="3684" y="1842"/>
                  </a:cubicBezTo>
                  <a:cubicBezTo>
                    <a:pt x="3684" y="823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2" name="Google Shape;702;p40"/>
            <p:cNvSpPr/>
            <p:nvPr/>
          </p:nvSpPr>
          <p:spPr>
            <a:xfrm>
              <a:off x="5257667" y="4676101"/>
              <a:ext cx="59794" cy="59826"/>
            </a:xfrm>
            <a:custGeom>
              <a:rect b="b" l="l" r="r" t="t"/>
              <a:pathLst>
                <a:path extrusionOk="0" h="3685" w="3683">
                  <a:moveTo>
                    <a:pt x="1841" y="0"/>
                  </a:moveTo>
                  <a:cubicBezTo>
                    <a:pt x="821" y="0"/>
                    <a:pt x="0" y="823"/>
                    <a:pt x="0" y="1842"/>
                  </a:cubicBezTo>
                  <a:cubicBezTo>
                    <a:pt x="0" y="2864"/>
                    <a:pt x="821" y="3685"/>
                    <a:pt x="1841" y="3685"/>
                  </a:cubicBezTo>
                  <a:cubicBezTo>
                    <a:pt x="2860" y="3685"/>
                    <a:pt x="3683" y="2864"/>
                    <a:pt x="3683" y="1842"/>
                  </a:cubicBezTo>
                  <a:cubicBezTo>
                    <a:pt x="3683" y="823"/>
                    <a:pt x="2860" y="0"/>
                    <a:pt x="184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3" name="Google Shape;703;p40"/>
            <p:cNvSpPr/>
            <p:nvPr/>
          </p:nvSpPr>
          <p:spPr>
            <a:xfrm>
              <a:off x="5042797" y="4785298"/>
              <a:ext cx="59842" cy="59810"/>
            </a:xfrm>
            <a:custGeom>
              <a:rect b="b" l="l" r="r" t="t"/>
              <a:pathLst>
                <a:path extrusionOk="0" h="3684" w="3686">
                  <a:moveTo>
                    <a:pt x="1843" y="0"/>
                  </a:moveTo>
                  <a:cubicBezTo>
                    <a:pt x="822" y="0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2"/>
                    <a:pt x="822" y="3683"/>
                    <a:pt x="1843" y="3683"/>
                  </a:cubicBezTo>
                  <a:lnTo>
                    <a:pt x="1845" y="3683"/>
                  </a:lnTo>
                  <a:cubicBezTo>
                    <a:pt x="2865" y="3683"/>
                    <a:pt x="3685" y="2862"/>
                    <a:pt x="3685" y="1843"/>
                  </a:cubicBezTo>
                  <a:lnTo>
                    <a:pt x="3685" y="1841"/>
                  </a:lnTo>
                  <a:cubicBezTo>
                    <a:pt x="3685" y="821"/>
                    <a:pt x="2865" y="0"/>
                    <a:pt x="184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4" name="Google Shape;704;p40"/>
            <p:cNvSpPr/>
            <p:nvPr/>
          </p:nvSpPr>
          <p:spPr>
            <a:xfrm>
              <a:off x="5150224" y="4785298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0"/>
                  </a:moveTo>
                  <a:cubicBezTo>
                    <a:pt x="822" y="0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2"/>
                    <a:pt x="822" y="3683"/>
                    <a:pt x="1841" y="3683"/>
                  </a:cubicBezTo>
                  <a:lnTo>
                    <a:pt x="1843" y="3683"/>
                  </a:lnTo>
                  <a:cubicBezTo>
                    <a:pt x="2863" y="3683"/>
                    <a:pt x="3684" y="2862"/>
                    <a:pt x="3684" y="1843"/>
                  </a:cubicBezTo>
                  <a:lnTo>
                    <a:pt x="3684" y="1841"/>
                  </a:lnTo>
                  <a:cubicBezTo>
                    <a:pt x="3684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5" name="Google Shape;705;p40"/>
            <p:cNvSpPr/>
            <p:nvPr/>
          </p:nvSpPr>
          <p:spPr>
            <a:xfrm>
              <a:off x="5257667" y="4785298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0"/>
                  </a:moveTo>
                  <a:cubicBezTo>
                    <a:pt x="821" y="0"/>
                    <a:pt x="0" y="821"/>
                    <a:pt x="0" y="1841"/>
                  </a:cubicBezTo>
                  <a:lnTo>
                    <a:pt x="0" y="1843"/>
                  </a:lnTo>
                  <a:cubicBezTo>
                    <a:pt x="0" y="2862"/>
                    <a:pt x="821" y="3683"/>
                    <a:pt x="1841" y="3683"/>
                  </a:cubicBezTo>
                  <a:cubicBezTo>
                    <a:pt x="2860" y="3683"/>
                    <a:pt x="3683" y="2862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0" y="0"/>
                    <a:pt x="184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6" name="Google Shape;706;p40"/>
            <p:cNvSpPr/>
            <p:nvPr/>
          </p:nvSpPr>
          <p:spPr>
            <a:xfrm>
              <a:off x="3431018" y="2988863"/>
              <a:ext cx="388390" cy="170256"/>
            </a:xfrm>
            <a:custGeom>
              <a:rect b="b" l="l" r="r" t="t"/>
              <a:pathLst>
                <a:path extrusionOk="0" h="10487" w="23923">
                  <a:moveTo>
                    <a:pt x="1077" y="0"/>
                  </a:moveTo>
                  <a:cubicBezTo>
                    <a:pt x="480" y="0"/>
                    <a:pt x="1" y="479"/>
                    <a:pt x="1" y="1075"/>
                  </a:cubicBezTo>
                  <a:lnTo>
                    <a:pt x="1" y="9412"/>
                  </a:lnTo>
                  <a:cubicBezTo>
                    <a:pt x="1" y="10008"/>
                    <a:pt x="480" y="10487"/>
                    <a:pt x="1077" y="10487"/>
                  </a:cubicBezTo>
                  <a:lnTo>
                    <a:pt x="22848" y="10487"/>
                  </a:lnTo>
                  <a:cubicBezTo>
                    <a:pt x="23443" y="10487"/>
                    <a:pt x="23922" y="10008"/>
                    <a:pt x="23922" y="9412"/>
                  </a:cubicBezTo>
                  <a:lnTo>
                    <a:pt x="23922" y="1075"/>
                  </a:lnTo>
                  <a:cubicBezTo>
                    <a:pt x="23922" y="479"/>
                    <a:pt x="23443" y="0"/>
                    <a:pt x="22848" y="0"/>
                  </a:cubicBezTo>
                  <a:close/>
                </a:path>
              </a:pathLst>
            </a:custGeom>
            <a:solidFill>
              <a:srgbClr val="F9BF3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7" name="Google Shape;707;p40"/>
            <p:cNvSpPr/>
            <p:nvPr/>
          </p:nvSpPr>
          <p:spPr>
            <a:xfrm>
              <a:off x="3449494" y="3157512"/>
              <a:ext cx="351472" cy="1806550"/>
            </a:xfrm>
            <a:custGeom>
              <a:rect b="b" l="l" r="r" t="t"/>
              <a:pathLst>
                <a:path extrusionOk="0" h="111275" w="21649">
                  <a:moveTo>
                    <a:pt x="1" y="0"/>
                  </a:moveTo>
                  <a:lnTo>
                    <a:pt x="1" y="111274"/>
                  </a:lnTo>
                  <a:lnTo>
                    <a:pt x="21648" y="111274"/>
                  </a:lnTo>
                  <a:lnTo>
                    <a:pt x="21648" y="0"/>
                  </a:ln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8" name="Google Shape;708;p40"/>
            <p:cNvSpPr/>
            <p:nvPr/>
          </p:nvSpPr>
          <p:spPr>
            <a:xfrm>
              <a:off x="3491640" y="3204691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0"/>
                  </a:moveTo>
                  <a:cubicBezTo>
                    <a:pt x="767" y="0"/>
                    <a:pt x="1" y="766"/>
                    <a:pt x="1" y="1719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6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9" name="Google Shape;709;p40"/>
            <p:cNvSpPr/>
            <p:nvPr/>
          </p:nvSpPr>
          <p:spPr>
            <a:xfrm>
              <a:off x="3599051" y="3204691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0"/>
                  </a:moveTo>
                  <a:cubicBezTo>
                    <a:pt x="768" y="0"/>
                    <a:pt x="0" y="766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19"/>
                  </a:lnTo>
                  <a:cubicBezTo>
                    <a:pt x="3685" y="766"/>
                    <a:pt x="2918" y="0"/>
                    <a:pt x="19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0" name="Google Shape;710;p40"/>
            <p:cNvSpPr/>
            <p:nvPr/>
          </p:nvSpPr>
          <p:spPr>
            <a:xfrm>
              <a:off x="3706478" y="3204691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0"/>
                  </a:moveTo>
                  <a:cubicBezTo>
                    <a:pt x="766" y="0"/>
                    <a:pt x="0" y="766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6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1" name="Google Shape;711;p40"/>
            <p:cNvSpPr/>
            <p:nvPr/>
          </p:nvSpPr>
          <p:spPr>
            <a:xfrm>
              <a:off x="3491640" y="3308400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720" y="0"/>
                  </a:moveTo>
                  <a:cubicBezTo>
                    <a:pt x="767" y="0"/>
                    <a:pt x="1" y="768"/>
                    <a:pt x="1" y="1719"/>
                  </a:cubicBezTo>
                  <a:lnTo>
                    <a:pt x="1" y="1966"/>
                  </a:lnTo>
                  <a:cubicBezTo>
                    <a:pt x="1" y="2917"/>
                    <a:pt x="767" y="3685"/>
                    <a:pt x="1720" y="3685"/>
                  </a:cubicBezTo>
                  <a:lnTo>
                    <a:pt x="1964" y="3685"/>
                  </a:lnTo>
                  <a:cubicBezTo>
                    <a:pt x="2917" y="3685"/>
                    <a:pt x="3683" y="2917"/>
                    <a:pt x="3683" y="1966"/>
                  </a:cubicBezTo>
                  <a:lnTo>
                    <a:pt x="3683" y="1719"/>
                  </a:lnTo>
                  <a:cubicBezTo>
                    <a:pt x="3683" y="768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2" name="Google Shape;712;p40"/>
            <p:cNvSpPr/>
            <p:nvPr/>
          </p:nvSpPr>
          <p:spPr>
            <a:xfrm>
              <a:off x="3599051" y="3308400"/>
              <a:ext cx="59826" cy="59842"/>
            </a:xfrm>
            <a:custGeom>
              <a:rect b="b" l="l" r="r" t="t"/>
              <a:pathLst>
                <a:path extrusionOk="0" h="3686" w="3685">
                  <a:moveTo>
                    <a:pt x="1721" y="0"/>
                  </a:moveTo>
                  <a:cubicBezTo>
                    <a:pt x="768" y="0"/>
                    <a:pt x="0" y="768"/>
                    <a:pt x="0" y="1719"/>
                  </a:cubicBezTo>
                  <a:lnTo>
                    <a:pt x="0" y="1966"/>
                  </a:lnTo>
                  <a:cubicBezTo>
                    <a:pt x="0" y="2917"/>
                    <a:pt x="768" y="3685"/>
                    <a:pt x="1721" y="3685"/>
                  </a:cubicBezTo>
                  <a:lnTo>
                    <a:pt x="1966" y="3685"/>
                  </a:lnTo>
                  <a:cubicBezTo>
                    <a:pt x="2918" y="3685"/>
                    <a:pt x="3685" y="2917"/>
                    <a:pt x="3685" y="1966"/>
                  </a:cubicBezTo>
                  <a:lnTo>
                    <a:pt x="3685" y="1719"/>
                  </a:lnTo>
                  <a:cubicBezTo>
                    <a:pt x="3685" y="768"/>
                    <a:pt x="2918" y="0"/>
                    <a:pt x="19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3" name="Google Shape;713;p40"/>
            <p:cNvSpPr/>
            <p:nvPr/>
          </p:nvSpPr>
          <p:spPr>
            <a:xfrm>
              <a:off x="3706478" y="3308400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719" y="0"/>
                  </a:moveTo>
                  <a:cubicBezTo>
                    <a:pt x="766" y="0"/>
                    <a:pt x="0" y="768"/>
                    <a:pt x="0" y="1719"/>
                  </a:cubicBezTo>
                  <a:lnTo>
                    <a:pt x="0" y="1966"/>
                  </a:lnTo>
                  <a:cubicBezTo>
                    <a:pt x="0" y="2917"/>
                    <a:pt x="766" y="3685"/>
                    <a:pt x="1719" y="3685"/>
                  </a:cubicBezTo>
                  <a:lnTo>
                    <a:pt x="1964" y="3685"/>
                  </a:lnTo>
                  <a:cubicBezTo>
                    <a:pt x="2917" y="3685"/>
                    <a:pt x="3683" y="2917"/>
                    <a:pt x="3683" y="1966"/>
                  </a:cubicBezTo>
                  <a:lnTo>
                    <a:pt x="3683" y="1719"/>
                  </a:lnTo>
                  <a:cubicBezTo>
                    <a:pt x="3683" y="768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4" name="Google Shape;714;p40"/>
            <p:cNvSpPr/>
            <p:nvPr/>
          </p:nvSpPr>
          <p:spPr>
            <a:xfrm>
              <a:off x="3491640" y="3412141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0"/>
                  </a:moveTo>
                  <a:cubicBezTo>
                    <a:pt x="767" y="0"/>
                    <a:pt x="1" y="767"/>
                    <a:pt x="1" y="1719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5" name="Google Shape;715;p40"/>
            <p:cNvSpPr/>
            <p:nvPr/>
          </p:nvSpPr>
          <p:spPr>
            <a:xfrm>
              <a:off x="3599051" y="3412141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0"/>
                  </a:moveTo>
                  <a:cubicBezTo>
                    <a:pt x="768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19"/>
                  </a:lnTo>
                  <a:cubicBezTo>
                    <a:pt x="3685" y="767"/>
                    <a:pt x="2918" y="0"/>
                    <a:pt x="19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6" name="Google Shape;716;p40"/>
            <p:cNvSpPr/>
            <p:nvPr/>
          </p:nvSpPr>
          <p:spPr>
            <a:xfrm>
              <a:off x="3706478" y="3412141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0"/>
                  </a:moveTo>
                  <a:cubicBezTo>
                    <a:pt x="766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7" name="Google Shape;717;p40"/>
            <p:cNvSpPr/>
            <p:nvPr/>
          </p:nvSpPr>
          <p:spPr>
            <a:xfrm>
              <a:off x="3491640" y="3515851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720" y="1"/>
                  </a:moveTo>
                  <a:cubicBezTo>
                    <a:pt x="767" y="1"/>
                    <a:pt x="1" y="768"/>
                    <a:pt x="1" y="1720"/>
                  </a:cubicBezTo>
                  <a:lnTo>
                    <a:pt x="1" y="1966"/>
                  </a:lnTo>
                  <a:cubicBezTo>
                    <a:pt x="1" y="2919"/>
                    <a:pt x="767" y="3685"/>
                    <a:pt x="1720" y="3685"/>
                  </a:cubicBezTo>
                  <a:lnTo>
                    <a:pt x="1964" y="3685"/>
                  </a:lnTo>
                  <a:cubicBezTo>
                    <a:pt x="2917" y="3685"/>
                    <a:pt x="3683" y="2919"/>
                    <a:pt x="3683" y="1966"/>
                  </a:cubicBezTo>
                  <a:lnTo>
                    <a:pt x="3683" y="1720"/>
                  </a:lnTo>
                  <a:cubicBezTo>
                    <a:pt x="3683" y="768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8" name="Google Shape;718;p40"/>
            <p:cNvSpPr/>
            <p:nvPr/>
          </p:nvSpPr>
          <p:spPr>
            <a:xfrm>
              <a:off x="3599051" y="3515851"/>
              <a:ext cx="59826" cy="59842"/>
            </a:xfrm>
            <a:custGeom>
              <a:rect b="b" l="l" r="r" t="t"/>
              <a:pathLst>
                <a:path extrusionOk="0" h="3686" w="3685">
                  <a:moveTo>
                    <a:pt x="1721" y="1"/>
                  </a:moveTo>
                  <a:cubicBezTo>
                    <a:pt x="768" y="1"/>
                    <a:pt x="0" y="768"/>
                    <a:pt x="0" y="1720"/>
                  </a:cubicBezTo>
                  <a:lnTo>
                    <a:pt x="0" y="1966"/>
                  </a:lnTo>
                  <a:cubicBezTo>
                    <a:pt x="0" y="2919"/>
                    <a:pt x="768" y="3685"/>
                    <a:pt x="1721" y="3685"/>
                  </a:cubicBezTo>
                  <a:lnTo>
                    <a:pt x="1966" y="3685"/>
                  </a:lnTo>
                  <a:cubicBezTo>
                    <a:pt x="2918" y="3685"/>
                    <a:pt x="3685" y="2919"/>
                    <a:pt x="3685" y="1966"/>
                  </a:cubicBezTo>
                  <a:lnTo>
                    <a:pt x="3685" y="1720"/>
                  </a:lnTo>
                  <a:cubicBezTo>
                    <a:pt x="3685" y="768"/>
                    <a:pt x="2918" y="1"/>
                    <a:pt x="196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9" name="Google Shape;719;p40"/>
            <p:cNvSpPr/>
            <p:nvPr/>
          </p:nvSpPr>
          <p:spPr>
            <a:xfrm>
              <a:off x="3706478" y="3515851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719" y="1"/>
                  </a:moveTo>
                  <a:cubicBezTo>
                    <a:pt x="766" y="1"/>
                    <a:pt x="0" y="768"/>
                    <a:pt x="0" y="1720"/>
                  </a:cubicBezTo>
                  <a:lnTo>
                    <a:pt x="0" y="1966"/>
                  </a:lnTo>
                  <a:cubicBezTo>
                    <a:pt x="0" y="2919"/>
                    <a:pt x="766" y="3685"/>
                    <a:pt x="1719" y="3685"/>
                  </a:cubicBezTo>
                  <a:lnTo>
                    <a:pt x="1964" y="3685"/>
                  </a:lnTo>
                  <a:cubicBezTo>
                    <a:pt x="2917" y="3685"/>
                    <a:pt x="3683" y="2919"/>
                    <a:pt x="3683" y="1966"/>
                  </a:cubicBezTo>
                  <a:lnTo>
                    <a:pt x="3683" y="1720"/>
                  </a:lnTo>
                  <a:cubicBezTo>
                    <a:pt x="3683" y="768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0" name="Google Shape;720;p40"/>
            <p:cNvSpPr/>
            <p:nvPr/>
          </p:nvSpPr>
          <p:spPr>
            <a:xfrm>
              <a:off x="3491640" y="3619592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0"/>
                  </a:moveTo>
                  <a:cubicBezTo>
                    <a:pt x="767" y="0"/>
                    <a:pt x="1" y="767"/>
                    <a:pt x="1" y="1719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1" name="Google Shape;721;p40"/>
            <p:cNvSpPr/>
            <p:nvPr/>
          </p:nvSpPr>
          <p:spPr>
            <a:xfrm>
              <a:off x="3599051" y="3619592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0"/>
                  </a:moveTo>
                  <a:cubicBezTo>
                    <a:pt x="768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19"/>
                  </a:lnTo>
                  <a:cubicBezTo>
                    <a:pt x="3685" y="767"/>
                    <a:pt x="2918" y="0"/>
                    <a:pt x="19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2" name="Google Shape;722;p40"/>
            <p:cNvSpPr/>
            <p:nvPr/>
          </p:nvSpPr>
          <p:spPr>
            <a:xfrm>
              <a:off x="3706478" y="3619592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0"/>
                  </a:moveTo>
                  <a:cubicBezTo>
                    <a:pt x="766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3" name="Google Shape;723;p40"/>
            <p:cNvSpPr/>
            <p:nvPr/>
          </p:nvSpPr>
          <p:spPr>
            <a:xfrm>
              <a:off x="3491640" y="3723301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720" y="1"/>
                  </a:moveTo>
                  <a:cubicBezTo>
                    <a:pt x="767" y="1"/>
                    <a:pt x="1" y="768"/>
                    <a:pt x="1" y="1721"/>
                  </a:cubicBezTo>
                  <a:lnTo>
                    <a:pt x="1" y="1966"/>
                  </a:lnTo>
                  <a:cubicBezTo>
                    <a:pt x="1" y="2919"/>
                    <a:pt x="767" y="3685"/>
                    <a:pt x="1720" y="3685"/>
                  </a:cubicBezTo>
                  <a:lnTo>
                    <a:pt x="1964" y="3685"/>
                  </a:lnTo>
                  <a:cubicBezTo>
                    <a:pt x="2917" y="3685"/>
                    <a:pt x="3683" y="2919"/>
                    <a:pt x="3683" y="1966"/>
                  </a:cubicBezTo>
                  <a:lnTo>
                    <a:pt x="3683" y="1721"/>
                  </a:lnTo>
                  <a:cubicBezTo>
                    <a:pt x="3683" y="768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4" name="Google Shape;724;p40"/>
            <p:cNvSpPr/>
            <p:nvPr/>
          </p:nvSpPr>
          <p:spPr>
            <a:xfrm>
              <a:off x="3599051" y="3723301"/>
              <a:ext cx="59826" cy="59842"/>
            </a:xfrm>
            <a:custGeom>
              <a:rect b="b" l="l" r="r" t="t"/>
              <a:pathLst>
                <a:path extrusionOk="0" h="3686" w="3685">
                  <a:moveTo>
                    <a:pt x="1721" y="1"/>
                  </a:moveTo>
                  <a:cubicBezTo>
                    <a:pt x="768" y="1"/>
                    <a:pt x="0" y="768"/>
                    <a:pt x="0" y="1721"/>
                  </a:cubicBezTo>
                  <a:lnTo>
                    <a:pt x="0" y="1966"/>
                  </a:lnTo>
                  <a:cubicBezTo>
                    <a:pt x="0" y="2919"/>
                    <a:pt x="768" y="3685"/>
                    <a:pt x="1721" y="3685"/>
                  </a:cubicBezTo>
                  <a:lnTo>
                    <a:pt x="1966" y="3685"/>
                  </a:lnTo>
                  <a:cubicBezTo>
                    <a:pt x="2918" y="3685"/>
                    <a:pt x="3685" y="2919"/>
                    <a:pt x="3685" y="1966"/>
                  </a:cubicBezTo>
                  <a:lnTo>
                    <a:pt x="3685" y="1721"/>
                  </a:lnTo>
                  <a:cubicBezTo>
                    <a:pt x="3685" y="768"/>
                    <a:pt x="2918" y="1"/>
                    <a:pt x="196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5" name="Google Shape;725;p40"/>
            <p:cNvSpPr/>
            <p:nvPr/>
          </p:nvSpPr>
          <p:spPr>
            <a:xfrm>
              <a:off x="3706478" y="3723301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719" y="1"/>
                  </a:moveTo>
                  <a:cubicBezTo>
                    <a:pt x="766" y="1"/>
                    <a:pt x="0" y="768"/>
                    <a:pt x="0" y="1721"/>
                  </a:cubicBezTo>
                  <a:lnTo>
                    <a:pt x="0" y="1966"/>
                  </a:lnTo>
                  <a:cubicBezTo>
                    <a:pt x="0" y="2919"/>
                    <a:pt x="766" y="3685"/>
                    <a:pt x="1719" y="3685"/>
                  </a:cubicBezTo>
                  <a:lnTo>
                    <a:pt x="1964" y="3685"/>
                  </a:lnTo>
                  <a:cubicBezTo>
                    <a:pt x="2917" y="3685"/>
                    <a:pt x="3683" y="2919"/>
                    <a:pt x="3683" y="1966"/>
                  </a:cubicBezTo>
                  <a:lnTo>
                    <a:pt x="3683" y="1721"/>
                  </a:lnTo>
                  <a:cubicBezTo>
                    <a:pt x="3683" y="768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6" name="Google Shape;726;p40"/>
            <p:cNvSpPr/>
            <p:nvPr/>
          </p:nvSpPr>
          <p:spPr>
            <a:xfrm>
              <a:off x="3491640" y="3827043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720" y="0"/>
                  </a:moveTo>
                  <a:cubicBezTo>
                    <a:pt x="767" y="0"/>
                    <a:pt x="1" y="767"/>
                    <a:pt x="1" y="1719"/>
                  </a:cubicBezTo>
                  <a:lnTo>
                    <a:pt x="1" y="1964"/>
                  </a:lnTo>
                  <a:cubicBezTo>
                    <a:pt x="1" y="2917"/>
                    <a:pt x="767" y="3685"/>
                    <a:pt x="1720" y="3685"/>
                  </a:cubicBezTo>
                  <a:lnTo>
                    <a:pt x="1964" y="3685"/>
                  </a:lnTo>
                  <a:cubicBezTo>
                    <a:pt x="2917" y="3685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7" name="Google Shape;727;p40"/>
            <p:cNvSpPr/>
            <p:nvPr/>
          </p:nvSpPr>
          <p:spPr>
            <a:xfrm>
              <a:off x="3599051" y="3827043"/>
              <a:ext cx="59826" cy="59842"/>
            </a:xfrm>
            <a:custGeom>
              <a:rect b="b" l="l" r="r" t="t"/>
              <a:pathLst>
                <a:path extrusionOk="0" h="3686" w="3685">
                  <a:moveTo>
                    <a:pt x="1721" y="0"/>
                  </a:moveTo>
                  <a:cubicBezTo>
                    <a:pt x="768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8" y="3685"/>
                    <a:pt x="1721" y="3685"/>
                  </a:cubicBezTo>
                  <a:lnTo>
                    <a:pt x="1966" y="3685"/>
                  </a:lnTo>
                  <a:cubicBezTo>
                    <a:pt x="2918" y="3685"/>
                    <a:pt x="3685" y="2917"/>
                    <a:pt x="3685" y="1964"/>
                  </a:cubicBezTo>
                  <a:lnTo>
                    <a:pt x="3685" y="1719"/>
                  </a:lnTo>
                  <a:cubicBezTo>
                    <a:pt x="3685" y="767"/>
                    <a:pt x="2918" y="0"/>
                    <a:pt x="19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8" name="Google Shape;728;p40"/>
            <p:cNvSpPr/>
            <p:nvPr/>
          </p:nvSpPr>
          <p:spPr>
            <a:xfrm>
              <a:off x="3706478" y="3827043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719" y="0"/>
                  </a:moveTo>
                  <a:cubicBezTo>
                    <a:pt x="766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6" y="3685"/>
                    <a:pt x="1719" y="3685"/>
                  </a:cubicBezTo>
                  <a:lnTo>
                    <a:pt x="1964" y="3685"/>
                  </a:lnTo>
                  <a:cubicBezTo>
                    <a:pt x="2917" y="3685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9" name="Google Shape;729;p40"/>
            <p:cNvSpPr/>
            <p:nvPr/>
          </p:nvSpPr>
          <p:spPr>
            <a:xfrm>
              <a:off x="3491640" y="3930785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0"/>
                  </a:moveTo>
                  <a:cubicBezTo>
                    <a:pt x="767" y="0"/>
                    <a:pt x="1" y="767"/>
                    <a:pt x="1" y="1719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0" name="Google Shape;730;p40"/>
            <p:cNvSpPr/>
            <p:nvPr/>
          </p:nvSpPr>
          <p:spPr>
            <a:xfrm>
              <a:off x="3599051" y="3930785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0"/>
                  </a:moveTo>
                  <a:cubicBezTo>
                    <a:pt x="768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19"/>
                  </a:lnTo>
                  <a:cubicBezTo>
                    <a:pt x="3685" y="767"/>
                    <a:pt x="2918" y="0"/>
                    <a:pt x="19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1" name="Google Shape;731;p40"/>
            <p:cNvSpPr/>
            <p:nvPr/>
          </p:nvSpPr>
          <p:spPr>
            <a:xfrm>
              <a:off x="3706478" y="3930785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0"/>
                  </a:moveTo>
                  <a:cubicBezTo>
                    <a:pt x="766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2" name="Google Shape;732;p40"/>
            <p:cNvSpPr/>
            <p:nvPr/>
          </p:nvSpPr>
          <p:spPr>
            <a:xfrm>
              <a:off x="3491640" y="4034494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720" y="1"/>
                  </a:moveTo>
                  <a:cubicBezTo>
                    <a:pt x="767" y="1"/>
                    <a:pt x="1" y="767"/>
                    <a:pt x="1" y="1720"/>
                  </a:cubicBezTo>
                  <a:lnTo>
                    <a:pt x="1" y="1966"/>
                  </a:lnTo>
                  <a:cubicBezTo>
                    <a:pt x="1" y="2917"/>
                    <a:pt x="767" y="3685"/>
                    <a:pt x="1720" y="3685"/>
                  </a:cubicBezTo>
                  <a:lnTo>
                    <a:pt x="1964" y="3685"/>
                  </a:lnTo>
                  <a:cubicBezTo>
                    <a:pt x="2917" y="3685"/>
                    <a:pt x="3683" y="2917"/>
                    <a:pt x="3683" y="1966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3" name="Google Shape;733;p40"/>
            <p:cNvSpPr/>
            <p:nvPr/>
          </p:nvSpPr>
          <p:spPr>
            <a:xfrm>
              <a:off x="3599051" y="4034494"/>
              <a:ext cx="59826" cy="59842"/>
            </a:xfrm>
            <a:custGeom>
              <a:rect b="b" l="l" r="r" t="t"/>
              <a:pathLst>
                <a:path extrusionOk="0" h="3686" w="3685">
                  <a:moveTo>
                    <a:pt x="1721" y="1"/>
                  </a:moveTo>
                  <a:cubicBezTo>
                    <a:pt x="768" y="1"/>
                    <a:pt x="0" y="767"/>
                    <a:pt x="0" y="1720"/>
                  </a:cubicBezTo>
                  <a:lnTo>
                    <a:pt x="0" y="1966"/>
                  </a:lnTo>
                  <a:cubicBezTo>
                    <a:pt x="0" y="2917"/>
                    <a:pt x="768" y="3685"/>
                    <a:pt x="1721" y="3685"/>
                  </a:cubicBezTo>
                  <a:lnTo>
                    <a:pt x="1966" y="3685"/>
                  </a:lnTo>
                  <a:cubicBezTo>
                    <a:pt x="2918" y="3685"/>
                    <a:pt x="3685" y="2917"/>
                    <a:pt x="3685" y="1966"/>
                  </a:cubicBezTo>
                  <a:lnTo>
                    <a:pt x="3685" y="1720"/>
                  </a:lnTo>
                  <a:cubicBezTo>
                    <a:pt x="3685" y="767"/>
                    <a:pt x="2918" y="1"/>
                    <a:pt x="196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4" name="Google Shape;734;p40"/>
            <p:cNvSpPr/>
            <p:nvPr/>
          </p:nvSpPr>
          <p:spPr>
            <a:xfrm>
              <a:off x="3706478" y="4034494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719" y="1"/>
                  </a:moveTo>
                  <a:cubicBezTo>
                    <a:pt x="766" y="1"/>
                    <a:pt x="0" y="767"/>
                    <a:pt x="0" y="1720"/>
                  </a:cubicBezTo>
                  <a:lnTo>
                    <a:pt x="0" y="1966"/>
                  </a:lnTo>
                  <a:cubicBezTo>
                    <a:pt x="0" y="2917"/>
                    <a:pt x="766" y="3685"/>
                    <a:pt x="1719" y="3685"/>
                  </a:cubicBezTo>
                  <a:lnTo>
                    <a:pt x="1964" y="3685"/>
                  </a:lnTo>
                  <a:cubicBezTo>
                    <a:pt x="2917" y="3685"/>
                    <a:pt x="3683" y="2917"/>
                    <a:pt x="3683" y="1966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5" name="Google Shape;735;p40"/>
            <p:cNvSpPr/>
            <p:nvPr/>
          </p:nvSpPr>
          <p:spPr>
            <a:xfrm>
              <a:off x="3491640" y="4138236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0"/>
                  </a:moveTo>
                  <a:cubicBezTo>
                    <a:pt x="767" y="0"/>
                    <a:pt x="1" y="767"/>
                    <a:pt x="1" y="1719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6" name="Google Shape;736;p40"/>
            <p:cNvSpPr/>
            <p:nvPr/>
          </p:nvSpPr>
          <p:spPr>
            <a:xfrm>
              <a:off x="3599051" y="4138236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0"/>
                  </a:moveTo>
                  <a:cubicBezTo>
                    <a:pt x="768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19"/>
                  </a:lnTo>
                  <a:cubicBezTo>
                    <a:pt x="3685" y="767"/>
                    <a:pt x="2918" y="0"/>
                    <a:pt x="19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7" name="Google Shape;737;p40"/>
            <p:cNvSpPr/>
            <p:nvPr/>
          </p:nvSpPr>
          <p:spPr>
            <a:xfrm>
              <a:off x="3706478" y="4138236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0"/>
                  </a:moveTo>
                  <a:cubicBezTo>
                    <a:pt x="766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8" name="Google Shape;738;p40"/>
            <p:cNvSpPr/>
            <p:nvPr/>
          </p:nvSpPr>
          <p:spPr>
            <a:xfrm>
              <a:off x="3491640" y="4241945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720" y="1"/>
                  </a:moveTo>
                  <a:cubicBezTo>
                    <a:pt x="767" y="1"/>
                    <a:pt x="1" y="769"/>
                    <a:pt x="1" y="1720"/>
                  </a:cubicBezTo>
                  <a:lnTo>
                    <a:pt x="1" y="1966"/>
                  </a:lnTo>
                  <a:cubicBezTo>
                    <a:pt x="1" y="2917"/>
                    <a:pt x="767" y="3685"/>
                    <a:pt x="1720" y="3685"/>
                  </a:cubicBezTo>
                  <a:lnTo>
                    <a:pt x="1964" y="3685"/>
                  </a:lnTo>
                  <a:cubicBezTo>
                    <a:pt x="2917" y="3685"/>
                    <a:pt x="3683" y="2917"/>
                    <a:pt x="3683" y="1966"/>
                  </a:cubicBezTo>
                  <a:lnTo>
                    <a:pt x="3683" y="1720"/>
                  </a:lnTo>
                  <a:cubicBezTo>
                    <a:pt x="3683" y="769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9" name="Google Shape;739;p40"/>
            <p:cNvSpPr/>
            <p:nvPr/>
          </p:nvSpPr>
          <p:spPr>
            <a:xfrm>
              <a:off x="3599051" y="4241945"/>
              <a:ext cx="59826" cy="59842"/>
            </a:xfrm>
            <a:custGeom>
              <a:rect b="b" l="l" r="r" t="t"/>
              <a:pathLst>
                <a:path extrusionOk="0" h="3686" w="3685">
                  <a:moveTo>
                    <a:pt x="1721" y="1"/>
                  </a:moveTo>
                  <a:cubicBezTo>
                    <a:pt x="768" y="1"/>
                    <a:pt x="0" y="769"/>
                    <a:pt x="0" y="1720"/>
                  </a:cubicBezTo>
                  <a:lnTo>
                    <a:pt x="0" y="1966"/>
                  </a:lnTo>
                  <a:cubicBezTo>
                    <a:pt x="0" y="2917"/>
                    <a:pt x="768" y="3685"/>
                    <a:pt x="1721" y="3685"/>
                  </a:cubicBezTo>
                  <a:lnTo>
                    <a:pt x="1966" y="3685"/>
                  </a:lnTo>
                  <a:cubicBezTo>
                    <a:pt x="2918" y="3685"/>
                    <a:pt x="3685" y="2917"/>
                    <a:pt x="3685" y="1966"/>
                  </a:cubicBezTo>
                  <a:lnTo>
                    <a:pt x="3685" y="1720"/>
                  </a:lnTo>
                  <a:cubicBezTo>
                    <a:pt x="3685" y="769"/>
                    <a:pt x="2918" y="1"/>
                    <a:pt x="196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0" name="Google Shape;740;p40"/>
            <p:cNvSpPr/>
            <p:nvPr/>
          </p:nvSpPr>
          <p:spPr>
            <a:xfrm>
              <a:off x="3706478" y="4241945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719" y="1"/>
                  </a:moveTo>
                  <a:cubicBezTo>
                    <a:pt x="766" y="1"/>
                    <a:pt x="0" y="769"/>
                    <a:pt x="0" y="1720"/>
                  </a:cubicBezTo>
                  <a:lnTo>
                    <a:pt x="0" y="1966"/>
                  </a:lnTo>
                  <a:cubicBezTo>
                    <a:pt x="0" y="2917"/>
                    <a:pt x="766" y="3685"/>
                    <a:pt x="1719" y="3685"/>
                  </a:cubicBezTo>
                  <a:lnTo>
                    <a:pt x="1964" y="3685"/>
                  </a:lnTo>
                  <a:cubicBezTo>
                    <a:pt x="2917" y="3685"/>
                    <a:pt x="3683" y="2917"/>
                    <a:pt x="3683" y="1966"/>
                  </a:cubicBezTo>
                  <a:lnTo>
                    <a:pt x="3683" y="1720"/>
                  </a:lnTo>
                  <a:cubicBezTo>
                    <a:pt x="3683" y="769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1" name="Google Shape;741;p40"/>
            <p:cNvSpPr/>
            <p:nvPr/>
          </p:nvSpPr>
          <p:spPr>
            <a:xfrm>
              <a:off x="3491640" y="4345686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1"/>
                  </a:moveTo>
                  <a:cubicBezTo>
                    <a:pt x="767" y="1"/>
                    <a:pt x="1" y="767"/>
                    <a:pt x="1" y="1720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2" name="Google Shape;742;p40"/>
            <p:cNvSpPr/>
            <p:nvPr/>
          </p:nvSpPr>
          <p:spPr>
            <a:xfrm>
              <a:off x="3599051" y="4345686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1"/>
                  </a:moveTo>
                  <a:cubicBezTo>
                    <a:pt x="768" y="1"/>
                    <a:pt x="0" y="767"/>
                    <a:pt x="0" y="1720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20"/>
                  </a:lnTo>
                  <a:cubicBezTo>
                    <a:pt x="3685" y="767"/>
                    <a:pt x="2918" y="1"/>
                    <a:pt x="196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3" name="Google Shape;743;p40"/>
            <p:cNvSpPr/>
            <p:nvPr/>
          </p:nvSpPr>
          <p:spPr>
            <a:xfrm>
              <a:off x="3706478" y="4345686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1"/>
                  </a:moveTo>
                  <a:cubicBezTo>
                    <a:pt x="766" y="1"/>
                    <a:pt x="0" y="767"/>
                    <a:pt x="0" y="1720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4" name="Google Shape;744;p40"/>
            <p:cNvSpPr/>
            <p:nvPr/>
          </p:nvSpPr>
          <p:spPr>
            <a:xfrm>
              <a:off x="3491640" y="4449396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720" y="1"/>
                  </a:moveTo>
                  <a:cubicBezTo>
                    <a:pt x="767" y="1"/>
                    <a:pt x="1" y="769"/>
                    <a:pt x="1" y="1721"/>
                  </a:cubicBezTo>
                  <a:lnTo>
                    <a:pt x="1" y="1966"/>
                  </a:lnTo>
                  <a:cubicBezTo>
                    <a:pt x="1" y="2919"/>
                    <a:pt x="767" y="3685"/>
                    <a:pt x="1720" y="3685"/>
                  </a:cubicBezTo>
                  <a:lnTo>
                    <a:pt x="1964" y="3685"/>
                  </a:lnTo>
                  <a:cubicBezTo>
                    <a:pt x="2917" y="3685"/>
                    <a:pt x="3683" y="2919"/>
                    <a:pt x="3683" y="1966"/>
                  </a:cubicBezTo>
                  <a:lnTo>
                    <a:pt x="3683" y="1721"/>
                  </a:lnTo>
                  <a:cubicBezTo>
                    <a:pt x="3683" y="769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5" name="Google Shape;745;p40"/>
            <p:cNvSpPr/>
            <p:nvPr/>
          </p:nvSpPr>
          <p:spPr>
            <a:xfrm>
              <a:off x="3599051" y="4449396"/>
              <a:ext cx="59826" cy="59842"/>
            </a:xfrm>
            <a:custGeom>
              <a:rect b="b" l="l" r="r" t="t"/>
              <a:pathLst>
                <a:path extrusionOk="0" h="3686" w="3685">
                  <a:moveTo>
                    <a:pt x="1721" y="1"/>
                  </a:moveTo>
                  <a:cubicBezTo>
                    <a:pt x="768" y="1"/>
                    <a:pt x="0" y="769"/>
                    <a:pt x="0" y="1721"/>
                  </a:cubicBezTo>
                  <a:lnTo>
                    <a:pt x="0" y="1966"/>
                  </a:lnTo>
                  <a:cubicBezTo>
                    <a:pt x="0" y="2919"/>
                    <a:pt x="768" y="3685"/>
                    <a:pt x="1721" y="3685"/>
                  </a:cubicBezTo>
                  <a:lnTo>
                    <a:pt x="1966" y="3685"/>
                  </a:lnTo>
                  <a:cubicBezTo>
                    <a:pt x="2918" y="3685"/>
                    <a:pt x="3685" y="2919"/>
                    <a:pt x="3685" y="1966"/>
                  </a:cubicBezTo>
                  <a:lnTo>
                    <a:pt x="3685" y="1721"/>
                  </a:lnTo>
                  <a:cubicBezTo>
                    <a:pt x="3685" y="769"/>
                    <a:pt x="2918" y="1"/>
                    <a:pt x="196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6" name="Google Shape;746;p40"/>
            <p:cNvSpPr/>
            <p:nvPr/>
          </p:nvSpPr>
          <p:spPr>
            <a:xfrm>
              <a:off x="3706478" y="4449396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719" y="1"/>
                  </a:moveTo>
                  <a:cubicBezTo>
                    <a:pt x="766" y="1"/>
                    <a:pt x="0" y="769"/>
                    <a:pt x="0" y="1721"/>
                  </a:cubicBezTo>
                  <a:lnTo>
                    <a:pt x="0" y="1966"/>
                  </a:lnTo>
                  <a:cubicBezTo>
                    <a:pt x="0" y="2919"/>
                    <a:pt x="766" y="3685"/>
                    <a:pt x="1719" y="3685"/>
                  </a:cubicBezTo>
                  <a:lnTo>
                    <a:pt x="1964" y="3685"/>
                  </a:lnTo>
                  <a:cubicBezTo>
                    <a:pt x="2917" y="3685"/>
                    <a:pt x="3683" y="2919"/>
                    <a:pt x="3683" y="1966"/>
                  </a:cubicBezTo>
                  <a:lnTo>
                    <a:pt x="3683" y="1721"/>
                  </a:lnTo>
                  <a:cubicBezTo>
                    <a:pt x="3683" y="769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7" name="Google Shape;747;p40"/>
            <p:cNvSpPr/>
            <p:nvPr/>
          </p:nvSpPr>
          <p:spPr>
            <a:xfrm>
              <a:off x="3491640" y="4553137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1"/>
                  </a:moveTo>
                  <a:cubicBezTo>
                    <a:pt x="767" y="1"/>
                    <a:pt x="1" y="767"/>
                    <a:pt x="1" y="1720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8" name="Google Shape;748;p40"/>
            <p:cNvSpPr/>
            <p:nvPr/>
          </p:nvSpPr>
          <p:spPr>
            <a:xfrm>
              <a:off x="3599051" y="4553137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1"/>
                  </a:moveTo>
                  <a:cubicBezTo>
                    <a:pt x="768" y="1"/>
                    <a:pt x="0" y="767"/>
                    <a:pt x="0" y="1720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20"/>
                  </a:lnTo>
                  <a:cubicBezTo>
                    <a:pt x="3685" y="767"/>
                    <a:pt x="2918" y="1"/>
                    <a:pt x="196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9" name="Google Shape;749;p40"/>
            <p:cNvSpPr/>
            <p:nvPr/>
          </p:nvSpPr>
          <p:spPr>
            <a:xfrm>
              <a:off x="3706478" y="4553137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1"/>
                  </a:moveTo>
                  <a:cubicBezTo>
                    <a:pt x="766" y="1"/>
                    <a:pt x="0" y="767"/>
                    <a:pt x="0" y="1720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0" name="Google Shape;750;p40"/>
            <p:cNvSpPr/>
            <p:nvPr/>
          </p:nvSpPr>
          <p:spPr>
            <a:xfrm>
              <a:off x="3491640" y="4656879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0"/>
                  </a:moveTo>
                  <a:cubicBezTo>
                    <a:pt x="767" y="0"/>
                    <a:pt x="1" y="767"/>
                    <a:pt x="1" y="1719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1" name="Google Shape;751;p40"/>
            <p:cNvSpPr/>
            <p:nvPr/>
          </p:nvSpPr>
          <p:spPr>
            <a:xfrm>
              <a:off x="3599051" y="4656879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0"/>
                  </a:moveTo>
                  <a:cubicBezTo>
                    <a:pt x="768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19"/>
                  </a:lnTo>
                  <a:cubicBezTo>
                    <a:pt x="3685" y="767"/>
                    <a:pt x="2918" y="0"/>
                    <a:pt x="19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2" name="Google Shape;752;p40"/>
            <p:cNvSpPr/>
            <p:nvPr/>
          </p:nvSpPr>
          <p:spPr>
            <a:xfrm>
              <a:off x="3706478" y="4656879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0"/>
                  </a:moveTo>
                  <a:cubicBezTo>
                    <a:pt x="766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3" name="Google Shape;753;p40"/>
            <p:cNvSpPr/>
            <p:nvPr/>
          </p:nvSpPr>
          <p:spPr>
            <a:xfrm>
              <a:off x="3491640" y="4760588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1"/>
                  </a:moveTo>
                  <a:cubicBezTo>
                    <a:pt x="767" y="1"/>
                    <a:pt x="1" y="767"/>
                    <a:pt x="1" y="1720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4" name="Google Shape;754;p40"/>
            <p:cNvSpPr/>
            <p:nvPr/>
          </p:nvSpPr>
          <p:spPr>
            <a:xfrm>
              <a:off x="3599051" y="4760588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1"/>
                  </a:moveTo>
                  <a:cubicBezTo>
                    <a:pt x="768" y="1"/>
                    <a:pt x="0" y="767"/>
                    <a:pt x="0" y="1720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20"/>
                  </a:lnTo>
                  <a:cubicBezTo>
                    <a:pt x="3685" y="767"/>
                    <a:pt x="2918" y="1"/>
                    <a:pt x="196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5" name="Google Shape;755;p40"/>
            <p:cNvSpPr/>
            <p:nvPr/>
          </p:nvSpPr>
          <p:spPr>
            <a:xfrm>
              <a:off x="3706478" y="4760588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1"/>
                  </a:moveTo>
                  <a:cubicBezTo>
                    <a:pt x="766" y="1"/>
                    <a:pt x="0" y="767"/>
                    <a:pt x="0" y="1720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6" name="Google Shape;756;p40"/>
            <p:cNvSpPr/>
            <p:nvPr/>
          </p:nvSpPr>
          <p:spPr>
            <a:xfrm>
              <a:off x="3491640" y="4864330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1"/>
                  </a:moveTo>
                  <a:cubicBezTo>
                    <a:pt x="767" y="1"/>
                    <a:pt x="1" y="767"/>
                    <a:pt x="1" y="1720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7" name="Google Shape;757;p40"/>
            <p:cNvSpPr/>
            <p:nvPr/>
          </p:nvSpPr>
          <p:spPr>
            <a:xfrm>
              <a:off x="3599051" y="4864330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1"/>
                  </a:moveTo>
                  <a:cubicBezTo>
                    <a:pt x="768" y="1"/>
                    <a:pt x="0" y="767"/>
                    <a:pt x="0" y="1720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20"/>
                  </a:lnTo>
                  <a:cubicBezTo>
                    <a:pt x="3685" y="767"/>
                    <a:pt x="2918" y="1"/>
                    <a:pt x="196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8" name="Google Shape;758;p40"/>
            <p:cNvSpPr/>
            <p:nvPr/>
          </p:nvSpPr>
          <p:spPr>
            <a:xfrm>
              <a:off x="3706478" y="4864330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1"/>
                  </a:moveTo>
                  <a:cubicBezTo>
                    <a:pt x="766" y="1"/>
                    <a:pt x="0" y="767"/>
                    <a:pt x="0" y="1720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9" name="Google Shape;759;p40"/>
            <p:cNvSpPr/>
            <p:nvPr/>
          </p:nvSpPr>
          <p:spPr>
            <a:xfrm>
              <a:off x="3487890" y="3044078"/>
              <a:ext cx="59810" cy="59826"/>
            </a:xfrm>
            <a:custGeom>
              <a:rect b="b" l="l" r="r" t="t"/>
              <a:pathLst>
                <a:path extrusionOk="0" h="3685" w="3684">
                  <a:moveTo>
                    <a:pt x="1517" y="0"/>
                  </a:moveTo>
                  <a:cubicBezTo>
                    <a:pt x="677" y="0"/>
                    <a:pt x="1" y="677"/>
                    <a:pt x="1" y="1517"/>
                  </a:cubicBezTo>
                  <a:lnTo>
                    <a:pt x="1" y="2167"/>
                  </a:lnTo>
                  <a:cubicBezTo>
                    <a:pt x="1" y="3008"/>
                    <a:pt x="677" y="3685"/>
                    <a:pt x="1517" y="3685"/>
                  </a:cubicBezTo>
                  <a:lnTo>
                    <a:pt x="2167" y="3685"/>
                  </a:lnTo>
                  <a:cubicBezTo>
                    <a:pt x="3007" y="3685"/>
                    <a:pt x="3684" y="3008"/>
                    <a:pt x="3684" y="2167"/>
                  </a:cubicBezTo>
                  <a:lnTo>
                    <a:pt x="3684" y="1517"/>
                  </a:lnTo>
                  <a:cubicBezTo>
                    <a:pt x="3684" y="677"/>
                    <a:pt x="3007" y="0"/>
                    <a:pt x="2167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0" name="Google Shape;760;p40"/>
            <p:cNvSpPr/>
            <p:nvPr/>
          </p:nvSpPr>
          <p:spPr>
            <a:xfrm>
              <a:off x="3595333" y="3044078"/>
              <a:ext cx="59794" cy="59826"/>
            </a:xfrm>
            <a:custGeom>
              <a:rect b="b" l="l" r="r" t="t"/>
              <a:pathLst>
                <a:path extrusionOk="0" h="3685" w="3683">
                  <a:moveTo>
                    <a:pt x="1517" y="0"/>
                  </a:moveTo>
                  <a:cubicBezTo>
                    <a:pt x="676" y="0"/>
                    <a:pt x="0" y="677"/>
                    <a:pt x="0" y="1517"/>
                  </a:cubicBezTo>
                  <a:lnTo>
                    <a:pt x="0" y="2167"/>
                  </a:lnTo>
                  <a:cubicBezTo>
                    <a:pt x="0" y="3008"/>
                    <a:pt x="676" y="3685"/>
                    <a:pt x="1517" y="3685"/>
                  </a:cubicBezTo>
                  <a:lnTo>
                    <a:pt x="2166" y="3685"/>
                  </a:lnTo>
                  <a:cubicBezTo>
                    <a:pt x="3007" y="3685"/>
                    <a:pt x="3683" y="3008"/>
                    <a:pt x="3683" y="2167"/>
                  </a:cubicBezTo>
                  <a:lnTo>
                    <a:pt x="3683" y="1517"/>
                  </a:lnTo>
                  <a:cubicBezTo>
                    <a:pt x="3683" y="677"/>
                    <a:pt x="3007" y="0"/>
                    <a:pt x="21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1" name="Google Shape;761;p40"/>
            <p:cNvSpPr/>
            <p:nvPr/>
          </p:nvSpPr>
          <p:spPr>
            <a:xfrm>
              <a:off x="3702727" y="3044078"/>
              <a:ext cx="59826" cy="59826"/>
            </a:xfrm>
            <a:custGeom>
              <a:rect b="b" l="l" r="r" t="t"/>
              <a:pathLst>
                <a:path extrusionOk="0" h="3685" w="3685">
                  <a:moveTo>
                    <a:pt x="1519" y="0"/>
                  </a:moveTo>
                  <a:cubicBezTo>
                    <a:pt x="679" y="0"/>
                    <a:pt x="0" y="677"/>
                    <a:pt x="0" y="1517"/>
                  </a:cubicBezTo>
                  <a:lnTo>
                    <a:pt x="0" y="2167"/>
                  </a:lnTo>
                  <a:cubicBezTo>
                    <a:pt x="0" y="3008"/>
                    <a:pt x="679" y="3685"/>
                    <a:pt x="1519" y="3685"/>
                  </a:cubicBezTo>
                  <a:lnTo>
                    <a:pt x="2167" y="3685"/>
                  </a:lnTo>
                  <a:cubicBezTo>
                    <a:pt x="3009" y="3685"/>
                    <a:pt x="3685" y="3008"/>
                    <a:pt x="3685" y="2167"/>
                  </a:cubicBezTo>
                  <a:lnTo>
                    <a:pt x="3685" y="1517"/>
                  </a:lnTo>
                  <a:cubicBezTo>
                    <a:pt x="3685" y="677"/>
                    <a:pt x="3009" y="0"/>
                    <a:pt x="2167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2" name="Google Shape;762;p40"/>
            <p:cNvSpPr/>
            <p:nvPr/>
          </p:nvSpPr>
          <p:spPr>
            <a:xfrm>
              <a:off x="3928426" y="5052201"/>
              <a:ext cx="549539" cy="24661"/>
            </a:xfrm>
            <a:custGeom>
              <a:rect b="b" l="l" r="r" t="t"/>
              <a:pathLst>
                <a:path extrusionOk="0" h="1519" w="33849">
                  <a:moveTo>
                    <a:pt x="0" y="0"/>
                  </a:moveTo>
                  <a:lnTo>
                    <a:pt x="0" y="1518"/>
                  </a:lnTo>
                  <a:lnTo>
                    <a:pt x="33848" y="1518"/>
                  </a:lnTo>
                  <a:lnTo>
                    <a:pt x="33848" y="0"/>
                  </a:ln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3" name="Google Shape;763;p40"/>
            <p:cNvSpPr/>
            <p:nvPr/>
          </p:nvSpPr>
          <p:spPr>
            <a:xfrm>
              <a:off x="2940251" y="5019423"/>
              <a:ext cx="549555" cy="24661"/>
            </a:xfrm>
            <a:custGeom>
              <a:rect b="b" l="l" r="r" t="t"/>
              <a:pathLst>
                <a:path extrusionOk="0" h="1519" w="33850">
                  <a:moveTo>
                    <a:pt x="1" y="1"/>
                  </a:moveTo>
                  <a:lnTo>
                    <a:pt x="1" y="1519"/>
                  </a:lnTo>
                  <a:lnTo>
                    <a:pt x="33849" y="1519"/>
                  </a:lnTo>
                  <a:lnTo>
                    <a:pt x="33849" y="1"/>
                  </a:ln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4" name="Google Shape;764;p40"/>
            <p:cNvSpPr/>
            <p:nvPr/>
          </p:nvSpPr>
          <p:spPr>
            <a:xfrm>
              <a:off x="4416045" y="4460435"/>
              <a:ext cx="530316" cy="616427"/>
            </a:xfrm>
            <a:custGeom>
              <a:rect b="b" l="l" r="r" t="t"/>
              <a:pathLst>
                <a:path extrusionOk="0" h="37969" w="32665">
                  <a:moveTo>
                    <a:pt x="16333" y="1"/>
                  </a:moveTo>
                  <a:lnTo>
                    <a:pt x="0" y="11718"/>
                  </a:lnTo>
                  <a:lnTo>
                    <a:pt x="0" y="37968"/>
                  </a:lnTo>
                  <a:lnTo>
                    <a:pt x="32665" y="37968"/>
                  </a:lnTo>
                  <a:lnTo>
                    <a:pt x="32665" y="11718"/>
                  </a:lnTo>
                  <a:lnTo>
                    <a:pt x="16333" y="1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5" name="Google Shape;765;p40"/>
            <p:cNvSpPr/>
            <p:nvPr/>
          </p:nvSpPr>
          <p:spPr>
            <a:xfrm>
              <a:off x="4416045" y="5044766"/>
              <a:ext cx="530316" cy="32097"/>
            </a:xfrm>
            <a:custGeom>
              <a:rect b="b" l="l" r="r" t="t"/>
              <a:pathLst>
                <a:path extrusionOk="0" h="1977" w="32665">
                  <a:moveTo>
                    <a:pt x="0" y="0"/>
                  </a:moveTo>
                  <a:lnTo>
                    <a:pt x="0" y="1976"/>
                  </a:lnTo>
                  <a:lnTo>
                    <a:pt x="32665" y="1976"/>
                  </a:lnTo>
                  <a:lnTo>
                    <a:pt x="32665" y="0"/>
                  </a:lnTo>
                  <a:close/>
                </a:path>
              </a:pathLst>
            </a:custGeom>
            <a:solidFill>
              <a:srgbClr val="E2A33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6" name="Google Shape;766;p40"/>
            <p:cNvSpPr/>
            <p:nvPr/>
          </p:nvSpPr>
          <p:spPr>
            <a:xfrm>
              <a:off x="4603510" y="4812118"/>
              <a:ext cx="155401" cy="264744"/>
            </a:xfrm>
            <a:custGeom>
              <a:rect b="b" l="l" r="r" t="t"/>
              <a:pathLst>
                <a:path extrusionOk="0" h="16307" w="9572">
                  <a:moveTo>
                    <a:pt x="3082" y="0"/>
                  </a:moveTo>
                  <a:cubicBezTo>
                    <a:pt x="1381" y="0"/>
                    <a:pt x="0" y="1381"/>
                    <a:pt x="0" y="3083"/>
                  </a:cubicBezTo>
                  <a:lnTo>
                    <a:pt x="0" y="16306"/>
                  </a:lnTo>
                  <a:lnTo>
                    <a:pt x="9571" y="16306"/>
                  </a:lnTo>
                  <a:lnTo>
                    <a:pt x="9569" y="3083"/>
                  </a:lnTo>
                  <a:cubicBezTo>
                    <a:pt x="9569" y="1381"/>
                    <a:pt x="8188" y="0"/>
                    <a:pt x="6487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7" name="Google Shape;767;p40"/>
            <p:cNvSpPr/>
            <p:nvPr/>
          </p:nvSpPr>
          <p:spPr>
            <a:xfrm>
              <a:off x="4346835" y="4446636"/>
              <a:ext cx="665180" cy="269501"/>
            </a:xfrm>
            <a:custGeom>
              <a:rect b="b" l="l" r="r" t="t"/>
              <a:pathLst>
                <a:path extrusionOk="0" h="16600" w="40972">
                  <a:moveTo>
                    <a:pt x="20603" y="1"/>
                  </a:moveTo>
                  <a:cubicBezTo>
                    <a:pt x="20077" y="1"/>
                    <a:pt x="19551" y="167"/>
                    <a:pt x="19107" y="498"/>
                  </a:cubicBezTo>
                  <a:lnTo>
                    <a:pt x="570" y="14483"/>
                  </a:lnTo>
                  <a:cubicBezTo>
                    <a:pt x="165" y="14787"/>
                    <a:pt x="1" y="15316"/>
                    <a:pt x="163" y="15797"/>
                  </a:cubicBezTo>
                  <a:cubicBezTo>
                    <a:pt x="323" y="16276"/>
                    <a:pt x="772" y="16600"/>
                    <a:pt x="1280" y="16600"/>
                  </a:cubicBezTo>
                  <a:cubicBezTo>
                    <a:pt x="1535" y="16600"/>
                    <a:pt x="1783" y="16515"/>
                    <a:pt x="1988" y="16362"/>
                  </a:cubicBezTo>
                  <a:lnTo>
                    <a:pt x="20525" y="2376"/>
                  </a:lnTo>
                  <a:cubicBezTo>
                    <a:pt x="20548" y="2358"/>
                    <a:pt x="20575" y="2349"/>
                    <a:pt x="20603" y="2349"/>
                  </a:cubicBezTo>
                  <a:cubicBezTo>
                    <a:pt x="20630" y="2349"/>
                    <a:pt x="20657" y="2358"/>
                    <a:pt x="20680" y="2376"/>
                  </a:cubicBezTo>
                  <a:lnTo>
                    <a:pt x="38941" y="15841"/>
                  </a:lnTo>
                  <a:cubicBezTo>
                    <a:pt x="39151" y="15996"/>
                    <a:pt x="39396" y="16071"/>
                    <a:pt x="39639" y="16071"/>
                  </a:cubicBezTo>
                  <a:cubicBezTo>
                    <a:pt x="40000" y="16071"/>
                    <a:pt x="40356" y="15905"/>
                    <a:pt x="40586" y="15592"/>
                  </a:cubicBezTo>
                  <a:cubicBezTo>
                    <a:pt x="40972" y="15069"/>
                    <a:pt x="40861" y="14333"/>
                    <a:pt x="40338" y="13947"/>
                  </a:cubicBezTo>
                  <a:lnTo>
                    <a:pt x="22079" y="482"/>
                  </a:lnTo>
                  <a:cubicBezTo>
                    <a:pt x="21639" y="161"/>
                    <a:pt x="21121" y="1"/>
                    <a:pt x="20603" y="1"/>
                  </a:cubicBezTo>
                  <a:close/>
                </a:path>
              </a:pathLst>
            </a:custGeom>
            <a:solidFill>
              <a:srgbClr val="E2A33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8" name="Google Shape;768;p40"/>
            <p:cNvSpPr/>
            <p:nvPr/>
          </p:nvSpPr>
          <p:spPr>
            <a:xfrm>
              <a:off x="4632668" y="4616535"/>
              <a:ext cx="93530" cy="89974"/>
            </a:xfrm>
            <a:custGeom>
              <a:rect b="b" l="l" r="r" t="t"/>
              <a:pathLst>
                <a:path extrusionOk="0" h="5542" w="5761">
                  <a:moveTo>
                    <a:pt x="2990" y="0"/>
                  </a:moveTo>
                  <a:cubicBezTo>
                    <a:pt x="1868" y="0"/>
                    <a:pt x="858" y="675"/>
                    <a:pt x="429" y="1711"/>
                  </a:cubicBezTo>
                  <a:cubicBezTo>
                    <a:pt x="1" y="2746"/>
                    <a:pt x="237" y="3937"/>
                    <a:pt x="1029" y="4729"/>
                  </a:cubicBezTo>
                  <a:cubicBezTo>
                    <a:pt x="1559" y="5259"/>
                    <a:pt x="2268" y="5541"/>
                    <a:pt x="2990" y="5541"/>
                  </a:cubicBezTo>
                  <a:cubicBezTo>
                    <a:pt x="3347" y="5541"/>
                    <a:pt x="3707" y="5472"/>
                    <a:pt x="4050" y="5330"/>
                  </a:cubicBezTo>
                  <a:cubicBezTo>
                    <a:pt x="5086" y="4902"/>
                    <a:pt x="5760" y="3891"/>
                    <a:pt x="5760" y="2771"/>
                  </a:cubicBezTo>
                  <a:cubicBezTo>
                    <a:pt x="5760" y="1240"/>
                    <a:pt x="4520" y="0"/>
                    <a:pt x="2990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9" name="Google Shape;769;p40"/>
            <p:cNvSpPr/>
            <p:nvPr/>
          </p:nvSpPr>
          <p:spPr>
            <a:xfrm>
              <a:off x="4521523" y="4877659"/>
              <a:ext cx="68983" cy="130432"/>
            </a:xfrm>
            <a:custGeom>
              <a:rect b="b" l="l" r="r" t="t"/>
              <a:pathLst>
                <a:path extrusionOk="0" h="8034" w="4249">
                  <a:moveTo>
                    <a:pt x="2125" y="0"/>
                  </a:moveTo>
                  <a:cubicBezTo>
                    <a:pt x="980" y="0"/>
                    <a:pt x="52" y="367"/>
                    <a:pt x="6" y="826"/>
                  </a:cubicBezTo>
                  <a:lnTo>
                    <a:pt x="1" y="826"/>
                  </a:lnTo>
                  <a:lnTo>
                    <a:pt x="1" y="8033"/>
                  </a:lnTo>
                  <a:lnTo>
                    <a:pt x="4249" y="8033"/>
                  </a:lnTo>
                  <a:lnTo>
                    <a:pt x="4249" y="826"/>
                  </a:lnTo>
                  <a:lnTo>
                    <a:pt x="4244" y="826"/>
                  </a:lnTo>
                  <a:cubicBezTo>
                    <a:pt x="4198" y="367"/>
                    <a:pt x="3268" y="0"/>
                    <a:pt x="212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0" name="Google Shape;770;p40"/>
            <p:cNvSpPr/>
            <p:nvPr/>
          </p:nvSpPr>
          <p:spPr>
            <a:xfrm>
              <a:off x="4551672" y="4827817"/>
              <a:ext cx="8669" cy="205633"/>
            </a:xfrm>
            <a:custGeom>
              <a:rect b="b" l="l" r="r" t="t"/>
              <a:pathLst>
                <a:path extrusionOk="0" h="12666" w="534">
                  <a:moveTo>
                    <a:pt x="0" y="0"/>
                  </a:moveTo>
                  <a:lnTo>
                    <a:pt x="0" y="12666"/>
                  </a:lnTo>
                  <a:lnTo>
                    <a:pt x="534" y="12666"/>
                  </a:lnTo>
                  <a:lnTo>
                    <a:pt x="534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1" name="Google Shape;771;p40"/>
            <p:cNvSpPr/>
            <p:nvPr/>
          </p:nvSpPr>
          <p:spPr>
            <a:xfrm>
              <a:off x="4521523" y="4906248"/>
              <a:ext cx="68983" cy="6478"/>
            </a:xfrm>
            <a:custGeom>
              <a:rect b="b" l="l" r="r" t="t"/>
              <a:pathLst>
                <a:path extrusionOk="0" h="399" w="4249">
                  <a:moveTo>
                    <a:pt x="1" y="1"/>
                  </a:moveTo>
                  <a:lnTo>
                    <a:pt x="1" y="399"/>
                  </a:lnTo>
                  <a:lnTo>
                    <a:pt x="4249" y="399"/>
                  </a:lnTo>
                  <a:lnTo>
                    <a:pt x="4249" y="1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2" name="Google Shape;772;p40"/>
            <p:cNvSpPr/>
            <p:nvPr/>
          </p:nvSpPr>
          <p:spPr>
            <a:xfrm>
              <a:off x="4521523" y="4939644"/>
              <a:ext cx="68983" cy="6478"/>
            </a:xfrm>
            <a:custGeom>
              <a:rect b="b" l="l" r="r" t="t"/>
              <a:pathLst>
                <a:path extrusionOk="0" h="399" w="4249">
                  <a:moveTo>
                    <a:pt x="1" y="1"/>
                  </a:moveTo>
                  <a:lnTo>
                    <a:pt x="1" y="399"/>
                  </a:lnTo>
                  <a:lnTo>
                    <a:pt x="4249" y="399"/>
                  </a:lnTo>
                  <a:lnTo>
                    <a:pt x="4249" y="1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3" name="Google Shape;773;p40"/>
            <p:cNvSpPr/>
            <p:nvPr/>
          </p:nvSpPr>
          <p:spPr>
            <a:xfrm>
              <a:off x="4521523" y="4973023"/>
              <a:ext cx="68983" cy="6494"/>
            </a:xfrm>
            <a:custGeom>
              <a:rect b="b" l="l" r="r" t="t"/>
              <a:pathLst>
                <a:path extrusionOk="0" h="400" w="4249">
                  <a:moveTo>
                    <a:pt x="1" y="0"/>
                  </a:moveTo>
                  <a:lnTo>
                    <a:pt x="1" y="400"/>
                  </a:lnTo>
                  <a:lnTo>
                    <a:pt x="4249" y="400"/>
                  </a:lnTo>
                  <a:lnTo>
                    <a:pt x="4249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4" name="Google Shape;774;p40"/>
            <p:cNvSpPr/>
            <p:nvPr/>
          </p:nvSpPr>
          <p:spPr>
            <a:xfrm>
              <a:off x="4521523" y="5006451"/>
              <a:ext cx="68983" cy="6478"/>
            </a:xfrm>
            <a:custGeom>
              <a:rect b="b" l="l" r="r" t="t"/>
              <a:pathLst>
                <a:path extrusionOk="0" h="399" w="4249">
                  <a:moveTo>
                    <a:pt x="1" y="0"/>
                  </a:moveTo>
                  <a:lnTo>
                    <a:pt x="1" y="398"/>
                  </a:lnTo>
                  <a:lnTo>
                    <a:pt x="4249" y="398"/>
                  </a:lnTo>
                  <a:lnTo>
                    <a:pt x="4249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5" name="Google Shape;775;p40"/>
            <p:cNvSpPr/>
            <p:nvPr/>
          </p:nvSpPr>
          <p:spPr>
            <a:xfrm>
              <a:off x="4767500" y="4877659"/>
              <a:ext cx="68983" cy="130432"/>
            </a:xfrm>
            <a:custGeom>
              <a:rect b="b" l="l" r="r" t="t"/>
              <a:pathLst>
                <a:path extrusionOk="0" h="8034" w="4249">
                  <a:moveTo>
                    <a:pt x="2123" y="0"/>
                  </a:moveTo>
                  <a:cubicBezTo>
                    <a:pt x="979" y="0"/>
                    <a:pt x="49" y="367"/>
                    <a:pt x="4" y="826"/>
                  </a:cubicBezTo>
                  <a:lnTo>
                    <a:pt x="0" y="826"/>
                  </a:lnTo>
                  <a:lnTo>
                    <a:pt x="0" y="8033"/>
                  </a:lnTo>
                  <a:lnTo>
                    <a:pt x="4248" y="8033"/>
                  </a:lnTo>
                  <a:lnTo>
                    <a:pt x="4248" y="826"/>
                  </a:lnTo>
                  <a:lnTo>
                    <a:pt x="4243" y="826"/>
                  </a:lnTo>
                  <a:cubicBezTo>
                    <a:pt x="4196" y="367"/>
                    <a:pt x="3267" y="0"/>
                    <a:pt x="212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6" name="Google Shape;776;p40"/>
            <p:cNvSpPr/>
            <p:nvPr/>
          </p:nvSpPr>
          <p:spPr>
            <a:xfrm>
              <a:off x="4797632" y="4822346"/>
              <a:ext cx="8686" cy="205649"/>
            </a:xfrm>
            <a:custGeom>
              <a:rect b="b" l="l" r="r" t="t"/>
              <a:pathLst>
                <a:path extrusionOk="0" h="12667" w="535">
                  <a:moveTo>
                    <a:pt x="1" y="1"/>
                  </a:moveTo>
                  <a:lnTo>
                    <a:pt x="1" y="12666"/>
                  </a:lnTo>
                  <a:lnTo>
                    <a:pt x="534" y="12666"/>
                  </a:lnTo>
                  <a:lnTo>
                    <a:pt x="534" y="1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7" name="Google Shape;777;p40"/>
            <p:cNvSpPr/>
            <p:nvPr/>
          </p:nvSpPr>
          <p:spPr>
            <a:xfrm>
              <a:off x="4767500" y="4906248"/>
              <a:ext cx="68950" cy="6478"/>
            </a:xfrm>
            <a:custGeom>
              <a:rect b="b" l="l" r="r" t="t"/>
              <a:pathLst>
                <a:path extrusionOk="0" h="399" w="4247">
                  <a:moveTo>
                    <a:pt x="0" y="1"/>
                  </a:moveTo>
                  <a:lnTo>
                    <a:pt x="0" y="399"/>
                  </a:lnTo>
                  <a:lnTo>
                    <a:pt x="4247" y="399"/>
                  </a:lnTo>
                  <a:lnTo>
                    <a:pt x="4247" y="1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8" name="Google Shape;778;p40"/>
            <p:cNvSpPr/>
            <p:nvPr/>
          </p:nvSpPr>
          <p:spPr>
            <a:xfrm>
              <a:off x="4767500" y="4939644"/>
              <a:ext cx="68950" cy="6478"/>
            </a:xfrm>
            <a:custGeom>
              <a:rect b="b" l="l" r="r" t="t"/>
              <a:pathLst>
                <a:path extrusionOk="0" h="399" w="4247">
                  <a:moveTo>
                    <a:pt x="0" y="1"/>
                  </a:moveTo>
                  <a:lnTo>
                    <a:pt x="0" y="399"/>
                  </a:lnTo>
                  <a:lnTo>
                    <a:pt x="4247" y="399"/>
                  </a:lnTo>
                  <a:lnTo>
                    <a:pt x="4247" y="1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9" name="Google Shape;779;p40"/>
            <p:cNvSpPr/>
            <p:nvPr/>
          </p:nvSpPr>
          <p:spPr>
            <a:xfrm>
              <a:off x="4767500" y="4973023"/>
              <a:ext cx="68950" cy="6494"/>
            </a:xfrm>
            <a:custGeom>
              <a:rect b="b" l="l" r="r" t="t"/>
              <a:pathLst>
                <a:path extrusionOk="0" h="400" w="4247">
                  <a:moveTo>
                    <a:pt x="0" y="0"/>
                  </a:moveTo>
                  <a:lnTo>
                    <a:pt x="0" y="400"/>
                  </a:lnTo>
                  <a:lnTo>
                    <a:pt x="4247" y="400"/>
                  </a:lnTo>
                  <a:lnTo>
                    <a:pt x="4247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0" name="Google Shape;780;p40"/>
            <p:cNvSpPr/>
            <p:nvPr/>
          </p:nvSpPr>
          <p:spPr>
            <a:xfrm>
              <a:off x="4767500" y="5006451"/>
              <a:ext cx="68950" cy="6478"/>
            </a:xfrm>
            <a:custGeom>
              <a:rect b="b" l="l" r="r" t="t"/>
              <a:pathLst>
                <a:path extrusionOk="0" h="399" w="4247">
                  <a:moveTo>
                    <a:pt x="0" y="0"/>
                  </a:moveTo>
                  <a:lnTo>
                    <a:pt x="0" y="398"/>
                  </a:lnTo>
                  <a:lnTo>
                    <a:pt x="4247" y="398"/>
                  </a:lnTo>
                  <a:lnTo>
                    <a:pt x="4247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1" name="Google Shape;781;p40"/>
            <p:cNvSpPr/>
            <p:nvPr/>
          </p:nvSpPr>
          <p:spPr>
            <a:xfrm>
              <a:off x="5292751" y="5037898"/>
              <a:ext cx="919485" cy="39240"/>
            </a:xfrm>
            <a:custGeom>
              <a:rect b="b" l="l" r="r" t="t"/>
              <a:pathLst>
                <a:path extrusionOk="0" h="2417" w="56636">
                  <a:moveTo>
                    <a:pt x="0" y="0"/>
                  </a:moveTo>
                  <a:lnTo>
                    <a:pt x="0" y="2417"/>
                  </a:lnTo>
                  <a:lnTo>
                    <a:pt x="56636" y="2417"/>
                  </a:lnTo>
                  <a:lnTo>
                    <a:pt x="56636" y="0"/>
                  </a:lnTo>
                  <a:close/>
                </a:path>
              </a:pathLst>
            </a:custGeom>
            <a:solidFill>
              <a:srgbClr val="E2A33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2" name="Google Shape;782;p40"/>
            <p:cNvSpPr/>
            <p:nvPr/>
          </p:nvSpPr>
          <p:spPr>
            <a:xfrm>
              <a:off x="5110594" y="4441392"/>
              <a:ext cx="439546" cy="635746"/>
            </a:xfrm>
            <a:custGeom>
              <a:rect b="b" l="l" r="r" t="t"/>
              <a:pathLst>
                <a:path extrusionOk="0" h="39159" w="27074">
                  <a:moveTo>
                    <a:pt x="13536" y="1"/>
                  </a:moveTo>
                  <a:lnTo>
                    <a:pt x="1" y="12086"/>
                  </a:lnTo>
                  <a:lnTo>
                    <a:pt x="1" y="39159"/>
                  </a:lnTo>
                  <a:lnTo>
                    <a:pt x="27073" y="39159"/>
                  </a:lnTo>
                  <a:lnTo>
                    <a:pt x="27073" y="12086"/>
                  </a:lnTo>
                  <a:lnTo>
                    <a:pt x="13536" y="1"/>
                  </a:lnTo>
                  <a:close/>
                </a:path>
              </a:pathLst>
            </a:custGeom>
            <a:solidFill>
              <a:srgbClr val="FCD97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3" name="Google Shape;783;p40"/>
            <p:cNvSpPr/>
            <p:nvPr/>
          </p:nvSpPr>
          <p:spPr>
            <a:xfrm>
              <a:off x="5110594" y="5044067"/>
              <a:ext cx="439546" cy="33071"/>
            </a:xfrm>
            <a:custGeom>
              <a:rect b="b" l="l" r="r" t="t"/>
              <a:pathLst>
                <a:path extrusionOk="0" h="2037" w="27074">
                  <a:moveTo>
                    <a:pt x="1" y="1"/>
                  </a:moveTo>
                  <a:lnTo>
                    <a:pt x="1" y="2037"/>
                  </a:lnTo>
                  <a:lnTo>
                    <a:pt x="27073" y="2037"/>
                  </a:lnTo>
                  <a:lnTo>
                    <a:pt x="27073" y="1"/>
                  </a:ln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4" name="Google Shape;784;p40"/>
            <p:cNvSpPr/>
            <p:nvPr/>
          </p:nvSpPr>
          <p:spPr>
            <a:xfrm>
              <a:off x="5250231" y="4804114"/>
              <a:ext cx="160288" cy="273024"/>
            </a:xfrm>
            <a:custGeom>
              <a:rect b="b" l="l" r="r" t="t"/>
              <a:pathLst>
                <a:path extrusionOk="0" h="16817" w="9873">
                  <a:moveTo>
                    <a:pt x="2239" y="0"/>
                  </a:moveTo>
                  <a:cubicBezTo>
                    <a:pt x="1002" y="0"/>
                    <a:pt x="0" y="1002"/>
                    <a:pt x="0" y="2239"/>
                  </a:cubicBezTo>
                  <a:lnTo>
                    <a:pt x="0" y="16817"/>
                  </a:lnTo>
                  <a:lnTo>
                    <a:pt x="9872" y="16817"/>
                  </a:lnTo>
                  <a:lnTo>
                    <a:pt x="9872" y="2239"/>
                  </a:lnTo>
                  <a:cubicBezTo>
                    <a:pt x="9872" y="1002"/>
                    <a:pt x="8870" y="0"/>
                    <a:pt x="763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5" name="Google Shape;785;p40"/>
            <p:cNvSpPr/>
            <p:nvPr/>
          </p:nvSpPr>
          <p:spPr>
            <a:xfrm>
              <a:off x="5039939" y="4430255"/>
              <a:ext cx="576602" cy="274274"/>
            </a:xfrm>
            <a:custGeom>
              <a:rect b="b" l="l" r="r" t="t"/>
              <a:pathLst>
                <a:path extrusionOk="0" h="16894" w="35516">
                  <a:moveTo>
                    <a:pt x="17897" y="0"/>
                  </a:moveTo>
                  <a:cubicBezTo>
                    <a:pt x="17270" y="0"/>
                    <a:pt x="16644" y="225"/>
                    <a:pt x="16148" y="676"/>
                  </a:cubicBezTo>
                  <a:lnTo>
                    <a:pt x="483" y="14844"/>
                  </a:lnTo>
                  <a:cubicBezTo>
                    <a:pt x="122" y="15169"/>
                    <a:pt x="1" y="15686"/>
                    <a:pt x="175" y="16138"/>
                  </a:cubicBezTo>
                  <a:cubicBezTo>
                    <a:pt x="349" y="16593"/>
                    <a:pt x="786" y="16894"/>
                    <a:pt x="1274" y="16894"/>
                  </a:cubicBezTo>
                  <a:cubicBezTo>
                    <a:pt x="1565" y="16894"/>
                    <a:pt x="1846" y="16785"/>
                    <a:pt x="2063" y="16587"/>
                  </a:cubicBezTo>
                  <a:lnTo>
                    <a:pt x="17728" y="2420"/>
                  </a:lnTo>
                  <a:cubicBezTo>
                    <a:pt x="17776" y="2375"/>
                    <a:pt x="17836" y="2353"/>
                    <a:pt x="17897" y="2353"/>
                  </a:cubicBezTo>
                  <a:cubicBezTo>
                    <a:pt x="17958" y="2353"/>
                    <a:pt x="18018" y="2375"/>
                    <a:pt x="18066" y="2418"/>
                  </a:cubicBezTo>
                  <a:lnTo>
                    <a:pt x="33442" y="16052"/>
                  </a:lnTo>
                  <a:cubicBezTo>
                    <a:pt x="33664" y="16241"/>
                    <a:pt x="33936" y="16334"/>
                    <a:pt x="34207" y="16334"/>
                  </a:cubicBezTo>
                  <a:cubicBezTo>
                    <a:pt x="34533" y="16334"/>
                    <a:pt x="34856" y="16200"/>
                    <a:pt x="35089" y="15937"/>
                  </a:cubicBezTo>
                  <a:cubicBezTo>
                    <a:pt x="35515" y="15457"/>
                    <a:pt x="35476" y="14724"/>
                    <a:pt x="35004" y="14291"/>
                  </a:cubicBezTo>
                  <a:lnTo>
                    <a:pt x="19628" y="658"/>
                  </a:lnTo>
                  <a:cubicBezTo>
                    <a:pt x="19134" y="219"/>
                    <a:pt x="18515" y="0"/>
                    <a:pt x="17897" y="0"/>
                  </a:cubicBezTo>
                  <a:close/>
                </a:path>
              </a:pathLst>
            </a:custGeom>
            <a:solidFill>
              <a:srgbClr val="E2A33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6" name="Google Shape;786;p40"/>
            <p:cNvSpPr/>
            <p:nvPr/>
          </p:nvSpPr>
          <p:spPr>
            <a:xfrm>
              <a:off x="2608618" y="4982456"/>
              <a:ext cx="4285602" cy="279729"/>
            </a:xfrm>
            <a:custGeom>
              <a:rect b="b" l="l" r="r" t="t"/>
              <a:pathLst>
                <a:path extrusionOk="0" h="17230" w="263973">
                  <a:moveTo>
                    <a:pt x="11995" y="0"/>
                  </a:moveTo>
                  <a:cubicBezTo>
                    <a:pt x="5371" y="0"/>
                    <a:pt x="1" y="7715"/>
                    <a:pt x="1" y="17229"/>
                  </a:cubicBezTo>
                  <a:lnTo>
                    <a:pt x="263972" y="17229"/>
                  </a:lnTo>
                  <a:cubicBezTo>
                    <a:pt x="263972" y="7715"/>
                    <a:pt x="258602" y="0"/>
                    <a:pt x="251978" y="0"/>
                  </a:cubicBezTo>
                  <a:close/>
                </a:path>
              </a:pathLst>
            </a:custGeom>
            <a:solidFill>
              <a:srgbClr val="D39C2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7" name="Google Shape;787;p40"/>
            <p:cNvSpPr/>
            <p:nvPr/>
          </p:nvSpPr>
          <p:spPr>
            <a:xfrm>
              <a:off x="2249581" y="4283555"/>
              <a:ext cx="499113" cy="646234"/>
            </a:xfrm>
            <a:custGeom>
              <a:rect b="b" l="l" r="r" t="t"/>
              <a:pathLst>
                <a:path extrusionOk="0" h="39805" w="30743">
                  <a:moveTo>
                    <a:pt x="15545" y="0"/>
                  </a:moveTo>
                  <a:cubicBezTo>
                    <a:pt x="14946" y="0"/>
                    <a:pt x="14339" y="33"/>
                    <a:pt x="13727" y="99"/>
                  </a:cubicBezTo>
                  <a:cubicBezTo>
                    <a:pt x="6771" y="851"/>
                    <a:pt x="1243" y="6003"/>
                    <a:pt x="461" y="12465"/>
                  </a:cubicBezTo>
                  <a:cubicBezTo>
                    <a:pt x="1" y="16273"/>
                    <a:pt x="1172" y="19816"/>
                    <a:pt x="3407" y="22571"/>
                  </a:cubicBezTo>
                  <a:cubicBezTo>
                    <a:pt x="5174" y="24750"/>
                    <a:pt x="6010" y="27434"/>
                    <a:pt x="5838" y="30155"/>
                  </a:cubicBezTo>
                  <a:cubicBezTo>
                    <a:pt x="5825" y="30349"/>
                    <a:pt x="5820" y="30543"/>
                    <a:pt x="5822" y="30740"/>
                  </a:cubicBezTo>
                  <a:cubicBezTo>
                    <a:pt x="5847" y="35714"/>
                    <a:pt x="10162" y="39736"/>
                    <a:pt x="15495" y="39803"/>
                  </a:cubicBezTo>
                  <a:cubicBezTo>
                    <a:pt x="15538" y="39804"/>
                    <a:pt x="15581" y="39804"/>
                    <a:pt x="15624" y="39804"/>
                  </a:cubicBezTo>
                  <a:cubicBezTo>
                    <a:pt x="20909" y="39804"/>
                    <a:pt x="25308" y="35836"/>
                    <a:pt x="25430" y="30912"/>
                  </a:cubicBezTo>
                  <a:cubicBezTo>
                    <a:pt x="25443" y="30462"/>
                    <a:pt x="25418" y="30009"/>
                    <a:pt x="25358" y="29562"/>
                  </a:cubicBezTo>
                  <a:cubicBezTo>
                    <a:pt x="25036" y="27154"/>
                    <a:pt x="25828" y="24748"/>
                    <a:pt x="27450" y="22848"/>
                  </a:cubicBezTo>
                  <a:cubicBezTo>
                    <a:pt x="29516" y="20428"/>
                    <a:pt x="30742" y="17363"/>
                    <a:pt x="30725" y="14036"/>
                  </a:cubicBezTo>
                  <a:cubicBezTo>
                    <a:pt x="30685" y="6271"/>
                    <a:pt x="23895" y="0"/>
                    <a:pt x="15545" y="0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8" name="Google Shape;788;p40"/>
            <p:cNvSpPr/>
            <p:nvPr/>
          </p:nvSpPr>
          <p:spPr>
            <a:xfrm>
              <a:off x="2403684" y="4532129"/>
              <a:ext cx="199690" cy="609640"/>
            </a:xfrm>
            <a:custGeom>
              <a:rect b="b" l="l" r="r" t="t"/>
              <a:pathLst>
                <a:path extrusionOk="0" h="37551" w="12300">
                  <a:moveTo>
                    <a:pt x="5994" y="0"/>
                  </a:moveTo>
                  <a:cubicBezTo>
                    <a:pt x="5993" y="0"/>
                    <a:pt x="5992" y="0"/>
                    <a:pt x="5991" y="0"/>
                  </a:cubicBezTo>
                  <a:cubicBezTo>
                    <a:pt x="5541" y="2"/>
                    <a:pt x="5179" y="368"/>
                    <a:pt x="5180" y="817"/>
                  </a:cubicBezTo>
                  <a:lnTo>
                    <a:pt x="5216" y="8213"/>
                  </a:lnTo>
                  <a:lnTo>
                    <a:pt x="1579" y="3260"/>
                  </a:lnTo>
                  <a:cubicBezTo>
                    <a:pt x="1419" y="3044"/>
                    <a:pt x="1173" y="2929"/>
                    <a:pt x="923" y="2929"/>
                  </a:cubicBezTo>
                  <a:cubicBezTo>
                    <a:pt x="755" y="2929"/>
                    <a:pt x="586" y="2981"/>
                    <a:pt x="441" y="3088"/>
                  </a:cubicBezTo>
                  <a:cubicBezTo>
                    <a:pt x="80" y="3354"/>
                    <a:pt x="0" y="3863"/>
                    <a:pt x="268" y="4224"/>
                  </a:cubicBezTo>
                  <a:lnTo>
                    <a:pt x="4946" y="10594"/>
                  </a:lnTo>
                  <a:cubicBezTo>
                    <a:pt x="5020" y="10695"/>
                    <a:pt x="5117" y="10776"/>
                    <a:pt x="5228" y="10834"/>
                  </a:cubicBezTo>
                  <a:lnTo>
                    <a:pt x="5349" y="36742"/>
                  </a:lnTo>
                  <a:cubicBezTo>
                    <a:pt x="5351" y="37189"/>
                    <a:pt x="5714" y="37550"/>
                    <a:pt x="6160" y="37550"/>
                  </a:cubicBezTo>
                  <a:cubicBezTo>
                    <a:pt x="6162" y="37550"/>
                    <a:pt x="6165" y="37550"/>
                    <a:pt x="6167" y="37550"/>
                  </a:cubicBezTo>
                  <a:cubicBezTo>
                    <a:pt x="6616" y="37549"/>
                    <a:pt x="6977" y="37182"/>
                    <a:pt x="6975" y="36733"/>
                  </a:cubicBezTo>
                  <a:lnTo>
                    <a:pt x="6884" y="17086"/>
                  </a:lnTo>
                  <a:lnTo>
                    <a:pt x="12039" y="10897"/>
                  </a:lnTo>
                  <a:cubicBezTo>
                    <a:pt x="12299" y="10550"/>
                    <a:pt x="12243" y="10060"/>
                    <a:pt x="11908" y="9782"/>
                  </a:cubicBezTo>
                  <a:cubicBezTo>
                    <a:pt x="11757" y="9656"/>
                    <a:pt x="11572" y="9593"/>
                    <a:pt x="11388" y="9593"/>
                  </a:cubicBezTo>
                  <a:cubicBezTo>
                    <a:pt x="11168" y="9593"/>
                    <a:pt x="10949" y="9682"/>
                    <a:pt x="10788" y="9856"/>
                  </a:cubicBezTo>
                  <a:lnTo>
                    <a:pt x="6871" y="14559"/>
                  </a:lnTo>
                  <a:lnTo>
                    <a:pt x="6808" y="808"/>
                  </a:lnTo>
                  <a:cubicBezTo>
                    <a:pt x="6804" y="360"/>
                    <a:pt x="6441" y="0"/>
                    <a:pt x="599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9" name="Google Shape;789;p40"/>
            <p:cNvSpPr/>
            <p:nvPr/>
          </p:nvSpPr>
          <p:spPr>
            <a:xfrm>
              <a:off x="2549052" y="3946062"/>
              <a:ext cx="603098" cy="781033"/>
            </a:xfrm>
            <a:custGeom>
              <a:rect b="b" l="l" r="r" t="t"/>
              <a:pathLst>
                <a:path extrusionOk="0" h="48108" w="37148">
                  <a:moveTo>
                    <a:pt x="18346" y="1"/>
                  </a:moveTo>
                  <a:cubicBezTo>
                    <a:pt x="8214" y="1"/>
                    <a:pt x="1" y="7630"/>
                    <a:pt x="1" y="17042"/>
                  </a:cubicBezTo>
                  <a:cubicBezTo>
                    <a:pt x="1" y="21063"/>
                    <a:pt x="1501" y="24760"/>
                    <a:pt x="4011" y="27675"/>
                  </a:cubicBezTo>
                  <a:cubicBezTo>
                    <a:pt x="5984" y="29965"/>
                    <a:pt x="6958" y="32869"/>
                    <a:pt x="6581" y="35780"/>
                  </a:cubicBezTo>
                  <a:cubicBezTo>
                    <a:pt x="6512" y="36321"/>
                    <a:pt x="6486" y="36869"/>
                    <a:pt x="6502" y="37415"/>
                  </a:cubicBezTo>
                  <a:cubicBezTo>
                    <a:pt x="6681" y="43345"/>
                    <a:pt x="11991" y="48107"/>
                    <a:pt x="18356" y="48107"/>
                  </a:cubicBezTo>
                  <a:cubicBezTo>
                    <a:pt x="18425" y="48107"/>
                    <a:pt x="18495" y="48107"/>
                    <a:pt x="18565" y="48106"/>
                  </a:cubicBezTo>
                  <a:cubicBezTo>
                    <a:pt x="25011" y="47998"/>
                    <a:pt x="30201" y="43112"/>
                    <a:pt x="30201" y="37099"/>
                  </a:cubicBezTo>
                  <a:cubicBezTo>
                    <a:pt x="30201" y="36862"/>
                    <a:pt x="30193" y="36627"/>
                    <a:pt x="30177" y="36393"/>
                  </a:cubicBezTo>
                  <a:cubicBezTo>
                    <a:pt x="29951" y="33105"/>
                    <a:pt x="30948" y="29859"/>
                    <a:pt x="33069" y="27217"/>
                  </a:cubicBezTo>
                  <a:cubicBezTo>
                    <a:pt x="35753" y="23872"/>
                    <a:pt x="37148" y="19585"/>
                    <a:pt x="36567" y="14985"/>
                  </a:cubicBezTo>
                  <a:cubicBezTo>
                    <a:pt x="35584" y="7181"/>
                    <a:pt x="28870" y="983"/>
                    <a:pt x="20460" y="111"/>
                  </a:cubicBezTo>
                  <a:cubicBezTo>
                    <a:pt x="19747" y="37"/>
                    <a:pt x="19042" y="1"/>
                    <a:pt x="18346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0" name="Google Shape;790;p40"/>
            <p:cNvSpPr/>
            <p:nvPr/>
          </p:nvSpPr>
          <p:spPr>
            <a:xfrm>
              <a:off x="2730770" y="4244835"/>
              <a:ext cx="235667" cy="896935"/>
            </a:xfrm>
            <a:custGeom>
              <a:rect b="b" l="l" r="r" t="t"/>
              <a:pathLst>
                <a:path extrusionOk="0" h="55247" w="14516">
                  <a:moveTo>
                    <a:pt x="7243" y="0"/>
                  </a:moveTo>
                  <a:cubicBezTo>
                    <a:pt x="6873" y="0"/>
                    <a:pt x="6572" y="302"/>
                    <a:pt x="6572" y="672"/>
                  </a:cubicBezTo>
                  <a:lnTo>
                    <a:pt x="6572" y="10540"/>
                  </a:lnTo>
                  <a:lnTo>
                    <a:pt x="1663" y="3789"/>
                  </a:lnTo>
                  <a:cubicBezTo>
                    <a:pt x="1532" y="3609"/>
                    <a:pt x="1327" y="3513"/>
                    <a:pt x="1119" y="3513"/>
                  </a:cubicBezTo>
                  <a:cubicBezTo>
                    <a:pt x="982" y="3513"/>
                    <a:pt x="844" y="3554"/>
                    <a:pt x="725" y="3641"/>
                  </a:cubicBezTo>
                  <a:cubicBezTo>
                    <a:pt x="425" y="3859"/>
                    <a:pt x="358" y="4279"/>
                    <a:pt x="577" y="4578"/>
                  </a:cubicBezTo>
                  <a:lnTo>
                    <a:pt x="6195" y="12305"/>
                  </a:lnTo>
                  <a:cubicBezTo>
                    <a:pt x="6289" y="12430"/>
                    <a:pt x="6421" y="12518"/>
                    <a:pt x="6572" y="12555"/>
                  </a:cubicBezTo>
                  <a:lnTo>
                    <a:pt x="6572" y="18145"/>
                  </a:lnTo>
                  <a:lnTo>
                    <a:pt x="1262" y="11829"/>
                  </a:lnTo>
                  <a:cubicBezTo>
                    <a:pt x="1129" y="11674"/>
                    <a:pt x="941" y="11595"/>
                    <a:pt x="752" y="11595"/>
                  </a:cubicBezTo>
                  <a:cubicBezTo>
                    <a:pt x="599" y="11595"/>
                    <a:pt x="445" y="11646"/>
                    <a:pt x="320" y="11752"/>
                  </a:cubicBezTo>
                  <a:cubicBezTo>
                    <a:pt x="40" y="11990"/>
                    <a:pt x="1" y="12409"/>
                    <a:pt x="233" y="12692"/>
                  </a:cubicBezTo>
                  <a:lnTo>
                    <a:pt x="6572" y="20231"/>
                  </a:lnTo>
                  <a:lnTo>
                    <a:pt x="6572" y="54575"/>
                  </a:lnTo>
                  <a:cubicBezTo>
                    <a:pt x="6572" y="54947"/>
                    <a:pt x="6873" y="55246"/>
                    <a:pt x="7245" y="55246"/>
                  </a:cubicBezTo>
                  <a:lnTo>
                    <a:pt x="7266" y="55246"/>
                  </a:lnTo>
                  <a:cubicBezTo>
                    <a:pt x="7636" y="55246"/>
                    <a:pt x="7937" y="54947"/>
                    <a:pt x="7937" y="54575"/>
                  </a:cubicBezTo>
                  <a:lnTo>
                    <a:pt x="7937" y="20231"/>
                  </a:lnTo>
                  <a:lnTo>
                    <a:pt x="14276" y="12692"/>
                  </a:lnTo>
                  <a:cubicBezTo>
                    <a:pt x="14515" y="12409"/>
                    <a:pt x="14478" y="11986"/>
                    <a:pt x="14195" y="11746"/>
                  </a:cubicBezTo>
                  <a:cubicBezTo>
                    <a:pt x="14069" y="11640"/>
                    <a:pt x="13916" y="11588"/>
                    <a:pt x="13763" y="11588"/>
                  </a:cubicBezTo>
                  <a:cubicBezTo>
                    <a:pt x="13571" y="11588"/>
                    <a:pt x="13381" y="11670"/>
                    <a:pt x="13247" y="11829"/>
                  </a:cubicBezTo>
                  <a:lnTo>
                    <a:pt x="7937" y="18145"/>
                  </a:lnTo>
                  <a:lnTo>
                    <a:pt x="7937" y="12555"/>
                  </a:lnTo>
                  <a:cubicBezTo>
                    <a:pt x="8087" y="12518"/>
                    <a:pt x="8221" y="12430"/>
                    <a:pt x="8312" y="12305"/>
                  </a:cubicBezTo>
                  <a:lnTo>
                    <a:pt x="13932" y="4578"/>
                  </a:lnTo>
                  <a:cubicBezTo>
                    <a:pt x="14146" y="4279"/>
                    <a:pt x="14077" y="3863"/>
                    <a:pt x="13779" y="3646"/>
                  </a:cubicBezTo>
                  <a:cubicBezTo>
                    <a:pt x="13660" y="3560"/>
                    <a:pt x="13522" y="3518"/>
                    <a:pt x="13385" y="3518"/>
                  </a:cubicBezTo>
                  <a:cubicBezTo>
                    <a:pt x="13180" y="3518"/>
                    <a:pt x="12978" y="3612"/>
                    <a:pt x="12846" y="3789"/>
                  </a:cubicBezTo>
                  <a:lnTo>
                    <a:pt x="7937" y="10540"/>
                  </a:lnTo>
                  <a:lnTo>
                    <a:pt x="7937" y="672"/>
                  </a:lnTo>
                  <a:cubicBezTo>
                    <a:pt x="7937" y="302"/>
                    <a:pt x="7636" y="0"/>
                    <a:pt x="72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1" name="Google Shape;791;p40"/>
            <p:cNvSpPr/>
            <p:nvPr/>
          </p:nvSpPr>
          <p:spPr>
            <a:xfrm>
              <a:off x="2723254" y="5155943"/>
              <a:ext cx="3958044" cy="212467"/>
            </a:xfrm>
            <a:custGeom>
              <a:rect b="b" l="l" r="r" t="t"/>
              <a:pathLst>
                <a:path extrusionOk="0" h="13087" w="243797">
                  <a:moveTo>
                    <a:pt x="8414" y="0"/>
                  </a:moveTo>
                  <a:cubicBezTo>
                    <a:pt x="3768" y="0"/>
                    <a:pt x="1" y="5860"/>
                    <a:pt x="1" y="13086"/>
                  </a:cubicBezTo>
                  <a:lnTo>
                    <a:pt x="243797" y="13086"/>
                  </a:lnTo>
                  <a:cubicBezTo>
                    <a:pt x="243797" y="5860"/>
                    <a:pt x="240029" y="0"/>
                    <a:pt x="235383" y="0"/>
                  </a:cubicBezTo>
                  <a:close/>
                </a:path>
              </a:pathLst>
            </a:custGeom>
            <a:solidFill>
              <a:srgbClr val="F9BF3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2" name="Google Shape;792;p40"/>
            <p:cNvSpPr/>
            <p:nvPr/>
          </p:nvSpPr>
          <p:spPr>
            <a:xfrm>
              <a:off x="3252515" y="4475842"/>
              <a:ext cx="393618" cy="509665"/>
            </a:xfrm>
            <a:custGeom>
              <a:rect b="b" l="l" r="r" t="t"/>
              <a:pathLst>
                <a:path extrusionOk="0" h="31393" w="24245">
                  <a:moveTo>
                    <a:pt x="12260" y="0"/>
                  </a:moveTo>
                  <a:cubicBezTo>
                    <a:pt x="11787" y="0"/>
                    <a:pt x="11307" y="26"/>
                    <a:pt x="10823" y="78"/>
                  </a:cubicBezTo>
                  <a:cubicBezTo>
                    <a:pt x="5339" y="672"/>
                    <a:pt x="979" y="4735"/>
                    <a:pt x="363" y="9831"/>
                  </a:cubicBezTo>
                  <a:cubicBezTo>
                    <a:pt x="0" y="12834"/>
                    <a:pt x="923" y="15629"/>
                    <a:pt x="2686" y="17802"/>
                  </a:cubicBezTo>
                  <a:cubicBezTo>
                    <a:pt x="4079" y="19519"/>
                    <a:pt x="4738" y="21636"/>
                    <a:pt x="4602" y="23783"/>
                  </a:cubicBezTo>
                  <a:cubicBezTo>
                    <a:pt x="4593" y="23935"/>
                    <a:pt x="4588" y="24088"/>
                    <a:pt x="4590" y="24243"/>
                  </a:cubicBezTo>
                  <a:cubicBezTo>
                    <a:pt x="4609" y="28167"/>
                    <a:pt x="8012" y="31341"/>
                    <a:pt x="12218" y="31392"/>
                  </a:cubicBezTo>
                  <a:cubicBezTo>
                    <a:pt x="12252" y="31392"/>
                    <a:pt x="12285" y="31393"/>
                    <a:pt x="12319" y="31393"/>
                  </a:cubicBezTo>
                  <a:cubicBezTo>
                    <a:pt x="16489" y="31393"/>
                    <a:pt x="19958" y="28263"/>
                    <a:pt x="20056" y="24380"/>
                  </a:cubicBezTo>
                  <a:cubicBezTo>
                    <a:pt x="20065" y="24025"/>
                    <a:pt x="20045" y="23669"/>
                    <a:pt x="19998" y="23315"/>
                  </a:cubicBezTo>
                  <a:cubicBezTo>
                    <a:pt x="19742" y="21416"/>
                    <a:pt x="20369" y="19519"/>
                    <a:pt x="21648" y="18019"/>
                  </a:cubicBezTo>
                  <a:cubicBezTo>
                    <a:pt x="23275" y="16109"/>
                    <a:pt x="24244" y="13693"/>
                    <a:pt x="24230" y="11069"/>
                  </a:cubicBezTo>
                  <a:cubicBezTo>
                    <a:pt x="24199" y="4944"/>
                    <a:pt x="18846" y="0"/>
                    <a:pt x="12260" y="0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3" name="Google Shape;793;p40"/>
            <p:cNvSpPr/>
            <p:nvPr/>
          </p:nvSpPr>
          <p:spPr>
            <a:xfrm>
              <a:off x="3374001" y="4672059"/>
              <a:ext cx="157885" cy="480832"/>
            </a:xfrm>
            <a:custGeom>
              <a:rect b="b" l="l" r="r" t="t"/>
              <a:pathLst>
                <a:path extrusionOk="0" h="29617" w="9725">
                  <a:moveTo>
                    <a:pt x="4728" y="1"/>
                  </a:moveTo>
                  <a:cubicBezTo>
                    <a:pt x="4727" y="1"/>
                    <a:pt x="4726" y="1"/>
                    <a:pt x="4724" y="1"/>
                  </a:cubicBezTo>
                  <a:cubicBezTo>
                    <a:pt x="4374" y="2"/>
                    <a:pt x="4090" y="284"/>
                    <a:pt x="4087" y="635"/>
                  </a:cubicBezTo>
                  <a:lnTo>
                    <a:pt x="4115" y="6466"/>
                  </a:lnTo>
                  <a:lnTo>
                    <a:pt x="1246" y="2562"/>
                  </a:lnTo>
                  <a:cubicBezTo>
                    <a:pt x="1120" y="2391"/>
                    <a:pt x="926" y="2300"/>
                    <a:pt x="728" y="2300"/>
                  </a:cubicBezTo>
                  <a:cubicBezTo>
                    <a:pt x="597" y="2300"/>
                    <a:pt x="464" y="2340"/>
                    <a:pt x="349" y="2424"/>
                  </a:cubicBezTo>
                  <a:cubicBezTo>
                    <a:pt x="64" y="2634"/>
                    <a:pt x="1" y="3035"/>
                    <a:pt x="212" y="3321"/>
                  </a:cubicBezTo>
                  <a:lnTo>
                    <a:pt x="3902" y="8344"/>
                  </a:lnTo>
                  <a:cubicBezTo>
                    <a:pt x="3960" y="8423"/>
                    <a:pt x="4036" y="8488"/>
                    <a:pt x="4124" y="8532"/>
                  </a:cubicBezTo>
                  <a:lnTo>
                    <a:pt x="4219" y="28967"/>
                  </a:lnTo>
                  <a:cubicBezTo>
                    <a:pt x="4214" y="29323"/>
                    <a:pt x="4503" y="29617"/>
                    <a:pt x="4860" y="29617"/>
                  </a:cubicBezTo>
                  <a:cubicBezTo>
                    <a:pt x="4861" y="29617"/>
                    <a:pt x="4863" y="29617"/>
                    <a:pt x="4864" y="29617"/>
                  </a:cubicBezTo>
                  <a:cubicBezTo>
                    <a:pt x="5223" y="29615"/>
                    <a:pt x="5510" y="29319"/>
                    <a:pt x="5501" y="28960"/>
                  </a:cubicBezTo>
                  <a:lnTo>
                    <a:pt x="5429" y="13466"/>
                  </a:lnTo>
                  <a:lnTo>
                    <a:pt x="9498" y="8583"/>
                  </a:lnTo>
                  <a:cubicBezTo>
                    <a:pt x="9725" y="8310"/>
                    <a:pt x="9688" y="7907"/>
                    <a:pt x="9415" y="7680"/>
                  </a:cubicBezTo>
                  <a:cubicBezTo>
                    <a:pt x="9295" y="7580"/>
                    <a:pt x="9149" y="7531"/>
                    <a:pt x="9004" y="7531"/>
                  </a:cubicBezTo>
                  <a:cubicBezTo>
                    <a:pt x="8821" y="7531"/>
                    <a:pt x="8638" y="7610"/>
                    <a:pt x="8511" y="7763"/>
                  </a:cubicBezTo>
                  <a:lnTo>
                    <a:pt x="5420" y="11472"/>
                  </a:lnTo>
                  <a:lnTo>
                    <a:pt x="5369" y="628"/>
                  </a:lnTo>
                  <a:cubicBezTo>
                    <a:pt x="5360" y="278"/>
                    <a:pt x="5077" y="1"/>
                    <a:pt x="4728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4" name="Google Shape;794;p40"/>
            <p:cNvSpPr/>
            <p:nvPr/>
          </p:nvSpPr>
          <p:spPr>
            <a:xfrm>
              <a:off x="4918015" y="4500341"/>
              <a:ext cx="376084" cy="486969"/>
            </a:xfrm>
            <a:custGeom>
              <a:rect b="b" l="l" r="r" t="t"/>
              <a:pathLst>
                <a:path extrusionOk="0" h="29995" w="23165">
                  <a:moveTo>
                    <a:pt x="11452" y="1"/>
                  </a:moveTo>
                  <a:cubicBezTo>
                    <a:pt x="5159" y="1"/>
                    <a:pt x="44" y="4724"/>
                    <a:pt x="15" y="10576"/>
                  </a:cubicBezTo>
                  <a:cubicBezTo>
                    <a:pt x="1" y="13084"/>
                    <a:pt x="925" y="15393"/>
                    <a:pt x="2480" y="17216"/>
                  </a:cubicBezTo>
                  <a:cubicBezTo>
                    <a:pt x="3703" y="18650"/>
                    <a:pt x="4302" y="20462"/>
                    <a:pt x="4059" y="22276"/>
                  </a:cubicBezTo>
                  <a:cubicBezTo>
                    <a:pt x="4013" y="22614"/>
                    <a:pt x="3993" y="22954"/>
                    <a:pt x="4002" y="23296"/>
                  </a:cubicBezTo>
                  <a:cubicBezTo>
                    <a:pt x="4097" y="27003"/>
                    <a:pt x="7411" y="29995"/>
                    <a:pt x="11392" y="29995"/>
                  </a:cubicBezTo>
                  <a:cubicBezTo>
                    <a:pt x="11424" y="29995"/>
                    <a:pt x="11457" y="29994"/>
                    <a:pt x="11489" y="29994"/>
                  </a:cubicBezTo>
                  <a:cubicBezTo>
                    <a:pt x="15509" y="29945"/>
                    <a:pt x="18760" y="26912"/>
                    <a:pt x="18779" y="23164"/>
                  </a:cubicBezTo>
                  <a:cubicBezTo>
                    <a:pt x="18779" y="23016"/>
                    <a:pt x="18776" y="22870"/>
                    <a:pt x="18767" y="22723"/>
                  </a:cubicBezTo>
                  <a:cubicBezTo>
                    <a:pt x="18637" y="20672"/>
                    <a:pt x="19267" y="18650"/>
                    <a:pt x="20599" y="17008"/>
                  </a:cubicBezTo>
                  <a:cubicBezTo>
                    <a:pt x="22283" y="14932"/>
                    <a:pt x="23165" y="12262"/>
                    <a:pt x="22820" y="9392"/>
                  </a:cubicBezTo>
                  <a:cubicBezTo>
                    <a:pt x="22230" y="4524"/>
                    <a:pt x="18064" y="641"/>
                    <a:pt x="12824" y="75"/>
                  </a:cubicBezTo>
                  <a:cubicBezTo>
                    <a:pt x="12362" y="25"/>
                    <a:pt x="11904" y="1"/>
                    <a:pt x="11452" y="1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5" name="Google Shape;795;p40"/>
            <p:cNvSpPr/>
            <p:nvPr/>
          </p:nvSpPr>
          <p:spPr>
            <a:xfrm>
              <a:off x="5027097" y="4687482"/>
              <a:ext cx="150888" cy="459743"/>
            </a:xfrm>
            <a:custGeom>
              <a:rect b="b" l="l" r="r" t="t"/>
              <a:pathLst>
                <a:path extrusionOk="0" h="28318" w="9294">
                  <a:moveTo>
                    <a:pt x="4778" y="0"/>
                  </a:moveTo>
                  <a:cubicBezTo>
                    <a:pt x="4436" y="0"/>
                    <a:pt x="4159" y="279"/>
                    <a:pt x="4165" y="622"/>
                  </a:cubicBezTo>
                  <a:lnTo>
                    <a:pt x="4115" y="10982"/>
                  </a:lnTo>
                  <a:lnTo>
                    <a:pt x="1163" y="7438"/>
                  </a:lnTo>
                  <a:cubicBezTo>
                    <a:pt x="1042" y="7288"/>
                    <a:pt x="866" y="7211"/>
                    <a:pt x="688" y="7211"/>
                  </a:cubicBezTo>
                  <a:cubicBezTo>
                    <a:pt x="549" y="7211"/>
                    <a:pt x="410" y="7258"/>
                    <a:pt x="295" y="7353"/>
                  </a:cubicBezTo>
                  <a:cubicBezTo>
                    <a:pt x="33" y="7572"/>
                    <a:pt x="1" y="7963"/>
                    <a:pt x="221" y="8222"/>
                  </a:cubicBezTo>
                  <a:lnTo>
                    <a:pt x="4106" y="12886"/>
                  </a:lnTo>
                  <a:lnTo>
                    <a:pt x="4038" y="27691"/>
                  </a:lnTo>
                  <a:cubicBezTo>
                    <a:pt x="4029" y="28034"/>
                    <a:pt x="4304" y="28316"/>
                    <a:pt x="4647" y="28318"/>
                  </a:cubicBezTo>
                  <a:cubicBezTo>
                    <a:pt x="4648" y="28318"/>
                    <a:pt x="4649" y="28318"/>
                    <a:pt x="4650" y="28318"/>
                  </a:cubicBezTo>
                  <a:cubicBezTo>
                    <a:pt x="4992" y="28318"/>
                    <a:pt x="5267" y="28038"/>
                    <a:pt x="5264" y="27698"/>
                  </a:cubicBezTo>
                  <a:lnTo>
                    <a:pt x="5355" y="8174"/>
                  </a:lnTo>
                  <a:cubicBezTo>
                    <a:pt x="5438" y="8132"/>
                    <a:pt x="5510" y="8070"/>
                    <a:pt x="5566" y="7994"/>
                  </a:cubicBezTo>
                  <a:lnTo>
                    <a:pt x="9093" y="3195"/>
                  </a:lnTo>
                  <a:cubicBezTo>
                    <a:pt x="9293" y="2922"/>
                    <a:pt x="9235" y="2538"/>
                    <a:pt x="8962" y="2337"/>
                  </a:cubicBezTo>
                  <a:cubicBezTo>
                    <a:pt x="8853" y="2257"/>
                    <a:pt x="8726" y="2218"/>
                    <a:pt x="8601" y="2218"/>
                  </a:cubicBezTo>
                  <a:cubicBezTo>
                    <a:pt x="8412" y="2218"/>
                    <a:pt x="8226" y="2305"/>
                    <a:pt x="8106" y="2469"/>
                  </a:cubicBezTo>
                  <a:lnTo>
                    <a:pt x="5364" y="6202"/>
                  </a:lnTo>
                  <a:lnTo>
                    <a:pt x="5364" y="6202"/>
                  </a:lnTo>
                  <a:lnTo>
                    <a:pt x="5390" y="627"/>
                  </a:lnTo>
                  <a:cubicBezTo>
                    <a:pt x="5397" y="284"/>
                    <a:pt x="5123" y="2"/>
                    <a:pt x="4781" y="0"/>
                  </a:cubicBezTo>
                  <a:cubicBezTo>
                    <a:pt x="4780" y="0"/>
                    <a:pt x="4779" y="0"/>
                    <a:pt x="4778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6" name="Google Shape;796;p40"/>
            <p:cNvSpPr/>
            <p:nvPr/>
          </p:nvSpPr>
          <p:spPr>
            <a:xfrm>
              <a:off x="4684653" y="4697905"/>
              <a:ext cx="261237" cy="338208"/>
            </a:xfrm>
            <a:custGeom>
              <a:rect b="b" l="l" r="r" t="t"/>
              <a:pathLst>
                <a:path extrusionOk="0" h="20832" w="16091">
                  <a:moveTo>
                    <a:pt x="8136" y="0"/>
                  </a:moveTo>
                  <a:cubicBezTo>
                    <a:pt x="7823" y="0"/>
                    <a:pt x="7506" y="17"/>
                    <a:pt x="7185" y="52"/>
                  </a:cubicBezTo>
                  <a:cubicBezTo>
                    <a:pt x="3546" y="447"/>
                    <a:pt x="652" y="3143"/>
                    <a:pt x="244" y="6525"/>
                  </a:cubicBezTo>
                  <a:cubicBezTo>
                    <a:pt x="1" y="8517"/>
                    <a:pt x="615" y="10371"/>
                    <a:pt x="1785" y="11814"/>
                  </a:cubicBezTo>
                  <a:cubicBezTo>
                    <a:pt x="2696" y="12929"/>
                    <a:pt x="3150" y="14347"/>
                    <a:pt x="3057" y="15782"/>
                  </a:cubicBezTo>
                  <a:cubicBezTo>
                    <a:pt x="3051" y="15882"/>
                    <a:pt x="3048" y="15984"/>
                    <a:pt x="3048" y="16087"/>
                  </a:cubicBezTo>
                  <a:cubicBezTo>
                    <a:pt x="3062" y="18692"/>
                    <a:pt x="5320" y="20796"/>
                    <a:pt x="8110" y="20832"/>
                  </a:cubicBezTo>
                  <a:cubicBezTo>
                    <a:pt x="8132" y="20832"/>
                    <a:pt x="8154" y="20832"/>
                    <a:pt x="8176" y="20832"/>
                  </a:cubicBezTo>
                  <a:cubicBezTo>
                    <a:pt x="10943" y="20832"/>
                    <a:pt x="13244" y="18754"/>
                    <a:pt x="13311" y="16178"/>
                  </a:cubicBezTo>
                  <a:cubicBezTo>
                    <a:pt x="13316" y="15942"/>
                    <a:pt x="13304" y="15706"/>
                    <a:pt x="13272" y="15472"/>
                  </a:cubicBezTo>
                  <a:cubicBezTo>
                    <a:pt x="13103" y="14211"/>
                    <a:pt x="13519" y="12953"/>
                    <a:pt x="14368" y="11956"/>
                  </a:cubicBezTo>
                  <a:cubicBezTo>
                    <a:pt x="15449" y="10690"/>
                    <a:pt x="16090" y="9087"/>
                    <a:pt x="16081" y="7345"/>
                  </a:cubicBezTo>
                  <a:cubicBezTo>
                    <a:pt x="16062" y="3281"/>
                    <a:pt x="12507" y="0"/>
                    <a:pt x="8136" y="0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7" name="Google Shape;797;p40"/>
            <p:cNvSpPr/>
            <p:nvPr/>
          </p:nvSpPr>
          <p:spPr>
            <a:xfrm>
              <a:off x="4765324" y="4827980"/>
              <a:ext cx="104732" cy="319050"/>
            </a:xfrm>
            <a:custGeom>
              <a:rect b="b" l="l" r="r" t="t"/>
              <a:pathLst>
                <a:path extrusionOk="0" h="19652" w="6451">
                  <a:moveTo>
                    <a:pt x="3134" y="1"/>
                  </a:moveTo>
                  <a:cubicBezTo>
                    <a:pt x="2899" y="3"/>
                    <a:pt x="2709" y="195"/>
                    <a:pt x="2711" y="429"/>
                  </a:cubicBezTo>
                  <a:lnTo>
                    <a:pt x="2729" y="4300"/>
                  </a:lnTo>
                  <a:lnTo>
                    <a:pt x="825" y="1708"/>
                  </a:lnTo>
                  <a:cubicBezTo>
                    <a:pt x="741" y="1595"/>
                    <a:pt x="613" y="1535"/>
                    <a:pt x="482" y="1535"/>
                  </a:cubicBezTo>
                  <a:cubicBezTo>
                    <a:pt x="395" y="1535"/>
                    <a:pt x="307" y="1562"/>
                    <a:pt x="231" y="1618"/>
                  </a:cubicBezTo>
                  <a:cubicBezTo>
                    <a:pt x="41" y="1755"/>
                    <a:pt x="0" y="2023"/>
                    <a:pt x="139" y="2211"/>
                  </a:cubicBezTo>
                  <a:lnTo>
                    <a:pt x="2588" y="5545"/>
                  </a:lnTo>
                  <a:cubicBezTo>
                    <a:pt x="2626" y="5597"/>
                    <a:pt x="2677" y="5641"/>
                    <a:pt x="2736" y="5671"/>
                  </a:cubicBezTo>
                  <a:lnTo>
                    <a:pt x="2799" y="19229"/>
                  </a:lnTo>
                  <a:cubicBezTo>
                    <a:pt x="2801" y="19462"/>
                    <a:pt x="2989" y="19652"/>
                    <a:pt x="3224" y="19652"/>
                  </a:cubicBezTo>
                  <a:cubicBezTo>
                    <a:pt x="3225" y="19652"/>
                    <a:pt x="3226" y="19652"/>
                    <a:pt x="3227" y="19652"/>
                  </a:cubicBezTo>
                  <a:cubicBezTo>
                    <a:pt x="3461" y="19652"/>
                    <a:pt x="3651" y="19460"/>
                    <a:pt x="3650" y="19225"/>
                  </a:cubicBezTo>
                  <a:lnTo>
                    <a:pt x="3602" y="8943"/>
                  </a:lnTo>
                  <a:lnTo>
                    <a:pt x="6300" y="5704"/>
                  </a:lnTo>
                  <a:cubicBezTo>
                    <a:pt x="6450" y="5523"/>
                    <a:pt x="6425" y="5255"/>
                    <a:pt x="6246" y="5105"/>
                  </a:cubicBezTo>
                  <a:cubicBezTo>
                    <a:pt x="6166" y="5038"/>
                    <a:pt x="6069" y="5006"/>
                    <a:pt x="5973" y="5006"/>
                  </a:cubicBezTo>
                  <a:cubicBezTo>
                    <a:pt x="5851" y="5006"/>
                    <a:pt x="5730" y="5058"/>
                    <a:pt x="5645" y="5160"/>
                  </a:cubicBezTo>
                  <a:lnTo>
                    <a:pt x="3595" y="7620"/>
                  </a:lnTo>
                  <a:lnTo>
                    <a:pt x="3562" y="425"/>
                  </a:lnTo>
                  <a:cubicBezTo>
                    <a:pt x="3560" y="189"/>
                    <a:pt x="3370" y="1"/>
                    <a:pt x="313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8" name="Google Shape;798;p40"/>
            <p:cNvSpPr/>
            <p:nvPr/>
          </p:nvSpPr>
          <p:spPr>
            <a:xfrm>
              <a:off x="3468960" y="4579730"/>
              <a:ext cx="333240" cy="431429"/>
            </a:xfrm>
            <a:custGeom>
              <a:rect b="b" l="l" r="r" t="t"/>
              <a:pathLst>
                <a:path extrusionOk="0" h="26574" w="20526">
                  <a:moveTo>
                    <a:pt x="10378" y="0"/>
                  </a:moveTo>
                  <a:cubicBezTo>
                    <a:pt x="9979" y="0"/>
                    <a:pt x="9574" y="22"/>
                    <a:pt x="9165" y="66"/>
                  </a:cubicBezTo>
                  <a:cubicBezTo>
                    <a:pt x="4522" y="568"/>
                    <a:pt x="831" y="4007"/>
                    <a:pt x="309" y="8321"/>
                  </a:cubicBezTo>
                  <a:cubicBezTo>
                    <a:pt x="1" y="10864"/>
                    <a:pt x="783" y="13228"/>
                    <a:pt x="2275" y="15068"/>
                  </a:cubicBezTo>
                  <a:cubicBezTo>
                    <a:pt x="3455" y="16523"/>
                    <a:pt x="4013" y="18316"/>
                    <a:pt x="3899" y="20132"/>
                  </a:cubicBezTo>
                  <a:cubicBezTo>
                    <a:pt x="3892" y="20262"/>
                    <a:pt x="3886" y="20391"/>
                    <a:pt x="3886" y="20523"/>
                  </a:cubicBezTo>
                  <a:cubicBezTo>
                    <a:pt x="3904" y="23843"/>
                    <a:pt x="6784" y="26529"/>
                    <a:pt x="10345" y="26573"/>
                  </a:cubicBezTo>
                  <a:cubicBezTo>
                    <a:pt x="10374" y="26573"/>
                    <a:pt x="10403" y="26573"/>
                    <a:pt x="10432" y="26573"/>
                  </a:cubicBezTo>
                  <a:cubicBezTo>
                    <a:pt x="13960" y="26573"/>
                    <a:pt x="16896" y="23923"/>
                    <a:pt x="16980" y="20639"/>
                  </a:cubicBezTo>
                  <a:cubicBezTo>
                    <a:pt x="16987" y="20336"/>
                    <a:pt x="16971" y="20035"/>
                    <a:pt x="16930" y="19736"/>
                  </a:cubicBezTo>
                  <a:cubicBezTo>
                    <a:pt x="16715" y="18129"/>
                    <a:pt x="17244" y="16523"/>
                    <a:pt x="18327" y="15251"/>
                  </a:cubicBezTo>
                  <a:cubicBezTo>
                    <a:pt x="19706" y="13636"/>
                    <a:pt x="20525" y="11590"/>
                    <a:pt x="20513" y="9369"/>
                  </a:cubicBezTo>
                  <a:cubicBezTo>
                    <a:pt x="20487" y="4185"/>
                    <a:pt x="15953" y="0"/>
                    <a:pt x="10378" y="0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9" name="Google Shape;799;p40"/>
            <p:cNvSpPr/>
            <p:nvPr/>
          </p:nvSpPr>
          <p:spPr>
            <a:xfrm>
              <a:off x="3571857" y="4745701"/>
              <a:ext cx="133598" cy="406995"/>
            </a:xfrm>
            <a:custGeom>
              <a:rect b="b" l="l" r="r" t="t"/>
              <a:pathLst>
                <a:path extrusionOk="0" h="25069" w="8229">
                  <a:moveTo>
                    <a:pt x="4001" y="0"/>
                  </a:moveTo>
                  <a:cubicBezTo>
                    <a:pt x="4000" y="0"/>
                    <a:pt x="3999" y="0"/>
                    <a:pt x="3998" y="0"/>
                  </a:cubicBezTo>
                  <a:cubicBezTo>
                    <a:pt x="3699" y="2"/>
                    <a:pt x="3456" y="245"/>
                    <a:pt x="3457" y="546"/>
                  </a:cubicBezTo>
                  <a:lnTo>
                    <a:pt x="3482" y="5483"/>
                  </a:lnTo>
                  <a:lnTo>
                    <a:pt x="1053" y="2177"/>
                  </a:lnTo>
                  <a:cubicBezTo>
                    <a:pt x="947" y="2031"/>
                    <a:pt x="782" y="1955"/>
                    <a:pt x="616" y="1955"/>
                  </a:cubicBezTo>
                  <a:cubicBezTo>
                    <a:pt x="504" y="1955"/>
                    <a:pt x="391" y="1989"/>
                    <a:pt x="294" y="2061"/>
                  </a:cubicBezTo>
                  <a:cubicBezTo>
                    <a:pt x="53" y="2237"/>
                    <a:pt x="0" y="2577"/>
                    <a:pt x="178" y="2820"/>
                  </a:cubicBezTo>
                  <a:lnTo>
                    <a:pt x="3302" y="7072"/>
                  </a:lnTo>
                  <a:cubicBezTo>
                    <a:pt x="3352" y="7138"/>
                    <a:pt x="3415" y="7193"/>
                    <a:pt x="3489" y="7230"/>
                  </a:cubicBezTo>
                  <a:lnTo>
                    <a:pt x="3570" y="24528"/>
                  </a:lnTo>
                  <a:cubicBezTo>
                    <a:pt x="3572" y="24827"/>
                    <a:pt x="3817" y="25068"/>
                    <a:pt x="4116" y="25068"/>
                  </a:cubicBezTo>
                  <a:cubicBezTo>
                    <a:pt x="4416" y="25066"/>
                    <a:pt x="4659" y="24822"/>
                    <a:pt x="4657" y="24522"/>
                  </a:cubicBezTo>
                  <a:lnTo>
                    <a:pt x="4595" y="11406"/>
                  </a:lnTo>
                  <a:lnTo>
                    <a:pt x="8037" y="7272"/>
                  </a:lnTo>
                  <a:cubicBezTo>
                    <a:pt x="8229" y="7042"/>
                    <a:pt x="8199" y="6700"/>
                    <a:pt x="7968" y="6508"/>
                  </a:cubicBezTo>
                  <a:cubicBezTo>
                    <a:pt x="7867" y="6423"/>
                    <a:pt x="7743" y="6382"/>
                    <a:pt x="7621" y="6382"/>
                  </a:cubicBezTo>
                  <a:cubicBezTo>
                    <a:pt x="7465" y="6382"/>
                    <a:pt x="7309" y="6449"/>
                    <a:pt x="7202" y="6578"/>
                  </a:cubicBezTo>
                  <a:lnTo>
                    <a:pt x="4588" y="9719"/>
                  </a:lnTo>
                  <a:lnTo>
                    <a:pt x="4544" y="541"/>
                  </a:lnTo>
                  <a:cubicBezTo>
                    <a:pt x="4542" y="241"/>
                    <a:pt x="4299" y="0"/>
                    <a:pt x="400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0" name="Google Shape;800;p40"/>
            <p:cNvSpPr/>
            <p:nvPr/>
          </p:nvSpPr>
          <p:spPr>
            <a:xfrm>
              <a:off x="5753298" y="4441268"/>
              <a:ext cx="394397" cy="510639"/>
            </a:xfrm>
            <a:custGeom>
              <a:rect b="b" l="l" r="r" t="t"/>
              <a:pathLst>
                <a:path extrusionOk="0" h="31453" w="24293">
                  <a:moveTo>
                    <a:pt x="12008" y="1"/>
                  </a:moveTo>
                  <a:cubicBezTo>
                    <a:pt x="5409" y="1"/>
                    <a:pt x="46" y="4954"/>
                    <a:pt x="15" y="11088"/>
                  </a:cubicBezTo>
                  <a:cubicBezTo>
                    <a:pt x="1" y="13718"/>
                    <a:pt x="971" y="16140"/>
                    <a:pt x="2602" y="18053"/>
                  </a:cubicBezTo>
                  <a:cubicBezTo>
                    <a:pt x="3884" y="19557"/>
                    <a:pt x="4511" y="21459"/>
                    <a:pt x="4256" y="23361"/>
                  </a:cubicBezTo>
                  <a:cubicBezTo>
                    <a:pt x="4208" y="23715"/>
                    <a:pt x="4189" y="24071"/>
                    <a:pt x="4198" y="24428"/>
                  </a:cubicBezTo>
                  <a:cubicBezTo>
                    <a:pt x="4296" y="28318"/>
                    <a:pt x="7772" y="31453"/>
                    <a:pt x="11949" y="31453"/>
                  </a:cubicBezTo>
                  <a:cubicBezTo>
                    <a:pt x="11982" y="31453"/>
                    <a:pt x="12016" y="31453"/>
                    <a:pt x="12050" y="31452"/>
                  </a:cubicBezTo>
                  <a:cubicBezTo>
                    <a:pt x="16264" y="31400"/>
                    <a:pt x="19673" y="28220"/>
                    <a:pt x="19694" y="24289"/>
                  </a:cubicBezTo>
                  <a:cubicBezTo>
                    <a:pt x="19694" y="24134"/>
                    <a:pt x="19690" y="23981"/>
                    <a:pt x="19680" y="23828"/>
                  </a:cubicBezTo>
                  <a:cubicBezTo>
                    <a:pt x="19544" y="21677"/>
                    <a:pt x="20204" y="19557"/>
                    <a:pt x="21601" y="17836"/>
                  </a:cubicBezTo>
                  <a:cubicBezTo>
                    <a:pt x="23366" y="15657"/>
                    <a:pt x="24292" y="12857"/>
                    <a:pt x="23930" y="9849"/>
                  </a:cubicBezTo>
                  <a:cubicBezTo>
                    <a:pt x="23313" y="4743"/>
                    <a:pt x="18942" y="672"/>
                    <a:pt x="13448" y="79"/>
                  </a:cubicBezTo>
                  <a:cubicBezTo>
                    <a:pt x="12963" y="26"/>
                    <a:pt x="12482" y="1"/>
                    <a:pt x="12008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1" name="Google Shape;801;p40"/>
            <p:cNvSpPr/>
            <p:nvPr/>
          </p:nvSpPr>
          <p:spPr>
            <a:xfrm>
              <a:off x="5867113" y="4667545"/>
              <a:ext cx="158129" cy="481741"/>
            </a:xfrm>
            <a:custGeom>
              <a:rect b="b" l="l" r="r" t="t"/>
              <a:pathLst>
                <a:path extrusionOk="0" h="29673" w="9740">
                  <a:moveTo>
                    <a:pt x="5005" y="0"/>
                  </a:moveTo>
                  <a:cubicBezTo>
                    <a:pt x="4651" y="0"/>
                    <a:pt x="4364" y="287"/>
                    <a:pt x="4362" y="640"/>
                  </a:cubicBezTo>
                  <a:lnTo>
                    <a:pt x="4311" y="11503"/>
                  </a:lnTo>
                  <a:lnTo>
                    <a:pt x="1216" y="7787"/>
                  </a:lnTo>
                  <a:cubicBezTo>
                    <a:pt x="1089" y="7635"/>
                    <a:pt x="906" y="7557"/>
                    <a:pt x="722" y="7557"/>
                  </a:cubicBezTo>
                  <a:cubicBezTo>
                    <a:pt x="577" y="7557"/>
                    <a:pt x="431" y="7606"/>
                    <a:pt x="311" y="7706"/>
                  </a:cubicBezTo>
                  <a:cubicBezTo>
                    <a:pt x="38" y="7933"/>
                    <a:pt x="1" y="8338"/>
                    <a:pt x="228" y="8611"/>
                  </a:cubicBezTo>
                  <a:lnTo>
                    <a:pt x="4300" y="13502"/>
                  </a:lnTo>
                  <a:lnTo>
                    <a:pt x="4228" y="29026"/>
                  </a:lnTo>
                  <a:cubicBezTo>
                    <a:pt x="4226" y="29382"/>
                    <a:pt x="4513" y="29671"/>
                    <a:pt x="4867" y="29673"/>
                  </a:cubicBezTo>
                  <a:cubicBezTo>
                    <a:pt x="4868" y="29673"/>
                    <a:pt x="4870" y="29673"/>
                    <a:pt x="4871" y="29673"/>
                  </a:cubicBezTo>
                  <a:cubicBezTo>
                    <a:pt x="5225" y="29673"/>
                    <a:pt x="5512" y="29386"/>
                    <a:pt x="5514" y="29033"/>
                  </a:cubicBezTo>
                  <a:lnTo>
                    <a:pt x="5609" y="8560"/>
                  </a:lnTo>
                  <a:cubicBezTo>
                    <a:pt x="5697" y="8516"/>
                    <a:pt x="5773" y="8451"/>
                    <a:pt x="5831" y="8372"/>
                  </a:cubicBezTo>
                  <a:lnTo>
                    <a:pt x="9529" y="3338"/>
                  </a:lnTo>
                  <a:cubicBezTo>
                    <a:pt x="9739" y="3053"/>
                    <a:pt x="9677" y="2651"/>
                    <a:pt x="9392" y="2440"/>
                  </a:cubicBezTo>
                  <a:cubicBezTo>
                    <a:pt x="9278" y="2356"/>
                    <a:pt x="9145" y="2315"/>
                    <a:pt x="9013" y="2315"/>
                  </a:cubicBezTo>
                  <a:cubicBezTo>
                    <a:pt x="8815" y="2315"/>
                    <a:pt x="8620" y="2406"/>
                    <a:pt x="8494" y="2577"/>
                  </a:cubicBezTo>
                  <a:lnTo>
                    <a:pt x="5619" y="6491"/>
                  </a:lnTo>
                  <a:lnTo>
                    <a:pt x="5648" y="647"/>
                  </a:lnTo>
                  <a:cubicBezTo>
                    <a:pt x="5649" y="291"/>
                    <a:pt x="5362" y="2"/>
                    <a:pt x="5008" y="0"/>
                  </a:cubicBezTo>
                  <a:cubicBezTo>
                    <a:pt x="5007" y="0"/>
                    <a:pt x="5006" y="0"/>
                    <a:pt x="500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2" name="Google Shape;802;p40"/>
            <p:cNvSpPr/>
            <p:nvPr/>
          </p:nvSpPr>
          <p:spPr>
            <a:xfrm>
              <a:off x="6030372" y="4204458"/>
              <a:ext cx="476530" cy="617157"/>
            </a:xfrm>
            <a:custGeom>
              <a:rect b="b" l="l" r="r" t="t"/>
              <a:pathLst>
                <a:path extrusionOk="0" h="38014" w="29352">
                  <a:moveTo>
                    <a:pt x="14499" y="0"/>
                  </a:moveTo>
                  <a:cubicBezTo>
                    <a:pt x="6491" y="0"/>
                    <a:pt x="0" y="6029"/>
                    <a:pt x="0" y="13466"/>
                  </a:cubicBezTo>
                  <a:cubicBezTo>
                    <a:pt x="0" y="16645"/>
                    <a:pt x="1185" y="19565"/>
                    <a:pt x="3169" y="21867"/>
                  </a:cubicBezTo>
                  <a:cubicBezTo>
                    <a:pt x="4727" y="23677"/>
                    <a:pt x="5499" y="25972"/>
                    <a:pt x="5199" y="28273"/>
                  </a:cubicBezTo>
                  <a:cubicBezTo>
                    <a:pt x="5145" y="28701"/>
                    <a:pt x="5124" y="29132"/>
                    <a:pt x="5138" y="29564"/>
                  </a:cubicBezTo>
                  <a:cubicBezTo>
                    <a:pt x="5279" y="34250"/>
                    <a:pt x="9474" y="38014"/>
                    <a:pt x="14501" y="38014"/>
                  </a:cubicBezTo>
                  <a:cubicBezTo>
                    <a:pt x="14557" y="38014"/>
                    <a:pt x="14612" y="38013"/>
                    <a:pt x="14668" y="38012"/>
                  </a:cubicBezTo>
                  <a:cubicBezTo>
                    <a:pt x="19762" y="37926"/>
                    <a:pt x="23864" y="34065"/>
                    <a:pt x="23864" y="29315"/>
                  </a:cubicBezTo>
                  <a:cubicBezTo>
                    <a:pt x="23864" y="29129"/>
                    <a:pt x="23857" y="28942"/>
                    <a:pt x="23844" y="28759"/>
                  </a:cubicBezTo>
                  <a:cubicBezTo>
                    <a:pt x="23666" y="26161"/>
                    <a:pt x="24452" y="23593"/>
                    <a:pt x="26129" y="21506"/>
                  </a:cubicBezTo>
                  <a:cubicBezTo>
                    <a:pt x="28249" y="18864"/>
                    <a:pt x="29352" y="15475"/>
                    <a:pt x="28894" y="11842"/>
                  </a:cubicBezTo>
                  <a:cubicBezTo>
                    <a:pt x="28117" y="5674"/>
                    <a:pt x="22810" y="776"/>
                    <a:pt x="16167" y="87"/>
                  </a:cubicBezTo>
                  <a:cubicBezTo>
                    <a:pt x="15605" y="29"/>
                    <a:pt x="15048" y="0"/>
                    <a:pt x="14499" y="0"/>
                  </a:cubicBez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3" name="Google Shape;803;p40"/>
            <p:cNvSpPr/>
            <p:nvPr/>
          </p:nvSpPr>
          <p:spPr>
            <a:xfrm>
              <a:off x="6174019" y="4440564"/>
              <a:ext cx="186134" cy="708723"/>
            </a:xfrm>
            <a:custGeom>
              <a:rect b="b" l="l" r="r" t="t"/>
              <a:pathLst>
                <a:path extrusionOk="0" h="43654" w="11465">
                  <a:moveTo>
                    <a:pt x="5720" y="0"/>
                  </a:moveTo>
                  <a:cubicBezTo>
                    <a:pt x="5426" y="0"/>
                    <a:pt x="5188" y="236"/>
                    <a:pt x="5188" y="531"/>
                  </a:cubicBezTo>
                  <a:lnTo>
                    <a:pt x="5188" y="8326"/>
                  </a:lnTo>
                  <a:lnTo>
                    <a:pt x="1309" y="2993"/>
                  </a:lnTo>
                  <a:cubicBezTo>
                    <a:pt x="1205" y="2850"/>
                    <a:pt x="1043" y="2774"/>
                    <a:pt x="879" y="2774"/>
                  </a:cubicBezTo>
                  <a:cubicBezTo>
                    <a:pt x="771" y="2774"/>
                    <a:pt x="662" y="2807"/>
                    <a:pt x="568" y="2875"/>
                  </a:cubicBezTo>
                  <a:cubicBezTo>
                    <a:pt x="330" y="3047"/>
                    <a:pt x="277" y="3380"/>
                    <a:pt x="450" y="3616"/>
                  </a:cubicBezTo>
                  <a:lnTo>
                    <a:pt x="4890" y="9721"/>
                  </a:lnTo>
                  <a:cubicBezTo>
                    <a:pt x="4962" y="9820"/>
                    <a:pt x="5068" y="9890"/>
                    <a:pt x="5188" y="9920"/>
                  </a:cubicBezTo>
                  <a:lnTo>
                    <a:pt x="5188" y="14337"/>
                  </a:lnTo>
                  <a:lnTo>
                    <a:pt x="992" y="9346"/>
                  </a:lnTo>
                  <a:cubicBezTo>
                    <a:pt x="888" y="9227"/>
                    <a:pt x="741" y="9165"/>
                    <a:pt x="594" y="9165"/>
                  </a:cubicBezTo>
                  <a:cubicBezTo>
                    <a:pt x="474" y="9165"/>
                    <a:pt x="352" y="9206"/>
                    <a:pt x="253" y="9289"/>
                  </a:cubicBezTo>
                  <a:cubicBezTo>
                    <a:pt x="32" y="9474"/>
                    <a:pt x="1" y="9802"/>
                    <a:pt x="180" y="10027"/>
                  </a:cubicBezTo>
                  <a:lnTo>
                    <a:pt x="5189" y="15984"/>
                  </a:lnTo>
                  <a:lnTo>
                    <a:pt x="5189" y="43124"/>
                  </a:lnTo>
                  <a:cubicBezTo>
                    <a:pt x="5189" y="43416"/>
                    <a:pt x="5427" y="43654"/>
                    <a:pt x="5720" y="43654"/>
                  </a:cubicBezTo>
                  <a:lnTo>
                    <a:pt x="5737" y="43654"/>
                  </a:lnTo>
                  <a:cubicBezTo>
                    <a:pt x="6030" y="43654"/>
                    <a:pt x="6267" y="43416"/>
                    <a:pt x="6267" y="43124"/>
                  </a:cubicBezTo>
                  <a:lnTo>
                    <a:pt x="6267" y="15986"/>
                  </a:lnTo>
                  <a:lnTo>
                    <a:pt x="11276" y="10027"/>
                  </a:lnTo>
                  <a:cubicBezTo>
                    <a:pt x="11465" y="9804"/>
                    <a:pt x="11435" y="9469"/>
                    <a:pt x="11211" y="9281"/>
                  </a:cubicBezTo>
                  <a:cubicBezTo>
                    <a:pt x="11112" y="9197"/>
                    <a:pt x="10991" y="9156"/>
                    <a:pt x="10870" y="9156"/>
                  </a:cubicBezTo>
                  <a:cubicBezTo>
                    <a:pt x="10718" y="9156"/>
                    <a:pt x="10568" y="9220"/>
                    <a:pt x="10463" y="9346"/>
                  </a:cubicBezTo>
                  <a:lnTo>
                    <a:pt x="6266" y="14337"/>
                  </a:lnTo>
                  <a:lnTo>
                    <a:pt x="6266" y="9920"/>
                  </a:lnTo>
                  <a:cubicBezTo>
                    <a:pt x="6385" y="9890"/>
                    <a:pt x="6491" y="9820"/>
                    <a:pt x="6563" y="9721"/>
                  </a:cubicBezTo>
                  <a:lnTo>
                    <a:pt x="11005" y="3616"/>
                  </a:lnTo>
                  <a:cubicBezTo>
                    <a:pt x="11176" y="3380"/>
                    <a:pt x="11123" y="3047"/>
                    <a:pt x="10887" y="2875"/>
                  </a:cubicBezTo>
                  <a:cubicBezTo>
                    <a:pt x="10793" y="2807"/>
                    <a:pt x="10683" y="2774"/>
                    <a:pt x="10575" y="2774"/>
                  </a:cubicBezTo>
                  <a:cubicBezTo>
                    <a:pt x="10411" y="2774"/>
                    <a:pt x="10250" y="2850"/>
                    <a:pt x="10146" y="2993"/>
                  </a:cubicBezTo>
                  <a:lnTo>
                    <a:pt x="6266" y="8326"/>
                  </a:lnTo>
                  <a:lnTo>
                    <a:pt x="6266" y="531"/>
                  </a:lnTo>
                  <a:cubicBezTo>
                    <a:pt x="6266" y="236"/>
                    <a:pt x="6030" y="0"/>
                    <a:pt x="573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4" name="Google Shape;804;p40"/>
            <p:cNvSpPr/>
            <p:nvPr/>
          </p:nvSpPr>
          <p:spPr>
            <a:xfrm>
              <a:off x="5257667" y="3584249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0"/>
                  </a:moveTo>
                  <a:cubicBezTo>
                    <a:pt x="821" y="0"/>
                    <a:pt x="0" y="821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3"/>
                    <a:pt x="1841" y="3683"/>
                  </a:cubicBezTo>
                  <a:cubicBezTo>
                    <a:pt x="2860" y="3683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0" y="0"/>
                    <a:pt x="184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5" name="Google Shape;805;p40"/>
            <p:cNvSpPr/>
            <p:nvPr/>
          </p:nvSpPr>
          <p:spPr>
            <a:xfrm>
              <a:off x="5150224" y="3475052"/>
              <a:ext cx="59810" cy="59826"/>
            </a:xfrm>
            <a:custGeom>
              <a:rect b="b" l="l" r="r" t="t"/>
              <a:pathLst>
                <a:path extrusionOk="0" h="3685" w="3684">
                  <a:moveTo>
                    <a:pt x="1841" y="0"/>
                  </a:moveTo>
                  <a:cubicBezTo>
                    <a:pt x="822" y="0"/>
                    <a:pt x="1" y="821"/>
                    <a:pt x="1" y="1842"/>
                  </a:cubicBezTo>
                  <a:cubicBezTo>
                    <a:pt x="1" y="2862"/>
                    <a:pt x="822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4" y="2862"/>
                    <a:pt x="3684" y="1842"/>
                  </a:cubicBezTo>
                  <a:cubicBezTo>
                    <a:pt x="3684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6" name="Google Shape;806;p40"/>
            <p:cNvSpPr/>
            <p:nvPr/>
          </p:nvSpPr>
          <p:spPr>
            <a:xfrm>
              <a:off x="5257667" y="3475052"/>
              <a:ext cx="59794" cy="59826"/>
            </a:xfrm>
            <a:custGeom>
              <a:rect b="b" l="l" r="r" t="t"/>
              <a:pathLst>
                <a:path extrusionOk="0" h="3685" w="3683">
                  <a:moveTo>
                    <a:pt x="1841" y="0"/>
                  </a:moveTo>
                  <a:cubicBezTo>
                    <a:pt x="821" y="0"/>
                    <a:pt x="0" y="821"/>
                    <a:pt x="0" y="1842"/>
                  </a:cubicBezTo>
                  <a:cubicBezTo>
                    <a:pt x="0" y="2862"/>
                    <a:pt x="821" y="3685"/>
                    <a:pt x="1841" y="3685"/>
                  </a:cubicBezTo>
                  <a:cubicBezTo>
                    <a:pt x="2860" y="3685"/>
                    <a:pt x="3683" y="2862"/>
                    <a:pt x="3683" y="1842"/>
                  </a:cubicBezTo>
                  <a:cubicBezTo>
                    <a:pt x="3683" y="821"/>
                    <a:pt x="2860" y="0"/>
                    <a:pt x="184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7" name="Google Shape;807;p40"/>
            <p:cNvSpPr/>
            <p:nvPr/>
          </p:nvSpPr>
          <p:spPr>
            <a:xfrm>
              <a:off x="5042797" y="3475052"/>
              <a:ext cx="59842" cy="59826"/>
            </a:xfrm>
            <a:custGeom>
              <a:rect b="b" l="l" r="r" t="t"/>
              <a:pathLst>
                <a:path extrusionOk="0" h="3685" w="3686">
                  <a:moveTo>
                    <a:pt x="1843" y="0"/>
                  </a:moveTo>
                  <a:cubicBezTo>
                    <a:pt x="822" y="0"/>
                    <a:pt x="1" y="821"/>
                    <a:pt x="1" y="1842"/>
                  </a:cubicBezTo>
                  <a:cubicBezTo>
                    <a:pt x="1" y="2862"/>
                    <a:pt x="822" y="3685"/>
                    <a:pt x="1843" y="3685"/>
                  </a:cubicBezTo>
                  <a:lnTo>
                    <a:pt x="1845" y="3685"/>
                  </a:lnTo>
                  <a:cubicBezTo>
                    <a:pt x="2865" y="3685"/>
                    <a:pt x="3685" y="2862"/>
                    <a:pt x="3685" y="1842"/>
                  </a:cubicBezTo>
                  <a:cubicBezTo>
                    <a:pt x="3685" y="821"/>
                    <a:pt x="2865" y="0"/>
                    <a:pt x="184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8" name="Google Shape;808;p40"/>
            <p:cNvSpPr/>
            <p:nvPr/>
          </p:nvSpPr>
          <p:spPr>
            <a:xfrm>
              <a:off x="5042797" y="3584249"/>
              <a:ext cx="59842" cy="59810"/>
            </a:xfrm>
            <a:custGeom>
              <a:rect b="b" l="l" r="r" t="t"/>
              <a:pathLst>
                <a:path extrusionOk="0" h="3684" w="3686">
                  <a:moveTo>
                    <a:pt x="1843" y="0"/>
                  </a:moveTo>
                  <a:cubicBezTo>
                    <a:pt x="822" y="0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3"/>
                    <a:pt x="1843" y="3683"/>
                  </a:cubicBezTo>
                  <a:lnTo>
                    <a:pt x="1845" y="3683"/>
                  </a:lnTo>
                  <a:cubicBezTo>
                    <a:pt x="2865" y="3683"/>
                    <a:pt x="3685" y="2863"/>
                    <a:pt x="3685" y="1843"/>
                  </a:cubicBezTo>
                  <a:lnTo>
                    <a:pt x="3685" y="1841"/>
                  </a:lnTo>
                  <a:cubicBezTo>
                    <a:pt x="3685" y="821"/>
                    <a:pt x="2865" y="0"/>
                    <a:pt x="184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9" name="Google Shape;809;p40"/>
            <p:cNvSpPr/>
            <p:nvPr/>
          </p:nvSpPr>
          <p:spPr>
            <a:xfrm>
              <a:off x="5042797" y="3693429"/>
              <a:ext cx="59842" cy="59794"/>
            </a:xfrm>
            <a:custGeom>
              <a:rect b="b" l="l" r="r" t="t"/>
              <a:pathLst>
                <a:path extrusionOk="0" h="3683" w="3686">
                  <a:moveTo>
                    <a:pt x="1843" y="0"/>
                  </a:moveTo>
                  <a:cubicBezTo>
                    <a:pt x="822" y="0"/>
                    <a:pt x="1" y="821"/>
                    <a:pt x="1" y="1841"/>
                  </a:cubicBezTo>
                  <a:lnTo>
                    <a:pt x="1" y="1842"/>
                  </a:lnTo>
                  <a:cubicBezTo>
                    <a:pt x="1" y="2862"/>
                    <a:pt x="822" y="3683"/>
                    <a:pt x="1843" y="3683"/>
                  </a:cubicBezTo>
                  <a:lnTo>
                    <a:pt x="1845" y="3683"/>
                  </a:lnTo>
                  <a:cubicBezTo>
                    <a:pt x="2865" y="3683"/>
                    <a:pt x="3685" y="2862"/>
                    <a:pt x="3685" y="1842"/>
                  </a:cubicBezTo>
                  <a:lnTo>
                    <a:pt x="3685" y="1841"/>
                  </a:lnTo>
                  <a:cubicBezTo>
                    <a:pt x="3685" y="821"/>
                    <a:pt x="2865" y="0"/>
                    <a:pt x="184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0" name="Google Shape;810;p40"/>
            <p:cNvSpPr/>
            <p:nvPr/>
          </p:nvSpPr>
          <p:spPr>
            <a:xfrm>
              <a:off x="5150224" y="3693429"/>
              <a:ext cx="59810" cy="59794"/>
            </a:xfrm>
            <a:custGeom>
              <a:rect b="b" l="l" r="r" t="t"/>
              <a:pathLst>
                <a:path extrusionOk="0" h="3683" w="3684">
                  <a:moveTo>
                    <a:pt x="1841" y="0"/>
                  </a:moveTo>
                  <a:cubicBezTo>
                    <a:pt x="822" y="0"/>
                    <a:pt x="1" y="821"/>
                    <a:pt x="1" y="1841"/>
                  </a:cubicBezTo>
                  <a:lnTo>
                    <a:pt x="1" y="1842"/>
                  </a:lnTo>
                  <a:cubicBezTo>
                    <a:pt x="1" y="2862"/>
                    <a:pt x="822" y="3683"/>
                    <a:pt x="1841" y="3683"/>
                  </a:cubicBezTo>
                  <a:lnTo>
                    <a:pt x="1843" y="3683"/>
                  </a:lnTo>
                  <a:cubicBezTo>
                    <a:pt x="2863" y="3683"/>
                    <a:pt x="3684" y="2862"/>
                    <a:pt x="3684" y="1842"/>
                  </a:cubicBezTo>
                  <a:lnTo>
                    <a:pt x="3684" y="1841"/>
                  </a:lnTo>
                  <a:cubicBezTo>
                    <a:pt x="3684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1" name="Google Shape;811;p40"/>
            <p:cNvSpPr/>
            <p:nvPr/>
          </p:nvSpPr>
          <p:spPr>
            <a:xfrm>
              <a:off x="5150224" y="3802593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1" y="1"/>
                  </a:moveTo>
                  <a:cubicBezTo>
                    <a:pt x="822" y="1"/>
                    <a:pt x="1" y="823"/>
                    <a:pt x="1" y="1843"/>
                  </a:cubicBezTo>
                  <a:cubicBezTo>
                    <a:pt x="1" y="2864"/>
                    <a:pt x="822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4" y="2864"/>
                    <a:pt x="3684" y="1843"/>
                  </a:cubicBezTo>
                  <a:cubicBezTo>
                    <a:pt x="3684" y="823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12" name="Google Shape;812;p40"/>
          <p:cNvSpPr txBox="1"/>
          <p:nvPr/>
        </p:nvSpPr>
        <p:spPr>
          <a:xfrm>
            <a:off x="972400" y="1034100"/>
            <a:ext cx="7782900" cy="143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4325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350"/>
              <a:buFont typeface="Montserrat"/>
              <a:buChar char="-"/>
            </a:pPr>
            <a:r>
              <a:rPr lang="en" sz="1350">
                <a:solidFill>
                  <a:srgbClr val="333333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First Quarter of 2019, the total transactions in land and building rose by 3.8% y-o-y to $8.62 billion</a:t>
            </a:r>
            <a:endParaRPr sz="1350">
              <a:solidFill>
                <a:srgbClr val="333333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314325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350"/>
              <a:buFont typeface="Montserrat"/>
              <a:buChar char="-"/>
            </a:pPr>
            <a:r>
              <a:rPr lang="en" sz="1350">
                <a:solidFill>
                  <a:srgbClr val="333333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Took massive hit from domestic and foreign aspects in 2019</a:t>
            </a:r>
            <a:endParaRPr sz="1350">
              <a:solidFill>
                <a:srgbClr val="333333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314325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350"/>
              <a:buFont typeface="Montserrat"/>
              <a:buChar char="-"/>
            </a:pPr>
            <a:r>
              <a:rPr lang="en" sz="1350">
                <a:solidFill>
                  <a:srgbClr val="333333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By Q4 2019, condominium market drop 16%y0y for the entire year</a:t>
            </a:r>
            <a:endParaRPr sz="1350">
              <a:solidFill>
                <a:srgbClr val="333333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16" name="Shape 8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7" name="Google Shape;817;p41"/>
          <p:cNvGrpSpPr/>
          <p:nvPr/>
        </p:nvGrpSpPr>
        <p:grpSpPr>
          <a:xfrm>
            <a:off x="7325455" y="2691251"/>
            <a:ext cx="1530870" cy="2452268"/>
            <a:chOff x="3757950" y="238125"/>
            <a:chExt cx="1037175" cy="1549225"/>
          </a:xfrm>
        </p:grpSpPr>
        <p:sp>
          <p:nvSpPr>
            <p:cNvPr id="818" name="Google Shape;818;p41"/>
            <p:cNvSpPr/>
            <p:nvPr/>
          </p:nvSpPr>
          <p:spPr>
            <a:xfrm>
              <a:off x="3805350" y="844975"/>
              <a:ext cx="942400" cy="942375"/>
            </a:xfrm>
            <a:custGeom>
              <a:rect b="b" l="l" r="r" t="t"/>
              <a:pathLst>
                <a:path extrusionOk="0" h="37695" w="37696">
                  <a:moveTo>
                    <a:pt x="0" y="1"/>
                  </a:moveTo>
                  <a:lnTo>
                    <a:pt x="0" y="37695"/>
                  </a:lnTo>
                  <a:lnTo>
                    <a:pt x="37695" y="37695"/>
                  </a:lnTo>
                  <a:lnTo>
                    <a:pt x="37695" y="1"/>
                  </a:lnTo>
                  <a:close/>
                </a:path>
              </a:pathLst>
            </a:custGeom>
            <a:solidFill>
              <a:srgbClr val="FDC05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9" name="Google Shape;819;p41"/>
            <p:cNvSpPr/>
            <p:nvPr/>
          </p:nvSpPr>
          <p:spPr>
            <a:xfrm>
              <a:off x="3757950" y="807200"/>
              <a:ext cx="1037175" cy="37800"/>
            </a:xfrm>
            <a:custGeom>
              <a:rect b="b" l="l" r="r" t="t"/>
              <a:pathLst>
                <a:path extrusionOk="0" h="1512" w="41487">
                  <a:moveTo>
                    <a:pt x="1" y="0"/>
                  </a:moveTo>
                  <a:lnTo>
                    <a:pt x="1" y="1512"/>
                  </a:lnTo>
                  <a:lnTo>
                    <a:pt x="41487" y="1512"/>
                  </a:lnTo>
                  <a:lnTo>
                    <a:pt x="41487" y="0"/>
                  </a:lnTo>
                  <a:close/>
                </a:path>
              </a:pathLst>
            </a:custGeom>
            <a:solidFill>
              <a:srgbClr val="E6A32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0" name="Google Shape;820;p41"/>
            <p:cNvSpPr/>
            <p:nvPr/>
          </p:nvSpPr>
          <p:spPr>
            <a:xfrm>
              <a:off x="4098825" y="294425"/>
              <a:ext cx="355450" cy="1492925"/>
            </a:xfrm>
            <a:custGeom>
              <a:rect b="b" l="l" r="r" t="t"/>
              <a:pathLst>
                <a:path extrusionOk="0" h="59717" w="14218">
                  <a:moveTo>
                    <a:pt x="0" y="1"/>
                  </a:moveTo>
                  <a:lnTo>
                    <a:pt x="0" y="59717"/>
                  </a:lnTo>
                  <a:lnTo>
                    <a:pt x="14217" y="59717"/>
                  </a:lnTo>
                  <a:lnTo>
                    <a:pt x="14217" y="1"/>
                  </a:lnTo>
                  <a:close/>
                </a:path>
              </a:pathLst>
            </a:custGeom>
            <a:solidFill>
              <a:srgbClr val="559A9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1" name="Google Shape;821;p41"/>
            <p:cNvSpPr/>
            <p:nvPr/>
          </p:nvSpPr>
          <p:spPr>
            <a:xfrm>
              <a:off x="4187350" y="1646750"/>
              <a:ext cx="186650" cy="140600"/>
            </a:xfrm>
            <a:custGeom>
              <a:rect b="b" l="l" r="r" t="t"/>
              <a:pathLst>
                <a:path extrusionOk="0" h="5624" w="7466">
                  <a:moveTo>
                    <a:pt x="1" y="0"/>
                  </a:moveTo>
                  <a:lnTo>
                    <a:pt x="1" y="5624"/>
                  </a:lnTo>
                  <a:lnTo>
                    <a:pt x="7466" y="5624"/>
                  </a:lnTo>
                  <a:lnTo>
                    <a:pt x="7466" y="0"/>
                  </a:lnTo>
                  <a:close/>
                </a:path>
              </a:pathLst>
            </a:custGeom>
            <a:solidFill>
              <a:srgbClr val="2A263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2" name="Google Shape;822;p41"/>
            <p:cNvSpPr/>
            <p:nvPr/>
          </p:nvSpPr>
          <p:spPr>
            <a:xfrm>
              <a:off x="4145600" y="238125"/>
              <a:ext cx="254575" cy="56325"/>
            </a:xfrm>
            <a:custGeom>
              <a:rect b="b" l="l" r="r" t="t"/>
              <a:pathLst>
                <a:path extrusionOk="0" h="2253" w="10183">
                  <a:moveTo>
                    <a:pt x="1" y="0"/>
                  </a:moveTo>
                  <a:lnTo>
                    <a:pt x="1" y="2253"/>
                  </a:lnTo>
                  <a:lnTo>
                    <a:pt x="10183" y="2253"/>
                  </a:lnTo>
                  <a:lnTo>
                    <a:pt x="10183" y="0"/>
                  </a:lnTo>
                  <a:close/>
                </a:path>
              </a:pathLst>
            </a:custGeom>
            <a:solidFill>
              <a:srgbClr val="E6A32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3" name="Google Shape;823;p41"/>
            <p:cNvSpPr/>
            <p:nvPr/>
          </p:nvSpPr>
          <p:spPr>
            <a:xfrm>
              <a:off x="4307400" y="639725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0" y="3289"/>
                  </a:lnTo>
                  <a:lnTo>
                    <a:pt x="3288" y="32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4" name="Google Shape;824;p41"/>
            <p:cNvSpPr/>
            <p:nvPr/>
          </p:nvSpPr>
          <p:spPr>
            <a:xfrm>
              <a:off x="4307400" y="639725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3288" y="3289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5" name="Google Shape;825;p41"/>
            <p:cNvSpPr/>
            <p:nvPr/>
          </p:nvSpPr>
          <p:spPr>
            <a:xfrm>
              <a:off x="4626000" y="89407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6" name="Google Shape;826;p41"/>
            <p:cNvSpPr/>
            <p:nvPr/>
          </p:nvSpPr>
          <p:spPr>
            <a:xfrm>
              <a:off x="4626000" y="89407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7" name="Google Shape;827;p41"/>
            <p:cNvSpPr/>
            <p:nvPr/>
          </p:nvSpPr>
          <p:spPr>
            <a:xfrm>
              <a:off x="4165250" y="365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1" y="3288"/>
                  </a:lnTo>
                  <a:lnTo>
                    <a:pt x="3288" y="328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8" name="Google Shape;828;p41"/>
            <p:cNvSpPr/>
            <p:nvPr/>
          </p:nvSpPr>
          <p:spPr>
            <a:xfrm>
              <a:off x="4165250" y="365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3288" y="3288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9" name="Google Shape;829;p41"/>
            <p:cNvSpPr/>
            <p:nvPr/>
          </p:nvSpPr>
          <p:spPr>
            <a:xfrm>
              <a:off x="4307400" y="365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0" y="3288"/>
                  </a:lnTo>
                  <a:lnTo>
                    <a:pt x="3288" y="328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0" name="Google Shape;830;p41"/>
            <p:cNvSpPr/>
            <p:nvPr/>
          </p:nvSpPr>
          <p:spPr>
            <a:xfrm>
              <a:off x="4307400" y="365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3288" y="3288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1" name="Google Shape;831;p41"/>
            <p:cNvSpPr/>
            <p:nvPr/>
          </p:nvSpPr>
          <p:spPr>
            <a:xfrm>
              <a:off x="4165250" y="502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1" y="0"/>
                  </a:moveTo>
                  <a:lnTo>
                    <a:pt x="1" y="3286"/>
                  </a:lnTo>
                  <a:lnTo>
                    <a:pt x="3288" y="3286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2" name="Google Shape;832;p41"/>
            <p:cNvSpPr/>
            <p:nvPr/>
          </p:nvSpPr>
          <p:spPr>
            <a:xfrm>
              <a:off x="4165250" y="502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1" y="0"/>
                  </a:moveTo>
                  <a:lnTo>
                    <a:pt x="3288" y="3286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3" name="Google Shape;833;p41"/>
            <p:cNvSpPr/>
            <p:nvPr/>
          </p:nvSpPr>
          <p:spPr>
            <a:xfrm>
              <a:off x="4307400" y="502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0" y="0"/>
                  </a:moveTo>
                  <a:lnTo>
                    <a:pt x="0" y="3286"/>
                  </a:lnTo>
                  <a:lnTo>
                    <a:pt x="3288" y="32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4" name="Google Shape;834;p41"/>
            <p:cNvSpPr/>
            <p:nvPr/>
          </p:nvSpPr>
          <p:spPr>
            <a:xfrm>
              <a:off x="4307400" y="502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0" y="0"/>
                  </a:moveTo>
                  <a:lnTo>
                    <a:pt x="3288" y="3286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5" name="Google Shape;835;p41"/>
            <p:cNvSpPr/>
            <p:nvPr/>
          </p:nvSpPr>
          <p:spPr>
            <a:xfrm>
              <a:off x="4165250" y="639725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1" y="3289"/>
                  </a:lnTo>
                  <a:lnTo>
                    <a:pt x="3288" y="328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6" name="Google Shape;836;p41"/>
            <p:cNvSpPr/>
            <p:nvPr/>
          </p:nvSpPr>
          <p:spPr>
            <a:xfrm>
              <a:off x="4165250" y="639725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3288" y="3289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7" name="Google Shape;837;p41"/>
            <p:cNvSpPr/>
            <p:nvPr/>
          </p:nvSpPr>
          <p:spPr>
            <a:xfrm>
              <a:off x="4165250" y="777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1" y="3289"/>
                  </a:lnTo>
                  <a:lnTo>
                    <a:pt x="3288" y="328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8" name="Google Shape;838;p41"/>
            <p:cNvSpPr/>
            <p:nvPr/>
          </p:nvSpPr>
          <p:spPr>
            <a:xfrm>
              <a:off x="4165250" y="777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3288" y="3289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9" name="Google Shape;839;p41"/>
            <p:cNvSpPr/>
            <p:nvPr/>
          </p:nvSpPr>
          <p:spPr>
            <a:xfrm>
              <a:off x="4307400" y="777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0" y="3289"/>
                  </a:lnTo>
                  <a:lnTo>
                    <a:pt x="3288" y="32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0" name="Google Shape;840;p41"/>
            <p:cNvSpPr/>
            <p:nvPr/>
          </p:nvSpPr>
          <p:spPr>
            <a:xfrm>
              <a:off x="4307400" y="777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3288" y="3289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1" name="Google Shape;841;p41"/>
            <p:cNvSpPr/>
            <p:nvPr/>
          </p:nvSpPr>
          <p:spPr>
            <a:xfrm>
              <a:off x="4503475" y="89407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2" name="Google Shape;842;p41"/>
            <p:cNvSpPr/>
            <p:nvPr/>
          </p:nvSpPr>
          <p:spPr>
            <a:xfrm>
              <a:off x="4503475" y="89407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3" name="Google Shape;843;p41"/>
            <p:cNvSpPr/>
            <p:nvPr/>
          </p:nvSpPr>
          <p:spPr>
            <a:xfrm>
              <a:off x="4503475" y="102967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4" name="Google Shape;844;p41"/>
            <p:cNvSpPr/>
            <p:nvPr/>
          </p:nvSpPr>
          <p:spPr>
            <a:xfrm>
              <a:off x="4503475" y="102967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2833" y="2833"/>
                  </a:lnTo>
                  <a:lnTo>
                    <a:pt x="2833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5" name="Google Shape;845;p41"/>
            <p:cNvSpPr/>
            <p:nvPr/>
          </p:nvSpPr>
          <p:spPr>
            <a:xfrm>
              <a:off x="4626000" y="102967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6" name="Google Shape;846;p41"/>
            <p:cNvSpPr/>
            <p:nvPr/>
          </p:nvSpPr>
          <p:spPr>
            <a:xfrm>
              <a:off x="4626000" y="102967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2833" y="2833"/>
                  </a:lnTo>
                  <a:lnTo>
                    <a:pt x="2833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7" name="Google Shape;847;p41"/>
            <p:cNvSpPr/>
            <p:nvPr/>
          </p:nvSpPr>
          <p:spPr>
            <a:xfrm>
              <a:off x="4503475" y="116530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8" name="Google Shape;848;p41"/>
            <p:cNvSpPr/>
            <p:nvPr/>
          </p:nvSpPr>
          <p:spPr>
            <a:xfrm>
              <a:off x="4503475" y="116530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9" name="Google Shape;849;p41"/>
            <p:cNvSpPr/>
            <p:nvPr/>
          </p:nvSpPr>
          <p:spPr>
            <a:xfrm>
              <a:off x="4626000" y="116530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0" name="Google Shape;850;p41"/>
            <p:cNvSpPr/>
            <p:nvPr/>
          </p:nvSpPr>
          <p:spPr>
            <a:xfrm>
              <a:off x="4626000" y="116530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1" name="Google Shape;851;p41"/>
            <p:cNvSpPr/>
            <p:nvPr/>
          </p:nvSpPr>
          <p:spPr>
            <a:xfrm>
              <a:off x="4503475" y="130092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2" name="Google Shape;852;p41"/>
            <p:cNvSpPr/>
            <p:nvPr/>
          </p:nvSpPr>
          <p:spPr>
            <a:xfrm>
              <a:off x="4503475" y="130092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3" name="Google Shape;853;p41"/>
            <p:cNvSpPr/>
            <p:nvPr/>
          </p:nvSpPr>
          <p:spPr>
            <a:xfrm>
              <a:off x="4626000" y="130092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4" name="Google Shape;854;p41"/>
            <p:cNvSpPr/>
            <p:nvPr/>
          </p:nvSpPr>
          <p:spPr>
            <a:xfrm>
              <a:off x="4626000" y="130092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5" name="Google Shape;855;p41"/>
            <p:cNvSpPr/>
            <p:nvPr/>
          </p:nvSpPr>
          <p:spPr>
            <a:xfrm>
              <a:off x="4503475" y="143652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6" name="Google Shape;856;p41"/>
            <p:cNvSpPr/>
            <p:nvPr/>
          </p:nvSpPr>
          <p:spPr>
            <a:xfrm>
              <a:off x="4503475" y="143652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2833" y="2833"/>
                  </a:lnTo>
                  <a:lnTo>
                    <a:pt x="2833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7" name="Google Shape;857;p41"/>
            <p:cNvSpPr/>
            <p:nvPr/>
          </p:nvSpPr>
          <p:spPr>
            <a:xfrm>
              <a:off x="4626000" y="143652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8" name="Google Shape;858;p41"/>
            <p:cNvSpPr/>
            <p:nvPr/>
          </p:nvSpPr>
          <p:spPr>
            <a:xfrm>
              <a:off x="4626000" y="143652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2833" y="2833"/>
                  </a:lnTo>
                  <a:lnTo>
                    <a:pt x="2833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9" name="Google Shape;859;p41"/>
            <p:cNvSpPr/>
            <p:nvPr/>
          </p:nvSpPr>
          <p:spPr>
            <a:xfrm>
              <a:off x="4503475" y="157215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0" name="Google Shape;860;p41"/>
            <p:cNvSpPr/>
            <p:nvPr/>
          </p:nvSpPr>
          <p:spPr>
            <a:xfrm>
              <a:off x="4503475" y="157215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1" name="Google Shape;861;p41"/>
            <p:cNvSpPr/>
            <p:nvPr/>
          </p:nvSpPr>
          <p:spPr>
            <a:xfrm>
              <a:off x="4626000" y="157215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2" name="Google Shape;862;p41"/>
            <p:cNvSpPr/>
            <p:nvPr/>
          </p:nvSpPr>
          <p:spPr>
            <a:xfrm>
              <a:off x="4626000" y="157215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3" name="Google Shape;863;p41"/>
            <p:cNvSpPr/>
            <p:nvPr/>
          </p:nvSpPr>
          <p:spPr>
            <a:xfrm>
              <a:off x="3855475" y="894075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0" y="2833"/>
                  </a:lnTo>
                  <a:lnTo>
                    <a:pt x="2833" y="28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4" name="Google Shape;864;p41"/>
            <p:cNvSpPr/>
            <p:nvPr/>
          </p:nvSpPr>
          <p:spPr>
            <a:xfrm>
              <a:off x="3855475" y="894075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5" name="Google Shape;865;p41"/>
            <p:cNvSpPr/>
            <p:nvPr/>
          </p:nvSpPr>
          <p:spPr>
            <a:xfrm>
              <a:off x="3977950" y="894075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1" y="2833"/>
                  </a:lnTo>
                  <a:lnTo>
                    <a:pt x="2835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6" name="Google Shape;866;p41"/>
            <p:cNvSpPr/>
            <p:nvPr/>
          </p:nvSpPr>
          <p:spPr>
            <a:xfrm>
              <a:off x="3977950" y="894075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2835" y="2833"/>
                  </a:lnTo>
                  <a:lnTo>
                    <a:pt x="2835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7" name="Google Shape;867;p41"/>
            <p:cNvSpPr/>
            <p:nvPr/>
          </p:nvSpPr>
          <p:spPr>
            <a:xfrm>
              <a:off x="3855475" y="1029675"/>
              <a:ext cx="70825" cy="70850"/>
            </a:xfrm>
            <a:custGeom>
              <a:rect b="b" l="l" r="r" t="t"/>
              <a:pathLst>
                <a:path extrusionOk="0" h="2834" w="2833">
                  <a:moveTo>
                    <a:pt x="0" y="1"/>
                  </a:moveTo>
                  <a:lnTo>
                    <a:pt x="0" y="2833"/>
                  </a:lnTo>
                  <a:lnTo>
                    <a:pt x="2833" y="283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8" name="Google Shape;868;p41"/>
            <p:cNvSpPr/>
            <p:nvPr/>
          </p:nvSpPr>
          <p:spPr>
            <a:xfrm>
              <a:off x="3855475" y="1029675"/>
              <a:ext cx="70825" cy="70850"/>
            </a:xfrm>
            <a:custGeom>
              <a:rect b="b" l="l" r="r" t="t"/>
              <a:pathLst>
                <a:path extrusionOk="0" h="2834" w="2833">
                  <a:moveTo>
                    <a:pt x="0" y="1"/>
                  </a:moveTo>
                  <a:lnTo>
                    <a:pt x="2833" y="2833"/>
                  </a:lnTo>
                  <a:lnTo>
                    <a:pt x="2833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9" name="Google Shape;869;p41"/>
            <p:cNvSpPr/>
            <p:nvPr/>
          </p:nvSpPr>
          <p:spPr>
            <a:xfrm>
              <a:off x="3977950" y="1029675"/>
              <a:ext cx="70875" cy="70850"/>
            </a:xfrm>
            <a:custGeom>
              <a:rect b="b" l="l" r="r" t="t"/>
              <a:pathLst>
                <a:path extrusionOk="0" h="2834" w="2835">
                  <a:moveTo>
                    <a:pt x="1" y="1"/>
                  </a:moveTo>
                  <a:lnTo>
                    <a:pt x="1" y="2833"/>
                  </a:lnTo>
                  <a:lnTo>
                    <a:pt x="2835" y="28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0" name="Google Shape;870;p41"/>
            <p:cNvSpPr/>
            <p:nvPr/>
          </p:nvSpPr>
          <p:spPr>
            <a:xfrm>
              <a:off x="3977950" y="1029675"/>
              <a:ext cx="70875" cy="70850"/>
            </a:xfrm>
            <a:custGeom>
              <a:rect b="b" l="l" r="r" t="t"/>
              <a:pathLst>
                <a:path extrusionOk="0" h="2834" w="2835">
                  <a:moveTo>
                    <a:pt x="1" y="1"/>
                  </a:moveTo>
                  <a:lnTo>
                    <a:pt x="2835" y="2833"/>
                  </a:lnTo>
                  <a:lnTo>
                    <a:pt x="2835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1" name="Google Shape;871;p41"/>
            <p:cNvSpPr/>
            <p:nvPr/>
          </p:nvSpPr>
          <p:spPr>
            <a:xfrm>
              <a:off x="3855475" y="1165300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0" y="2833"/>
                  </a:lnTo>
                  <a:lnTo>
                    <a:pt x="2833" y="28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2" name="Google Shape;872;p41"/>
            <p:cNvSpPr/>
            <p:nvPr/>
          </p:nvSpPr>
          <p:spPr>
            <a:xfrm>
              <a:off x="3855475" y="1165300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3" name="Google Shape;873;p41"/>
            <p:cNvSpPr/>
            <p:nvPr/>
          </p:nvSpPr>
          <p:spPr>
            <a:xfrm>
              <a:off x="3977950" y="1165300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1" y="2833"/>
                  </a:lnTo>
                  <a:lnTo>
                    <a:pt x="2835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4" name="Google Shape;874;p41"/>
            <p:cNvSpPr/>
            <p:nvPr/>
          </p:nvSpPr>
          <p:spPr>
            <a:xfrm>
              <a:off x="3977950" y="1165300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2835" y="2833"/>
                  </a:lnTo>
                  <a:lnTo>
                    <a:pt x="2835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5" name="Google Shape;875;p41"/>
            <p:cNvSpPr/>
            <p:nvPr/>
          </p:nvSpPr>
          <p:spPr>
            <a:xfrm>
              <a:off x="3855475" y="1300925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0" y="2833"/>
                  </a:lnTo>
                  <a:lnTo>
                    <a:pt x="2833" y="28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6" name="Google Shape;876;p41"/>
            <p:cNvSpPr/>
            <p:nvPr/>
          </p:nvSpPr>
          <p:spPr>
            <a:xfrm>
              <a:off x="3855475" y="1300925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7" name="Google Shape;877;p41"/>
            <p:cNvSpPr/>
            <p:nvPr/>
          </p:nvSpPr>
          <p:spPr>
            <a:xfrm>
              <a:off x="3977950" y="1300925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1" y="2833"/>
                  </a:lnTo>
                  <a:lnTo>
                    <a:pt x="2835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8" name="Google Shape;878;p41"/>
            <p:cNvSpPr/>
            <p:nvPr/>
          </p:nvSpPr>
          <p:spPr>
            <a:xfrm>
              <a:off x="3977950" y="1300925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2835" y="2833"/>
                  </a:lnTo>
                  <a:lnTo>
                    <a:pt x="2835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9" name="Google Shape;879;p41"/>
            <p:cNvSpPr/>
            <p:nvPr/>
          </p:nvSpPr>
          <p:spPr>
            <a:xfrm>
              <a:off x="3855475" y="1436525"/>
              <a:ext cx="70825" cy="70850"/>
            </a:xfrm>
            <a:custGeom>
              <a:rect b="b" l="l" r="r" t="t"/>
              <a:pathLst>
                <a:path extrusionOk="0" h="2834" w="2833">
                  <a:moveTo>
                    <a:pt x="0" y="1"/>
                  </a:moveTo>
                  <a:lnTo>
                    <a:pt x="0" y="2833"/>
                  </a:lnTo>
                  <a:lnTo>
                    <a:pt x="2833" y="283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0" name="Google Shape;880;p41"/>
            <p:cNvSpPr/>
            <p:nvPr/>
          </p:nvSpPr>
          <p:spPr>
            <a:xfrm>
              <a:off x="3855475" y="1436525"/>
              <a:ext cx="70825" cy="70850"/>
            </a:xfrm>
            <a:custGeom>
              <a:rect b="b" l="l" r="r" t="t"/>
              <a:pathLst>
                <a:path extrusionOk="0" h="2834" w="2833">
                  <a:moveTo>
                    <a:pt x="0" y="1"/>
                  </a:moveTo>
                  <a:lnTo>
                    <a:pt x="2833" y="2833"/>
                  </a:lnTo>
                  <a:lnTo>
                    <a:pt x="2833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1" name="Google Shape;881;p41"/>
            <p:cNvSpPr/>
            <p:nvPr/>
          </p:nvSpPr>
          <p:spPr>
            <a:xfrm>
              <a:off x="3977950" y="1436525"/>
              <a:ext cx="70875" cy="70850"/>
            </a:xfrm>
            <a:custGeom>
              <a:rect b="b" l="l" r="r" t="t"/>
              <a:pathLst>
                <a:path extrusionOk="0" h="2834" w="2835">
                  <a:moveTo>
                    <a:pt x="1" y="1"/>
                  </a:moveTo>
                  <a:lnTo>
                    <a:pt x="1" y="2833"/>
                  </a:lnTo>
                  <a:lnTo>
                    <a:pt x="2835" y="28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2" name="Google Shape;882;p41"/>
            <p:cNvSpPr/>
            <p:nvPr/>
          </p:nvSpPr>
          <p:spPr>
            <a:xfrm>
              <a:off x="3977950" y="1436525"/>
              <a:ext cx="70875" cy="70850"/>
            </a:xfrm>
            <a:custGeom>
              <a:rect b="b" l="l" r="r" t="t"/>
              <a:pathLst>
                <a:path extrusionOk="0" h="2834" w="2835">
                  <a:moveTo>
                    <a:pt x="1" y="1"/>
                  </a:moveTo>
                  <a:lnTo>
                    <a:pt x="2835" y="2833"/>
                  </a:lnTo>
                  <a:lnTo>
                    <a:pt x="2835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3" name="Google Shape;883;p41"/>
            <p:cNvSpPr/>
            <p:nvPr/>
          </p:nvSpPr>
          <p:spPr>
            <a:xfrm>
              <a:off x="3855475" y="1572150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0" y="2833"/>
                  </a:lnTo>
                  <a:lnTo>
                    <a:pt x="2833" y="28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4" name="Google Shape;884;p41"/>
            <p:cNvSpPr/>
            <p:nvPr/>
          </p:nvSpPr>
          <p:spPr>
            <a:xfrm>
              <a:off x="3855475" y="1572150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5" name="Google Shape;885;p41"/>
            <p:cNvSpPr/>
            <p:nvPr/>
          </p:nvSpPr>
          <p:spPr>
            <a:xfrm>
              <a:off x="3977950" y="1572150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1" y="2833"/>
                  </a:lnTo>
                  <a:lnTo>
                    <a:pt x="2835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6" name="Google Shape;886;p41"/>
            <p:cNvSpPr/>
            <p:nvPr/>
          </p:nvSpPr>
          <p:spPr>
            <a:xfrm>
              <a:off x="3977950" y="1572150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2835" y="2833"/>
                  </a:lnTo>
                  <a:lnTo>
                    <a:pt x="2835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7" name="Google Shape;887;p41"/>
            <p:cNvSpPr/>
            <p:nvPr/>
          </p:nvSpPr>
          <p:spPr>
            <a:xfrm>
              <a:off x="4165250" y="914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1" y="0"/>
                  </a:moveTo>
                  <a:lnTo>
                    <a:pt x="1" y="3286"/>
                  </a:lnTo>
                  <a:lnTo>
                    <a:pt x="3288" y="3286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8" name="Google Shape;888;p41"/>
            <p:cNvSpPr/>
            <p:nvPr/>
          </p:nvSpPr>
          <p:spPr>
            <a:xfrm>
              <a:off x="4165250" y="914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1" y="0"/>
                  </a:moveTo>
                  <a:lnTo>
                    <a:pt x="3288" y="3286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9" name="Google Shape;889;p41"/>
            <p:cNvSpPr/>
            <p:nvPr/>
          </p:nvSpPr>
          <p:spPr>
            <a:xfrm>
              <a:off x="4307400" y="914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0" y="0"/>
                  </a:moveTo>
                  <a:lnTo>
                    <a:pt x="0" y="3286"/>
                  </a:lnTo>
                  <a:lnTo>
                    <a:pt x="3288" y="32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0" name="Google Shape;890;p41"/>
            <p:cNvSpPr/>
            <p:nvPr/>
          </p:nvSpPr>
          <p:spPr>
            <a:xfrm>
              <a:off x="4307400" y="914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0" y="0"/>
                  </a:moveTo>
                  <a:lnTo>
                    <a:pt x="3288" y="3286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1" name="Google Shape;891;p41"/>
            <p:cNvSpPr/>
            <p:nvPr/>
          </p:nvSpPr>
          <p:spPr>
            <a:xfrm>
              <a:off x="4165250" y="1051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1" y="0"/>
                  </a:moveTo>
                  <a:lnTo>
                    <a:pt x="1" y="3288"/>
                  </a:lnTo>
                  <a:lnTo>
                    <a:pt x="3288" y="328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2" name="Google Shape;892;p41"/>
            <p:cNvSpPr/>
            <p:nvPr/>
          </p:nvSpPr>
          <p:spPr>
            <a:xfrm>
              <a:off x="4165250" y="1051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1" y="0"/>
                  </a:moveTo>
                  <a:lnTo>
                    <a:pt x="3288" y="3288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3" name="Google Shape;893;p41"/>
            <p:cNvSpPr/>
            <p:nvPr/>
          </p:nvSpPr>
          <p:spPr>
            <a:xfrm>
              <a:off x="4307400" y="1051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0" y="0"/>
                  </a:moveTo>
                  <a:lnTo>
                    <a:pt x="0" y="3288"/>
                  </a:lnTo>
                  <a:lnTo>
                    <a:pt x="3288" y="32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4" name="Google Shape;894;p41"/>
            <p:cNvSpPr/>
            <p:nvPr/>
          </p:nvSpPr>
          <p:spPr>
            <a:xfrm>
              <a:off x="4307400" y="1051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0" y="0"/>
                  </a:moveTo>
                  <a:lnTo>
                    <a:pt x="3288" y="3288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5" name="Google Shape;895;p41"/>
            <p:cNvSpPr/>
            <p:nvPr/>
          </p:nvSpPr>
          <p:spPr>
            <a:xfrm>
              <a:off x="4165250" y="1189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1" y="3289"/>
                  </a:lnTo>
                  <a:lnTo>
                    <a:pt x="3288" y="328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6" name="Google Shape;896;p41"/>
            <p:cNvSpPr/>
            <p:nvPr/>
          </p:nvSpPr>
          <p:spPr>
            <a:xfrm>
              <a:off x="4165250" y="1189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3288" y="3289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7" name="Google Shape;897;p41"/>
            <p:cNvSpPr/>
            <p:nvPr/>
          </p:nvSpPr>
          <p:spPr>
            <a:xfrm>
              <a:off x="4307400" y="1189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0" y="3289"/>
                  </a:lnTo>
                  <a:lnTo>
                    <a:pt x="3288" y="32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8" name="Google Shape;898;p41"/>
            <p:cNvSpPr/>
            <p:nvPr/>
          </p:nvSpPr>
          <p:spPr>
            <a:xfrm>
              <a:off x="4307400" y="1189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3288" y="3289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9" name="Google Shape;899;p41"/>
            <p:cNvSpPr/>
            <p:nvPr/>
          </p:nvSpPr>
          <p:spPr>
            <a:xfrm>
              <a:off x="4165250" y="1326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1" y="0"/>
                  </a:moveTo>
                  <a:lnTo>
                    <a:pt x="1" y="3287"/>
                  </a:lnTo>
                  <a:lnTo>
                    <a:pt x="3288" y="328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0" name="Google Shape;900;p41"/>
            <p:cNvSpPr/>
            <p:nvPr/>
          </p:nvSpPr>
          <p:spPr>
            <a:xfrm>
              <a:off x="4165250" y="1326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1" y="0"/>
                  </a:moveTo>
                  <a:lnTo>
                    <a:pt x="3288" y="3287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1" name="Google Shape;901;p41"/>
            <p:cNvSpPr/>
            <p:nvPr/>
          </p:nvSpPr>
          <p:spPr>
            <a:xfrm>
              <a:off x="4307400" y="1326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0" y="0"/>
                  </a:moveTo>
                  <a:lnTo>
                    <a:pt x="0" y="3287"/>
                  </a:lnTo>
                  <a:lnTo>
                    <a:pt x="3288" y="32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2" name="Google Shape;902;p41"/>
            <p:cNvSpPr/>
            <p:nvPr/>
          </p:nvSpPr>
          <p:spPr>
            <a:xfrm>
              <a:off x="4307400" y="1326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0" y="0"/>
                  </a:moveTo>
                  <a:lnTo>
                    <a:pt x="3288" y="3287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3" name="Google Shape;903;p41"/>
            <p:cNvSpPr/>
            <p:nvPr/>
          </p:nvSpPr>
          <p:spPr>
            <a:xfrm>
              <a:off x="4165250" y="1463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1" y="0"/>
                  </a:moveTo>
                  <a:lnTo>
                    <a:pt x="1" y="3288"/>
                  </a:lnTo>
                  <a:lnTo>
                    <a:pt x="3288" y="328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4" name="Google Shape;904;p41"/>
            <p:cNvSpPr/>
            <p:nvPr/>
          </p:nvSpPr>
          <p:spPr>
            <a:xfrm>
              <a:off x="4165250" y="1463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1" y="0"/>
                  </a:moveTo>
                  <a:lnTo>
                    <a:pt x="3288" y="3288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5" name="Google Shape;905;p41"/>
            <p:cNvSpPr/>
            <p:nvPr/>
          </p:nvSpPr>
          <p:spPr>
            <a:xfrm>
              <a:off x="4307400" y="1463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0" y="0"/>
                  </a:moveTo>
                  <a:lnTo>
                    <a:pt x="0" y="3288"/>
                  </a:lnTo>
                  <a:lnTo>
                    <a:pt x="3288" y="32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6" name="Google Shape;906;p41"/>
            <p:cNvSpPr/>
            <p:nvPr/>
          </p:nvSpPr>
          <p:spPr>
            <a:xfrm>
              <a:off x="4307400" y="1463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0" y="0"/>
                  </a:moveTo>
                  <a:lnTo>
                    <a:pt x="3288" y="3288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pic>
        <p:nvPicPr>
          <p:cNvPr id="907" name="Google Shape;907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4125" y="252725"/>
            <a:ext cx="3862675" cy="2890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08" name="Google Shape;908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39525" y="252725"/>
            <a:ext cx="3185046" cy="2640926"/>
          </a:xfrm>
          <a:prstGeom prst="rect">
            <a:avLst/>
          </a:prstGeom>
          <a:noFill/>
          <a:ln>
            <a:noFill/>
          </a:ln>
        </p:spPr>
      </p:pic>
      <p:sp>
        <p:nvSpPr>
          <p:cNvPr id="909" name="Google Shape;909;p41"/>
          <p:cNvSpPr txBox="1"/>
          <p:nvPr/>
        </p:nvSpPr>
        <p:spPr>
          <a:xfrm>
            <a:off x="278025" y="3399500"/>
            <a:ext cx="6786300" cy="163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Trends among the constructions starts to drop in 2019 while the trend of urbanization and individualism continues to drive the asking price of condominiums in the downtowns up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13" name="Shape 9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4" name="Google Shape;914;p42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INDUSTRY OVERVIEW</a:t>
            </a:r>
            <a:endParaRPr/>
          </a:p>
        </p:txBody>
      </p:sp>
      <p:grpSp>
        <p:nvGrpSpPr>
          <p:cNvPr id="915" name="Google Shape;915;p42"/>
          <p:cNvGrpSpPr/>
          <p:nvPr/>
        </p:nvGrpSpPr>
        <p:grpSpPr>
          <a:xfrm>
            <a:off x="732897" y="3217904"/>
            <a:ext cx="927302" cy="2083860"/>
            <a:chOff x="2449930" y="2556776"/>
            <a:chExt cx="1339065" cy="3009185"/>
          </a:xfrm>
        </p:grpSpPr>
        <p:sp>
          <p:nvSpPr>
            <p:cNvPr id="916" name="Google Shape;916;p42"/>
            <p:cNvSpPr/>
            <p:nvPr/>
          </p:nvSpPr>
          <p:spPr>
            <a:xfrm>
              <a:off x="2449930" y="2556776"/>
              <a:ext cx="1339065" cy="2243750"/>
            </a:xfrm>
            <a:custGeom>
              <a:rect b="b" l="l" r="r" t="t"/>
              <a:pathLst>
                <a:path extrusionOk="0" h="105106" w="62727">
                  <a:moveTo>
                    <a:pt x="31083" y="0"/>
                  </a:moveTo>
                  <a:cubicBezTo>
                    <a:pt x="30660" y="0"/>
                    <a:pt x="30078" y="77"/>
                    <a:pt x="29410" y="366"/>
                  </a:cubicBezTo>
                  <a:cubicBezTo>
                    <a:pt x="23250" y="2407"/>
                    <a:pt x="21611" y="16772"/>
                    <a:pt x="21172" y="24241"/>
                  </a:cubicBezTo>
                  <a:cubicBezTo>
                    <a:pt x="21082" y="25817"/>
                    <a:pt x="20271" y="27035"/>
                    <a:pt x="19296" y="27035"/>
                  </a:cubicBezTo>
                  <a:cubicBezTo>
                    <a:pt x="19260" y="27035"/>
                    <a:pt x="19224" y="27033"/>
                    <a:pt x="19188" y="27030"/>
                  </a:cubicBezTo>
                  <a:cubicBezTo>
                    <a:pt x="19071" y="27019"/>
                    <a:pt x="18950" y="27014"/>
                    <a:pt x="18825" y="27014"/>
                  </a:cubicBezTo>
                  <a:cubicBezTo>
                    <a:pt x="16566" y="27014"/>
                    <a:pt x="13102" y="28718"/>
                    <a:pt x="11108" y="31917"/>
                  </a:cubicBezTo>
                  <a:cubicBezTo>
                    <a:pt x="8196" y="36601"/>
                    <a:pt x="8495" y="49895"/>
                    <a:pt x="8858" y="56599"/>
                  </a:cubicBezTo>
                  <a:cubicBezTo>
                    <a:pt x="8957" y="58430"/>
                    <a:pt x="8037" y="59917"/>
                    <a:pt x="6895" y="59917"/>
                  </a:cubicBezTo>
                  <a:cubicBezTo>
                    <a:pt x="6888" y="59917"/>
                    <a:pt x="6881" y="59917"/>
                    <a:pt x="6874" y="59917"/>
                  </a:cubicBezTo>
                  <a:cubicBezTo>
                    <a:pt x="6854" y="59917"/>
                    <a:pt x="6835" y="59916"/>
                    <a:pt x="6815" y="59916"/>
                  </a:cubicBezTo>
                  <a:cubicBezTo>
                    <a:pt x="2657" y="59916"/>
                    <a:pt x="1204" y="66933"/>
                    <a:pt x="1204" y="66933"/>
                  </a:cubicBezTo>
                  <a:cubicBezTo>
                    <a:pt x="170" y="70668"/>
                    <a:pt x="0" y="74469"/>
                    <a:pt x="472" y="78249"/>
                  </a:cubicBezTo>
                  <a:cubicBezTo>
                    <a:pt x="2716" y="96150"/>
                    <a:pt x="17018" y="105106"/>
                    <a:pt x="31329" y="105106"/>
                  </a:cubicBezTo>
                  <a:cubicBezTo>
                    <a:pt x="45614" y="105106"/>
                    <a:pt x="59909" y="96183"/>
                    <a:pt x="62231" y="78325"/>
                  </a:cubicBezTo>
                  <a:cubicBezTo>
                    <a:pt x="62727" y="74520"/>
                    <a:pt x="62566" y="70692"/>
                    <a:pt x="61526" y="66933"/>
                  </a:cubicBezTo>
                  <a:cubicBezTo>
                    <a:pt x="61526" y="66933"/>
                    <a:pt x="60070" y="59916"/>
                    <a:pt x="55912" y="59916"/>
                  </a:cubicBezTo>
                  <a:cubicBezTo>
                    <a:pt x="55892" y="59916"/>
                    <a:pt x="55872" y="59917"/>
                    <a:pt x="55853" y="59917"/>
                  </a:cubicBezTo>
                  <a:cubicBezTo>
                    <a:pt x="55846" y="59917"/>
                    <a:pt x="55839" y="59917"/>
                    <a:pt x="55832" y="59917"/>
                  </a:cubicBezTo>
                  <a:cubicBezTo>
                    <a:pt x="54689" y="59917"/>
                    <a:pt x="53770" y="58430"/>
                    <a:pt x="53869" y="56599"/>
                  </a:cubicBezTo>
                  <a:cubicBezTo>
                    <a:pt x="54232" y="49895"/>
                    <a:pt x="54534" y="36601"/>
                    <a:pt x="51619" y="31917"/>
                  </a:cubicBezTo>
                  <a:cubicBezTo>
                    <a:pt x="49627" y="28718"/>
                    <a:pt x="46161" y="27014"/>
                    <a:pt x="43904" y="27014"/>
                  </a:cubicBezTo>
                  <a:cubicBezTo>
                    <a:pt x="43780" y="27014"/>
                    <a:pt x="43659" y="27019"/>
                    <a:pt x="43542" y="27030"/>
                  </a:cubicBezTo>
                  <a:cubicBezTo>
                    <a:pt x="43505" y="27033"/>
                    <a:pt x="43470" y="27035"/>
                    <a:pt x="43434" y="27035"/>
                  </a:cubicBezTo>
                  <a:cubicBezTo>
                    <a:pt x="42459" y="27035"/>
                    <a:pt x="41648" y="25817"/>
                    <a:pt x="41555" y="24241"/>
                  </a:cubicBezTo>
                  <a:cubicBezTo>
                    <a:pt x="41119" y="16772"/>
                    <a:pt x="39480" y="2407"/>
                    <a:pt x="33317" y="366"/>
                  </a:cubicBezTo>
                  <a:cubicBezTo>
                    <a:pt x="32649" y="77"/>
                    <a:pt x="32066" y="0"/>
                    <a:pt x="31644" y="0"/>
                  </a:cubicBezTo>
                  <a:cubicBezTo>
                    <a:pt x="31540" y="0"/>
                    <a:pt x="31447" y="5"/>
                    <a:pt x="31363" y="12"/>
                  </a:cubicBezTo>
                  <a:cubicBezTo>
                    <a:pt x="31280" y="5"/>
                    <a:pt x="31186" y="0"/>
                    <a:pt x="31083" y="0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7" name="Google Shape;917;p42"/>
            <p:cNvSpPr/>
            <p:nvPr/>
          </p:nvSpPr>
          <p:spPr>
            <a:xfrm>
              <a:off x="2876464" y="3265233"/>
              <a:ext cx="475943" cy="2300727"/>
            </a:xfrm>
            <a:custGeom>
              <a:rect b="b" l="l" r="r" t="t"/>
              <a:pathLst>
                <a:path extrusionOk="0" h="107775" w="22295">
                  <a:moveTo>
                    <a:pt x="11420" y="1"/>
                  </a:moveTo>
                  <a:cubicBezTo>
                    <a:pt x="10633" y="1"/>
                    <a:pt x="9998" y="639"/>
                    <a:pt x="9998" y="1425"/>
                  </a:cubicBezTo>
                  <a:lnTo>
                    <a:pt x="9998" y="44649"/>
                  </a:lnTo>
                  <a:lnTo>
                    <a:pt x="1966" y="35011"/>
                  </a:lnTo>
                  <a:cubicBezTo>
                    <a:pt x="1760" y="34764"/>
                    <a:pt x="1464" y="34636"/>
                    <a:pt x="1167" y="34636"/>
                  </a:cubicBezTo>
                  <a:cubicBezTo>
                    <a:pt x="933" y="34636"/>
                    <a:pt x="697" y="34715"/>
                    <a:pt x="503" y="34878"/>
                  </a:cubicBezTo>
                  <a:cubicBezTo>
                    <a:pt x="61" y="35244"/>
                    <a:pt x="1" y="35900"/>
                    <a:pt x="370" y="36342"/>
                  </a:cubicBezTo>
                  <a:lnTo>
                    <a:pt x="9998" y="47894"/>
                  </a:lnTo>
                  <a:lnTo>
                    <a:pt x="9998" y="106350"/>
                  </a:lnTo>
                  <a:cubicBezTo>
                    <a:pt x="9998" y="107136"/>
                    <a:pt x="10633" y="107774"/>
                    <a:pt x="11420" y="107774"/>
                  </a:cubicBezTo>
                  <a:cubicBezTo>
                    <a:pt x="12206" y="107774"/>
                    <a:pt x="12844" y="107136"/>
                    <a:pt x="12844" y="106350"/>
                  </a:cubicBezTo>
                  <a:lnTo>
                    <a:pt x="12844" y="34905"/>
                  </a:lnTo>
                  <a:lnTo>
                    <a:pt x="21944" y="24414"/>
                  </a:lnTo>
                  <a:cubicBezTo>
                    <a:pt x="22294" y="23997"/>
                    <a:pt x="22246" y="23377"/>
                    <a:pt x="21835" y="23020"/>
                  </a:cubicBezTo>
                  <a:cubicBezTo>
                    <a:pt x="21646" y="22857"/>
                    <a:pt x="21414" y="22776"/>
                    <a:pt x="21183" y="22776"/>
                  </a:cubicBezTo>
                  <a:cubicBezTo>
                    <a:pt x="20909" y="22776"/>
                    <a:pt x="20637" y="22889"/>
                    <a:pt x="20441" y="23108"/>
                  </a:cubicBezTo>
                  <a:lnTo>
                    <a:pt x="20441" y="23111"/>
                  </a:lnTo>
                  <a:lnTo>
                    <a:pt x="12844" y="31866"/>
                  </a:lnTo>
                  <a:lnTo>
                    <a:pt x="12844" y="19413"/>
                  </a:lnTo>
                  <a:lnTo>
                    <a:pt x="21944" y="8922"/>
                  </a:lnTo>
                  <a:cubicBezTo>
                    <a:pt x="22294" y="8505"/>
                    <a:pt x="22246" y="7885"/>
                    <a:pt x="21835" y="7528"/>
                  </a:cubicBezTo>
                  <a:cubicBezTo>
                    <a:pt x="21646" y="7364"/>
                    <a:pt x="21414" y="7284"/>
                    <a:pt x="21183" y="7284"/>
                  </a:cubicBezTo>
                  <a:cubicBezTo>
                    <a:pt x="20909" y="7284"/>
                    <a:pt x="20637" y="7396"/>
                    <a:pt x="20441" y="7615"/>
                  </a:cubicBezTo>
                  <a:lnTo>
                    <a:pt x="12844" y="16373"/>
                  </a:lnTo>
                  <a:lnTo>
                    <a:pt x="12844" y="1425"/>
                  </a:lnTo>
                  <a:cubicBezTo>
                    <a:pt x="12844" y="639"/>
                    <a:pt x="12206" y="1"/>
                    <a:pt x="11420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18" name="Google Shape;918;p42"/>
          <p:cNvGrpSpPr/>
          <p:nvPr/>
        </p:nvGrpSpPr>
        <p:grpSpPr>
          <a:xfrm>
            <a:off x="-2" y="3587707"/>
            <a:ext cx="1282408" cy="1701863"/>
            <a:chOff x="1231043" y="3326737"/>
            <a:chExt cx="1851853" cy="2457564"/>
          </a:xfrm>
        </p:grpSpPr>
        <p:sp>
          <p:nvSpPr>
            <p:cNvPr id="919" name="Google Shape;919;p42"/>
            <p:cNvSpPr/>
            <p:nvPr/>
          </p:nvSpPr>
          <p:spPr>
            <a:xfrm>
              <a:off x="1231043" y="3326737"/>
              <a:ext cx="1851853" cy="1904112"/>
            </a:xfrm>
            <a:custGeom>
              <a:rect b="b" l="l" r="r" t="t"/>
              <a:pathLst>
                <a:path extrusionOk="0" h="89196" w="86748">
                  <a:moveTo>
                    <a:pt x="43054" y="1"/>
                  </a:moveTo>
                  <a:cubicBezTo>
                    <a:pt x="42402" y="1"/>
                    <a:pt x="41751" y="88"/>
                    <a:pt x="41123" y="262"/>
                  </a:cubicBezTo>
                  <a:cubicBezTo>
                    <a:pt x="34016" y="1728"/>
                    <a:pt x="32123" y="12041"/>
                    <a:pt x="31621" y="17405"/>
                  </a:cubicBezTo>
                  <a:cubicBezTo>
                    <a:pt x="31513" y="18538"/>
                    <a:pt x="30574" y="19411"/>
                    <a:pt x="29452" y="19411"/>
                  </a:cubicBezTo>
                  <a:cubicBezTo>
                    <a:pt x="29411" y="19411"/>
                    <a:pt x="29370" y="19410"/>
                    <a:pt x="29329" y="19407"/>
                  </a:cubicBezTo>
                  <a:cubicBezTo>
                    <a:pt x="29192" y="19400"/>
                    <a:pt x="29051" y="19396"/>
                    <a:pt x="28905" y="19396"/>
                  </a:cubicBezTo>
                  <a:cubicBezTo>
                    <a:pt x="26301" y="19396"/>
                    <a:pt x="22308" y="20621"/>
                    <a:pt x="20011" y="22918"/>
                  </a:cubicBezTo>
                  <a:cubicBezTo>
                    <a:pt x="16648" y="26278"/>
                    <a:pt x="16996" y="35825"/>
                    <a:pt x="17414" y="40637"/>
                  </a:cubicBezTo>
                  <a:cubicBezTo>
                    <a:pt x="17531" y="41954"/>
                    <a:pt x="16467" y="43020"/>
                    <a:pt x="15150" y="43020"/>
                  </a:cubicBezTo>
                  <a:cubicBezTo>
                    <a:pt x="15142" y="43020"/>
                    <a:pt x="15135" y="43020"/>
                    <a:pt x="15127" y="43020"/>
                  </a:cubicBezTo>
                  <a:cubicBezTo>
                    <a:pt x="15104" y="43020"/>
                    <a:pt x="15081" y="43019"/>
                    <a:pt x="15059" y="43019"/>
                  </a:cubicBezTo>
                  <a:cubicBezTo>
                    <a:pt x="10264" y="43019"/>
                    <a:pt x="8583" y="48058"/>
                    <a:pt x="8583" y="48058"/>
                  </a:cubicBezTo>
                  <a:cubicBezTo>
                    <a:pt x="1" y="67367"/>
                    <a:pt x="37751" y="86679"/>
                    <a:pt x="42399" y="88968"/>
                  </a:cubicBezTo>
                  <a:cubicBezTo>
                    <a:pt x="42704" y="89116"/>
                    <a:pt x="43037" y="89195"/>
                    <a:pt x="43376" y="89195"/>
                  </a:cubicBezTo>
                  <a:cubicBezTo>
                    <a:pt x="43714" y="89195"/>
                    <a:pt x="44047" y="89116"/>
                    <a:pt x="44349" y="88968"/>
                  </a:cubicBezTo>
                  <a:cubicBezTo>
                    <a:pt x="48998" y="86679"/>
                    <a:pt x="86748" y="67367"/>
                    <a:pt x="78165" y="48058"/>
                  </a:cubicBezTo>
                  <a:cubicBezTo>
                    <a:pt x="78165" y="48058"/>
                    <a:pt x="76488" y="43019"/>
                    <a:pt x="71693" y="43019"/>
                  </a:cubicBezTo>
                  <a:cubicBezTo>
                    <a:pt x="71670" y="43019"/>
                    <a:pt x="71647" y="43020"/>
                    <a:pt x="71624" y="43020"/>
                  </a:cubicBezTo>
                  <a:cubicBezTo>
                    <a:pt x="71617" y="43020"/>
                    <a:pt x="71609" y="43020"/>
                    <a:pt x="71602" y="43020"/>
                  </a:cubicBezTo>
                  <a:cubicBezTo>
                    <a:pt x="70282" y="43020"/>
                    <a:pt x="69224" y="41954"/>
                    <a:pt x="69335" y="40637"/>
                  </a:cubicBezTo>
                  <a:cubicBezTo>
                    <a:pt x="69755" y="35825"/>
                    <a:pt x="70103" y="26278"/>
                    <a:pt x="66740" y="22918"/>
                  </a:cubicBezTo>
                  <a:cubicBezTo>
                    <a:pt x="64443" y="20621"/>
                    <a:pt x="60448" y="19396"/>
                    <a:pt x="57843" y="19396"/>
                  </a:cubicBezTo>
                  <a:cubicBezTo>
                    <a:pt x="57697" y="19396"/>
                    <a:pt x="57556" y="19400"/>
                    <a:pt x="57420" y="19407"/>
                  </a:cubicBezTo>
                  <a:cubicBezTo>
                    <a:pt x="57379" y="19410"/>
                    <a:pt x="57338" y="19411"/>
                    <a:pt x="57297" y="19411"/>
                  </a:cubicBezTo>
                  <a:cubicBezTo>
                    <a:pt x="56174" y="19411"/>
                    <a:pt x="55236" y="18535"/>
                    <a:pt x="55130" y="17405"/>
                  </a:cubicBezTo>
                  <a:cubicBezTo>
                    <a:pt x="54625" y="12041"/>
                    <a:pt x="52735" y="1728"/>
                    <a:pt x="45629" y="262"/>
                  </a:cubicBezTo>
                  <a:cubicBezTo>
                    <a:pt x="44997" y="88"/>
                    <a:pt x="44348" y="1"/>
                    <a:pt x="43697" y="1"/>
                  </a:cubicBezTo>
                  <a:cubicBezTo>
                    <a:pt x="43590" y="1"/>
                    <a:pt x="43483" y="3"/>
                    <a:pt x="43376" y="8"/>
                  </a:cubicBezTo>
                  <a:cubicBezTo>
                    <a:pt x="43269" y="3"/>
                    <a:pt x="43162" y="1"/>
                    <a:pt x="43054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0" name="Google Shape;920;p42"/>
            <p:cNvSpPr/>
            <p:nvPr/>
          </p:nvSpPr>
          <p:spPr>
            <a:xfrm>
              <a:off x="1899813" y="3980288"/>
              <a:ext cx="541266" cy="1804013"/>
            </a:xfrm>
            <a:custGeom>
              <a:rect b="b" l="l" r="r" t="t"/>
              <a:pathLst>
                <a:path extrusionOk="0" h="84507" w="25355">
                  <a:moveTo>
                    <a:pt x="12681" y="1"/>
                  </a:moveTo>
                  <a:cubicBezTo>
                    <a:pt x="12064" y="1"/>
                    <a:pt x="11565" y="500"/>
                    <a:pt x="11565" y="1117"/>
                  </a:cubicBezTo>
                  <a:lnTo>
                    <a:pt x="11565" y="34600"/>
                  </a:lnTo>
                  <a:lnTo>
                    <a:pt x="2111" y="23256"/>
                  </a:lnTo>
                  <a:cubicBezTo>
                    <a:pt x="1890" y="22990"/>
                    <a:pt x="1571" y="22854"/>
                    <a:pt x="1251" y="22854"/>
                  </a:cubicBezTo>
                  <a:cubicBezTo>
                    <a:pt x="999" y="22854"/>
                    <a:pt x="746" y="22938"/>
                    <a:pt x="539" y="23111"/>
                  </a:cubicBezTo>
                  <a:cubicBezTo>
                    <a:pt x="64" y="23507"/>
                    <a:pt x="1" y="24212"/>
                    <a:pt x="397" y="24687"/>
                  </a:cubicBezTo>
                  <a:lnTo>
                    <a:pt x="11565" y="38087"/>
                  </a:lnTo>
                  <a:lnTo>
                    <a:pt x="11565" y="83391"/>
                  </a:lnTo>
                  <a:cubicBezTo>
                    <a:pt x="11565" y="84008"/>
                    <a:pt x="12064" y="84507"/>
                    <a:pt x="12681" y="84507"/>
                  </a:cubicBezTo>
                  <a:cubicBezTo>
                    <a:pt x="13295" y="84507"/>
                    <a:pt x="13797" y="84008"/>
                    <a:pt x="13797" y="83391"/>
                  </a:cubicBezTo>
                  <a:lnTo>
                    <a:pt x="13797" y="28419"/>
                  </a:lnTo>
                  <a:lnTo>
                    <a:pt x="24950" y="15560"/>
                  </a:lnTo>
                  <a:cubicBezTo>
                    <a:pt x="25355" y="15094"/>
                    <a:pt x="25303" y="14390"/>
                    <a:pt x="24838" y="13984"/>
                  </a:cubicBezTo>
                  <a:cubicBezTo>
                    <a:pt x="24627" y="13801"/>
                    <a:pt x="24367" y="13711"/>
                    <a:pt x="24109" y="13711"/>
                  </a:cubicBezTo>
                  <a:cubicBezTo>
                    <a:pt x="23796" y="13711"/>
                    <a:pt x="23485" y="13843"/>
                    <a:pt x="23265" y="14099"/>
                  </a:cubicBezTo>
                  <a:lnTo>
                    <a:pt x="13797" y="25013"/>
                  </a:lnTo>
                  <a:lnTo>
                    <a:pt x="13797" y="1117"/>
                  </a:lnTo>
                  <a:cubicBezTo>
                    <a:pt x="13797" y="500"/>
                    <a:pt x="13298" y="1"/>
                    <a:pt x="1268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21" name="Google Shape;921;p42"/>
          <p:cNvSpPr txBox="1"/>
          <p:nvPr/>
        </p:nvSpPr>
        <p:spPr>
          <a:xfrm>
            <a:off x="508950" y="1200575"/>
            <a:ext cx="8126100" cy="355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Oligopolistic Structure with Top 10 largest players owning 59% Values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59% of Market shares units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Trends shifting towards affordability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Sukhumvit the most popular area for condos and apartment transactions with 58% of transactions units in value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Estimated to continue declining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22" name="Google Shape;922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7675" y="2571750"/>
            <a:ext cx="3580976" cy="2397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26" name="Shape 9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7" name="Google Shape;927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76725" y="744150"/>
            <a:ext cx="3790526" cy="33568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31" name="Shape 9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2" name="Google Shape;932;p44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THEORETICAL FRAMEWORK</a:t>
            </a:r>
            <a:endParaRPr/>
          </a:p>
        </p:txBody>
      </p:sp>
      <p:sp>
        <p:nvSpPr>
          <p:cNvPr id="933" name="Google Shape;933;p44"/>
          <p:cNvSpPr txBox="1"/>
          <p:nvPr/>
        </p:nvSpPr>
        <p:spPr>
          <a:xfrm>
            <a:off x="981475" y="1800200"/>
            <a:ext cx="2188200" cy="740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STRUCTURAL ATTRIBUTES</a:t>
            </a:r>
            <a:endParaRPr sz="12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The attributes of the condominiums that are internal such as room size</a:t>
            </a:r>
            <a:endParaRPr sz="11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934" name="Google Shape;934;p44"/>
          <p:cNvSpPr txBox="1"/>
          <p:nvPr/>
        </p:nvSpPr>
        <p:spPr>
          <a:xfrm>
            <a:off x="1060650" y="3443214"/>
            <a:ext cx="2188200" cy="740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LOCATIONAL ATTRIBUTES</a:t>
            </a:r>
            <a:endParaRPr sz="12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Attributes that concerns the external aspects of the condominium, impacts from the location of the condominium</a:t>
            </a:r>
            <a:endParaRPr sz="11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935" name="Google Shape;935;p44"/>
          <p:cNvSpPr/>
          <p:nvPr/>
        </p:nvSpPr>
        <p:spPr>
          <a:xfrm>
            <a:off x="3405913" y="1715263"/>
            <a:ext cx="657300" cy="657300"/>
          </a:xfrm>
          <a:prstGeom prst="ellipse">
            <a:avLst/>
          </a:prstGeom>
          <a:solidFill>
            <a:srgbClr val="FFCB6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6" name="Google Shape;936;p44"/>
          <p:cNvSpPr/>
          <p:nvPr/>
        </p:nvSpPr>
        <p:spPr>
          <a:xfrm>
            <a:off x="3405925" y="3325125"/>
            <a:ext cx="657300" cy="657300"/>
          </a:xfrm>
          <a:prstGeom prst="ellipse">
            <a:avLst/>
          </a:prstGeom>
          <a:solidFill>
            <a:srgbClr val="66AAA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937" name="Google Shape;937;p44"/>
          <p:cNvCxnSpPr/>
          <p:nvPr/>
        </p:nvCxnSpPr>
        <p:spPr>
          <a:xfrm flipH="1" rot="10800000">
            <a:off x="4147075" y="1533463"/>
            <a:ext cx="2206200" cy="5028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grpSp>
        <p:nvGrpSpPr>
          <p:cNvPr id="938" name="Google Shape;938;p44"/>
          <p:cNvGrpSpPr/>
          <p:nvPr/>
        </p:nvGrpSpPr>
        <p:grpSpPr>
          <a:xfrm>
            <a:off x="4981959" y="1128536"/>
            <a:ext cx="2753820" cy="4192442"/>
            <a:chOff x="2142475" y="238100"/>
            <a:chExt cx="3393075" cy="5165650"/>
          </a:xfrm>
        </p:grpSpPr>
        <p:sp>
          <p:nvSpPr>
            <p:cNvPr id="939" name="Google Shape;939;p44"/>
            <p:cNvSpPr/>
            <p:nvPr/>
          </p:nvSpPr>
          <p:spPr>
            <a:xfrm>
              <a:off x="3708475" y="3652000"/>
              <a:ext cx="503925" cy="1751750"/>
            </a:xfrm>
            <a:custGeom>
              <a:rect b="b" l="l" r="r" t="t"/>
              <a:pathLst>
                <a:path extrusionOk="0" h="70070" w="20157">
                  <a:moveTo>
                    <a:pt x="13437" y="1"/>
                  </a:moveTo>
                  <a:lnTo>
                    <a:pt x="0" y="70070"/>
                  </a:lnTo>
                  <a:lnTo>
                    <a:pt x="2880" y="70070"/>
                  </a:lnTo>
                  <a:lnTo>
                    <a:pt x="20156" y="1"/>
                  </a:ln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0" name="Google Shape;940;p44"/>
            <p:cNvSpPr/>
            <p:nvPr/>
          </p:nvSpPr>
          <p:spPr>
            <a:xfrm>
              <a:off x="4644300" y="3652000"/>
              <a:ext cx="503925" cy="1751750"/>
            </a:xfrm>
            <a:custGeom>
              <a:rect b="b" l="l" r="r" t="t"/>
              <a:pathLst>
                <a:path extrusionOk="0" h="70070" w="20157">
                  <a:moveTo>
                    <a:pt x="1" y="1"/>
                  </a:moveTo>
                  <a:lnTo>
                    <a:pt x="17277" y="70070"/>
                  </a:lnTo>
                  <a:lnTo>
                    <a:pt x="20157" y="70070"/>
                  </a:lnTo>
                  <a:lnTo>
                    <a:pt x="6720" y="1"/>
                  </a:ln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1" name="Google Shape;941;p44"/>
            <p:cNvSpPr/>
            <p:nvPr/>
          </p:nvSpPr>
          <p:spPr>
            <a:xfrm>
              <a:off x="3464325" y="1478850"/>
              <a:ext cx="956150" cy="1750225"/>
            </a:xfrm>
            <a:custGeom>
              <a:rect b="b" l="l" r="r" t="t"/>
              <a:pathLst>
                <a:path extrusionOk="0" h="70009" w="38246">
                  <a:moveTo>
                    <a:pt x="26018" y="1"/>
                  </a:moveTo>
                  <a:cubicBezTo>
                    <a:pt x="23782" y="1"/>
                    <a:pt x="22615" y="1330"/>
                    <a:pt x="22615" y="1330"/>
                  </a:cubicBezTo>
                  <a:cubicBezTo>
                    <a:pt x="18015" y="7633"/>
                    <a:pt x="26801" y="37278"/>
                    <a:pt x="26801" y="37278"/>
                  </a:cubicBezTo>
                  <a:cubicBezTo>
                    <a:pt x="24127" y="42913"/>
                    <a:pt x="6539" y="61080"/>
                    <a:pt x="6539" y="61080"/>
                  </a:cubicBezTo>
                  <a:cubicBezTo>
                    <a:pt x="6539" y="61080"/>
                    <a:pt x="6131" y="61059"/>
                    <a:pt x="5523" y="61059"/>
                  </a:cubicBezTo>
                  <a:cubicBezTo>
                    <a:pt x="3801" y="61059"/>
                    <a:pt x="471" y="61230"/>
                    <a:pt x="271" y="62539"/>
                  </a:cubicBezTo>
                  <a:cubicBezTo>
                    <a:pt x="1" y="64311"/>
                    <a:pt x="800" y="68968"/>
                    <a:pt x="3072" y="69920"/>
                  </a:cubicBezTo>
                  <a:cubicBezTo>
                    <a:pt x="3217" y="69980"/>
                    <a:pt x="3377" y="70009"/>
                    <a:pt x="3548" y="70009"/>
                  </a:cubicBezTo>
                  <a:cubicBezTo>
                    <a:pt x="6072" y="70009"/>
                    <a:pt x="11239" y="63876"/>
                    <a:pt x="11239" y="63876"/>
                  </a:cubicBezTo>
                  <a:cubicBezTo>
                    <a:pt x="21619" y="55754"/>
                    <a:pt x="34960" y="41244"/>
                    <a:pt x="34960" y="41244"/>
                  </a:cubicBezTo>
                  <a:cubicBezTo>
                    <a:pt x="34960" y="41244"/>
                    <a:pt x="38245" y="7894"/>
                    <a:pt x="32086" y="2726"/>
                  </a:cubicBezTo>
                  <a:cubicBezTo>
                    <a:pt x="29583" y="624"/>
                    <a:pt x="27550" y="1"/>
                    <a:pt x="26018" y="1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2" name="Google Shape;942;p44"/>
            <p:cNvSpPr/>
            <p:nvPr/>
          </p:nvSpPr>
          <p:spPr>
            <a:xfrm>
              <a:off x="2142475" y="3004750"/>
              <a:ext cx="1314375" cy="2321050"/>
            </a:xfrm>
            <a:custGeom>
              <a:rect b="b" l="l" r="r" t="t"/>
              <a:pathLst>
                <a:path extrusionOk="0" h="92842" w="52575">
                  <a:moveTo>
                    <a:pt x="43503" y="1"/>
                  </a:moveTo>
                  <a:cubicBezTo>
                    <a:pt x="43142" y="1"/>
                    <a:pt x="42760" y="14"/>
                    <a:pt x="42357" y="40"/>
                  </a:cubicBezTo>
                  <a:lnTo>
                    <a:pt x="15365" y="76420"/>
                  </a:lnTo>
                  <a:cubicBezTo>
                    <a:pt x="15365" y="76420"/>
                    <a:pt x="10128" y="86460"/>
                    <a:pt x="8029" y="86598"/>
                  </a:cubicBezTo>
                  <a:cubicBezTo>
                    <a:pt x="5930" y="86737"/>
                    <a:pt x="0" y="86285"/>
                    <a:pt x="5202" y="88471"/>
                  </a:cubicBezTo>
                  <a:cubicBezTo>
                    <a:pt x="8206" y="89733"/>
                    <a:pt x="10053" y="90509"/>
                    <a:pt x="11456" y="90509"/>
                  </a:cubicBezTo>
                  <a:cubicBezTo>
                    <a:pt x="12482" y="90509"/>
                    <a:pt x="13270" y="90093"/>
                    <a:pt x="14098" y="89148"/>
                  </a:cubicBezTo>
                  <a:cubicBezTo>
                    <a:pt x="16057" y="86911"/>
                    <a:pt x="18382" y="83808"/>
                    <a:pt x="18382" y="83808"/>
                  </a:cubicBezTo>
                  <a:lnTo>
                    <a:pt x="18382" y="83808"/>
                  </a:lnTo>
                  <a:lnTo>
                    <a:pt x="15606" y="92841"/>
                  </a:lnTo>
                  <a:cubicBezTo>
                    <a:pt x="15606" y="92841"/>
                    <a:pt x="24538" y="81295"/>
                    <a:pt x="19198" y="77011"/>
                  </a:cubicBezTo>
                  <a:cubicBezTo>
                    <a:pt x="19198" y="77011"/>
                    <a:pt x="48820" y="40496"/>
                    <a:pt x="47349" y="24577"/>
                  </a:cubicBezTo>
                  <a:cubicBezTo>
                    <a:pt x="47349" y="24577"/>
                    <a:pt x="45476" y="21751"/>
                    <a:pt x="46933" y="18283"/>
                  </a:cubicBezTo>
                  <a:cubicBezTo>
                    <a:pt x="48389" y="14815"/>
                    <a:pt x="49207" y="8018"/>
                    <a:pt x="49207" y="8018"/>
                  </a:cubicBezTo>
                  <a:cubicBezTo>
                    <a:pt x="49207" y="8018"/>
                    <a:pt x="52574" y="1"/>
                    <a:pt x="43503" y="1"/>
                  </a:cubicBezTo>
                  <a:close/>
                </a:path>
              </a:pathLst>
            </a:custGeom>
            <a:solidFill>
              <a:srgbClr val="FCD97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3" name="Google Shape;943;p44"/>
            <p:cNvSpPr/>
            <p:nvPr/>
          </p:nvSpPr>
          <p:spPr>
            <a:xfrm>
              <a:off x="3035300" y="2952400"/>
              <a:ext cx="1104975" cy="2450250"/>
            </a:xfrm>
            <a:custGeom>
              <a:rect b="b" l="l" r="r" t="t"/>
              <a:pathLst>
                <a:path extrusionOk="0" h="98010" w="44199">
                  <a:moveTo>
                    <a:pt x="15918" y="0"/>
                  </a:moveTo>
                  <a:cubicBezTo>
                    <a:pt x="12602" y="0"/>
                    <a:pt x="9128" y="474"/>
                    <a:pt x="6098" y="1871"/>
                  </a:cubicBezTo>
                  <a:cubicBezTo>
                    <a:pt x="5822" y="1999"/>
                    <a:pt x="5654" y="2290"/>
                    <a:pt x="5673" y="2593"/>
                  </a:cubicBezTo>
                  <a:lnTo>
                    <a:pt x="10342" y="82910"/>
                  </a:lnTo>
                  <a:cubicBezTo>
                    <a:pt x="10344" y="82944"/>
                    <a:pt x="10344" y="82978"/>
                    <a:pt x="10341" y="83012"/>
                  </a:cubicBezTo>
                  <a:cubicBezTo>
                    <a:pt x="10272" y="83815"/>
                    <a:pt x="9332" y="94284"/>
                    <a:pt x="7524" y="95187"/>
                  </a:cubicBezTo>
                  <a:cubicBezTo>
                    <a:pt x="5643" y="96128"/>
                    <a:pt x="0" y="98009"/>
                    <a:pt x="5643" y="98009"/>
                  </a:cubicBezTo>
                  <a:cubicBezTo>
                    <a:pt x="11285" y="98009"/>
                    <a:pt x="13166" y="98009"/>
                    <a:pt x="14107" y="95187"/>
                  </a:cubicBezTo>
                  <a:cubicBezTo>
                    <a:pt x="14393" y="94326"/>
                    <a:pt x="14681" y="93376"/>
                    <a:pt x="14941" y="92473"/>
                  </a:cubicBezTo>
                  <a:cubicBezTo>
                    <a:pt x="15046" y="92111"/>
                    <a:pt x="15346" y="91939"/>
                    <a:pt x="15646" y="91939"/>
                  </a:cubicBezTo>
                  <a:cubicBezTo>
                    <a:pt x="15995" y="91939"/>
                    <a:pt x="16344" y="92172"/>
                    <a:pt x="16388" y="92607"/>
                  </a:cubicBezTo>
                  <a:cubicBezTo>
                    <a:pt x="16432" y="93053"/>
                    <a:pt x="16780" y="93276"/>
                    <a:pt x="17128" y="93276"/>
                  </a:cubicBezTo>
                  <a:cubicBezTo>
                    <a:pt x="17474" y="93276"/>
                    <a:pt x="17820" y="93054"/>
                    <a:pt x="17863" y="92610"/>
                  </a:cubicBezTo>
                  <a:cubicBezTo>
                    <a:pt x="18247" y="88636"/>
                    <a:pt x="17991" y="83684"/>
                    <a:pt x="14693" y="82233"/>
                  </a:cubicBezTo>
                  <a:cubicBezTo>
                    <a:pt x="14362" y="82087"/>
                    <a:pt x="14195" y="81717"/>
                    <a:pt x="14293" y="81370"/>
                  </a:cubicBezTo>
                  <a:cubicBezTo>
                    <a:pt x="15828" y="75927"/>
                    <a:pt x="26187" y="37909"/>
                    <a:pt x="20252" y="23838"/>
                  </a:cubicBezTo>
                  <a:cubicBezTo>
                    <a:pt x="20045" y="23349"/>
                    <a:pt x="20395" y="22816"/>
                    <a:pt x="20922" y="22816"/>
                  </a:cubicBezTo>
                  <a:cubicBezTo>
                    <a:pt x="20929" y="22816"/>
                    <a:pt x="20936" y="22816"/>
                    <a:pt x="20943" y="22816"/>
                  </a:cubicBezTo>
                  <a:cubicBezTo>
                    <a:pt x="22074" y="22846"/>
                    <a:pt x="23918" y="22883"/>
                    <a:pt x="26087" y="22883"/>
                  </a:cubicBezTo>
                  <a:cubicBezTo>
                    <a:pt x="33331" y="22883"/>
                    <a:pt x="44198" y="22465"/>
                    <a:pt x="44198" y="19957"/>
                  </a:cubicBezTo>
                  <a:cubicBezTo>
                    <a:pt x="44198" y="16197"/>
                    <a:pt x="30093" y="2090"/>
                    <a:pt x="30093" y="2090"/>
                  </a:cubicBezTo>
                  <a:lnTo>
                    <a:pt x="29153" y="2090"/>
                  </a:lnTo>
                  <a:cubicBezTo>
                    <a:pt x="29153" y="2090"/>
                    <a:pt x="22883" y="0"/>
                    <a:pt x="15918" y="0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4" name="Google Shape;944;p44"/>
            <p:cNvSpPr/>
            <p:nvPr/>
          </p:nvSpPr>
          <p:spPr>
            <a:xfrm>
              <a:off x="3340925" y="2816550"/>
              <a:ext cx="1810250" cy="715250"/>
            </a:xfrm>
            <a:custGeom>
              <a:rect b="b" l="l" r="r" t="t"/>
              <a:pathLst>
                <a:path extrusionOk="0" h="28610" w="72410">
                  <a:moveTo>
                    <a:pt x="63006" y="1"/>
                  </a:moveTo>
                  <a:cubicBezTo>
                    <a:pt x="63006" y="1"/>
                    <a:pt x="57589" y="3612"/>
                    <a:pt x="49644" y="3612"/>
                  </a:cubicBezTo>
                  <a:cubicBezTo>
                    <a:pt x="47659" y="3612"/>
                    <a:pt x="45515" y="3387"/>
                    <a:pt x="43258" y="2823"/>
                  </a:cubicBezTo>
                  <a:cubicBezTo>
                    <a:pt x="41001" y="2258"/>
                    <a:pt x="37916" y="2032"/>
                    <a:pt x="34424" y="2032"/>
                  </a:cubicBezTo>
                  <a:cubicBezTo>
                    <a:pt x="20461" y="2032"/>
                    <a:pt x="0" y="5643"/>
                    <a:pt x="0" y="5643"/>
                  </a:cubicBezTo>
                  <a:cubicBezTo>
                    <a:pt x="15047" y="8465"/>
                    <a:pt x="19748" y="28213"/>
                    <a:pt x="19748" y="28213"/>
                  </a:cubicBezTo>
                  <a:cubicBezTo>
                    <a:pt x="19748" y="28213"/>
                    <a:pt x="25566" y="28610"/>
                    <a:pt x="33136" y="28610"/>
                  </a:cubicBezTo>
                  <a:cubicBezTo>
                    <a:pt x="45754" y="28610"/>
                    <a:pt x="63242" y="27508"/>
                    <a:pt x="66768" y="21631"/>
                  </a:cubicBezTo>
                  <a:cubicBezTo>
                    <a:pt x="72410" y="12226"/>
                    <a:pt x="63006" y="1"/>
                    <a:pt x="63006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5" name="Google Shape;945;p44"/>
            <p:cNvSpPr/>
            <p:nvPr/>
          </p:nvSpPr>
          <p:spPr>
            <a:xfrm>
              <a:off x="3778625" y="450275"/>
              <a:ext cx="606950" cy="729750"/>
            </a:xfrm>
            <a:custGeom>
              <a:rect b="b" l="l" r="r" t="t"/>
              <a:pathLst>
                <a:path extrusionOk="0" h="29190" w="24278">
                  <a:moveTo>
                    <a:pt x="4415" y="1"/>
                  </a:moveTo>
                  <a:cubicBezTo>
                    <a:pt x="4415" y="1104"/>
                    <a:pt x="0" y="25383"/>
                    <a:pt x="9932" y="28693"/>
                  </a:cubicBezTo>
                  <a:cubicBezTo>
                    <a:pt x="10959" y="29035"/>
                    <a:pt x="11928" y="29189"/>
                    <a:pt x="12839" y="29189"/>
                  </a:cubicBezTo>
                  <a:cubicBezTo>
                    <a:pt x="20731" y="29189"/>
                    <a:pt x="24278" y="17658"/>
                    <a:pt x="24278" y="17658"/>
                  </a:cubicBezTo>
                  <a:lnTo>
                    <a:pt x="17657" y="2208"/>
                  </a:lnTo>
                  <a:lnTo>
                    <a:pt x="4415" y="1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6" name="Google Shape;946;p44"/>
            <p:cNvSpPr/>
            <p:nvPr/>
          </p:nvSpPr>
          <p:spPr>
            <a:xfrm>
              <a:off x="4192450" y="846750"/>
              <a:ext cx="248325" cy="596775"/>
            </a:xfrm>
            <a:custGeom>
              <a:rect b="b" l="l" r="r" t="t"/>
              <a:pathLst>
                <a:path extrusionOk="0" h="23871" w="9933">
                  <a:moveTo>
                    <a:pt x="6955" y="1"/>
                  </a:moveTo>
                  <a:lnTo>
                    <a:pt x="1" y="7317"/>
                  </a:lnTo>
                  <a:lnTo>
                    <a:pt x="1" y="23870"/>
                  </a:lnTo>
                  <a:lnTo>
                    <a:pt x="9932" y="18352"/>
                  </a:lnTo>
                  <a:lnTo>
                    <a:pt x="6955" y="1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7" name="Google Shape;947;p44"/>
            <p:cNvSpPr/>
            <p:nvPr/>
          </p:nvSpPr>
          <p:spPr>
            <a:xfrm>
              <a:off x="3751025" y="1250350"/>
              <a:ext cx="1243525" cy="1810175"/>
            </a:xfrm>
            <a:custGeom>
              <a:rect b="b" l="l" r="r" t="t"/>
              <a:pathLst>
                <a:path extrusionOk="0" h="72407" w="49741">
                  <a:moveTo>
                    <a:pt x="25382" y="1"/>
                  </a:moveTo>
                  <a:cubicBezTo>
                    <a:pt x="22975" y="3212"/>
                    <a:pt x="19983" y="3649"/>
                    <a:pt x="18531" y="3649"/>
                  </a:cubicBezTo>
                  <a:cubicBezTo>
                    <a:pt x="17986" y="3649"/>
                    <a:pt x="17658" y="3588"/>
                    <a:pt x="17658" y="3588"/>
                  </a:cubicBezTo>
                  <a:lnTo>
                    <a:pt x="17658" y="3588"/>
                  </a:lnTo>
                  <a:cubicBezTo>
                    <a:pt x="1" y="27039"/>
                    <a:pt x="18122" y="65027"/>
                    <a:pt x="18122" y="65027"/>
                  </a:cubicBezTo>
                  <a:cubicBezTo>
                    <a:pt x="29195" y="70564"/>
                    <a:pt x="36265" y="72406"/>
                    <a:pt x="40772" y="72406"/>
                  </a:cubicBezTo>
                  <a:cubicBezTo>
                    <a:pt x="49741" y="72406"/>
                    <a:pt x="48557" y="65111"/>
                    <a:pt x="48557" y="65111"/>
                  </a:cubicBezTo>
                  <a:cubicBezTo>
                    <a:pt x="35315" y="47454"/>
                    <a:pt x="38626" y="33108"/>
                    <a:pt x="36418" y="17658"/>
                  </a:cubicBezTo>
                  <a:cubicBezTo>
                    <a:pt x="34211" y="2208"/>
                    <a:pt x="25382" y="1"/>
                    <a:pt x="25382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8" name="Google Shape;948;p44"/>
            <p:cNvSpPr/>
            <p:nvPr/>
          </p:nvSpPr>
          <p:spPr>
            <a:xfrm>
              <a:off x="3728200" y="238100"/>
              <a:ext cx="1334750" cy="1547675"/>
            </a:xfrm>
            <a:custGeom>
              <a:rect b="b" l="l" r="r" t="t"/>
              <a:pathLst>
                <a:path extrusionOk="0" h="61907" w="53390">
                  <a:moveTo>
                    <a:pt x="11199" y="1"/>
                  </a:moveTo>
                  <a:cubicBezTo>
                    <a:pt x="10014" y="1"/>
                    <a:pt x="8897" y="181"/>
                    <a:pt x="7893" y="595"/>
                  </a:cubicBezTo>
                  <a:cubicBezTo>
                    <a:pt x="1" y="3845"/>
                    <a:pt x="1042" y="14335"/>
                    <a:pt x="5628" y="16054"/>
                  </a:cubicBezTo>
                  <a:cubicBezTo>
                    <a:pt x="5628" y="16054"/>
                    <a:pt x="6036" y="10809"/>
                    <a:pt x="6500" y="8488"/>
                  </a:cubicBezTo>
                  <a:cubicBezTo>
                    <a:pt x="6500" y="8488"/>
                    <a:pt x="12467" y="21826"/>
                    <a:pt x="24571" y="22121"/>
                  </a:cubicBezTo>
                  <a:cubicBezTo>
                    <a:pt x="24571" y="22121"/>
                    <a:pt x="23213" y="43770"/>
                    <a:pt x="26928" y="46557"/>
                  </a:cubicBezTo>
                  <a:cubicBezTo>
                    <a:pt x="30642" y="49344"/>
                    <a:pt x="37473" y="54042"/>
                    <a:pt x="37771" y="61906"/>
                  </a:cubicBezTo>
                  <a:cubicBezTo>
                    <a:pt x="37771" y="61906"/>
                    <a:pt x="53389" y="48414"/>
                    <a:pt x="41783" y="37736"/>
                  </a:cubicBezTo>
                  <a:cubicBezTo>
                    <a:pt x="30177" y="27057"/>
                    <a:pt x="38070" y="12666"/>
                    <a:pt x="30642" y="8488"/>
                  </a:cubicBezTo>
                  <a:cubicBezTo>
                    <a:pt x="30642" y="8488"/>
                    <a:pt x="19326" y="1"/>
                    <a:pt x="11199" y="1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9" name="Google Shape;949;p44"/>
            <p:cNvSpPr/>
            <p:nvPr/>
          </p:nvSpPr>
          <p:spPr>
            <a:xfrm>
              <a:off x="3459025" y="1535975"/>
              <a:ext cx="1232100" cy="1834675"/>
            </a:xfrm>
            <a:custGeom>
              <a:rect b="b" l="l" r="r" t="t"/>
              <a:pathLst>
                <a:path extrusionOk="0" h="73387" w="49284">
                  <a:moveTo>
                    <a:pt x="36281" y="0"/>
                  </a:moveTo>
                  <a:cubicBezTo>
                    <a:pt x="34285" y="0"/>
                    <a:pt x="33121" y="1038"/>
                    <a:pt x="33121" y="1038"/>
                  </a:cubicBezTo>
                  <a:cubicBezTo>
                    <a:pt x="27257" y="7294"/>
                    <a:pt x="32858" y="40802"/>
                    <a:pt x="32858" y="40802"/>
                  </a:cubicBezTo>
                  <a:cubicBezTo>
                    <a:pt x="29183" y="46588"/>
                    <a:pt x="7566" y="64037"/>
                    <a:pt x="7566" y="64037"/>
                  </a:cubicBezTo>
                  <a:cubicBezTo>
                    <a:pt x="7566" y="64037"/>
                    <a:pt x="5620" y="63694"/>
                    <a:pt x="3771" y="63694"/>
                  </a:cubicBezTo>
                  <a:cubicBezTo>
                    <a:pt x="2241" y="63694"/>
                    <a:pt x="776" y="63929"/>
                    <a:pt x="534" y="64788"/>
                  </a:cubicBezTo>
                  <a:cubicBezTo>
                    <a:pt x="1" y="66684"/>
                    <a:pt x="248" y="71868"/>
                    <a:pt x="2598" y="73212"/>
                  </a:cubicBezTo>
                  <a:cubicBezTo>
                    <a:pt x="2808" y="73332"/>
                    <a:pt x="3058" y="73387"/>
                    <a:pt x="3340" y="73387"/>
                  </a:cubicBezTo>
                  <a:cubicBezTo>
                    <a:pt x="6206" y="73387"/>
                    <a:pt x="12315" y="67717"/>
                    <a:pt x="12315" y="67717"/>
                  </a:cubicBezTo>
                  <a:cubicBezTo>
                    <a:pt x="24724" y="60254"/>
                    <a:pt x="41223" y="46223"/>
                    <a:pt x="41223" y="46223"/>
                  </a:cubicBezTo>
                  <a:cubicBezTo>
                    <a:pt x="41223" y="46223"/>
                    <a:pt x="49283" y="10297"/>
                    <a:pt x="43261" y="3832"/>
                  </a:cubicBezTo>
                  <a:cubicBezTo>
                    <a:pt x="40441" y="805"/>
                    <a:pt x="38039" y="0"/>
                    <a:pt x="36281" y="0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0" name="Google Shape;950;p44"/>
            <p:cNvSpPr/>
            <p:nvPr/>
          </p:nvSpPr>
          <p:spPr>
            <a:xfrm>
              <a:off x="4291900" y="773050"/>
              <a:ext cx="141575" cy="158425"/>
            </a:xfrm>
            <a:custGeom>
              <a:rect b="b" l="l" r="r" t="t"/>
              <a:pathLst>
                <a:path extrusionOk="0" h="6337" w="5663">
                  <a:moveTo>
                    <a:pt x="3453" y="1"/>
                  </a:moveTo>
                  <a:cubicBezTo>
                    <a:pt x="2416" y="1"/>
                    <a:pt x="1284" y="896"/>
                    <a:pt x="704" y="2275"/>
                  </a:cubicBezTo>
                  <a:cubicBezTo>
                    <a:pt x="1" y="3954"/>
                    <a:pt x="381" y="5714"/>
                    <a:pt x="1557" y="6207"/>
                  </a:cubicBezTo>
                  <a:cubicBezTo>
                    <a:pt x="1765" y="6295"/>
                    <a:pt x="1985" y="6337"/>
                    <a:pt x="2208" y="6337"/>
                  </a:cubicBezTo>
                  <a:cubicBezTo>
                    <a:pt x="3246" y="6337"/>
                    <a:pt x="4379" y="5441"/>
                    <a:pt x="4959" y="4062"/>
                  </a:cubicBezTo>
                  <a:cubicBezTo>
                    <a:pt x="5663" y="2383"/>
                    <a:pt x="5282" y="624"/>
                    <a:pt x="4107" y="131"/>
                  </a:cubicBezTo>
                  <a:cubicBezTo>
                    <a:pt x="3898" y="43"/>
                    <a:pt x="3678" y="1"/>
                    <a:pt x="3453" y="1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1" name="Google Shape;951;p44"/>
            <p:cNvSpPr/>
            <p:nvPr/>
          </p:nvSpPr>
          <p:spPr>
            <a:xfrm>
              <a:off x="3354875" y="2017875"/>
              <a:ext cx="2180675" cy="1678775"/>
            </a:xfrm>
            <a:custGeom>
              <a:rect b="b" l="l" r="r" t="t"/>
              <a:pathLst>
                <a:path extrusionOk="0" h="67151" w="87227">
                  <a:moveTo>
                    <a:pt x="83023" y="1"/>
                  </a:moveTo>
                  <a:cubicBezTo>
                    <a:pt x="80648" y="1"/>
                    <a:pt x="77483" y="1525"/>
                    <a:pt x="76097" y="6607"/>
                  </a:cubicBezTo>
                  <a:cubicBezTo>
                    <a:pt x="73218" y="17165"/>
                    <a:pt x="69379" y="55559"/>
                    <a:pt x="56901" y="56518"/>
                  </a:cubicBezTo>
                  <a:cubicBezTo>
                    <a:pt x="44422" y="57477"/>
                    <a:pt x="6030" y="59398"/>
                    <a:pt x="6030" y="59398"/>
                  </a:cubicBezTo>
                  <a:cubicBezTo>
                    <a:pt x="6030" y="59398"/>
                    <a:pt x="0" y="67151"/>
                    <a:pt x="25480" y="67151"/>
                  </a:cubicBezTo>
                  <a:cubicBezTo>
                    <a:pt x="26896" y="67151"/>
                    <a:pt x="28409" y="67127"/>
                    <a:pt x="30025" y="67076"/>
                  </a:cubicBezTo>
                  <a:cubicBezTo>
                    <a:pt x="60739" y="66117"/>
                    <a:pt x="68419" y="66117"/>
                    <a:pt x="71298" y="58438"/>
                  </a:cubicBezTo>
                  <a:cubicBezTo>
                    <a:pt x="74176" y="50758"/>
                    <a:pt x="79937" y="4686"/>
                    <a:pt x="84737" y="2766"/>
                  </a:cubicBezTo>
                  <a:cubicBezTo>
                    <a:pt x="87226" y="1771"/>
                    <a:pt x="85583" y="1"/>
                    <a:pt x="83023" y="1"/>
                  </a:cubicBez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cxnSp>
        <p:nvCxnSpPr>
          <p:cNvPr id="952" name="Google Shape;952;p44"/>
          <p:cNvCxnSpPr/>
          <p:nvPr/>
        </p:nvCxnSpPr>
        <p:spPr>
          <a:xfrm flipH="1" rot="10800000">
            <a:off x="4169575" y="1495350"/>
            <a:ext cx="2621700" cy="21264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grpSp>
        <p:nvGrpSpPr>
          <p:cNvPr id="953" name="Google Shape;953;p44"/>
          <p:cNvGrpSpPr/>
          <p:nvPr/>
        </p:nvGrpSpPr>
        <p:grpSpPr>
          <a:xfrm>
            <a:off x="3567266" y="3486833"/>
            <a:ext cx="334634" cy="333904"/>
            <a:chOff x="7429366" y="3223183"/>
            <a:chExt cx="334634" cy="333904"/>
          </a:xfrm>
        </p:grpSpPr>
        <p:sp>
          <p:nvSpPr>
            <p:cNvPr id="954" name="Google Shape;954;p44"/>
            <p:cNvSpPr/>
            <p:nvPr/>
          </p:nvSpPr>
          <p:spPr>
            <a:xfrm>
              <a:off x="7429366" y="3223183"/>
              <a:ext cx="334634" cy="333904"/>
            </a:xfrm>
            <a:custGeom>
              <a:rect b="b" l="l" r="r" t="t"/>
              <a:pathLst>
                <a:path extrusionOk="0" h="10515" w="10538">
                  <a:moveTo>
                    <a:pt x="6978" y="322"/>
                  </a:moveTo>
                  <a:cubicBezTo>
                    <a:pt x="7930" y="322"/>
                    <a:pt x="8716" y="1096"/>
                    <a:pt x="8716" y="2061"/>
                  </a:cubicBezTo>
                  <a:cubicBezTo>
                    <a:pt x="8716" y="2334"/>
                    <a:pt x="8633" y="2644"/>
                    <a:pt x="8478" y="2942"/>
                  </a:cubicBezTo>
                  <a:cubicBezTo>
                    <a:pt x="8478" y="2954"/>
                    <a:pt x="8466" y="2977"/>
                    <a:pt x="8466" y="2977"/>
                  </a:cubicBezTo>
                  <a:cubicBezTo>
                    <a:pt x="8061" y="3823"/>
                    <a:pt x="7276" y="4704"/>
                    <a:pt x="6978" y="5025"/>
                  </a:cubicBezTo>
                  <a:cubicBezTo>
                    <a:pt x="6680" y="4716"/>
                    <a:pt x="5894" y="3835"/>
                    <a:pt x="5490" y="2989"/>
                  </a:cubicBezTo>
                  <a:cubicBezTo>
                    <a:pt x="5490" y="2977"/>
                    <a:pt x="5478" y="2954"/>
                    <a:pt x="5478" y="2942"/>
                  </a:cubicBezTo>
                  <a:cubicBezTo>
                    <a:pt x="5323" y="2632"/>
                    <a:pt x="5240" y="2334"/>
                    <a:pt x="5240" y="2061"/>
                  </a:cubicBezTo>
                  <a:cubicBezTo>
                    <a:pt x="5240" y="1096"/>
                    <a:pt x="6025" y="322"/>
                    <a:pt x="6978" y="322"/>
                  </a:cubicBezTo>
                  <a:close/>
                  <a:moveTo>
                    <a:pt x="5252" y="3227"/>
                  </a:moveTo>
                  <a:cubicBezTo>
                    <a:pt x="5728" y="4192"/>
                    <a:pt x="6597" y="5121"/>
                    <a:pt x="6811" y="5335"/>
                  </a:cubicBezTo>
                  <a:lnTo>
                    <a:pt x="6811" y="5811"/>
                  </a:lnTo>
                  <a:lnTo>
                    <a:pt x="3751" y="6728"/>
                  </a:lnTo>
                  <a:lnTo>
                    <a:pt x="3751" y="3668"/>
                  </a:lnTo>
                  <a:lnTo>
                    <a:pt x="5252" y="3227"/>
                  </a:lnTo>
                  <a:close/>
                  <a:moveTo>
                    <a:pt x="8704" y="3239"/>
                  </a:moveTo>
                  <a:lnTo>
                    <a:pt x="10205" y="3668"/>
                  </a:lnTo>
                  <a:lnTo>
                    <a:pt x="10205" y="6728"/>
                  </a:lnTo>
                  <a:lnTo>
                    <a:pt x="7145" y="5811"/>
                  </a:lnTo>
                  <a:lnTo>
                    <a:pt x="7145" y="5335"/>
                  </a:lnTo>
                  <a:cubicBezTo>
                    <a:pt x="7371" y="5121"/>
                    <a:pt x="8228" y="4192"/>
                    <a:pt x="8704" y="3239"/>
                  </a:cubicBezTo>
                  <a:close/>
                  <a:moveTo>
                    <a:pt x="358" y="2763"/>
                  </a:moveTo>
                  <a:lnTo>
                    <a:pt x="3418" y="3668"/>
                  </a:lnTo>
                  <a:lnTo>
                    <a:pt x="3418" y="6728"/>
                  </a:lnTo>
                  <a:lnTo>
                    <a:pt x="2263" y="6383"/>
                  </a:lnTo>
                  <a:cubicBezTo>
                    <a:pt x="2244" y="6375"/>
                    <a:pt x="2225" y="6372"/>
                    <a:pt x="2208" y="6372"/>
                  </a:cubicBezTo>
                  <a:cubicBezTo>
                    <a:pt x="2136" y="6372"/>
                    <a:pt x="2077" y="6425"/>
                    <a:pt x="2049" y="6502"/>
                  </a:cubicBezTo>
                  <a:cubicBezTo>
                    <a:pt x="2025" y="6585"/>
                    <a:pt x="2084" y="6680"/>
                    <a:pt x="2168" y="6704"/>
                  </a:cubicBezTo>
                  <a:lnTo>
                    <a:pt x="3418" y="7085"/>
                  </a:lnTo>
                  <a:lnTo>
                    <a:pt x="3418" y="10121"/>
                  </a:lnTo>
                  <a:lnTo>
                    <a:pt x="358" y="9204"/>
                  </a:lnTo>
                  <a:lnTo>
                    <a:pt x="358" y="6168"/>
                  </a:lnTo>
                  <a:lnTo>
                    <a:pt x="1513" y="6514"/>
                  </a:lnTo>
                  <a:lnTo>
                    <a:pt x="1561" y="6514"/>
                  </a:lnTo>
                  <a:cubicBezTo>
                    <a:pt x="1632" y="6514"/>
                    <a:pt x="1692" y="6466"/>
                    <a:pt x="1727" y="6394"/>
                  </a:cubicBezTo>
                  <a:cubicBezTo>
                    <a:pt x="1751" y="6311"/>
                    <a:pt x="1692" y="6216"/>
                    <a:pt x="1608" y="6192"/>
                  </a:cubicBezTo>
                  <a:lnTo>
                    <a:pt x="358" y="5811"/>
                  </a:lnTo>
                  <a:lnTo>
                    <a:pt x="358" y="2763"/>
                  </a:lnTo>
                  <a:close/>
                  <a:moveTo>
                    <a:pt x="7145" y="6156"/>
                  </a:moveTo>
                  <a:lnTo>
                    <a:pt x="10205" y="7061"/>
                  </a:lnTo>
                  <a:lnTo>
                    <a:pt x="10205" y="10121"/>
                  </a:lnTo>
                  <a:lnTo>
                    <a:pt x="7145" y="9204"/>
                  </a:lnTo>
                  <a:lnTo>
                    <a:pt x="7145" y="7990"/>
                  </a:lnTo>
                  <a:cubicBezTo>
                    <a:pt x="7145" y="7895"/>
                    <a:pt x="7073" y="7823"/>
                    <a:pt x="6978" y="7823"/>
                  </a:cubicBezTo>
                  <a:cubicBezTo>
                    <a:pt x="6895" y="7823"/>
                    <a:pt x="6811" y="7895"/>
                    <a:pt x="6811" y="7990"/>
                  </a:cubicBezTo>
                  <a:lnTo>
                    <a:pt x="6811" y="9204"/>
                  </a:lnTo>
                  <a:lnTo>
                    <a:pt x="3751" y="10121"/>
                  </a:lnTo>
                  <a:lnTo>
                    <a:pt x="3751" y="7061"/>
                  </a:lnTo>
                  <a:lnTo>
                    <a:pt x="6811" y="6156"/>
                  </a:lnTo>
                  <a:lnTo>
                    <a:pt x="6811" y="7311"/>
                  </a:lnTo>
                  <a:cubicBezTo>
                    <a:pt x="6811" y="7407"/>
                    <a:pt x="6895" y="7478"/>
                    <a:pt x="6978" y="7478"/>
                  </a:cubicBezTo>
                  <a:cubicBezTo>
                    <a:pt x="7073" y="7478"/>
                    <a:pt x="7145" y="7407"/>
                    <a:pt x="7145" y="7311"/>
                  </a:cubicBezTo>
                  <a:lnTo>
                    <a:pt x="7145" y="6156"/>
                  </a:lnTo>
                  <a:close/>
                  <a:moveTo>
                    <a:pt x="6966" y="1"/>
                  </a:moveTo>
                  <a:cubicBezTo>
                    <a:pt x="5823" y="1"/>
                    <a:pt x="4894" y="918"/>
                    <a:pt x="4894" y="2061"/>
                  </a:cubicBezTo>
                  <a:cubicBezTo>
                    <a:pt x="4894" y="2334"/>
                    <a:pt x="4966" y="2632"/>
                    <a:pt x="5085" y="2930"/>
                  </a:cubicBezTo>
                  <a:lnTo>
                    <a:pt x="3573" y="3370"/>
                  </a:lnTo>
                  <a:lnTo>
                    <a:pt x="215" y="2382"/>
                  </a:lnTo>
                  <a:cubicBezTo>
                    <a:pt x="205" y="2375"/>
                    <a:pt x="192" y="2372"/>
                    <a:pt x="179" y="2372"/>
                  </a:cubicBezTo>
                  <a:cubicBezTo>
                    <a:pt x="146" y="2372"/>
                    <a:pt x="106" y="2389"/>
                    <a:pt x="72" y="2406"/>
                  </a:cubicBezTo>
                  <a:cubicBezTo>
                    <a:pt x="25" y="2442"/>
                    <a:pt x="1" y="2477"/>
                    <a:pt x="1" y="2537"/>
                  </a:cubicBezTo>
                  <a:lnTo>
                    <a:pt x="1" y="5954"/>
                  </a:lnTo>
                  <a:lnTo>
                    <a:pt x="1" y="9335"/>
                  </a:lnTo>
                  <a:cubicBezTo>
                    <a:pt x="1" y="9419"/>
                    <a:pt x="37" y="9478"/>
                    <a:pt x="120" y="9502"/>
                  </a:cubicBezTo>
                  <a:lnTo>
                    <a:pt x="3513" y="10514"/>
                  </a:lnTo>
                  <a:lnTo>
                    <a:pt x="3573" y="10514"/>
                  </a:lnTo>
                  <a:lnTo>
                    <a:pt x="6847" y="9550"/>
                  </a:lnTo>
                  <a:cubicBezTo>
                    <a:pt x="6859" y="9562"/>
                    <a:pt x="6883" y="9562"/>
                    <a:pt x="6918" y="9562"/>
                  </a:cubicBezTo>
                  <a:cubicBezTo>
                    <a:pt x="6942" y="9562"/>
                    <a:pt x="6966" y="9562"/>
                    <a:pt x="6990" y="9550"/>
                  </a:cubicBezTo>
                  <a:lnTo>
                    <a:pt x="10264" y="10514"/>
                  </a:lnTo>
                  <a:lnTo>
                    <a:pt x="10312" y="10514"/>
                  </a:lnTo>
                  <a:cubicBezTo>
                    <a:pt x="10335" y="10514"/>
                    <a:pt x="10383" y="10502"/>
                    <a:pt x="10419" y="10490"/>
                  </a:cubicBezTo>
                  <a:cubicBezTo>
                    <a:pt x="10455" y="10454"/>
                    <a:pt x="10490" y="10407"/>
                    <a:pt x="10490" y="10347"/>
                  </a:cubicBezTo>
                  <a:lnTo>
                    <a:pt x="10538" y="6942"/>
                  </a:lnTo>
                  <a:lnTo>
                    <a:pt x="10538" y="3549"/>
                  </a:lnTo>
                  <a:cubicBezTo>
                    <a:pt x="10538" y="3477"/>
                    <a:pt x="10490" y="3418"/>
                    <a:pt x="10419" y="3394"/>
                  </a:cubicBezTo>
                  <a:lnTo>
                    <a:pt x="8835" y="2930"/>
                  </a:lnTo>
                  <a:cubicBezTo>
                    <a:pt x="8954" y="2632"/>
                    <a:pt x="9038" y="2334"/>
                    <a:pt x="9038" y="2061"/>
                  </a:cubicBezTo>
                  <a:cubicBezTo>
                    <a:pt x="9038" y="918"/>
                    <a:pt x="8109" y="1"/>
                    <a:pt x="6966" y="1"/>
                  </a:cubicBezTo>
                  <a:close/>
                </a:path>
              </a:pathLst>
            </a:custGeom>
            <a:solidFill>
              <a:srgbClr val="FFFFFF"/>
            </a:solidFill>
            <a:ln cap="flat" cmpd="sng" w="952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5" name="Google Shape;955;p44"/>
            <p:cNvSpPr/>
            <p:nvPr/>
          </p:nvSpPr>
          <p:spPr>
            <a:xfrm>
              <a:off x="7613514" y="3251541"/>
              <a:ext cx="74878" cy="74529"/>
            </a:xfrm>
            <a:custGeom>
              <a:rect b="b" l="l" r="r" t="t"/>
              <a:pathLst>
                <a:path extrusionOk="0" h="2347" w="2358">
                  <a:moveTo>
                    <a:pt x="1179" y="322"/>
                  </a:moveTo>
                  <a:cubicBezTo>
                    <a:pt x="1643" y="322"/>
                    <a:pt x="2012" y="691"/>
                    <a:pt x="2012" y="1156"/>
                  </a:cubicBezTo>
                  <a:cubicBezTo>
                    <a:pt x="2012" y="1620"/>
                    <a:pt x="1643" y="1989"/>
                    <a:pt x="1179" y="1989"/>
                  </a:cubicBezTo>
                  <a:cubicBezTo>
                    <a:pt x="715" y="1989"/>
                    <a:pt x="345" y="1620"/>
                    <a:pt x="345" y="1156"/>
                  </a:cubicBezTo>
                  <a:cubicBezTo>
                    <a:pt x="334" y="703"/>
                    <a:pt x="715" y="322"/>
                    <a:pt x="1179" y="322"/>
                  </a:cubicBezTo>
                  <a:close/>
                  <a:moveTo>
                    <a:pt x="1179" y="1"/>
                  </a:moveTo>
                  <a:cubicBezTo>
                    <a:pt x="524" y="1"/>
                    <a:pt x="0" y="513"/>
                    <a:pt x="0" y="1168"/>
                  </a:cubicBezTo>
                  <a:cubicBezTo>
                    <a:pt x="0" y="1811"/>
                    <a:pt x="524" y="2346"/>
                    <a:pt x="1179" y="2346"/>
                  </a:cubicBezTo>
                  <a:cubicBezTo>
                    <a:pt x="1834" y="2346"/>
                    <a:pt x="2358" y="1822"/>
                    <a:pt x="2358" y="1168"/>
                  </a:cubicBezTo>
                  <a:cubicBezTo>
                    <a:pt x="2358" y="513"/>
                    <a:pt x="1834" y="1"/>
                    <a:pt x="1179" y="1"/>
                  </a:cubicBezTo>
                  <a:close/>
                </a:path>
              </a:pathLst>
            </a:custGeom>
            <a:solidFill>
              <a:srgbClr val="FFFFFF"/>
            </a:solidFill>
            <a:ln cap="flat" cmpd="sng" w="9525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56" name="Google Shape;956;p44"/>
          <p:cNvSpPr/>
          <p:nvPr/>
        </p:nvSpPr>
        <p:spPr>
          <a:xfrm>
            <a:off x="3556485" y="1879722"/>
            <a:ext cx="356196" cy="328410"/>
          </a:xfrm>
          <a:custGeom>
            <a:rect b="b" l="l" r="r" t="t"/>
            <a:pathLst>
              <a:path extrusionOk="0" h="10342" w="11217">
                <a:moveTo>
                  <a:pt x="3394" y="1186"/>
                </a:moveTo>
                <a:lnTo>
                  <a:pt x="3394" y="1507"/>
                </a:lnTo>
                <a:lnTo>
                  <a:pt x="1668" y="1507"/>
                </a:lnTo>
                <a:lnTo>
                  <a:pt x="1668" y="1186"/>
                </a:lnTo>
                <a:close/>
                <a:moveTo>
                  <a:pt x="3096" y="1829"/>
                </a:moveTo>
                <a:lnTo>
                  <a:pt x="3096" y="2090"/>
                </a:lnTo>
                <a:lnTo>
                  <a:pt x="2013" y="3043"/>
                </a:lnTo>
                <a:lnTo>
                  <a:pt x="2013" y="1829"/>
                </a:lnTo>
                <a:close/>
                <a:moveTo>
                  <a:pt x="6740" y="5948"/>
                </a:moveTo>
                <a:cubicBezTo>
                  <a:pt x="6775" y="5948"/>
                  <a:pt x="6799" y="5972"/>
                  <a:pt x="6799" y="6008"/>
                </a:cubicBezTo>
                <a:lnTo>
                  <a:pt x="6799" y="10020"/>
                </a:lnTo>
                <a:lnTo>
                  <a:pt x="4644" y="10020"/>
                </a:lnTo>
                <a:lnTo>
                  <a:pt x="4644" y="6008"/>
                </a:lnTo>
                <a:cubicBezTo>
                  <a:pt x="4644" y="5972"/>
                  <a:pt x="4668" y="5948"/>
                  <a:pt x="4704" y="5948"/>
                </a:cubicBezTo>
                <a:close/>
                <a:moveTo>
                  <a:pt x="5601" y="1"/>
                </a:moveTo>
                <a:cubicBezTo>
                  <a:pt x="5543" y="1"/>
                  <a:pt x="5484" y="19"/>
                  <a:pt x="5430" y="55"/>
                </a:cubicBezTo>
                <a:lnTo>
                  <a:pt x="3692" y="1567"/>
                </a:lnTo>
                <a:lnTo>
                  <a:pt x="3692" y="1126"/>
                </a:lnTo>
                <a:cubicBezTo>
                  <a:pt x="3692" y="995"/>
                  <a:pt x="3573" y="876"/>
                  <a:pt x="3442" y="876"/>
                </a:cubicBezTo>
                <a:lnTo>
                  <a:pt x="1596" y="876"/>
                </a:lnTo>
                <a:cubicBezTo>
                  <a:pt x="1453" y="876"/>
                  <a:pt x="1334" y="995"/>
                  <a:pt x="1334" y="1126"/>
                </a:cubicBezTo>
                <a:lnTo>
                  <a:pt x="1334" y="1590"/>
                </a:lnTo>
                <a:cubicBezTo>
                  <a:pt x="1334" y="1721"/>
                  <a:pt x="1453" y="1840"/>
                  <a:pt x="1596" y="1840"/>
                </a:cubicBezTo>
                <a:lnTo>
                  <a:pt x="1691" y="1840"/>
                </a:lnTo>
                <a:lnTo>
                  <a:pt x="1691" y="3329"/>
                </a:lnTo>
                <a:lnTo>
                  <a:pt x="108" y="4710"/>
                </a:lnTo>
                <a:cubicBezTo>
                  <a:pt x="25" y="4781"/>
                  <a:pt x="1" y="4888"/>
                  <a:pt x="25" y="4984"/>
                </a:cubicBezTo>
                <a:cubicBezTo>
                  <a:pt x="60" y="5079"/>
                  <a:pt x="167" y="5138"/>
                  <a:pt x="251" y="5138"/>
                </a:cubicBezTo>
                <a:lnTo>
                  <a:pt x="1322" y="5138"/>
                </a:lnTo>
                <a:lnTo>
                  <a:pt x="1322" y="7972"/>
                </a:lnTo>
                <a:cubicBezTo>
                  <a:pt x="1322" y="8056"/>
                  <a:pt x="1394" y="8139"/>
                  <a:pt x="1489" y="8139"/>
                </a:cubicBezTo>
                <a:cubicBezTo>
                  <a:pt x="1572" y="8139"/>
                  <a:pt x="1656" y="8056"/>
                  <a:pt x="1656" y="7972"/>
                </a:cubicBezTo>
                <a:lnTo>
                  <a:pt x="1656" y="5055"/>
                </a:lnTo>
                <a:lnTo>
                  <a:pt x="5609" y="1614"/>
                </a:lnTo>
                <a:lnTo>
                  <a:pt x="9561" y="5055"/>
                </a:lnTo>
                <a:lnTo>
                  <a:pt x="9561" y="9937"/>
                </a:lnTo>
                <a:cubicBezTo>
                  <a:pt x="9561" y="9984"/>
                  <a:pt x="9526" y="10020"/>
                  <a:pt x="9478" y="10020"/>
                </a:cubicBezTo>
                <a:lnTo>
                  <a:pt x="7109" y="10020"/>
                </a:lnTo>
                <a:lnTo>
                  <a:pt x="7109" y="6008"/>
                </a:lnTo>
                <a:cubicBezTo>
                  <a:pt x="7109" y="5793"/>
                  <a:pt x="6930" y="5615"/>
                  <a:pt x="6728" y="5615"/>
                </a:cubicBezTo>
                <a:lnTo>
                  <a:pt x="4680" y="5615"/>
                </a:lnTo>
                <a:cubicBezTo>
                  <a:pt x="4478" y="5615"/>
                  <a:pt x="4299" y="5793"/>
                  <a:pt x="4299" y="6008"/>
                </a:cubicBezTo>
                <a:lnTo>
                  <a:pt x="4299" y="10020"/>
                </a:lnTo>
                <a:lnTo>
                  <a:pt x="1739" y="10020"/>
                </a:lnTo>
                <a:cubicBezTo>
                  <a:pt x="1691" y="10020"/>
                  <a:pt x="1656" y="9984"/>
                  <a:pt x="1656" y="9937"/>
                </a:cubicBezTo>
                <a:lnTo>
                  <a:pt x="1656" y="8734"/>
                </a:lnTo>
                <a:cubicBezTo>
                  <a:pt x="1656" y="8639"/>
                  <a:pt x="1572" y="8567"/>
                  <a:pt x="1489" y="8567"/>
                </a:cubicBezTo>
                <a:cubicBezTo>
                  <a:pt x="1394" y="8567"/>
                  <a:pt x="1322" y="8639"/>
                  <a:pt x="1322" y="8734"/>
                </a:cubicBezTo>
                <a:lnTo>
                  <a:pt x="1322" y="9937"/>
                </a:lnTo>
                <a:cubicBezTo>
                  <a:pt x="1322" y="10163"/>
                  <a:pt x="1501" y="10342"/>
                  <a:pt x="1727" y="10342"/>
                </a:cubicBezTo>
                <a:lnTo>
                  <a:pt x="9466" y="10342"/>
                </a:lnTo>
                <a:cubicBezTo>
                  <a:pt x="9692" y="10342"/>
                  <a:pt x="9871" y="10163"/>
                  <a:pt x="9871" y="9937"/>
                </a:cubicBezTo>
                <a:lnTo>
                  <a:pt x="9871" y="5127"/>
                </a:lnTo>
                <a:lnTo>
                  <a:pt x="10943" y="5127"/>
                </a:lnTo>
                <a:cubicBezTo>
                  <a:pt x="11038" y="5127"/>
                  <a:pt x="11133" y="5067"/>
                  <a:pt x="11157" y="4960"/>
                </a:cubicBezTo>
                <a:cubicBezTo>
                  <a:pt x="11216" y="4877"/>
                  <a:pt x="11205" y="4769"/>
                  <a:pt x="11121" y="4698"/>
                </a:cubicBezTo>
                <a:lnTo>
                  <a:pt x="8811" y="2686"/>
                </a:lnTo>
                <a:cubicBezTo>
                  <a:pt x="8785" y="2659"/>
                  <a:pt x="8748" y="2647"/>
                  <a:pt x="8711" y="2647"/>
                </a:cubicBezTo>
                <a:cubicBezTo>
                  <a:pt x="8665" y="2647"/>
                  <a:pt x="8618" y="2665"/>
                  <a:pt x="8585" y="2698"/>
                </a:cubicBezTo>
                <a:cubicBezTo>
                  <a:pt x="8526" y="2757"/>
                  <a:pt x="8538" y="2864"/>
                  <a:pt x="8597" y="2924"/>
                </a:cubicBezTo>
                <a:lnTo>
                  <a:pt x="10764" y="4805"/>
                </a:lnTo>
                <a:lnTo>
                  <a:pt x="9776" y="4805"/>
                </a:lnTo>
                <a:lnTo>
                  <a:pt x="5763" y="1305"/>
                </a:lnTo>
                <a:cubicBezTo>
                  <a:pt x="5716" y="1269"/>
                  <a:pt x="5659" y="1251"/>
                  <a:pt x="5601" y="1251"/>
                </a:cubicBezTo>
                <a:cubicBezTo>
                  <a:pt x="5543" y="1251"/>
                  <a:pt x="5484" y="1269"/>
                  <a:pt x="5430" y="1305"/>
                </a:cubicBezTo>
                <a:lnTo>
                  <a:pt x="1418" y="4805"/>
                </a:lnTo>
                <a:lnTo>
                  <a:pt x="429" y="4805"/>
                </a:lnTo>
                <a:lnTo>
                  <a:pt x="1918" y="3507"/>
                </a:lnTo>
                <a:lnTo>
                  <a:pt x="3335" y="2281"/>
                </a:lnTo>
                <a:lnTo>
                  <a:pt x="5609" y="340"/>
                </a:lnTo>
                <a:lnTo>
                  <a:pt x="8026" y="2436"/>
                </a:lnTo>
                <a:cubicBezTo>
                  <a:pt x="8052" y="2463"/>
                  <a:pt x="8086" y="2475"/>
                  <a:pt x="8121" y="2475"/>
                </a:cubicBezTo>
                <a:cubicBezTo>
                  <a:pt x="8164" y="2475"/>
                  <a:pt x="8207" y="2457"/>
                  <a:pt x="8240" y="2424"/>
                </a:cubicBezTo>
                <a:cubicBezTo>
                  <a:pt x="8299" y="2364"/>
                  <a:pt x="8288" y="2257"/>
                  <a:pt x="8228" y="2198"/>
                </a:cubicBezTo>
                <a:lnTo>
                  <a:pt x="5763" y="55"/>
                </a:lnTo>
                <a:cubicBezTo>
                  <a:pt x="5716" y="19"/>
                  <a:pt x="5659" y="1"/>
                  <a:pt x="5601" y="1"/>
                </a:cubicBez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60" name="Shape 9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1" name="Google Shape;961;p45"/>
          <p:cNvSpPr txBox="1"/>
          <p:nvPr/>
        </p:nvSpPr>
        <p:spPr>
          <a:xfrm>
            <a:off x="6730075" y="2818588"/>
            <a:ext cx="1778700" cy="4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DISTANCE FROM BTS</a:t>
            </a:r>
            <a:endParaRPr sz="12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Distance between the condominium and the closest BTS station in meters</a:t>
            </a:r>
            <a:endParaRPr sz="11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962" name="Google Shape;962;p45"/>
          <p:cNvSpPr txBox="1"/>
          <p:nvPr/>
        </p:nvSpPr>
        <p:spPr>
          <a:xfrm>
            <a:off x="6487226" y="3586225"/>
            <a:ext cx="1839600" cy="4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DISTANCE FROM MRT</a:t>
            </a:r>
            <a:endParaRPr sz="12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Distance between the condominium and the nearest MRT station</a:t>
            </a:r>
            <a:endParaRPr sz="11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963" name="Google Shape;963;p45"/>
          <p:cNvSpPr txBox="1"/>
          <p:nvPr/>
        </p:nvSpPr>
        <p:spPr>
          <a:xfrm>
            <a:off x="940784" y="2006654"/>
            <a:ext cx="1716000" cy="4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SIZE</a:t>
            </a:r>
            <a:endParaRPr sz="12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Size of the room of the collected samples in square meters</a:t>
            </a:r>
            <a:endParaRPr sz="11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964" name="Google Shape;964;p45"/>
          <p:cNvSpPr txBox="1"/>
          <p:nvPr/>
        </p:nvSpPr>
        <p:spPr>
          <a:xfrm>
            <a:off x="492109" y="2672254"/>
            <a:ext cx="1716000" cy="4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COMMON FEE</a:t>
            </a:r>
            <a:endParaRPr sz="12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Fees paid annually for maintenance of shared facility</a:t>
            </a:r>
            <a:endParaRPr sz="11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965" name="Google Shape;965;p45"/>
          <p:cNvSpPr txBox="1"/>
          <p:nvPr/>
        </p:nvSpPr>
        <p:spPr>
          <a:xfrm>
            <a:off x="1008022" y="1385775"/>
            <a:ext cx="2337000" cy="2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9BF3E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Structural Attributes</a:t>
            </a:r>
            <a:endParaRPr>
              <a:solidFill>
                <a:srgbClr val="F9BF3E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966" name="Google Shape;966;p45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lt1"/>
                </a:solidFill>
              </a:rPr>
              <a:t>THEORETICAL FRAMEWORK</a:t>
            </a:r>
            <a:endParaRPr/>
          </a:p>
        </p:txBody>
      </p:sp>
      <p:grpSp>
        <p:nvGrpSpPr>
          <p:cNvPr id="967" name="Google Shape;967;p45"/>
          <p:cNvGrpSpPr/>
          <p:nvPr/>
        </p:nvGrpSpPr>
        <p:grpSpPr>
          <a:xfrm rot="-1048948">
            <a:off x="3331796" y="1721498"/>
            <a:ext cx="2480424" cy="2480424"/>
            <a:chOff x="1190500" y="238125"/>
            <a:chExt cx="5236500" cy="5236500"/>
          </a:xfrm>
        </p:grpSpPr>
        <p:sp>
          <p:nvSpPr>
            <p:cNvPr id="968" name="Google Shape;968;p45"/>
            <p:cNvSpPr/>
            <p:nvPr/>
          </p:nvSpPr>
          <p:spPr>
            <a:xfrm>
              <a:off x="1190500" y="238125"/>
              <a:ext cx="5236500" cy="5236500"/>
            </a:xfrm>
            <a:custGeom>
              <a:rect b="b" l="l" r="r" t="t"/>
              <a:pathLst>
                <a:path extrusionOk="0" h="209460" w="209460">
                  <a:moveTo>
                    <a:pt x="104728" y="0"/>
                  </a:moveTo>
                  <a:cubicBezTo>
                    <a:pt x="76954" y="0"/>
                    <a:pt x="50314" y="11034"/>
                    <a:pt x="30674" y="30674"/>
                  </a:cubicBezTo>
                  <a:cubicBezTo>
                    <a:pt x="11034" y="50314"/>
                    <a:pt x="0" y="76954"/>
                    <a:pt x="0" y="104731"/>
                  </a:cubicBezTo>
                  <a:cubicBezTo>
                    <a:pt x="0" y="132505"/>
                    <a:pt x="11034" y="159146"/>
                    <a:pt x="30674" y="178786"/>
                  </a:cubicBezTo>
                  <a:cubicBezTo>
                    <a:pt x="50314" y="198426"/>
                    <a:pt x="76954" y="209459"/>
                    <a:pt x="104731" y="209459"/>
                  </a:cubicBezTo>
                  <a:cubicBezTo>
                    <a:pt x="132505" y="209459"/>
                    <a:pt x="159146" y="198426"/>
                    <a:pt x="178786" y="178786"/>
                  </a:cubicBezTo>
                  <a:cubicBezTo>
                    <a:pt x="198426" y="159146"/>
                    <a:pt x="209459" y="132505"/>
                    <a:pt x="209459" y="104731"/>
                  </a:cubicBezTo>
                  <a:lnTo>
                    <a:pt x="209459" y="104728"/>
                  </a:lnTo>
                  <a:cubicBezTo>
                    <a:pt x="209459" y="76954"/>
                    <a:pt x="198426" y="50314"/>
                    <a:pt x="178786" y="30674"/>
                  </a:cubicBezTo>
                  <a:cubicBezTo>
                    <a:pt x="159146" y="11034"/>
                    <a:pt x="132505" y="0"/>
                    <a:pt x="104728" y="0"/>
                  </a:cubicBez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9" name="Google Shape;969;p45"/>
            <p:cNvSpPr/>
            <p:nvPr/>
          </p:nvSpPr>
          <p:spPr>
            <a:xfrm>
              <a:off x="2004175" y="1051800"/>
              <a:ext cx="3609125" cy="3609125"/>
            </a:xfrm>
            <a:custGeom>
              <a:rect b="b" l="l" r="r" t="t"/>
              <a:pathLst>
                <a:path extrusionOk="0" h="144365" w="144365">
                  <a:moveTo>
                    <a:pt x="72181" y="1"/>
                  </a:moveTo>
                  <a:cubicBezTo>
                    <a:pt x="53041" y="1"/>
                    <a:pt x="34681" y="7608"/>
                    <a:pt x="21143" y="21143"/>
                  </a:cubicBezTo>
                  <a:cubicBezTo>
                    <a:pt x="7608" y="34681"/>
                    <a:pt x="1" y="53041"/>
                    <a:pt x="1" y="72184"/>
                  </a:cubicBezTo>
                  <a:cubicBezTo>
                    <a:pt x="1" y="91325"/>
                    <a:pt x="7608" y="109684"/>
                    <a:pt x="21143" y="123222"/>
                  </a:cubicBezTo>
                  <a:cubicBezTo>
                    <a:pt x="34681" y="136757"/>
                    <a:pt x="53041" y="144365"/>
                    <a:pt x="72184" y="144365"/>
                  </a:cubicBezTo>
                  <a:cubicBezTo>
                    <a:pt x="91325" y="144365"/>
                    <a:pt x="109684" y="136757"/>
                    <a:pt x="123222" y="123222"/>
                  </a:cubicBezTo>
                  <a:cubicBezTo>
                    <a:pt x="136757" y="109684"/>
                    <a:pt x="144364" y="91325"/>
                    <a:pt x="144364" y="72184"/>
                  </a:cubicBezTo>
                  <a:lnTo>
                    <a:pt x="144364" y="72181"/>
                  </a:lnTo>
                  <a:cubicBezTo>
                    <a:pt x="144364" y="53041"/>
                    <a:pt x="136757" y="34681"/>
                    <a:pt x="123222" y="21143"/>
                  </a:cubicBezTo>
                  <a:cubicBezTo>
                    <a:pt x="109684" y="7608"/>
                    <a:pt x="91325" y="1"/>
                    <a:pt x="72181" y="1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0" name="Google Shape;970;p45"/>
            <p:cNvSpPr/>
            <p:nvPr/>
          </p:nvSpPr>
          <p:spPr>
            <a:xfrm>
              <a:off x="2771525" y="1819150"/>
              <a:ext cx="2074425" cy="2074425"/>
            </a:xfrm>
            <a:custGeom>
              <a:rect b="b" l="l" r="r" t="t"/>
              <a:pathLst>
                <a:path extrusionOk="0" h="82977" w="82977">
                  <a:moveTo>
                    <a:pt x="41490" y="1"/>
                  </a:moveTo>
                  <a:cubicBezTo>
                    <a:pt x="30487" y="1"/>
                    <a:pt x="19933" y="4373"/>
                    <a:pt x="12154" y="12154"/>
                  </a:cubicBezTo>
                  <a:cubicBezTo>
                    <a:pt x="4373" y="19933"/>
                    <a:pt x="1" y="30487"/>
                    <a:pt x="1" y="41490"/>
                  </a:cubicBezTo>
                  <a:cubicBezTo>
                    <a:pt x="1" y="52491"/>
                    <a:pt x="4373" y="63045"/>
                    <a:pt x="12154" y="70823"/>
                  </a:cubicBezTo>
                  <a:cubicBezTo>
                    <a:pt x="19933" y="78605"/>
                    <a:pt x="30487" y="82977"/>
                    <a:pt x="41490" y="82977"/>
                  </a:cubicBezTo>
                  <a:cubicBezTo>
                    <a:pt x="52491" y="82977"/>
                    <a:pt x="63045" y="78605"/>
                    <a:pt x="70823" y="70823"/>
                  </a:cubicBezTo>
                  <a:cubicBezTo>
                    <a:pt x="78605" y="63045"/>
                    <a:pt x="82977" y="52491"/>
                    <a:pt x="82977" y="41490"/>
                  </a:cubicBezTo>
                  <a:lnTo>
                    <a:pt x="82977" y="41487"/>
                  </a:lnTo>
                  <a:cubicBezTo>
                    <a:pt x="82977" y="30487"/>
                    <a:pt x="78605" y="19933"/>
                    <a:pt x="70823" y="12154"/>
                  </a:cubicBezTo>
                  <a:cubicBezTo>
                    <a:pt x="63045" y="4373"/>
                    <a:pt x="52491" y="1"/>
                    <a:pt x="41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1" name="Google Shape;971;p45"/>
            <p:cNvSpPr/>
            <p:nvPr/>
          </p:nvSpPr>
          <p:spPr>
            <a:xfrm>
              <a:off x="1190500" y="240800"/>
              <a:ext cx="2500200" cy="5231150"/>
            </a:xfrm>
            <a:custGeom>
              <a:rect b="b" l="l" r="r" t="t"/>
              <a:pathLst>
                <a:path extrusionOk="0" h="209246" w="100008">
                  <a:moveTo>
                    <a:pt x="100007" y="0"/>
                  </a:moveTo>
                  <a:cubicBezTo>
                    <a:pt x="44359" y="2468"/>
                    <a:pt x="0" y="48363"/>
                    <a:pt x="0" y="104624"/>
                  </a:cubicBezTo>
                  <a:cubicBezTo>
                    <a:pt x="0" y="160883"/>
                    <a:pt x="44359" y="206778"/>
                    <a:pt x="100007" y="209245"/>
                  </a:cubicBezTo>
                  <a:lnTo>
                    <a:pt x="100007" y="145842"/>
                  </a:lnTo>
                  <a:cubicBezTo>
                    <a:pt x="79318" y="143496"/>
                    <a:pt x="63242" y="125937"/>
                    <a:pt x="63242" y="104624"/>
                  </a:cubicBezTo>
                  <a:cubicBezTo>
                    <a:pt x="63242" y="83308"/>
                    <a:pt x="79318" y="65750"/>
                    <a:pt x="100007" y="63406"/>
                  </a:cubicBezTo>
                  <a:lnTo>
                    <a:pt x="100007" y="0"/>
                  </a:ln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2" name="Google Shape;972;p45"/>
            <p:cNvSpPr/>
            <p:nvPr/>
          </p:nvSpPr>
          <p:spPr>
            <a:xfrm>
              <a:off x="2004175" y="1055675"/>
              <a:ext cx="1686525" cy="3601400"/>
            </a:xfrm>
            <a:custGeom>
              <a:rect b="b" l="l" r="r" t="t"/>
              <a:pathLst>
                <a:path extrusionOk="0" h="144056" w="67461">
                  <a:moveTo>
                    <a:pt x="67460" y="0"/>
                  </a:moveTo>
                  <a:cubicBezTo>
                    <a:pt x="29796" y="2431"/>
                    <a:pt x="1" y="33752"/>
                    <a:pt x="1" y="72029"/>
                  </a:cubicBezTo>
                  <a:cubicBezTo>
                    <a:pt x="1" y="110307"/>
                    <a:pt x="29800" y="141625"/>
                    <a:pt x="67460" y="144055"/>
                  </a:cubicBezTo>
                  <a:lnTo>
                    <a:pt x="67460" y="113247"/>
                  </a:lnTo>
                  <a:cubicBezTo>
                    <a:pt x="46771" y="110901"/>
                    <a:pt x="30695" y="93342"/>
                    <a:pt x="30695" y="72029"/>
                  </a:cubicBezTo>
                  <a:cubicBezTo>
                    <a:pt x="30695" y="50713"/>
                    <a:pt x="46771" y="33155"/>
                    <a:pt x="67460" y="30811"/>
                  </a:cubicBezTo>
                  <a:lnTo>
                    <a:pt x="67460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73" name="Google Shape;973;p45"/>
          <p:cNvGrpSpPr/>
          <p:nvPr/>
        </p:nvGrpSpPr>
        <p:grpSpPr>
          <a:xfrm>
            <a:off x="4318763" y="2660933"/>
            <a:ext cx="498368" cy="498420"/>
            <a:chOff x="5176875" y="-4638050"/>
            <a:chExt cx="2372050" cy="2372300"/>
          </a:xfrm>
        </p:grpSpPr>
        <p:sp>
          <p:nvSpPr>
            <p:cNvPr id="974" name="Google Shape;974;p45"/>
            <p:cNvSpPr/>
            <p:nvPr/>
          </p:nvSpPr>
          <p:spPr>
            <a:xfrm>
              <a:off x="6316425" y="-4638050"/>
              <a:ext cx="92450" cy="231775"/>
            </a:xfrm>
            <a:custGeom>
              <a:rect b="b" l="l" r="r" t="t"/>
              <a:pathLst>
                <a:path extrusionOk="0" h="9271" w="3698">
                  <a:moveTo>
                    <a:pt x="1859" y="0"/>
                  </a:moveTo>
                  <a:cubicBezTo>
                    <a:pt x="831" y="0"/>
                    <a:pt x="1" y="830"/>
                    <a:pt x="1" y="1858"/>
                  </a:cubicBezTo>
                  <a:lnTo>
                    <a:pt x="1" y="7413"/>
                  </a:lnTo>
                  <a:cubicBezTo>
                    <a:pt x="1" y="8440"/>
                    <a:pt x="831" y="9271"/>
                    <a:pt x="1859" y="9271"/>
                  </a:cubicBezTo>
                  <a:cubicBezTo>
                    <a:pt x="2867" y="9271"/>
                    <a:pt x="3697" y="8440"/>
                    <a:pt x="3697" y="7413"/>
                  </a:cubicBezTo>
                  <a:lnTo>
                    <a:pt x="3697" y="1858"/>
                  </a:lnTo>
                  <a:cubicBezTo>
                    <a:pt x="3697" y="830"/>
                    <a:pt x="2867" y="0"/>
                    <a:pt x="1859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5" name="Google Shape;975;p45"/>
            <p:cNvSpPr/>
            <p:nvPr/>
          </p:nvSpPr>
          <p:spPr>
            <a:xfrm>
              <a:off x="7289450" y="-3498500"/>
              <a:ext cx="259475" cy="92925"/>
            </a:xfrm>
            <a:custGeom>
              <a:rect b="b" l="l" r="r" t="t"/>
              <a:pathLst>
                <a:path extrusionOk="0" h="3717" w="10379">
                  <a:moveTo>
                    <a:pt x="1839" y="0"/>
                  </a:moveTo>
                  <a:cubicBezTo>
                    <a:pt x="831" y="0"/>
                    <a:pt x="1" y="830"/>
                    <a:pt x="1" y="1858"/>
                  </a:cubicBezTo>
                  <a:cubicBezTo>
                    <a:pt x="1" y="2886"/>
                    <a:pt x="831" y="3716"/>
                    <a:pt x="1839" y="3716"/>
                  </a:cubicBezTo>
                  <a:lnTo>
                    <a:pt x="8520" y="3716"/>
                  </a:lnTo>
                  <a:cubicBezTo>
                    <a:pt x="9548" y="3716"/>
                    <a:pt x="10378" y="2886"/>
                    <a:pt x="10378" y="1858"/>
                  </a:cubicBezTo>
                  <a:cubicBezTo>
                    <a:pt x="10378" y="830"/>
                    <a:pt x="9548" y="0"/>
                    <a:pt x="8520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6" name="Google Shape;976;p45"/>
            <p:cNvSpPr/>
            <p:nvPr/>
          </p:nvSpPr>
          <p:spPr>
            <a:xfrm>
              <a:off x="5176875" y="-3498500"/>
              <a:ext cx="259450" cy="92925"/>
            </a:xfrm>
            <a:custGeom>
              <a:rect b="b" l="l" r="r" t="t"/>
              <a:pathLst>
                <a:path extrusionOk="0" h="3717" w="10378">
                  <a:moveTo>
                    <a:pt x="1839" y="0"/>
                  </a:moveTo>
                  <a:cubicBezTo>
                    <a:pt x="830" y="0"/>
                    <a:pt x="0" y="830"/>
                    <a:pt x="0" y="1858"/>
                  </a:cubicBezTo>
                  <a:cubicBezTo>
                    <a:pt x="0" y="2886"/>
                    <a:pt x="830" y="3716"/>
                    <a:pt x="1839" y="3716"/>
                  </a:cubicBezTo>
                  <a:lnTo>
                    <a:pt x="8520" y="3716"/>
                  </a:lnTo>
                  <a:cubicBezTo>
                    <a:pt x="9548" y="3716"/>
                    <a:pt x="10378" y="2886"/>
                    <a:pt x="10378" y="1858"/>
                  </a:cubicBezTo>
                  <a:cubicBezTo>
                    <a:pt x="10378" y="830"/>
                    <a:pt x="9548" y="0"/>
                    <a:pt x="8520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7" name="Google Shape;977;p45"/>
            <p:cNvSpPr/>
            <p:nvPr/>
          </p:nvSpPr>
          <p:spPr>
            <a:xfrm>
              <a:off x="6989575" y="-4313025"/>
              <a:ext cx="211450" cy="189325"/>
            </a:xfrm>
            <a:custGeom>
              <a:rect b="b" l="l" r="r" t="t"/>
              <a:pathLst>
                <a:path extrusionOk="0" h="7573" w="8458">
                  <a:moveTo>
                    <a:pt x="6414" y="1"/>
                  </a:moveTo>
                  <a:cubicBezTo>
                    <a:pt x="5925" y="1"/>
                    <a:pt x="5438" y="188"/>
                    <a:pt x="5077" y="559"/>
                  </a:cubicBezTo>
                  <a:lnTo>
                    <a:pt x="1144" y="4493"/>
                  </a:lnTo>
                  <a:cubicBezTo>
                    <a:pt x="1" y="5851"/>
                    <a:pt x="1162" y="7572"/>
                    <a:pt x="2564" y="7572"/>
                  </a:cubicBezTo>
                  <a:cubicBezTo>
                    <a:pt x="2957" y="7572"/>
                    <a:pt x="3368" y="7437"/>
                    <a:pt x="3753" y="7122"/>
                  </a:cubicBezTo>
                  <a:lnTo>
                    <a:pt x="7706" y="3188"/>
                  </a:lnTo>
                  <a:cubicBezTo>
                    <a:pt x="8438" y="2476"/>
                    <a:pt x="8457" y="1271"/>
                    <a:pt x="7726" y="539"/>
                  </a:cubicBezTo>
                  <a:cubicBezTo>
                    <a:pt x="7365" y="179"/>
                    <a:pt x="6889" y="1"/>
                    <a:pt x="6414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8" name="Google Shape;978;p45"/>
            <p:cNvSpPr/>
            <p:nvPr/>
          </p:nvSpPr>
          <p:spPr>
            <a:xfrm>
              <a:off x="5525750" y="-4312400"/>
              <a:ext cx="199675" cy="191150"/>
            </a:xfrm>
            <a:custGeom>
              <a:rect b="b" l="l" r="r" t="t"/>
              <a:pathLst>
                <a:path extrusionOk="0" h="7646" w="7987">
                  <a:moveTo>
                    <a:pt x="2027" y="0"/>
                  </a:moveTo>
                  <a:cubicBezTo>
                    <a:pt x="1552" y="0"/>
                    <a:pt x="1078" y="178"/>
                    <a:pt x="712" y="534"/>
                  </a:cubicBezTo>
                  <a:cubicBezTo>
                    <a:pt x="1" y="1265"/>
                    <a:pt x="1" y="2432"/>
                    <a:pt x="712" y="3163"/>
                  </a:cubicBezTo>
                  <a:lnTo>
                    <a:pt x="4646" y="7097"/>
                  </a:lnTo>
                  <a:cubicBezTo>
                    <a:pt x="5012" y="7462"/>
                    <a:pt x="5486" y="7645"/>
                    <a:pt x="5960" y="7645"/>
                  </a:cubicBezTo>
                  <a:cubicBezTo>
                    <a:pt x="6435" y="7645"/>
                    <a:pt x="6909" y="7462"/>
                    <a:pt x="7275" y="7097"/>
                  </a:cubicBezTo>
                  <a:cubicBezTo>
                    <a:pt x="7986" y="6365"/>
                    <a:pt x="7986" y="5199"/>
                    <a:pt x="7275" y="4468"/>
                  </a:cubicBezTo>
                  <a:lnTo>
                    <a:pt x="3341" y="534"/>
                  </a:lnTo>
                  <a:cubicBezTo>
                    <a:pt x="2976" y="178"/>
                    <a:pt x="2501" y="0"/>
                    <a:pt x="2027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9" name="Google Shape;979;p45"/>
            <p:cNvSpPr/>
            <p:nvPr/>
          </p:nvSpPr>
          <p:spPr>
            <a:xfrm>
              <a:off x="6300625" y="-2358450"/>
              <a:ext cx="108250" cy="92700"/>
            </a:xfrm>
            <a:custGeom>
              <a:rect b="b" l="l" r="r" t="t"/>
              <a:pathLst>
                <a:path extrusionOk="0" h="3708" w="4330">
                  <a:moveTo>
                    <a:pt x="2491" y="0"/>
                  </a:moveTo>
                  <a:cubicBezTo>
                    <a:pt x="830" y="0"/>
                    <a:pt x="0" y="1977"/>
                    <a:pt x="1166" y="3163"/>
                  </a:cubicBezTo>
                  <a:cubicBezTo>
                    <a:pt x="1542" y="3539"/>
                    <a:pt x="2005" y="3707"/>
                    <a:pt x="2459" y="3707"/>
                  </a:cubicBezTo>
                  <a:cubicBezTo>
                    <a:pt x="3413" y="3707"/>
                    <a:pt x="4329" y="2963"/>
                    <a:pt x="4329" y="1838"/>
                  </a:cubicBezTo>
                  <a:cubicBezTo>
                    <a:pt x="4329" y="811"/>
                    <a:pt x="3499" y="0"/>
                    <a:pt x="2491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80" name="Google Shape;980;p45"/>
            <p:cNvSpPr/>
            <p:nvPr/>
          </p:nvSpPr>
          <p:spPr>
            <a:xfrm>
              <a:off x="5690800" y="-4220975"/>
              <a:ext cx="1343675" cy="1954950"/>
            </a:xfrm>
            <a:custGeom>
              <a:rect b="b" l="l" r="r" t="t"/>
              <a:pathLst>
                <a:path extrusionOk="0" h="78198" w="53747">
                  <a:moveTo>
                    <a:pt x="12968" y="9271"/>
                  </a:moveTo>
                  <a:cubicBezTo>
                    <a:pt x="15024" y="9271"/>
                    <a:pt x="16684" y="10911"/>
                    <a:pt x="16684" y="12967"/>
                  </a:cubicBezTo>
                  <a:lnTo>
                    <a:pt x="16684" y="20558"/>
                  </a:lnTo>
                  <a:lnTo>
                    <a:pt x="9271" y="20558"/>
                  </a:lnTo>
                  <a:lnTo>
                    <a:pt x="9271" y="12967"/>
                  </a:lnTo>
                  <a:cubicBezTo>
                    <a:pt x="9271" y="10911"/>
                    <a:pt x="10932" y="9271"/>
                    <a:pt x="12968" y="9271"/>
                  </a:cubicBezTo>
                  <a:close/>
                  <a:moveTo>
                    <a:pt x="24097" y="3697"/>
                  </a:moveTo>
                  <a:cubicBezTo>
                    <a:pt x="26152" y="3697"/>
                    <a:pt x="27793" y="5357"/>
                    <a:pt x="27793" y="7413"/>
                  </a:cubicBezTo>
                  <a:lnTo>
                    <a:pt x="27793" y="20558"/>
                  </a:lnTo>
                  <a:lnTo>
                    <a:pt x="20380" y="20558"/>
                  </a:lnTo>
                  <a:lnTo>
                    <a:pt x="20380" y="7413"/>
                  </a:lnTo>
                  <a:cubicBezTo>
                    <a:pt x="20380" y="5357"/>
                    <a:pt x="22041" y="3697"/>
                    <a:pt x="24097" y="3697"/>
                  </a:cubicBezTo>
                  <a:close/>
                  <a:moveTo>
                    <a:pt x="35215" y="9271"/>
                  </a:moveTo>
                  <a:cubicBezTo>
                    <a:pt x="37267" y="9276"/>
                    <a:pt x="38922" y="10915"/>
                    <a:pt x="38922" y="12967"/>
                  </a:cubicBezTo>
                  <a:lnTo>
                    <a:pt x="38922" y="25203"/>
                  </a:lnTo>
                  <a:cubicBezTo>
                    <a:pt x="38922" y="25717"/>
                    <a:pt x="38823" y="25875"/>
                    <a:pt x="38803" y="25875"/>
                  </a:cubicBezTo>
                  <a:cubicBezTo>
                    <a:pt x="38598" y="26080"/>
                    <a:pt x="37664" y="26122"/>
                    <a:pt x="36800" y="26122"/>
                  </a:cubicBezTo>
                  <a:cubicBezTo>
                    <a:pt x="36499" y="26122"/>
                    <a:pt x="36207" y="26117"/>
                    <a:pt x="35957" y="26112"/>
                  </a:cubicBezTo>
                  <a:lnTo>
                    <a:pt x="35225" y="26112"/>
                  </a:lnTo>
                  <a:cubicBezTo>
                    <a:pt x="33170" y="26112"/>
                    <a:pt x="31509" y="24452"/>
                    <a:pt x="31509" y="22416"/>
                  </a:cubicBezTo>
                  <a:lnTo>
                    <a:pt x="31509" y="12967"/>
                  </a:lnTo>
                  <a:cubicBezTo>
                    <a:pt x="31509" y="10915"/>
                    <a:pt x="33164" y="9276"/>
                    <a:pt x="35215" y="9271"/>
                  </a:cubicBezTo>
                  <a:close/>
                  <a:moveTo>
                    <a:pt x="46334" y="14825"/>
                  </a:moveTo>
                  <a:cubicBezTo>
                    <a:pt x="48390" y="14825"/>
                    <a:pt x="50031" y="16486"/>
                    <a:pt x="50031" y="18522"/>
                  </a:cubicBezTo>
                  <a:lnTo>
                    <a:pt x="50031" y="27970"/>
                  </a:lnTo>
                  <a:cubicBezTo>
                    <a:pt x="50031" y="30026"/>
                    <a:pt x="48390" y="31686"/>
                    <a:pt x="46334" y="31686"/>
                  </a:cubicBezTo>
                  <a:cubicBezTo>
                    <a:pt x="44279" y="31686"/>
                    <a:pt x="42618" y="30026"/>
                    <a:pt x="42618" y="27970"/>
                  </a:cubicBezTo>
                  <a:lnTo>
                    <a:pt x="42618" y="18522"/>
                  </a:lnTo>
                  <a:cubicBezTo>
                    <a:pt x="42618" y="16486"/>
                    <a:pt x="44279" y="14825"/>
                    <a:pt x="46334" y="14825"/>
                  </a:cubicBezTo>
                  <a:close/>
                  <a:moveTo>
                    <a:pt x="24097" y="0"/>
                  </a:moveTo>
                  <a:cubicBezTo>
                    <a:pt x="20321" y="0"/>
                    <a:pt x="17158" y="2827"/>
                    <a:pt x="16724" y="6583"/>
                  </a:cubicBezTo>
                  <a:cubicBezTo>
                    <a:pt x="15515" y="5872"/>
                    <a:pt x="14230" y="5548"/>
                    <a:pt x="12979" y="5548"/>
                  </a:cubicBezTo>
                  <a:cubicBezTo>
                    <a:pt x="9117" y="5548"/>
                    <a:pt x="5575" y="8637"/>
                    <a:pt x="5575" y="12967"/>
                  </a:cubicBezTo>
                  <a:lnTo>
                    <a:pt x="5575" y="20795"/>
                  </a:lnTo>
                  <a:cubicBezTo>
                    <a:pt x="2294" y="21645"/>
                    <a:pt x="1" y="24590"/>
                    <a:pt x="1" y="27970"/>
                  </a:cubicBezTo>
                  <a:lnTo>
                    <a:pt x="1" y="41886"/>
                  </a:lnTo>
                  <a:cubicBezTo>
                    <a:pt x="1" y="52026"/>
                    <a:pt x="8184" y="57877"/>
                    <a:pt x="11130" y="59637"/>
                  </a:cubicBezTo>
                  <a:lnTo>
                    <a:pt x="11130" y="76339"/>
                  </a:lnTo>
                  <a:cubicBezTo>
                    <a:pt x="11130" y="77367"/>
                    <a:pt x="11960" y="78198"/>
                    <a:pt x="12988" y="78198"/>
                  </a:cubicBezTo>
                  <a:lnTo>
                    <a:pt x="18542" y="78198"/>
                  </a:lnTo>
                  <a:cubicBezTo>
                    <a:pt x="19570" y="78198"/>
                    <a:pt x="20380" y="77367"/>
                    <a:pt x="20380" y="76339"/>
                  </a:cubicBezTo>
                  <a:cubicBezTo>
                    <a:pt x="20380" y="75312"/>
                    <a:pt x="19570" y="74501"/>
                    <a:pt x="18542" y="74501"/>
                  </a:cubicBezTo>
                  <a:lnTo>
                    <a:pt x="14826" y="74501"/>
                  </a:lnTo>
                  <a:lnTo>
                    <a:pt x="14826" y="58549"/>
                  </a:lnTo>
                  <a:cubicBezTo>
                    <a:pt x="14826" y="57858"/>
                    <a:pt x="14431" y="57205"/>
                    <a:pt x="13818" y="56909"/>
                  </a:cubicBezTo>
                  <a:cubicBezTo>
                    <a:pt x="13699" y="56849"/>
                    <a:pt x="3717" y="51690"/>
                    <a:pt x="3717" y="41886"/>
                  </a:cubicBezTo>
                  <a:lnTo>
                    <a:pt x="3717" y="27970"/>
                  </a:lnTo>
                  <a:cubicBezTo>
                    <a:pt x="3717" y="25934"/>
                    <a:pt x="5377" y="24274"/>
                    <a:pt x="7413" y="24274"/>
                  </a:cubicBezTo>
                  <a:lnTo>
                    <a:pt x="27615" y="24274"/>
                  </a:lnTo>
                  <a:cubicBezTo>
                    <a:pt x="26726" y="28583"/>
                    <a:pt x="22930" y="31686"/>
                    <a:pt x="18542" y="31686"/>
                  </a:cubicBezTo>
                  <a:lnTo>
                    <a:pt x="12988" y="31686"/>
                  </a:lnTo>
                  <a:cubicBezTo>
                    <a:pt x="11960" y="31686"/>
                    <a:pt x="11130" y="32517"/>
                    <a:pt x="11130" y="33544"/>
                  </a:cubicBezTo>
                  <a:cubicBezTo>
                    <a:pt x="11130" y="34552"/>
                    <a:pt x="11960" y="35383"/>
                    <a:pt x="12988" y="35383"/>
                  </a:cubicBezTo>
                  <a:cubicBezTo>
                    <a:pt x="21171" y="35402"/>
                    <a:pt x="27793" y="42024"/>
                    <a:pt x="27813" y="50208"/>
                  </a:cubicBezTo>
                  <a:cubicBezTo>
                    <a:pt x="27813" y="51236"/>
                    <a:pt x="28623" y="52066"/>
                    <a:pt x="29651" y="52066"/>
                  </a:cubicBezTo>
                  <a:cubicBezTo>
                    <a:pt x="30679" y="52066"/>
                    <a:pt x="31509" y="51236"/>
                    <a:pt x="31509" y="50208"/>
                  </a:cubicBezTo>
                  <a:cubicBezTo>
                    <a:pt x="31509" y="45108"/>
                    <a:pt x="35660" y="40957"/>
                    <a:pt x="40780" y="40957"/>
                  </a:cubicBezTo>
                  <a:cubicBezTo>
                    <a:pt x="41808" y="40957"/>
                    <a:pt x="42618" y="40127"/>
                    <a:pt x="42618" y="39099"/>
                  </a:cubicBezTo>
                  <a:cubicBezTo>
                    <a:pt x="42618" y="38071"/>
                    <a:pt x="41808" y="37241"/>
                    <a:pt x="40780" y="37241"/>
                  </a:cubicBezTo>
                  <a:cubicBezTo>
                    <a:pt x="36471" y="37241"/>
                    <a:pt x="32438" y="39395"/>
                    <a:pt x="30027" y="42953"/>
                  </a:cubicBezTo>
                  <a:cubicBezTo>
                    <a:pt x="28564" y="39534"/>
                    <a:pt x="26093" y="36628"/>
                    <a:pt x="22970" y="34612"/>
                  </a:cubicBezTo>
                  <a:cubicBezTo>
                    <a:pt x="26192" y="33426"/>
                    <a:pt x="28801" y="31034"/>
                    <a:pt x="30284" y="27950"/>
                  </a:cubicBezTo>
                  <a:cubicBezTo>
                    <a:pt x="31628" y="29156"/>
                    <a:pt x="33387" y="29828"/>
                    <a:pt x="35225" y="29828"/>
                  </a:cubicBezTo>
                  <a:lnTo>
                    <a:pt x="36629" y="29828"/>
                  </a:lnTo>
                  <a:cubicBezTo>
                    <a:pt x="36733" y="29831"/>
                    <a:pt x="36836" y="29832"/>
                    <a:pt x="36940" y="29832"/>
                  </a:cubicBezTo>
                  <a:cubicBezTo>
                    <a:pt x="37667" y="29832"/>
                    <a:pt x="38393" y="29771"/>
                    <a:pt x="39119" y="29650"/>
                  </a:cubicBezTo>
                  <a:cubicBezTo>
                    <a:pt x="39890" y="33011"/>
                    <a:pt x="42895" y="35383"/>
                    <a:pt x="46334" y="35383"/>
                  </a:cubicBezTo>
                  <a:cubicBezTo>
                    <a:pt x="47639" y="35383"/>
                    <a:pt x="48924" y="35047"/>
                    <a:pt x="50051" y="34394"/>
                  </a:cubicBezTo>
                  <a:lnTo>
                    <a:pt x="50051" y="41886"/>
                  </a:lnTo>
                  <a:cubicBezTo>
                    <a:pt x="50051" y="51690"/>
                    <a:pt x="40048" y="56849"/>
                    <a:pt x="39950" y="56889"/>
                  </a:cubicBezTo>
                  <a:cubicBezTo>
                    <a:pt x="39317" y="57205"/>
                    <a:pt x="38922" y="57858"/>
                    <a:pt x="38922" y="58549"/>
                  </a:cubicBezTo>
                  <a:lnTo>
                    <a:pt x="38922" y="74501"/>
                  </a:lnTo>
                  <a:lnTo>
                    <a:pt x="35225" y="74501"/>
                  </a:lnTo>
                  <a:cubicBezTo>
                    <a:pt x="34197" y="74501"/>
                    <a:pt x="33367" y="75312"/>
                    <a:pt x="33367" y="76339"/>
                  </a:cubicBezTo>
                  <a:cubicBezTo>
                    <a:pt x="33367" y="77367"/>
                    <a:pt x="34197" y="78198"/>
                    <a:pt x="35225" y="78198"/>
                  </a:cubicBezTo>
                  <a:lnTo>
                    <a:pt x="40780" y="78198"/>
                  </a:lnTo>
                  <a:cubicBezTo>
                    <a:pt x="41808" y="78198"/>
                    <a:pt x="42638" y="77367"/>
                    <a:pt x="42638" y="76339"/>
                  </a:cubicBezTo>
                  <a:lnTo>
                    <a:pt x="42638" y="59637"/>
                  </a:lnTo>
                  <a:cubicBezTo>
                    <a:pt x="45563" y="57858"/>
                    <a:pt x="53747" y="52026"/>
                    <a:pt x="53747" y="41886"/>
                  </a:cubicBezTo>
                  <a:lnTo>
                    <a:pt x="53747" y="18522"/>
                  </a:lnTo>
                  <a:cubicBezTo>
                    <a:pt x="53747" y="14192"/>
                    <a:pt x="50194" y="11102"/>
                    <a:pt x="46326" y="11102"/>
                  </a:cubicBezTo>
                  <a:cubicBezTo>
                    <a:pt x="45073" y="11102"/>
                    <a:pt x="43788" y="11426"/>
                    <a:pt x="42579" y="12137"/>
                  </a:cubicBezTo>
                  <a:cubicBezTo>
                    <a:pt x="42140" y="8187"/>
                    <a:pt x="38800" y="5548"/>
                    <a:pt x="35218" y="5548"/>
                  </a:cubicBezTo>
                  <a:cubicBezTo>
                    <a:pt x="33960" y="5548"/>
                    <a:pt x="32672" y="5873"/>
                    <a:pt x="31470" y="6583"/>
                  </a:cubicBezTo>
                  <a:cubicBezTo>
                    <a:pt x="31035" y="2827"/>
                    <a:pt x="27872" y="0"/>
                    <a:pt x="24097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81" name="Google Shape;981;p45"/>
          <p:cNvSpPr txBox="1"/>
          <p:nvPr/>
        </p:nvSpPr>
        <p:spPr>
          <a:xfrm>
            <a:off x="5689719" y="1425675"/>
            <a:ext cx="2899500" cy="2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66AAA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LOCATIONAL ATTRIBUTES</a:t>
            </a:r>
            <a:endParaRPr>
              <a:solidFill>
                <a:srgbClr val="66AAA2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cxnSp>
        <p:nvCxnSpPr>
          <p:cNvPr id="982" name="Google Shape;982;p45"/>
          <p:cNvCxnSpPr/>
          <p:nvPr/>
        </p:nvCxnSpPr>
        <p:spPr>
          <a:xfrm>
            <a:off x="2830375" y="2307425"/>
            <a:ext cx="1024800" cy="1782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cxnSp>
        <p:nvCxnSpPr>
          <p:cNvPr id="983" name="Google Shape;983;p45"/>
          <p:cNvCxnSpPr/>
          <p:nvPr/>
        </p:nvCxnSpPr>
        <p:spPr>
          <a:xfrm flipH="1" rot="10800000">
            <a:off x="2381700" y="2911500"/>
            <a:ext cx="1341600" cy="54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cxnSp>
        <p:nvCxnSpPr>
          <p:cNvPr id="984" name="Google Shape;984;p45"/>
          <p:cNvCxnSpPr/>
          <p:nvPr/>
        </p:nvCxnSpPr>
        <p:spPr>
          <a:xfrm>
            <a:off x="5417450" y="3037575"/>
            <a:ext cx="1166700" cy="768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cxnSp>
        <p:nvCxnSpPr>
          <p:cNvPr id="985" name="Google Shape;985;p45"/>
          <p:cNvCxnSpPr/>
          <p:nvPr/>
        </p:nvCxnSpPr>
        <p:spPr>
          <a:xfrm>
            <a:off x="5336200" y="3437425"/>
            <a:ext cx="984000" cy="3669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sp>
        <p:nvSpPr>
          <p:cNvPr id="986" name="Google Shape;986;p45"/>
          <p:cNvSpPr txBox="1"/>
          <p:nvPr/>
        </p:nvSpPr>
        <p:spPr>
          <a:xfrm>
            <a:off x="6479151" y="2050950"/>
            <a:ext cx="1839600" cy="4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DISTANCE FROM CBD</a:t>
            </a:r>
            <a:endParaRPr sz="12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Number of stations needed to travel from the closest BTS station</a:t>
            </a:r>
            <a:endParaRPr sz="11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cxnSp>
        <p:nvCxnSpPr>
          <p:cNvPr id="987" name="Google Shape;987;p45"/>
          <p:cNvCxnSpPr/>
          <p:nvPr/>
        </p:nvCxnSpPr>
        <p:spPr>
          <a:xfrm flipH="1" rot="10800000">
            <a:off x="5346400" y="2351625"/>
            <a:ext cx="951000" cy="2049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sp>
        <p:nvSpPr>
          <p:cNvPr id="988" name="Google Shape;988;p45"/>
          <p:cNvSpPr txBox="1"/>
          <p:nvPr/>
        </p:nvSpPr>
        <p:spPr>
          <a:xfrm>
            <a:off x="940784" y="3337867"/>
            <a:ext cx="1716000" cy="4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YEAR OPENED</a:t>
            </a:r>
            <a:endParaRPr sz="12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Number of years since the condo was opened for sale</a:t>
            </a:r>
            <a:endParaRPr sz="11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989" name="Google Shape;989;p45"/>
          <p:cNvSpPr txBox="1"/>
          <p:nvPr/>
        </p:nvSpPr>
        <p:spPr>
          <a:xfrm>
            <a:off x="1865284" y="4432529"/>
            <a:ext cx="1716000" cy="4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99999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PARKING SPACE</a:t>
            </a:r>
            <a:endParaRPr sz="1200">
              <a:solidFill>
                <a:srgbClr val="99999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999999"/>
                </a:solidFill>
                <a:latin typeface="EB Garamond"/>
                <a:ea typeface="EB Garamond"/>
                <a:cs typeface="EB Garamond"/>
                <a:sym typeface="EB Garamond"/>
              </a:rPr>
              <a:t>Percentage of parking space to the whole amount of unit</a:t>
            </a:r>
            <a:endParaRPr sz="1100">
              <a:solidFill>
                <a:srgbClr val="999999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cxnSp>
        <p:nvCxnSpPr>
          <p:cNvPr id="990" name="Google Shape;990;p45"/>
          <p:cNvCxnSpPr/>
          <p:nvPr/>
        </p:nvCxnSpPr>
        <p:spPr>
          <a:xfrm flipH="1" rot="10800000">
            <a:off x="2838450" y="3368163"/>
            <a:ext cx="986100" cy="1818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cxnSp>
        <p:nvCxnSpPr>
          <p:cNvPr id="991" name="Google Shape;991;p45"/>
          <p:cNvCxnSpPr/>
          <p:nvPr/>
        </p:nvCxnSpPr>
        <p:spPr>
          <a:xfrm flipH="1" rot="10800000">
            <a:off x="3773925" y="3827225"/>
            <a:ext cx="798300" cy="849600"/>
          </a:xfrm>
          <a:prstGeom prst="straightConnector1">
            <a:avLst/>
          </a:prstGeom>
          <a:noFill/>
          <a:ln cap="flat" cmpd="sng" w="19050">
            <a:solidFill>
              <a:srgbClr val="B7B7B7"/>
            </a:solidFill>
            <a:prstDash val="solid"/>
            <a:round/>
            <a:headEnd len="med" w="med" type="oval"/>
            <a:tailEnd len="med" w="med" type="oval"/>
          </a:ln>
        </p:spPr>
      </p:cxnSp>
      <p:sp>
        <p:nvSpPr>
          <p:cNvPr id="992" name="Google Shape;992;p45"/>
          <p:cNvSpPr txBox="1"/>
          <p:nvPr/>
        </p:nvSpPr>
        <p:spPr>
          <a:xfrm>
            <a:off x="492100" y="4003500"/>
            <a:ext cx="2250600" cy="4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Montserrat ExtraBold"/>
                <a:ea typeface="Montserrat ExtraBold"/>
                <a:cs typeface="Montserrat ExtraBold"/>
                <a:sym typeface="Montserrat ExtraBold"/>
              </a:rPr>
              <a:t>DEVELOPERS REPUTATION</a:t>
            </a:r>
            <a:endParaRPr sz="1200"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EB Garamond"/>
                <a:ea typeface="EB Garamond"/>
                <a:cs typeface="EB Garamond"/>
                <a:sym typeface="EB Garamond"/>
              </a:rPr>
              <a:t>Whether the developers are among the top 10 in Thailand or not</a:t>
            </a:r>
            <a:endParaRPr sz="1100">
              <a:latin typeface="EB Garamond"/>
              <a:ea typeface="EB Garamond"/>
              <a:cs typeface="EB Garamond"/>
              <a:sym typeface="EB Garamond"/>
            </a:endParaRPr>
          </a:p>
        </p:txBody>
      </p:sp>
      <p:cxnSp>
        <p:nvCxnSpPr>
          <p:cNvPr id="993" name="Google Shape;993;p45"/>
          <p:cNvCxnSpPr/>
          <p:nvPr/>
        </p:nvCxnSpPr>
        <p:spPr>
          <a:xfrm flipH="1" rot="10800000">
            <a:off x="2838450" y="3682600"/>
            <a:ext cx="1280400" cy="5001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sp>
        <p:nvSpPr>
          <p:cNvPr id="994" name="Google Shape;994;p45"/>
          <p:cNvSpPr txBox="1"/>
          <p:nvPr/>
        </p:nvSpPr>
        <p:spPr>
          <a:xfrm>
            <a:off x="3699175" y="1201875"/>
            <a:ext cx="1716000" cy="366900"/>
          </a:xfrm>
          <a:prstGeom prst="rect">
            <a:avLst/>
          </a:prstGeom>
          <a:solidFill>
            <a:srgbClr val="66AAA2">
              <a:alpha val="15560"/>
            </a:srgbClr>
          </a:solidFill>
          <a:ln cap="flat" cmpd="sng" w="285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995" name="Google Shape;995;p45"/>
          <p:cNvSpPr txBox="1"/>
          <p:nvPr>
            <p:ph type="ctrTitle"/>
          </p:nvPr>
        </p:nvSpPr>
        <p:spPr>
          <a:xfrm>
            <a:off x="3714000" y="1343575"/>
            <a:ext cx="1716000" cy="233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00"/>
                </a:solidFill>
              </a:rPr>
              <a:t>HEDONIC PRICING</a:t>
            </a:r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99" name="Shape 9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0" name="Google Shape;1000;p46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METHODOLOGY</a:t>
            </a:r>
            <a:endParaRPr/>
          </a:p>
        </p:txBody>
      </p:sp>
      <p:sp>
        <p:nvSpPr>
          <p:cNvPr id="1001" name="Google Shape;1001;p46"/>
          <p:cNvSpPr txBox="1"/>
          <p:nvPr/>
        </p:nvSpPr>
        <p:spPr>
          <a:xfrm flipH="1">
            <a:off x="790975" y="1514050"/>
            <a:ext cx="4883400" cy="193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EB Garamond"/>
              <a:buChar char="●"/>
            </a:pPr>
            <a:r>
              <a:rPr lang="en" sz="18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SECONDARY DATA COLLECTION</a:t>
            </a:r>
            <a:endParaRPr sz="18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Montserrat ExtraBold"/>
              <a:buChar char="●"/>
            </a:pPr>
            <a:r>
              <a:rPr lang="en" sz="18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MULTIPLE LINEAR REGRESSION</a:t>
            </a:r>
            <a:endParaRPr sz="18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1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grpSp>
        <p:nvGrpSpPr>
          <p:cNvPr id="1002" name="Google Shape;1002;p46"/>
          <p:cNvGrpSpPr/>
          <p:nvPr/>
        </p:nvGrpSpPr>
        <p:grpSpPr>
          <a:xfrm>
            <a:off x="6970420" y="2326242"/>
            <a:ext cx="1886103" cy="2817266"/>
            <a:chOff x="3757950" y="238125"/>
            <a:chExt cx="1037175" cy="1549225"/>
          </a:xfrm>
        </p:grpSpPr>
        <p:sp>
          <p:nvSpPr>
            <p:cNvPr id="1003" name="Google Shape;1003;p46"/>
            <p:cNvSpPr/>
            <p:nvPr/>
          </p:nvSpPr>
          <p:spPr>
            <a:xfrm>
              <a:off x="3805350" y="844975"/>
              <a:ext cx="942400" cy="942375"/>
            </a:xfrm>
            <a:custGeom>
              <a:rect b="b" l="l" r="r" t="t"/>
              <a:pathLst>
                <a:path extrusionOk="0" h="37695" w="37696">
                  <a:moveTo>
                    <a:pt x="0" y="1"/>
                  </a:moveTo>
                  <a:lnTo>
                    <a:pt x="0" y="37695"/>
                  </a:lnTo>
                  <a:lnTo>
                    <a:pt x="37695" y="37695"/>
                  </a:lnTo>
                  <a:lnTo>
                    <a:pt x="37695" y="1"/>
                  </a:lnTo>
                  <a:close/>
                </a:path>
              </a:pathLst>
            </a:custGeom>
            <a:solidFill>
              <a:srgbClr val="FDC05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4" name="Google Shape;1004;p46"/>
            <p:cNvSpPr/>
            <p:nvPr/>
          </p:nvSpPr>
          <p:spPr>
            <a:xfrm>
              <a:off x="3757950" y="807200"/>
              <a:ext cx="1037175" cy="37800"/>
            </a:xfrm>
            <a:custGeom>
              <a:rect b="b" l="l" r="r" t="t"/>
              <a:pathLst>
                <a:path extrusionOk="0" h="1512" w="41487">
                  <a:moveTo>
                    <a:pt x="1" y="0"/>
                  </a:moveTo>
                  <a:lnTo>
                    <a:pt x="1" y="1512"/>
                  </a:lnTo>
                  <a:lnTo>
                    <a:pt x="41487" y="1512"/>
                  </a:lnTo>
                  <a:lnTo>
                    <a:pt x="41487" y="0"/>
                  </a:lnTo>
                  <a:close/>
                </a:path>
              </a:pathLst>
            </a:custGeom>
            <a:solidFill>
              <a:srgbClr val="E6A32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5" name="Google Shape;1005;p46"/>
            <p:cNvSpPr/>
            <p:nvPr/>
          </p:nvSpPr>
          <p:spPr>
            <a:xfrm>
              <a:off x="4098825" y="294425"/>
              <a:ext cx="355450" cy="1492925"/>
            </a:xfrm>
            <a:custGeom>
              <a:rect b="b" l="l" r="r" t="t"/>
              <a:pathLst>
                <a:path extrusionOk="0" h="59717" w="14218">
                  <a:moveTo>
                    <a:pt x="0" y="1"/>
                  </a:moveTo>
                  <a:lnTo>
                    <a:pt x="0" y="59717"/>
                  </a:lnTo>
                  <a:lnTo>
                    <a:pt x="14217" y="59717"/>
                  </a:lnTo>
                  <a:lnTo>
                    <a:pt x="14217" y="1"/>
                  </a:lnTo>
                  <a:close/>
                </a:path>
              </a:pathLst>
            </a:custGeom>
            <a:solidFill>
              <a:srgbClr val="559A9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6" name="Google Shape;1006;p46"/>
            <p:cNvSpPr/>
            <p:nvPr/>
          </p:nvSpPr>
          <p:spPr>
            <a:xfrm>
              <a:off x="4187350" y="1646750"/>
              <a:ext cx="186650" cy="140600"/>
            </a:xfrm>
            <a:custGeom>
              <a:rect b="b" l="l" r="r" t="t"/>
              <a:pathLst>
                <a:path extrusionOk="0" h="5624" w="7466">
                  <a:moveTo>
                    <a:pt x="1" y="0"/>
                  </a:moveTo>
                  <a:lnTo>
                    <a:pt x="1" y="5624"/>
                  </a:lnTo>
                  <a:lnTo>
                    <a:pt x="7466" y="5624"/>
                  </a:lnTo>
                  <a:lnTo>
                    <a:pt x="7466" y="0"/>
                  </a:lnTo>
                  <a:close/>
                </a:path>
              </a:pathLst>
            </a:custGeom>
            <a:solidFill>
              <a:srgbClr val="2A263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7" name="Google Shape;1007;p46"/>
            <p:cNvSpPr/>
            <p:nvPr/>
          </p:nvSpPr>
          <p:spPr>
            <a:xfrm>
              <a:off x="4145600" y="238125"/>
              <a:ext cx="254575" cy="56325"/>
            </a:xfrm>
            <a:custGeom>
              <a:rect b="b" l="l" r="r" t="t"/>
              <a:pathLst>
                <a:path extrusionOk="0" h="2253" w="10183">
                  <a:moveTo>
                    <a:pt x="1" y="0"/>
                  </a:moveTo>
                  <a:lnTo>
                    <a:pt x="1" y="2253"/>
                  </a:lnTo>
                  <a:lnTo>
                    <a:pt x="10183" y="2253"/>
                  </a:lnTo>
                  <a:lnTo>
                    <a:pt x="10183" y="0"/>
                  </a:lnTo>
                  <a:close/>
                </a:path>
              </a:pathLst>
            </a:custGeom>
            <a:solidFill>
              <a:srgbClr val="E6A32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8" name="Google Shape;1008;p46"/>
            <p:cNvSpPr/>
            <p:nvPr/>
          </p:nvSpPr>
          <p:spPr>
            <a:xfrm>
              <a:off x="4307400" y="639725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0" y="3289"/>
                  </a:lnTo>
                  <a:lnTo>
                    <a:pt x="3288" y="32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9" name="Google Shape;1009;p46"/>
            <p:cNvSpPr/>
            <p:nvPr/>
          </p:nvSpPr>
          <p:spPr>
            <a:xfrm>
              <a:off x="4307400" y="639725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3288" y="3289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0" name="Google Shape;1010;p46"/>
            <p:cNvSpPr/>
            <p:nvPr/>
          </p:nvSpPr>
          <p:spPr>
            <a:xfrm>
              <a:off x="4626000" y="89407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1" name="Google Shape;1011;p46"/>
            <p:cNvSpPr/>
            <p:nvPr/>
          </p:nvSpPr>
          <p:spPr>
            <a:xfrm>
              <a:off x="4626000" y="89407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2" name="Google Shape;1012;p46"/>
            <p:cNvSpPr/>
            <p:nvPr/>
          </p:nvSpPr>
          <p:spPr>
            <a:xfrm>
              <a:off x="4165250" y="365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1" y="3288"/>
                  </a:lnTo>
                  <a:lnTo>
                    <a:pt x="3288" y="328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3" name="Google Shape;1013;p46"/>
            <p:cNvSpPr/>
            <p:nvPr/>
          </p:nvSpPr>
          <p:spPr>
            <a:xfrm>
              <a:off x="4165250" y="365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3288" y="3288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4" name="Google Shape;1014;p46"/>
            <p:cNvSpPr/>
            <p:nvPr/>
          </p:nvSpPr>
          <p:spPr>
            <a:xfrm>
              <a:off x="4307400" y="365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0" y="3288"/>
                  </a:lnTo>
                  <a:lnTo>
                    <a:pt x="3288" y="328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5" name="Google Shape;1015;p46"/>
            <p:cNvSpPr/>
            <p:nvPr/>
          </p:nvSpPr>
          <p:spPr>
            <a:xfrm>
              <a:off x="4307400" y="365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3288" y="3288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6" name="Google Shape;1016;p46"/>
            <p:cNvSpPr/>
            <p:nvPr/>
          </p:nvSpPr>
          <p:spPr>
            <a:xfrm>
              <a:off x="4165250" y="502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1" y="0"/>
                  </a:moveTo>
                  <a:lnTo>
                    <a:pt x="1" y="3286"/>
                  </a:lnTo>
                  <a:lnTo>
                    <a:pt x="3288" y="3286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7" name="Google Shape;1017;p46"/>
            <p:cNvSpPr/>
            <p:nvPr/>
          </p:nvSpPr>
          <p:spPr>
            <a:xfrm>
              <a:off x="4165250" y="502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1" y="0"/>
                  </a:moveTo>
                  <a:lnTo>
                    <a:pt x="3288" y="3286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8" name="Google Shape;1018;p46"/>
            <p:cNvSpPr/>
            <p:nvPr/>
          </p:nvSpPr>
          <p:spPr>
            <a:xfrm>
              <a:off x="4307400" y="502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0" y="0"/>
                  </a:moveTo>
                  <a:lnTo>
                    <a:pt x="0" y="3286"/>
                  </a:lnTo>
                  <a:lnTo>
                    <a:pt x="3288" y="32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9" name="Google Shape;1019;p46"/>
            <p:cNvSpPr/>
            <p:nvPr/>
          </p:nvSpPr>
          <p:spPr>
            <a:xfrm>
              <a:off x="4307400" y="502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0" y="0"/>
                  </a:moveTo>
                  <a:lnTo>
                    <a:pt x="3288" y="3286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0" name="Google Shape;1020;p46"/>
            <p:cNvSpPr/>
            <p:nvPr/>
          </p:nvSpPr>
          <p:spPr>
            <a:xfrm>
              <a:off x="4165250" y="639725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1" y="3289"/>
                  </a:lnTo>
                  <a:lnTo>
                    <a:pt x="3288" y="328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1" name="Google Shape;1021;p46"/>
            <p:cNvSpPr/>
            <p:nvPr/>
          </p:nvSpPr>
          <p:spPr>
            <a:xfrm>
              <a:off x="4165250" y="639725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3288" y="3289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2" name="Google Shape;1022;p46"/>
            <p:cNvSpPr/>
            <p:nvPr/>
          </p:nvSpPr>
          <p:spPr>
            <a:xfrm>
              <a:off x="4165250" y="777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1" y="3289"/>
                  </a:lnTo>
                  <a:lnTo>
                    <a:pt x="3288" y="328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3" name="Google Shape;1023;p46"/>
            <p:cNvSpPr/>
            <p:nvPr/>
          </p:nvSpPr>
          <p:spPr>
            <a:xfrm>
              <a:off x="4165250" y="777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3288" y="3289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4" name="Google Shape;1024;p46"/>
            <p:cNvSpPr/>
            <p:nvPr/>
          </p:nvSpPr>
          <p:spPr>
            <a:xfrm>
              <a:off x="4307400" y="777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0" y="3289"/>
                  </a:lnTo>
                  <a:lnTo>
                    <a:pt x="3288" y="32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5" name="Google Shape;1025;p46"/>
            <p:cNvSpPr/>
            <p:nvPr/>
          </p:nvSpPr>
          <p:spPr>
            <a:xfrm>
              <a:off x="4307400" y="777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3288" y="3289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6" name="Google Shape;1026;p46"/>
            <p:cNvSpPr/>
            <p:nvPr/>
          </p:nvSpPr>
          <p:spPr>
            <a:xfrm>
              <a:off x="4503475" y="89407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7" name="Google Shape;1027;p46"/>
            <p:cNvSpPr/>
            <p:nvPr/>
          </p:nvSpPr>
          <p:spPr>
            <a:xfrm>
              <a:off x="4503475" y="89407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8" name="Google Shape;1028;p46"/>
            <p:cNvSpPr/>
            <p:nvPr/>
          </p:nvSpPr>
          <p:spPr>
            <a:xfrm>
              <a:off x="4503475" y="102967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9" name="Google Shape;1029;p46"/>
            <p:cNvSpPr/>
            <p:nvPr/>
          </p:nvSpPr>
          <p:spPr>
            <a:xfrm>
              <a:off x="4503475" y="102967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2833" y="2833"/>
                  </a:lnTo>
                  <a:lnTo>
                    <a:pt x="2833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0" name="Google Shape;1030;p46"/>
            <p:cNvSpPr/>
            <p:nvPr/>
          </p:nvSpPr>
          <p:spPr>
            <a:xfrm>
              <a:off x="4626000" y="102967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1" name="Google Shape;1031;p46"/>
            <p:cNvSpPr/>
            <p:nvPr/>
          </p:nvSpPr>
          <p:spPr>
            <a:xfrm>
              <a:off x="4626000" y="102967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2833" y="2833"/>
                  </a:lnTo>
                  <a:lnTo>
                    <a:pt x="2833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2" name="Google Shape;1032;p46"/>
            <p:cNvSpPr/>
            <p:nvPr/>
          </p:nvSpPr>
          <p:spPr>
            <a:xfrm>
              <a:off x="4503475" y="116530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3" name="Google Shape;1033;p46"/>
            <p:cNvSpPr/>
            <p:nvPr/>
          </p:nvSpPr>
          <p:spPr>
            <a:xfrm>
              <a:off x="4503475" y="116530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4" name="Google Shape;1034;p46"/>
            <p:cNvSpPr/>
            <p:nvPr/>
          </p:nvSpPr>
          <p:spPr>
            <a:xfrm>
              <a:off x="4626000" y="116530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5" name="Google Shape;1035;p46"/>
            <p:cNvSpPr/>
            <p:nvPr/>
          </p:nvSpPr>
          <p:spPr>
            <a:xfrm>
              <a:off x="4626000" y="116530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6" name="Google Shape;1036;p46"/>
            <p:cNvSpPr/>
            <p:nvPr/>
          </p:nvSpPr>
          <p:spPr>
            <a:xfrm>
              <a:off x="4503475" y="130092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7" name="Google Shape;1037;p46"/>
            <p:cNvSpPr/>
            <p:nvPr/>
          </p:nvSpPr>
          <p:spPr>
            <a:xfrm>
              <a:off x="4503475" y="130092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8" name="Google Shape;1038;p46"/>
            <p:cNvSpPr/>
            <p:nvPr/>
          </p:nvSpPr>
          <p:spPr>
            <a:xfrm>
              <a:off x="4626000" y="130092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9" name="Google Shape;1039;p46"/>
            <p:cNvSpPr/>
            <p:nvPr/>
          </p:nvSpPr>
          <p:spPr>
            <a:xfrm>
              <a:off x="4626000" y="130092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0" name="Google Shape;1040;p46"/>
            <p:cNvSpPr/>
            <p:nvPr/>
          </p:nvSpPr>
          <p:spPr>
            <a:xfrm>
              <a:off x="4503475" y="143652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1" name="Google Shape;1041;p46"/>
            <p:cNvSpPr/>
            <p:nvPr/>
          </p:nvSpPr>
          <p:spPr>
            <a:xfrm>
              <a:off x="4503475" y="143652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2833" y="2833"/>
                  </a:lnTo>
                  <a:lnTo>
                    <a:pt x="2833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2" name="Google Shape;1042;p46"/>
            <p:cNvSpPr/>
            <p:nvPr/>
          </p:nvSpPr>
          <p:spPr>
            <a:xfrm>
              <a:off x="4626000" y="143652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3" name="Google Shape;1043;p46"/>
            <p:cNvSpPr/>
            <p:nvPr/>
          </p:nvSpPr>
          <p:spPr>
            <a:xfrm>
              <a:off x="4626000" y="143652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2833" y="2833"/>
                  </a:lnTo>
                  <a:lnTo>
                    <a:pt x="2833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4" name="Google Shape;1044;p46"/>
            <p:cNvSpPr/>
            <p:nvPr/>
          </p:nvSpPr>
          <p:spPr>
            <a:xfrm>
              <a:off x="4503475" y="157215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5" name="Google Shape;1045;p46"/>
            <p:cNvSpPr/>
            <p:nvPr/>
          </p:nvSpPr>
          <p:spPr>
            <a:xfrm>
              <a:off x="4503475" y="157215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6" name="Google Shape;1046;p46"/>
            <p:cNvSpPr/>
            <p:nvPr/>
          </p:nvSpPr>
          <p:spPr>
            <a:xfrm>
              <a:off x="4626000" y="157215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7" name="Google Shape;1047;p46"/>
            <p:cNvSpPr/>
            <p:nvPr/>
          </p:nvSpPr>
          <p:spPr>
            <a:xfrm>
              <a:off x="4626000" y="157215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8" name="Google Shape;1048;p46"/>
            <p:cNvSpPr/>
            <p:nvPr/>
          </p:nvSpPr>
          <p:spPr>
            <a:xfrm>
              <a:off x="3855475" y="894075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0" y="2833"/>
                  </a:lnTo>
                  <a:lnTo>
                    <a:pt x="2833" y="28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9" name="Google Shape;1049;p46"/>
            <p:cNvSpPr/>
            <p:nvPr/>
          </p:nvSpPr>
          <p:spPr>
            <a:xfrm>
              <a:off x="3855475" y="894075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0" name="Google Shape;1050;p46"/>
            <p:cNvSpPr/>
            <p:nvPr/>
          </p:nvSpPr>
          <p:spPr>
            <a:xfrm>
              <a:off x="3977950" y="894075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1" y="2833"/>
                  </a:lnTo>
                  <a:lnTo>
                    <a:pt x="2835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1" name="Google Shape;1051;p46"/>
            <p:cNvSpPr/>
            <p:nvPr/>
          </p:nvSpPr>
          <p:spPr>
            <a:xfrm>
              <a:off x="3977950" y="894075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2835" y="2833"/>
                  </a:lnTo>
                  <a:lnTo>
                    <a:pt x="2835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2" name="Google Shape;1052;p46"/>
            <p:cNvSpPr/>
            <p:nvPr/>
          </p:nvSpPr>
          <p:spPr>
            <a:xfrm>
              <a:off x="3855475" y="1029675"/>
              <a:ext cx="70825" cy="70850"/>
            </a:xfrm>
            <a:custGeom>
              <a:rect b="b" l="l" r="r" t="t"/>
              <a:pathLst>
                <a:path extrusionOk="0" h="2834" w="2833">
                  <a:moveTo>
                    <a:pt x="0" y="1"/>
                  </a:moveTo>
                  <a:lnTo>
                    <a:pt x="0" y="2833"/>
                  </a:lnTo>
                  <a:lnTo>
                    <a:pt x="2833" y="283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3" name="Google Shape;1053;p46"/>
            <p:cNvSpPr/>
            <p:nvPr/>
          </p:nvSpPr>
          <p:spPr>
            <a:xfrm>
              <a:off x="3855475" y="1029675"/>
              <a:ext cx="70825" cy="70850"/>
            </a:xfrm>
            <a:custGeom>
              <a:rect b="b" l="l" r="r" t="t"/>
              <a:pathLst>
                <a:path extrusionOk="0" h="2834" w="2833">
                  <a:moveTo>
                    <a:pt x="0" y="1"/>
                  </a:moveTo>
                  <a:lnTo>
                    <a:pt x="2833" y="2833"/>
                  </a:lnTo>
                  <a:lnTo>
                    <a:pt x="2833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4" name="Google Shape;1054;p46"/>
            <p:cNvSpPr/>
            <p:nvPr/>
          </p:nvSpPr>
          <p:spPr>
            <a:xfrm>
              <a:off x="3977950" y="1029675"/>
              <a:ext cx="70875" cy="70850"/>
            </a:xfrm>
            <a:custGeom>
              <a:rect b="b" l="l" r="r" t="t"/>
              <a:pathLst>
                <a:path extrusionOk="0" h="2834" w="2835">
                  <a:moveTo>
                    <a:pt x="1" y="1"/>
                  </a:moveTo>
                  <a:lnTo>
                    <a:pt x="1" y="2833"/>
                  </a:lnTo>
                  <a:lnTo>
                    <a:pt x="2835" y="28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5" name="Google Shape;1055;p46"/>
            <p:cNvSpPr/>
            <p:nvPr/>
          </p:nvSpPr>
          <p:spPr>
            <a:xfrm>
              <a:off x="3977950" y="1029675"/>
              <a:ext cx="70875" cy="70850"/>
            </a:xfrm>
            <a:custGeom>
              <a:rect b="b" l="l" r="r" t="t"/>
              <a:pathLst>
                <a:path extrusionOk="0" h="2834" w="2835">
                  <a:moveTo>
                    <a:pt x="1" y="1"/>
                  </a:moveTo>
                  <a:lnTo>
                    <a:pt x="2835" y="2833"/>
                  </a:lnTo>
                  <a:lnTo>
                    <a:pt x="2835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6" name="Google Shape;1056;p46"/>
            <p:cNvSpPr/>
            <p:nvPr/>
          </p:nvSpPr>
          <p:spPr>
            <a:xfrm>
              <a:off x="3855475" y="1165300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0" y="2833"/>
                  </a:lnTo>
                  <a:lnTo>
                    <a:pt x="2833" y="28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7" name="Google Shape;1057;p46"/>
            <p:cNvSpPr/>
            <p:nvPr/>
          </p:nvSpPr>
          <p:spPr>
            <a:xfrm>
              <a:off x="3855475" y="1165300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8" name="Google Shape;1058;p46"/>
            <p:cNvSpPr/>
            <p:nvPr/>
          </p:nvSpPr>
          <p:spPr>
            <a:xfrm>
              <a:off x="3977950" y="1165300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1" y="2833"/>
                  </a:lnTo>
                  <a:lnTo>
                    <a:pt x="2835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9" name="Google Shape;1059;p46"/>
            <p:cNvSpPr/>
            <p:nvPr/>
          </p:nvSpPr>
          <p:spPr>
            <a:xfrm>
              <a:off x="3977950" y="1165300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2835" y="2833"/>
                  </a:lnTo>
                  <a:lnTo>
                    <a:pt x="2835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0" name="Google Shape;1060;p46"/>
            <p:cNvSpPr/>
            <p:nvPr/>
          </p:nvSpPr>
          <p:spPr>
            <a:xfrm>
              <a:off x="3855475" y="1300925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0" y="2833"/>
                  </a:lnTo>
                  <a:lnTo>
                    <a:pt x="2833" y="28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1" name="Google Shape;1061;p46"/>
            <p:cNvSpPr/>
            <p:nvPr/>
          </p:nvSpPr>
          <p:spPr>
            <a:xfrm>
              <a:off x="3855475" y="1300925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2" name="Google Shape;1062;p46"/>
            <p:cNvSpPr/>
            <p:nvPr/>
          </p:nvSpPr>
          <p:spPr>
            <a:xfrm>
              <a:off x="3977950" y="1300925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1" y="2833"/>
                  </a:lnTo>
                  <a:lnTo>
                    <a:pt x="2835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3" name="Google Shape;1063;p46"/>
            <p:cNvSpPr/>
            <p:nvPr/>
          </p:nvSpPr>
          <p:spPr>
            <a:xfrm>
              <a:off x="3977950" y="1300925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2835" y="2833"/>
                  </a:lnTo>
                  <a:lnTo>
                    <a:pt x="2835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4" name="Google Shape;1064;p46"/>
            <p:cNvSpPr/>
            <p:nvPr/>
          </p:nvSpPr>
          <p:spPr>
            <a:xfrm>
              <a:off x="3855475" y="1436525"/>
              <a:ext cx="70825" cy="70850"/>
            </a:xfrm>
            <a:custGeom>
              <a:rect b="b" l="l" r="r" t="t"/>
              <a:pathLst>
                <a:path extrusionOk="0" h="2834" w="2833">
                  <a:moveTo>
                    <a:pt x="0" y="1"/>
                  </a:moveTo>
                  <a:lnTo>
                    <a:pt x="0" y="2833"/>
                  </a:lnTo>
                  <a:lnTo>
                    <a:pt x="2833" y="283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5" name="Google Shape;1065;p46"/>
            <p:cNvSpPr/>
            <p:nvPr/>
          </p:nvSpPr>
          <p:spPr>
            <a:xfrm>
              <a:off x="3855475" y="1436525"/>
              <a:ext cx="70825" cy="70850"/>
            </a:xfrm>
            <a:custGeom>
              <a:rect b="b" l="l" r="r" t="t"/>
              <a:pathLst>
                <a:path extrusionOk="0" h="2834" w="2833">
                  <a:moveTo>
                    <a:pt x="0" y="1"/>
                  </a:moveTo>
                  <a:lnTo>
                    <a:pt x="2833" y="2833"/>
                  </a:lnTo>
                  <a:lnTo>
                    <a:pt x="2833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6" name="Google Shape;1066;p46"/>
            <p:cNvSpPr/>
            <p:nvPr/>
          </p:nvSpPr>
          <p:spPr>
            <a:xfrm>
              <a:off x="3977950" y="1436525"/>
              <a:ext cx="70875" cy="70850"/>
            </a:xfrm>
            <a:custGeom>
              <a:rect b="b" l="l" r="r" t="t"/>
              <a:pathLst>
                <a:path extrusionOk="0" h="2834" w="2835">
                  <a:moveTo>
                    <a:pt x="1" y="1"/>
                  </a:moveTo>
                  <a:lnTo>
                    <a:pt x="1" y="2833"/>
                  </a:lnTo>
                  <a:lnTo>
                    <a:pt x="2835" y="28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7" name="Google Shape;1067;p46"/>
            <p:cNvSpPr/>
            <p:nvPr/>
          </p:nvSpPr>
          <p:spPr>
            <a:xfrm>
              <a:off x="3977950" y="1436525"/>
              <a:ext cx="70875" cy="70850"/>
            </a:xfrm>
            <a:custGeom>
              <a:rect b="b" l="l" r="r" t="t"/>
              <a:pathLst>
                <a:path extrusionOk="0" h="2834" w="2835">
                  <a:moveTo>
                    <a:pt x="1" y="1"/>
                  </a:moveTo>
                  <a:lnTo>
                    <a:pt x="2835" y="2833"/>
                  </a:lnTo>
                  <a:lnTo>
                    <a:pt x="2835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8" name="Google Shape;1068;p46"/>
            <p:cNvSpPr/>
            <p:nvPr/>
          </p:nvSpPr>
          <p:spPr>
            <a:xfrm>
              <a:off x="3855475" y="1572150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0" y="2833"/>
                  </a:lnTo>
                  <a:lnTo>
                    <a:pt x="2833" y="28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9" name="Google Shape;1069;p46"/>
            <p:cNvSpPr/>
            <p:nvPr/>
          </p:nvSpPr>
          <p:spPr>
            <a:xfrm>
              <a:off x="3855475" y="1572150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0" name="Google Shape;1070;p46"/>
            <p:cNvSpPr/>
            <p:nvPr/>
          </p:nvSpPr>
          <p:spPr>
            <a:xfrm>
              <a:off x="3977950" y="1572150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1" y="2833"/>
                  </a:lnTo>
                  <a:lnTo>
                    <a:pt x="2835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1" name="Google Shape;1071;p46"/>
            <p:cNvSpPr/>
            <p:nvPr/>
          </p:nvSpPr>
          <p:spPr>
            <a:xfrm>
              <a:off x="3977950" y="1572150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2835" y="2833"/>
                  </a:lnTo>
                  <a:lnTo>
                    <a:pt x="2835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2" name="Google Shape;1072;p46"/>
            <p:cNvSpPr/>
            <p:nvPr/>
          </p:nvSpPr>
          <p:spPr>
            <a:xfrm>
              <a:off x="4165250" y="914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1" y="0"/>
                  </a:moveTo>
                  <a:lnTo>
                    <a:pt x="1" y="3286"/>
                  </a:lnTo>
                  <a:lnTo>
                    <a:pt x="3288" y="3286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3" name="Google Shape;1073;p46"/>
            <p:cNvSpPr/>
            <p:nvPr/>
          </p:nvSpPr>
          <p:spPr>
            <a:xfrm>
              <a:off x="4165250" y="914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1" y="0"/>
                  </a:moveTo>
                  <a:lnTo>
                    <a:pt x="3288" y="3286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4" name="Google Shape;1074;p46"/>
            <p:cNvSpPr/>
            <p:nvPr/>
          </p:nvSpPr>
          <p:spPr>
            <a:xfrm>
              <a:off x="4307400" y="914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0" y="0"/>
                  </a:moveTo>
                  <a:lnTo>
                    <a:pt x="0" y="3286"/>
                  </a:lnTo>
                  <a:lnTo>
                    <a:pt x="3288" y="32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5" name="Google Shape;1075;p46"/>
            <p:cNvSpPr/>
            <p:nvPr/>
          </p:nvSpPr>
          <p:spPr>
            <a:xfrm>
              <a:off x="4307400" y="914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0" y="0"/>
                  </a:moveTo>
                  <a:lnTo>
                    <a:pt x="3288" y="3286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6" name="Google Shape;1076;p46"/>
            <p:cNvSpPr/>
            <p:nvPr/>
          </p:nvSpPr>
          <p:spPr>
            <a:xfrm>
              <a:off x="4165250" y="1051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1" y="0"/>
                  </a:moveTo>
                  <a:lnTo>
                    <a:pt x="1" y="3288"/>
                  </a:lnTo>
                  <a:lnTo>
                    <a:pt x="3288" y="328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7" name="Google Shape;1077;p46"/>
            <p:cNvSpPr/>
            <p:nvPr/>
          </p:nvSpPr>
          <p:spPr>
            <a:xfrm>
              <a:off x="4165250" y="1051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1" y="0"/>
                  </a:moveTo>
                  <a:lnTo>
                    <a:pt x="3288" y="3288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8" name="Google Shape;1078;p46"/>
            <p:cNvSpPr/>
            <p:nvPr/>
          </p:nvSpPr>
          <p:spPr>
            <a:xfrm>
              <a:off x="4307400" y="1051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0" y="0"/>
                  </a:moveTo>
                  <a:lnTo>
                    <a:pt x="0" y="3288"/>
                  </a:lnTo>
                  <a:lnTo>
                    <a:pt x="3288" y="32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9" name="Google Shape;1079;p46"/>
            <p:cNvSpPr/>
            <p:nvPr/>
          </p:nvSpPr>
          <p:spPr>
            <a:xfrm>
              <a:off x="4307400" y="1051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0" y="0"/>
                  </a:moveTo>
                  <a:lnTo>
                    <a:pt x="3288" y="3288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0" name="Google Shape;1080;p46"/>
            <p:cNvSpPr/>
            <p:nvPr/>
          </p:nvSpPr>
          <p:spPr>
            <a:xfrm>
              <a:off x="4165250" y="1189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1" y="3289"/>
                  </a:lnTo>
                  <a:lnTo>
                    <a:pt x="3288" y="328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1" name="Google Shape;1081;p46"/>
            <p:cNvSpPr/>
            <p:nvPr/>
          </p:nvSpPr>
          <p:spPr>
            <a:xfrm>
              <a:off x="4165250" y="1189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3288" y="3289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2" name="Google Shape;1082;p46"/>
            <p:cNvSpPr/>
            <p:nvPr/>
          </p:nvSpPr>
          <p:spPr>
            <a:xfrm>
              <a:off x="4307400" y="1189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0" y="3289"/>
                  </a:lnTo>
                  <a:lnTo>
                    <a:pt x="3288" y="32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3" name="Google Shape;1083;p46"/>
            <p:cNvSpPr/>
            <p:nvPr/>
          </p:nvSpPr>
          <p:spPr>
            <a:xfrm>
              <a:off x="4307400" y="1189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3288" y="3289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4" name="Google Shape;1084;p46"/>
            <p:cNvSpPr/>
            <p:nvPr/>
          </p:nvSpPr>
          <p:spPr>
            <a:xfrm>
              <a:off x="4165250" y="1326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1" y="0"/>
                  </a:moveTo>
                  <a:lnTo>
                    <a:pt x="1" y="3287"/>
                  </a:lnTo>
                  <a:lnTo>
                    <a:pt x="3288" y="328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5" name="Google Shape;1085;p46"/>
            <p:cNvSpPr/>
            <p:nvPr/>
          </p:nvSpPr>
          <p:spPr>
            <a:xfrm>
              <a:off x="4165250" y="1326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1" y="0"/>
                  </a:moveTo>
                  <a:lnTo>
                    <a:pt x="3288" y="3287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6" name="Google Shape;1086;p46"/>
            <p:cNvSpPr/>
            <p:nvPr/>
          </p:nvSpPr>
          <p:spPr>
            <a:xfrm>
              <a:off x="4307400" y="1326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0" y="0"/>
                  </a:moveTo>
                  <a:lnTo>
                    <a:pt x="0" y="3287"/>
                  </a:lnTo>
                  <a:lnTo>
                    <a:pt x="3288" y="32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7" name="Google Shape;1087;p46"/>
            <p:cNvSpPr/>
            <p:nvPr/>
          </p:nvSpPr>
          <p:spPr>
            <a:xfrm>
              <a:off x="4307400" y="1326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0" y="0"/>
                  </a:moveTo>
                  <a:lnTo>
                    <a:pt x="3288" y="3287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8" name="Google Shape;1088;p46"/>
            <p:cNvSpPr/>
            <p:nvPr/>
          </p:nvSpPr>
          <p:spPr>
            <a:xfrm>
              <a:off x="4165250" y="1463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1" y="0"/>
                  </a:moveTo>
                  <a:lnTo>
                    <a:pt x="1" y="3288"/>
                  </a:lnTo>
                  <a:lnTo>
                    <a:pt x="3288" y="328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9" name="Google Shape;1089;p46"/>
            <p:cNvSpPr/>
            <p:nvPr/>
          </p:nvSpPr>
          <p:spPr>
            <a:xfrm>
              <a:off x="4165250" y="1463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1" y="0"/>
                  </a:moveTo>
                  <a:lnTo>
                    <a:pt x="3288" y="3288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0" name="Google Shape;1090;p46"/>
            <p:cNvSpPr/>
            <p:nvPr/>
          </p:nvSpPr>
          <p:spPr>
            <a:xfrm>
              <a:off x="4307400" y="1463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0" y="0"/>
                  </a:moveTo>
                  <a:lnTo>
                    <a:pt x="0" y="3288"/>
                  </a:lnTo>
                  <a:lnTo>
                    <a:pt x="3288" y="32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1" name="Google Shape;1091;p46"/>
            <p:cNvSpPr/>
            <p:nvPr/>
          </p:nvSpPr>
          <p:spPr>
            <a:xfrm>
              <a:off x="4307400" y="1463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0" y="0"/>
                  </a:moveTo>
                  <a:lnTo>
                    <a:pt x="3288" y="3288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092" name="Google Shape;1092;p46"/>
          <p:cNvGrpSpPr/>
          <p:nvPr/>
        </p:nvGrpSpPr>
        <p:grpSpPr>
          <a:xfrm>
            <a:off x="8677340" y="4094791"/>
            <a:ext cx="466664" cy="1048701"/>
            <a:chOff x="2449930" y="2556776"/>
            <a:chExt cx="1339065" cy="3009185"/>
          </a:xfrm>
        </p:grpSpPr>
        <p:sp>
          <p:nvSpPr>
            <p:cNvPr id="1093" name="Google Shape;1093;p46"/>
            <p:cNvSpPr/>
            <p:nvPr/>
          </p:nvSpPr>
          <p:spPr>
            <a:xfrm>
              <a:off x="2449930" y="2556776"/>
              <a:ext cx="1339065" cy="2243750"/>
            </a:xfrm>
            <a:custGeom>
              <a:rect b="b" l="l" r="r" t="t"/>
              <a:pathLst>
                <a:path extrusionOk="0" h="105106" w="62727">
                  <a:moveTo>
                    <a:pt x="31083" y="0"/>
                  </a:moveTo>
                  <a:cubicBezTo>
                    <a:pt x="30660" y="0"/>
                    <a:pt x="30078" y="77"/>
                    <a:pt x="29410" y="366"/>
                  </a:cubicBezTo>
                  <a:cubicBezTo>
                    <a:pt x="23250" y="2407"/>
                    <a:pt x="21611" y="16772"/>
                    <a:pt x="21172" y="24241"/>
                  </a:cubicBezTo>
                  <a:cubicBezTo>
                    <a:pt x="21082" y="25817"/>
                    <a:pt x="20271" y="27035"/>
                    <a:pt x="19296" y="27035"/>
                  </a:cubicBezTo>
                  <a:cubicBezTo>
                    <a:pt x="19260" y="27035"/>
                    <a:pt x="19224" y="27033"/>
                    <a:pt x="19188" y="27030"/>
                  </a:cubicBezTo>
                  <a:cubicBezTo>
                    <a:pt x="19071" y="27019"/>
                    <a:pt x="18950" y="27014"/>
                    <a:pt x="18825" y="27014"/>
                  </a:cubicBezTo>
                  <a:cubicBezTo>
                    <a:pt x="16566" y="27014"/>
                    <a:pt x="13102" y="28718"/>
                    <a:pt x="11108" y="31917"/>
                  </a:cubicBezTo>
                  <a:cubicBezTo>
                    <a:pt x="8196" y="36601"/>
                    <a:pt x="8495" y="49895"/>
                    <a:pt x="8858" y="56599"/>
                  </a:cubicBezTo>
                  <a:cubicBezTo>
                    <a:pt x="8957" y="58430"/>
                    <a:pt x="8037" y="59917"/>
                    <a:pt x="6895" y="59917"/>
                  </a:cubicBezTo>
                  <a:cubicBezTo>
                    <a:pt x="6888" y="59917"/>
                    <a:pt x="6881" y="59917"/>
                    <a:pt x="6874" y="59917"/>
                  </a:cubicBezTo>
                  <a:cubicBezTo>
                    <a:pt x="6854" y="59917"/>
                    <a:pt x="6835" y="59916"/>
                    <a:pt x="6815" y="59916"/>
                  </a:cubicBezTo>
                  <a:cubicBezTo>
                    <a:pt x="2657" y="59916"/>
                    <a:pt x="1204" y="66933"/>
                    <a:pt x="1204" y="66933"/>
                  </a:cubicBezTo>
                  <a:cubicBezTo>
                    <a:pt x="170" y="70668"/>
                    <a:pt x="0" y="74469"/>
                    <a:pt x="472" y="78249"/>
                  </a:cubicBezTo>
                  <a:cubicBezTo>
                    <a:pt x="2716" y="96150"/>
                    <a:pt x="17018" y="105106"/>
                    <a:pt x="31329" y="105106"/>
                  </a:cubicBezTo>
                  <a:cubicBezTo>
                    <a:pt x="45614" y="105106"/>
                    <a:pt x="59909" y="96183"/>
                    <a:pt x="62231" y="78325"/>
                  </a:cubicBezTo>
                  <a:cubicBezTo>
                    <a:pt x="62727" y="74520"/>
                    <a:pt x="62566" y="70692"/>
                    <a:pt x="61526" y="66933"/>
                  </a:cubicBezTo>
                  <a:cubicBezTo>
                    <a:pt x="61526" y="66933"/>
                    <a:pt x="60070" y="59916"/>
                    <a:pt x="55912" y="59916"/>
                  </a:cubicBezTo>
                  <a:cubicBezTo>
                    <a:pt x="55892" y="59916"/>
                    <a:pt x="55872" y="59917"/>
                    <a:pt x="55853" y="59917"/>
                  </a:cubicBezTo>
                  <a:cubicBezTo>
                    <a:pt x="55846" y="59917"/>
                    <a:pt x="55839" y="59917"/>
                    <a:pt x="55832" y="59917"/>
                  </a:cubicBezTo>
                  <a:cubicBezTo>
                    <a:pt x="54689" y="59917"/>
                    <a:pt x="53770" y="58430"/>
                    <a:pt x="53869" y="56599"/>
                  </a:cubicBezTo>
                  <a:cubicBezTo>
                    <a:pt x="54232" y="49895"/>
                    <a:pt x="54534" y="36601"/>
                    <a:pt x="51619" y="31917"/>
                  </a:cubicBezTo>
                  <a:cubicBezTo>
                    <a:pt x="49627" y="28718"/>
                    <a:pt x="46161" y="27014"/>
                    <a:pt x="43904" y="27014"/>
                  </a:cubicBezTo>
                  <a:cubicBezTo>
                    <a:pt x="43780" y="27014"/>
                    <a:pt x="43659" y="27019"/>
                    <a:pt x="43542" y="27030"/>
                  </a:cubicBezTo>
                  <a:cubicBezTo>
                    <a:pt x="43505" y="27033"/>
                    <a:pt x="43470" y="27035"/>
                    <a:pt x="43434" y="27035"/>
                  </a:cubicBezTo>
                  <a:cubicBezTo>
                    <a:pt x="42459" y="27035"/>
                    <a:pt x="41648" y="25817"/>
                    <a:pt x="41555" y="24241"/>
                  </a:cubicBezTo>
                  <a:cubicBezTo>
                    <a:pt x="41119" y="16772"/>
                    <a:pt x="39480" y="2407"/>
                    <a:pt x="33317" y="366"/>
                  </a:cubicBezTo>
                  <a:cubicBezTo>
                    <a:pt x="32649" y="77"/>
                    <a:pt x="32066" y="0"/>
                    <a:pt x="31644" y="0"/>
                  </a:cubicBezTo>
                  <a:cubicBezTo>
                    <a:pt x="31540" y="0"/>
                    <a:pt x="31447" y="5"/>
                    <a:pt x="31363" y="12"/>
                  </a:cubicBezTo>
                  <a:cubicBezTo>
                    <a:pt x="31280" y="5"/>
                    <a:pt x="31186" y="0"/>
                    <a:pt x="31083" y="0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4" name="Google Shape;1094;p46"/>
            <p:cNvSpPr/>
            <p:nvPr/>
          </p:nvSpPr>
          <p:spPr>
            <a:xfrm>
              <a:off x="2876464" y="3265233"/>
              <a:ext cx="475943" cy="2300727"/>
            </a:xfrm>
            <a:custGeom>
              <a:rect b="b" l="l" r="r" t="t"/>
              <a:pathLst>
                <a:path extrusionOk="0" h="107775" w="22295">
                  <a:moveTo>
                    <a:pt x="11420" y="1"/>
                  </a:moveTo>
                  <a:cubicBezTo>
                    <a:pt x="10633" y="1"/>
                    <a:pt x="9998" y="639"/>
                    <a:pt x="9998" y="1425"/>
                  </a:cubicBezTo>
                  <a:lnTo>
                    <a:pt x="9998" y="44649"/>
                  </a:lnTo>
                  <a:lnTo>
                    <a:pt x="1966" y="35011"/>
                  </a:lnTo>
                  <a:cubicBezTo>
                    <a:pt x="1760" y="34764"/>
                    <a:pt x="1464" y="34636"/>
                    <a:pt x="1167" y="34636"/>
                  </a:cubicBezTo>
                  <a:cubicBezTo>
                    <a:pt x="933" y="34636"/>
                    <a:pt x="697" y="34715"/>
                    <a:pt x="503" y="34878"/>
                  </a:cubicBezTo>
                  <a:cubicBezTo>
                    <a:pt x="61" y="35244"/>
                    <a:pt x="1" y="35900"/>
                    <a:pt x="370" y="36342"/>
                  </a:cubicBezTo>
                  <a:lnTo>
                    <a:pt x="9998" y="47894"/>
                  </a:lnTo>
                  <a:lnTo>
                    <a:pt x="9998" y="106350"/>
                  </a:lnTo>
                  <a:cubicBezTo>
                    <a:pt x="9998" y="107136"/>
                    <a:pt x="10633" y="107774"/>
                    <a:pt x="11420" y="107774"/>
                  </a:cubicBezTo>
                  <a:cubicBezTo>
                    <a:pt x="12206" y="107774"/>
                    <a:pt x="12844" y="107136"/>
                    <a:pt x="12844" y="106350"/>
                  </a:cubicBezTo>
                  <a:lnTo>
                    <a:pt x="12844" y="34905"/>
                  </a:lnTo>
                  <a:lnTo>
                    <a:pt x="21944" y="24414"/>
                  </a:lnTo>
                  <a:cubicBezTo>
                    <a:pt x="22294" y="23997"/>
                    <a:pt x="22246" y="23377"/>
                    <a:pt x="21835" y="23020"/>
                  </a:cubicBezTo>
                  <a:cubicBezTo>
                    <a:pt x="21646" y="22857"/>
                    <a:pt x="21414" y="22776"/>
                    <a:pt x="21183" y="22776"/>
                  </a:cubicBezTo>
                  <a:cubicBezTo>
                    <a:pt x="20909" y="22776"/>
                    <a:pt x="20637" y="22889"/>
                    <a:pt x="20441" y="23108"/>
                  </a:cubicBezTo>
                  <a:lnTo>
                    <a:pt x="20441" y="23111"/>
                  </a:lnTo>
                  <a:lnTo>
                    <a:pt x="12844" y="31866"/>
                  </a:lnTo>
                  <a:lnTo>
                    <a:pt x="12844" y="19413"/>
                  </a:lnTo>
                  <a:lnTo>
                    <a:pt x="21944" y="8922"/>
                  </a:lnTo>
                  <a:cubicBezTo>
                    <a:pt x="22294" y="8505"/>
                    <a:pt x="22246" y="7885"/>
                    <a:pt x="21835" y="7528"/>
                  </a:cubicBezTo>
                  <a:cubicBezTo>
                    <a:pt x="21646" y="7364"/>
                    <a:pt x="21414" y="7284"/>
                    <a:pt x="21183" y="7284"/>
                  </a:cubicBezTo>
                  <a:cubicBezTo>
                    <a:pt x="20909" y="7284"/>
                    <a:pt x="20637" y="7396"/>
                    <a:pt x="20441" y="7615"/>
                  </a:cubicBezTo>
                  <a:lnTo>
                    <a:pt x="12844" y="16373"/>
                  </a:lnTo>
                  <a:lnTo>
                    <a:pt x="12844" y="1425"/>
                  </a:lnTo>
                  <a:cubicBezTo>
                    <a:pt x="12844" y="639"/>
                    <a:pt x="12206" y="1"/>
                    <a:pt x="11420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095" name="Google Shape;1095;p46"/>
          <p:cNvGrpSpPr/>
          <p:nvPr/>
        </p:nvGrpSpPr>
        <p:grpSpPr>
          <a:xfrm>
            <a:off x="6674132" y="4094791"/>
            <a:ext cx="466664" cy="1048701"/>
            <a:chOff x="2449930" y="2556776"/>
            <a:chExt cx="1339065" cy="3009185"/>
          </a:xfrm>
        </p:grpSpPr>
        <p:sp>
          <p:nvSpPr>
            <p:cNvPr id="1096" name="Google Shape;1096;p46"/>
            <p:cNvSpPr/>
            <p:nvPr/>
          </p:nvSpPr>
          <p:spPr>
            <a:xfrm>
              <a:off x="2449930" y="2556776"/>
              <a:ext cx="1339065" cy="2243750"/>
            </a:xfrm>
            <a:custGeom>
              <a:rect b="b" l="l" r="r" t="t"/>
              <a:pathLst>
                <a:path extrusionOk="0" h="105106" w="62727">
                  <a:moveTo>
                    <a:pt x="31083" y="0"/>
                  </a:moveTo>
                  <a:cubicBezTo>
                    <a:pt x="30660" y="0"/>
                    <a:pt x="30078" y="77"/>
                    <a:pt x="29410" y="366"/>
                  </a:cubicBezTo>
                  <a:cubicBezTo>
                    <a:pt x="23250" y="2407"/>
                    <a:pt x="21611" y="16772"/>
                    <a:pt x="21172" y="24241"/>
                  </a:cubicBezTo>
                  <a:cubicBezTo>
                    <a:pt x="21082" y="25817"/>
                    <a:pt x="20271" y="27035"/>
                    <a:pt x="19296" y="27035"/>
                  </a:cubicBezTo>
                  <a:cubicBezTo>
                    <a:pt x="19260" y="27035"/>
                    <a:pt x="19224" y="27033"/>
                    <a:pt x="19188" y="27030"/>
                  </a:cubicBezTo>
                  <a:cubicBezTo>
                    <a:pt x="19071" y="27019"/>
                    <a:pt x="18950" y="27014"/>
                    <a:pt x="18825" y="27014"/>
                  </a:cubicBezTo>
                  <a:cubicBezTo>
                    <a:pt x="16566" y="27014"/>
                    <a:pt x="13102" y="28718"/>
                    <a:pt x="11108" y="31917"/>
                  </a:cubicBezTo>
                  <a:cubicBezTo>
                    <a:pt x="8196" y="36601"/>
                    <a:pt x="8495" y="49895"/>
                    <a:pt x="8858" y="56599"/>
                  </a:cubicBezTo>
                  <a:cubicBezTo>
                    <a:pt x="8957" y="58430"/>
                    <a:pt x="8037" y="59917"/>
                    <a:pt x="6895" y="59917"/>
                  </a:cubicBezTo>
                  <a:cubicBezTo>
                    <a:pt x="6888" y="59917"/>
                    <a:pt x="6881" y="59917"/>
                    <a:pt x="6874" y="59917"/>
                  </a:cubicBezTo>
                  <a:cubicBezTo>
                    <a:pt x="6854" y="59917"/>
                    <a:pt x="6835" y="59916"/>
                    <a:pt x="6815" y="59916"/>
                  </a:cubicBezTo>
                  <a:cubicBezTo>
                    <a:pt x="2657" y="59916"/>
                    <a:pt x="1204" y="66933"/>
                    <a:pt x="1204" y="66933"/>
                  </a:cubicBezTo>
                  <a:cubicBezTo>
                    <a:pt x="170" y="70668"/>
                    <a:pt x="0" y="74469"/>
                    <a:pt x="472" y="78249"/>
                  </a:cubicBezTo>
                  <a:cubicBezTo>
                    <a:pt x="2716" y="96150"/>
                    <a:pt x="17018" y="105106"/>
                    <a:pt x="31329" y="105106"/>
                  </a:cubicBezTo>
                  <a:cubicBezTo>
                    <a:pt x="45614" y="105106"/>
                    <a:pt x="59909" y="96183"/>
                    <a:pt x="62231" y="78325"/>
                  </a:cubicBezTo>
                  <a:cubicBezTo>
                    <a:pt x="62727" y="74520"/>
                    <a:pt x="62566" y="70692"/>
                    <a:pt x="61526" y="66933"/>
                  </a:cubicBezTo>
                  <a:cubicBezTo>
                    <a:pt x="61526" y="66933"/>
                    <a:pt x="60070" y="59916"/>
                    <a:pt x="55912" y="59916"/>
                  </a:cubicBezTo>
                  <a:cubicBezTo>
                    <a:pt x="55892" y="59916"/>
                    <a:pt x="55872" y="59917"/>
                    <a:pt x="55853" y="59917"/>
                  </a:cubicBezTo>
                  <a:cubicBezTo>
                    <a:pt x="55846" y="59917"/>
                    <a:pt x="55839" y="59917"/>
                    <a:pt x="55832" y="59917"/>
                  </a:cubicBezTo>
                  <a:cubicBezTo>
                    <a:pt x="54689" y="59917"/>
                    <a:pt x="53770" y="58430"/>
                    <a:pt x="53869" y="56599"/>
                  </a:cubicBezTo>
                  <a:cubicBezTo>
                    <a:pt x="54232" y="49895"/>
                    <a:pt x="54534" y="36601"/>
                    <a:pt x="51619" y="31917"/>
                  </a:cubicBezTo>
                  <a:cubicBezTo>
                    <a:pt x="49627" y="28718"/>
                    <a:pt x="46161" y="27014"/>
                    <a:pt x="43904" y="27014"/>
                  </a:cubicBezTo>
                  <a:cubicBezTo>
                    <a:pt x="43780" y="27014"/>
                    <a:pt x="43659" y="27019"/>
                    <a:pt x="43542" y="27030"/>
                  </a:cubicBezTo>
                  <a:cubicBezTo>
                    <a:pt x="43505" y="27033"/>
                    <a:pt x="43470" y="27035"/>
                    <a:pt x="43434" y="27035"/>
                  </a:cubicBezTo>
                  <a:cubicBezTo>
                    <a:pt x="42459" y="27035"/>
                    <a:pt x="41648" y="25817"/>
                    <a:pt x="41555" y="24241"/>
                  </a:cubicBezTo>
                  <a:cubicBezTo>
                    <a:pt x="41119" y="16772"/>
                    <a:pt x="39480" y="2407"/>
                    <a:pt x="33317" y="366"/>
                  </a:cubicBezTo>
                  <a:cubicBezTo>
                    <a:pt x="32649" y="77"/>
                    <a:pt x="32066" y="0"/>
                    <a:pt x="31644" y="0"/>
                  </a:cubicBezTo>
                  <a:cubicBezTo>
                    <a:pt x="31540" y="0"/>
                    <a:pt x="31447" y="5"/>
                    <a:pt x="31363" y="12"/>
                  </a:cubicBezTo>
                  <a:cubicBezTo>
                    <a:pt x="31280" y="5"/>
                    <a:pt x="31186" y="0"/>
                    <a:pt x="31083" y="0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7" name="Google Shape;1097;p46"/>
            <p:cNvSpPr/>
            <p:nvPr/>
          </p:nvSpPr>
          <p:spPr>
            <a:xfrm>
              <a:off x="2876464" y="3265233"/>
              <a:ext cx="475943" cy="2300727"/>
            </a:xfrm>
            <a:custGeom>
              <a:rect b="b" l="l" r="r" t="t"/>
              <a:pathLst>
                <a:path extrusionOk="0" h="107775" w="22295">
                  <a:moveTo>
                    <a:pt x="11420" y="1"/>
                  </a:moveTo>
                  <a:cubicBezTo>
                    <a:pt x="10633" y="1"/>
                    <a:pt x="9998" y="639"/>
                    <a:pt x="9998" y="1425"/>
                  </a:cubicBezTo>
                  <a:lnTo>
                    <a:pt x="9998" y="44649"/>
                  </a:lnTo>
                  <a:lnTo>
                    <a:pt x="1966" y="35011"/>
                  </a:lnTo>
                  <a:cubicBezTo>
                    <a:pt x="1760" y="34764"/>
                    <a:pt x="1464" y="34636"/>
                    <a:pt x="1167" y="34636"/>
                  </a:cubicBezTo>
                  <a:cubicBezTo>
                    <a:pt x="933" y="34636"/>
                    <a:pt x="697" y="34715"/>
                    <a:pt x="503" y="34878"/>
                  </a:cubicBezTo>
                  <a:cubicBezTo>
                    <a:pt x="61" y="35244"/>
                    <a:pt x="1" y="35900"/>
                    <a:pt x="370" y="36342"/>
                  </a:cubicBezTo>
                  <a:lnTo>
                    <a:pt x="9998" y="47894"/>
                  </a:lnTo>
                  <a:lnTo>
                    <a:pt x="9998" y="106350"/>
                  </a:lnTo>
                  <a:cubicBezTo>
                    <a:pt x="9998" y="107136"/>
                    <a:pt x="10633" y="107774"/>
                    <a:pt x="11420" y="107774"/>
                  </a:cubicBezTo>
                  <a:cubicBezTo>
                    <a:pt x="12206" y="107774"/>
                    <a:pt x="12844" y="107136"/>
                    <a:pt x="12844" y="106350"/>
                  </a:cubicBezTo>
                  <a:lnTo>
                    <a:pt x="12844" y="34905"/>
                  </a:lnTo>
                  <a:lnTo>
                    <a:pt x="21944" y="24414"/>
                  </a:lnTo>
                  <a:cubicBezTo>
                    <a:pt x="22294" y="23997"/>
                    <a:pt x="22246" y="23377"/>
                    <a:pt x="21835" y="23020"/>
                  </a:cubicBezTo>
                  <a:cubicBezTo>
                    <a:pt x="21646" y="22857"/>
                    <a:pt x="21414" y="22776"/>
                    <a:pt x="21183" y="22776"/>
                  </a:cubicBezTo>
                  <a:cubicBezTo>
                    <a:pt x="20909" y="22776"/>
                    <a:pt x="20637" y="22889"/>
                    <a:pt x="20441" y="23108"/>
                  </a:cubicBezTo>
                  <a:lnTo>
                    <a:pt x="20441" y="23111"/>
                  </a:lnTo>
                  <a:lnTo>
                    <a:pt x="12844" y="31866"/>
                  </a:lnTo>
                  <a:lnTo>
                    <a:pt x="12844" y="19413"/>
                  </a:lnTo>
                  <a:lnTo>
                    <a:pt x="21944" y="8922"/>
                  </a:lnTo>
                  <a:cubicBezTo>
                    <a:pt x="22294" y="8505"/>
                    <a:pt x="22246" y="7885"/>
                    <a:pt x="21835" y="7528"/>
                  </a:cubicBezTo>
                  <a:cubicBezTo>
                    <a:pt x="21646" y="7364"/>
                    <a:pt x="21414" y="7284"/>
                    <a:pt x="21183" y="7284"/>
                  </a:cubicBezTo>
                  <a:cubicBezTo>
                    <a:pt x="20909" y="7284"/>
                    <a:pt x="20637" y="7396"/>
                    <a:pt x="20441" y="7615"/>
                  </a:cubicBezTo>
                  <a:lnTo>
                    <a:pt x="12844" y="16373"/>
                  </a:lnTo>
                  <a:lnTo>
                    <a:pt x="12844" y="1425"/>
                  </a:lnTo>
                  <a:cubicBezTo>
                    <a:pt x="12844" y="639"/>
                    <a:pt x="12206" y="1"/>
                    <a:pt x="11420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098" name="Google Shape;1098;p46"/>
          <p:cNvGrpSpPr/>
          <p:nvPr/>
        </p:nvGrpSpPr>
        <p:grpSpPr>
          <a:xfrm>
            <a:off x="6305297" y="4280900"/>
            <a:ext cx="645371" cy="856461"/>
            <a:chOff x="1231043" y="3326737"/>
            <a:chExt cx="1851853" cy="2457564"/>
          </a:xfrm>
        </p:grpSpPr>
        <p:sp>
          <p:nvSpPr>
            <p:cNvPr id="1099" name="Google Shape;1099;p46"/>
            <p:cNvSpPr/>
            <p:nvPr/>
          </p:nvSpPr>
          <p:spPr>
            <a:xfrm>
              <a:off x="1231043" y="3326737"/>
              <a:ext cx="1851853" cy="1904112"/>
            </a:xfrm>
            <a:custGeom>
              <a:rect b="b" l="l" r="r" t="t"/>
              <a:pathLst>
                <a:path extrusionOk="0" h="89196" w="86748">
                  <a:moveTo>
                    <a:pt x="43054" y="1"/>
                  </a:moveTo>
                  <a:cubicBezTo>
                    <a:pt x="42402" y="1"/>
                    <a:pt x="41751" y="88"/>
                    <a:pt x="41123" y="262"/>
                  </a:cubicBezTo>
                  <a:cubicBezTo>
                    <a:pt x="34016" y="1728"/>
                    <a:pt x="32123" y="12041"/>
                    <a:pt x="31621" y="17405"/>
                  </a:cubicBezTo>
                  <a:cubicBezTo>
                    <a:pt x="31513" y="18538"/>
                    <a:pt x="30574" y="19411"/>
                    <a:pt x="29452" y="19411"/>
                  </a:cubicBezTo>
                  <a:cubicBezTo>
                    <a:pt x="29411" y="19411"/>
                    <a:pt x="29370" y="19410"/>
                    <a:pt x="29329" y="19407"/>
                  </a:cubicBezTo>
                  <a:cubicBezTo>
                    <a:pt x="29192" y="19400"/>
                    <a:pt x="29051" y="19396"/>
                    <a:pt x="28905" y="19396"/>
                  </a:cubicBezTo>
                  <a:cubicBezTo>
                    <a:pt x="26301" y="19396"/>
                    <a:pt x="22308" y="20621"/>
                    <a:pt x="20011" y="22918"/>
                  </a:cubicBezTo>
                  <a:cubicBezTo>
                    <a:pt x="16648" y="26278"/>
                    <a:pt x="16996" y="35825"/>
                    <a:pt x="17414" y="40637"/>
                  </a:cubicBezTo>
                  <a:cubicBezTo>
                    <a:pt x="17531" y="41954"/>
                    <a:pt x="16467" y="43020"/>
                    <a:pt x="15150" y="43020"/>
                  </a:cubicBezTo>
                  <a:cubicBezTo>
                    <a:pt x="15142" y="43020"/>
                    <a:pt x="15135" y="43020"/>
                    <a:pt x="15127" y="43020"/>
                  </a:cubicBezTo>
                  <a:cubicBezTo>
                    <a:pt x="15104" y="43020"/>
                    <a:pt x="15081" y="43019"/>
                    <a:pt x="15059" y="43019"/>
                  </a:cubicBezTo>
                  <a:cubicBezTo>
                    <a:pt x="10264" y="43019"/>
                    <a:pt x="8583" y="48058"/>
                    <a:pt x="8583" y="48058"/>
                  </a:cubicBezTo>
                  <a:cubicBezTo>
                    <a:pt x="1" y="67367"/>
                    <a:pt x="37751" y="86679"/>
                    <a:pt x="42399" y="88968"/>
                  </a:cubicBezTo>
                  <a:cubicBezTo>
                    <a:pt x="42704" y="89116"/>
                    <a:pt x="43037" y="89195"/>
                    <a:pt x="43376" y="89195"/>
                  </a:cubicBezTo>
                  <a:cubicBezTo>
                    <a:pt x="43714" y="89195"/>
                    <a:pt x="44047" y="89116"/>
                    <a:pt x="44349" y="88968"/>
                  </a:cubicBezTo>
                  <a:cubicBezTo>
                    <a:pt x="48998" y="86679"/>
                    <a:pt x="86748" y="67367"/>
                    <a:pt x="78165" y="48058"/>
                  </a:cubicBezTo>
                  <a:cubicBezTo>
                    <a:pt x="78165" y="48058"/>
                    <a:pt x="76488" y="43019"/>
                    <a:pt x="71693" y="43019"/>
                  </a:cubicBezTo>
                  <a:cubicBezTo>
                    <a:pt x="71670" y="43019"/>
                    <a:pt x="71647" y="43020"/>
                    <a:pt x="71624" y="43020"/>
                  </a:cubicBezTo>
                  <a:cubicBezTo>
                    <a:pt x="71617" y="43020"/>
                    <a:pt x="71609" y="43020"/>
                    <a:pt x="71602" y="43020"/>
                  </a:cubicBezTo>
                  <a:cubicBezTo>
                    <a:pt x="70282" y="43020"/>
                    <a:pt x="69224" y="41954"/>
                    <a:pt x="69335" y="40637"/>
                  </a:cubicBezTo>
                  <a:cubicBezTo>
                    <a:pt x="69755" y="35825"/>
                    <a:pt x="70103" y="26278"/>
                    <a:pt x="66740" y="22918"/>
                  </a:cubicBezTo>
                  <a:cubicBezTo>
                    <a:pt x="64443" y="20621"/>
                    <a:pt x="60448" y="19396"/>
                    <a:pt x="57843" y="19396"/>
                  </a:cubicBezTo>
                  <a:cubicBezTo>
                    <a:pt x="57697" y="19396"/>
                    <a:pt x="57556" y="19400"/>
                    <a:pt x="57420" y="19407"/>
                  </a:cubicBezTo>
                  <a:cubicBezTo>
                    <a:pt x="57379" y="19410"/>
                    <a:pt x="57338" y="19411"/>
                    <a:pt x="57297" y="19411"/>
                  </a:cubicBezTo>
                  <a:cubicBezTo>
                    <a:pt x="56174" y="19411"/>
                    <a:pt x="55236" y="18535"/>
                    <a:pt x="55130" y="17405"/>
                  </a:cubicBezTo>
                  <a:cubicBezTo>
                    <a:pt x="54625" y="12041"/>
                    <a:pt x="52735" y="1728"/>
                    <a:pt x="45629" y="262"/>
                  </a:cubicBezTo>
                  <a:cubicBezTo>
                    <a:pt x="44997" y="88"/>
                    <a:pt x="44348" y="1"/>
                    <a:pt x="43697" y="1"/>
                  </a:cubicBezTo>
                  <a:cubicBezTo>
                    <a:pt x="43590" y="1"/>
                    <a:pt x="43483" y="3"/>
                    <a:pt x="43376" y="8"/>
                  </a:cubicBezTo>
                  <a:cubicBezTo>
                    <a:pt x="43269" y="3"/>
                    <a:pt x="43162" y="1"/>
                    <a:pt x="43054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0" name="Google Shape;1100;p46"/>
            <p:cNvSpPr/>
            <p:nvPr/>
          </p:nvSpPr>
          <p:spPr>
            <a:xfrm>
              <a:off x="1899813" y="3980288"/>
              <a:ext cx="541266" cy="1804013"/>
            </a:xfrm>
            <a:custGeom>
              <a:rect b="b" l="l" r="r" t="t"/>
              <a:pathLst>
                <a:path extrusionOk="0" h="84507" w="25355">
                  <a:moveTo>
                    <a:pt x="12681" y="1"/>
                  </a:moveTo>
                  <a:cubicBezTo>
                    <a:pt x="12064" y="1"/>
                    <a:pt x="11565" y="500"/>
                    <a:pt x="11565" y="1117"/>
                  </a:cubicBezTo>
                  <a:lnTo>
                    <a:pt x="11565" y="34600"/>
                  </a:lnTo>
                  <a:lnTo>
                    <a:pt x="2111" y="23256"/>
                  </a:lnTo>
                  <a:cubicBezTo>
                    <a:pt x="1890" y="22990"/>
                    <a:pt x="1571" y="22854"/>
                    <a:pt x="1251" y="22854"/>
                  </a:cubicBezTo>
                  <a:cubicBezTo>
                    <a:pt x="999" y="22854"/>
                    <a:pt x="746" y="22938"/>
                    <a:pt x="539" y="23111"/>
                  </a:cubicBezTo>
                  <a:cubicBezTo>
                    <a:pt x="64" y="23507"/>
                    <a:pt x="1" y="24212"/>
                    <a:pt x="397" y="24687"/>
                  </a:cubicBezTo>
                  <a:lnTo>
                    <a:pt x="11565" y="38087"/>
                  </a:lnTo>
                  <a:lnTo>
                    <a:pt x="11565" y="83391"/>
                  </a:lnTo>
                  <a:cubicBezTo>
                    <a:pt x="11565" y="84008"/>
                    <a:pt x="12064" y="84507"/>
                    <a:pt x="12681" y="84507"/>
                  </a:cubicBezTo>
                  <a:cubicBezTo>
                    <a:pt x="13295" y="84507"/>
                    <a:pt x="13797" y="84008"/>
                    <a:pt x="13797" y="83391"/>
                  </a:cubicBezTo>
                  <a:lnTo>
                    <a:pt x="13797" y="28419"/>
                  </a:lnTo>
                  <a:lnTo>
                    <a:pt x="24950" y="15560"/>
                  </a:lnTo>
                  <a:cubicBezTo>
                    <a:pt x="25355" y="15094"/>
                    <a:pt x="25303" y="14390"/>
                    <a:pt x="24838" y="13984"/>
                  </a:cubicBezTo>
                  <a:cubicBezTo>
                    <a:pt x="24627" y="13801"/>
                    <a:pt x="24367" y="13711"/>
                    <a:pt x="24109" y="13711"/>
                  </a:cubicBezTo>
                  <a:cubicBezTo>
                    <a:pt x="23796" y="13711"/>
                    <a:pt x="23485" y="13843"/>
                    <a:pt x="23265" y="14099"/>
                  </a:cubicBezTo>
                  <a:lnTo>
                    <a:pt x="13797" y="25013"/>
                  </a:lnTo>
                  <a:lnTo>
                    <a:pt x="13797" y="1117"/>
                  </a:lnTo>
                  <a:cubicBezTo>
                    <a:pt x="13797" y="500"/>
                    <a:pt x="13298" y="1"/>
                    <a:pt x="1268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04" name="Shape 1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" name="Google Shape;1105;p47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SECONDARY DATA COLLECTION</a:t>
            </a:r>
            <a:endParaRPr/>
          </a:p>
        </p:txBody>
      </p:sp>
      <p:pic>
        <p:nvPicPr>
          <p:cNvPr id="1106" name="Google Shape;1106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600" y="1395201"/>
            <a:ext cx="4322400" cy="3314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7" name="Google Shape;1107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54804" y="1395200"/>
            <a:ext cx="4029420" cy="3314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11" name="Shape 1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2" name="Google Shape;1112;p48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MULTIPLE LINEAR REGRESSION</a:t>
            </a:r>
            <a:endParaRPr/>
          </a:p>
        </p:txBody>
      </p:sp>
      <p:sp>
        <p:nvSpPr>
          <p:cNvPr id="1113" name="Google Shape;1113;p48"/>
          <p:cNvSpPr/>
          <p:nvPr/>
        </p:nvSpPr>
        <p:spPr>
          <a:xfrm>
            <a:off x="790975" y="1495825"/>
            <a:ext cx="8014800" cy="1034700"/>
          </a:xfrm>
          <a:prstGeom prst="rect">
            <a:avLst/>
          </a:prstGeom>
          <a:solidFill>
            <a:srgbClr val="FFE48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4" name="Google Shape;1114;p48"/>
          <p:cNvSpPr txBox="1"/>
          <p:nvPr/>
        </p:nvSpPr>
        <p:spPr>
          <a:xfrm>
            <a:off x="3388400" y="1657825"/>
            <a:ext cx="4778400" cy="8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600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β₀ + β₁(size) + β₂(fee) + β₃(Year) + β₄(Parking) + β₅(Firm) + β₆(CBD) + β₇(BTS) + β₈(MRT)</a:t>
            </a:r>
            <a:r>
              <a:rPr lang="en" sz="1600">
                <a:latin typeface="EB Garamond"/>
                <a:ea typeface="EB Garamond"/>
                <a:cs typeface="EB Garamond"/>
                <a:sym typeface="EB Garamond"/>
              </a:rPr>
              <a:t>+β₉(Class)</a:t>
            </a:r>
            <a:r>
              <a:rPr lang="en" sz="1600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 + u</a:t>
            </a:r>
            <a:endParaRPr sz="1600">
              <a:solidFill>
                <a:schemeClr val="dk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115" name="Google Shape;1115;p48"/>
          <p:cNvSpPr txBox="1"/>
          <p:nvPr/>
        </p:nvSpPr>
        <p:spPr>
          <a:xfrm>
            <a:off x="1268125" y="1673950"/>
            <a:ext cx="2247000" cy="3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600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Price of condominium   =</a:t>
            </a:r>
            <a:endParaRPr sz="1600">
              <a:solidFill>
                <a:schemeClr val="dk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latin typeface="EB Garamond"/>
              <a:ea typeface="EB Garamond"/>
              <a:cs typeface="EB Garamond"/>
              <a:sym typeface="EB Garamond"/>
            </a:endParaRPr>
          </a:p>
        </p:txBody>
      </p:sp>
      <p:grpSp>
        <p:nvGrpSpPr>
          <p:cNvPr id="1116" name="Google Shape;1116;p48"/>
          <p:cNvGrpSpPr/>
          <p:nvPr/>
        </p:nvGrpSpPr>
        <p:grpSpPr>
          <a:xfrm>
            <a:off x="2367058" y="3108671"/>
            <a:ext cx="4415194" cy="2261998"/>
            <a:chOff x="2249581" y="2988863"/>
            <a:chExt cx="4644639" cy="2379548"/>
          </a:xfrm>
        </p:grpSpPr>
        <p:sp>
          <p:nvSpPr>
            <p:cNvPr id="1117" name="Google Shape;1117;p48"/>
            <p:cNvSpPr/>
            <p:nvPr/>
          </p:nvSpPr>
          <p:spPr>
            <a:xfrm>
              <a:off x="2637549" y="3398959"/>
              <a:ext cx="4010159" cy="1595803"/>
            </a:xfrm>
            <a:custGeom>
              <a:rect b="b" l="l" r="r" t="t"/>
              <a:pathLst>
                <a:path extrusionOk="0" h="98294" w="247007">
                  <a:moveTo>
                    <a:pt x="168103" y="1"/>
                  </a:moveTo>
                  <a:cubicBezTo>
                    <a:pt x="166328" y="1"/>
                    <a:pt x="164550" y="734"/>
                    <a:pt x="163185" y="2207"/>
                  </a:cubicBezTo>
                  <a:lnTo>
                    <a:pt x="141106" y="26046"/>
                  </a:lnTo>
                  <a:cubicBezTo>
                    <a:pt x="140840" y="26332"/>
                    <a:pt x="140493" y="26477"/>
                    <a:pt x="140144" y="26477"/>
                  </a:cubicBezTo>
                  <a:cubicBezTo>
                    <a:pt x="139834" y="26477"/>
                    <a:pt x="139522" y="26363"/>
                    <a:pt x="139267" y="26131"/>
                  </a:cubicBezTo>
                  <a:lnTo>
                    <a:pt x="122255" y="9365"/>
                  </a:lnTo>
                  <a:cubicBezTo>
                    <a:pt x="121015" y="8143"/>
                    <a:pt x="119386" y="7519"/>
                    <a:pt x="117748" y="7519"/>
                  </a:cubicBezTo>
                  <a:cubicBezTo>
                    <a:pt x="116411" y="7519"/>
                    <a:pt x="115068" y="7935"/>
                    <a:pt x="113926" y="8782"/>
                  </a:cubicBezTo>
                  <a:lnTo>
                    <a:pt x="100257" y="18925"/>
                  </a:lnTo>
                  <a:cubicBezTo>
                    <a:pt x="100061" y="19170"/>
                    <a:pt x="99786" y="19339"/>
                    <a:pt x="99480" y="19403"/>
                  </a:cubicBezTo>
                  <a:lnTo>
                    <a:pt x="83820" y="2496"/>
                  </a:lnTo>
                  <a:cubicBezTo>
                    <a:pt x="82457" y="1024"/>
                    <a:pt x="80678" y="290"/>
                    <a:pt x="78903" y="290"/>
                  </a:cubicBezTo>
                  <a:cubicBezTo>
                    <a:pt x="77078" y="290"/>
                    <a:pt x="75255" y="1065"/>
                    <a:pt x="73888" y="2611"/>
                  </a:cubicBezTo>
                  <a:lnTo>
                    <a:pt x="62720" y="15241"/>
                  </a:lnTo>
                  <a:cubicBezTo>
                    <a:pt x="61788" y="16295"/>
                    <a:pt x="60242" y="16628"/>
                    <a:pt x="58659" y="16628"/>
                  </a:cubicBezTo>
                  <a:cubicBezTo>
                    <a:pt x="58501" y="16628"/>
                    <a:pt x="58343" y="16624"/>
                    <a:pt x="58185" y="16618"/>
                  </a:cubicBezTo>
                  <a:cubicBezTo>
                    <a:pt x="58041" y="16612"/>
                    <a:pt x="57898" y="16610"/>
                    <a:pt x="57755" y="16610"/>
                  </a:cubicBezTo>
                  <a:cubicBezTo>
                    <a:pt x="54347" y="16610"/>
                    <a:pt x="51136" y="18214"/>
                    <a:pt x="49238" y="21065"/>
                  </a:cubicBezTo>
                  <a:cubicBezTo>
                    <a:pt x="37037" y="39400"/>
                    <a:pt x="1" y="97831"/>
                    <a:pt x="977" y="97831"/>
                  </a:cubicBezTo>
                  <a:lnTo>
                    <a:pt x="8559" y="97846"/>
                  </a:lnTo>
                  <a:cubicBezTo>
                    <a:pt x="8501" y="97940"/>
                    <a:pt x="8471" y="98005"/>
                    <a:pt x="8499" y="98005"/>
                  </a:cubicBezTo>
                  <a:lnTo>
                    <a:pt x="49285" y="97926"/>
                  </a:lnTo>
                  <a:lnTo>
                    <a:pt x="238508" y="98294"/>
                  </a:lnTo>
                  <a:cubicBezTo>
                    <a:pt x="238577" y="98294"/>
                    <a:pt x="238168" y="98035"/>
                    <a:pt x="237351" y="97558"/>
                  </a:cubicBezTo>
                  <a:lnTo>
                    <a:pt x="246031" y="97540"/>
                  </a:lnTo>
                  <a:cubicBezTo>
                    <a:pt x="247006" y="97540"/>
                    <a:pt x="209968" y="39111"/>
                    <a:pt x="197768" y="20776"/>
                  </a:cubicBezTo>
                  <a:cubicBezTo>
                    <a:pt x="195870" y="17923"/>
                    <a:pt x="192661" y="16321"/>
                    <a:pt x="189251" y="16321"/>
                  </a:cubicBezTo>
                  <a:cubicBezTo>
                    <a:pt x="189108" y="16321"/>
                    <a:pt x="188965" y="16324"/>
                    <a:pt x="188821" y="16329"/>
                  </a:cubicBezTo>
                  <a:cubicBezTo>
                    <a:pt x="188663" y="16335"/>
                    <a:pt x="188505" y="16339"/>
                    <a:pt x="188347" y="16339"/>
                  </a:cubicBezTo>
                  <a:cubicBezTo>
                    <a:pt x="186763" y="16339"/>
                    <a:pt x="185218" y="16006"/>
                    <a:pt x="184287" y="14952"/>
                  </a:cubicBezTo>
                  <a:lnTo>
                    <a:pt x="173117" y="2322"/>
                  </a:lnTo>
                  <a:cubicBezTo>
                    <a:pt x="171750" y="776"/>
                    <a:pt x="169928" y="1"/>
                    <a:pt x="168103" y="1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8" name="Google Shape;1118;p48"/>
            <p:cNvSpPr/>
            <p:nvPr/>
          </p:nvSpPr>
          <p:spPr>
            <a:xfrm>
              <a:off x="5093353" y="3398553"/>
              <a:ext cx="525397" cy="309163"/>
            </a:xfrm>
            <a:custGeom>
              <a:rect b="b" l="l" r="r" t="t"/>
              <a:pathLst>
                <a:path extrusionOk="0" h="19043" w="32362">
                  <a:moveTo>
                    <a:pt x="17214" y="1"/>
                  </a:moveTo>
                  <a:cubicBezTo>
                    <a:pt x="15031" y="1"/>
                    <a:pt x="12837" y="1278"/>
                    <a:pt x="10822" y="3581"/>
                  </a:cubicBezTo>
                  <a:lnTo>
                    <a:pt x="652" y="14237"/>
                  </a:lnTo>
                  <a:cubicBezTo>
                    <a:pt x="0" y="14981"/>
                    <a:pt x="578" y="16076"/>
                    <a:pt x="1471" y="16076"/>
                  </a:cubicBezTo>
                  <a:cubicBezTo>
                    <a:pt x="1573" y="16076"/>
                    <a:pt x="1680" y="16061"/>
                    <a:pt x="1790" y="16030"/>
                  </a:cubicBezTo>
                  <a:lnTo>
                    <a:pt x="9601" y="13799"/>
                  </a:lnTo>
                  <a:cubicBezTo>
                    <a:pt x="9702" y="13770"/>
                    <a:pt x="9805" y="13756"/>
                    <a:pt x="9906" y="13756"/>
                  </a:cubicBezTo>
                  <a:cubicBezTo>
                    <a:pt x="10195" y="13756"/>
                    <a:pt x="10477" y="13869"/>
                    <a:pt x="10688" y="14079"/>
                  </a:cubicBezTo>
                  <a:lnTo>
                    <a:pt x="15326" y="18718"/>
                  </a:lnTo>
                  <a:cubicBezTo>
                    <a:pt x="15544" y="18936"/>
                    <a:pt x="15827" y="19042"/>
                    <a:pt x="16108" y="19042"/>
                  </a:cubicBezTo>
                  <a:cubicBezTo>
                    <a:pt x="16450" y="19042"/>
                    <a:pt x="16791" y="18884"/>
                    <a:pt x="17009" y="18579"/>
                  </a:cubicBezTo>
                  <a:lnTo>
                    <a:pt x="20139" y="14197"/>
                  </a:lnTo>
                  <a:cubicBezTo>
                    <a:pt x="20349" y="13903"/>
                    <a:pt x="20685" y="13734"/>
                    <a:pt x="21038" y="13734"/>
                  </a:cubicBezTo>
                  <a:cubicBezTo>
                    <a:pt x="21109" y="13734"/>
                    <a:pt x="21180" y="13741"/>
                    <a:pt x="21251" y="13755"/>
                  </a:cubicBezTo>
                  <a:lnTo>
                    <a:pt x="30673" y="15577"/>
                  </a:lnTo>
                  <a:cubicBezTo>
                    <a:pt x="30750" y="15592"/>
                    <a:pt x="30824" y="15599"/>
                    <a:pt x="30897" y="15599"/>
                  </a:cubicBezTo>
                  <a:cubicBezTo>
                    <a:pt x="31808" y="15599"/>
                    <a:pt x="32362" y="14487"/>
                    <a:pt x="31709" y="13755"/>
                  </a:cubicBezTo>
                  <a:lnTo>
                    <a:pt x="22503" y="2766"/>
                  </a:lnTo>
                  <a:cubicBezTo>
                    <a:pt x="20819" y="875"/>
                    <a:pt x="19020" y="1"/>
                    <a:pt x="17214" y="1"/>
                  </a:cubicBez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119" name="Google Shape;1119;p48"/>
            <p:cNvGrpSpPr/>
            <p:nvPr/>
          </p:nvGrpSpPr>
          <p:grpSpPr>
            <a:xfrm>
              <a:off x="5315156" y="3054155"/>
              <a:ext cx="411814" cy="1659568"/>
              <a:chOff x="8552424" y="3039756"/>
              <a:chExt cx="479746" cy="1933327"/>
            </a:xfrm>
          </p:grpSpPr>
          <p:sp>
            <p:nvSpPr>
              <p:cNvPr id="1120" name="Google Shape;1120;p48"/>
              <p:cNvSpPr/>
              <p:nvPr/>
            </p:nvSpPr>
            <p:spPr>
              <a:xfrm>
                <a:off x="8655204" y="3191816"/>
                <a:ext cx="273834" cy="376614"/>
              </a:xfrm>
              <a:custGeom>
                <a:rect b="b" l="l" r="r" t="t"/>
                <a:pathLst>
                  <a:path extrusionOk="0" h="9637" w="7007">
                    <a:moveTo>
                      <a:pt x="874" y="0"/>
                    </a:moveTo>
                    <a:cubicBezTo>
                      <a:pt x="395" y="0"/>
                      <a:pt x="0" y="395"/>
                      <a:pt x="0" y="874"/>
                    </a:cubicBezTo>
                    <a:lnTo>
                      <a:pt x="0" y="8763"/>
                    </a:lnTo>
                    <a:cubicBezTo>
                      <a:pt x="0" y="9251"/>
                      <a:pt x="395" y="9636"/>
                      <a:pt x="874" y="9636"/>
                    </a:cubicBezTo>
                    <a:lnTo>
                      <a:pt x="6133" y="9636"/>
                    </a:lnTo>
                    <a:cubicBezTo>
                      <a:pt x="6622" y="9636"/>
                      <a:pt x="7007" y="9251"/>
                      <a:pt x="7007" y="8763"/>
                    </a:cubicBezTo>
                    <a:lnTo>
                      <a:pt x="7007" y="874"/>
                    </a:lnTo>
                    <a:cubicBezTo>
                      <a:pt x="7007" y="395"/>
                      <a:pt x="6622" y="0"/>
                      <a:pt x="6133" y="0"/>
                    </a:cubicBezTo>
                    <a:close/>
                  </a:path>
                </a:pathLst>
              </a:custGeom>
              <a:solidFill>
                <a:srgbClr val="F9BF3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21" name="Google Shape;1121;p48"/>
              <p:cNvSpPr/>
              <p:nvPr/>
            </p:nvSpPr>
            <p:spPr>
              <a:xfrm>
                <a:off x="8620696" y="3534274"/>
                <a:ext cx="342849" cy="548019"/>
              </a:xfrm>
              <a:custGeom>
                <a:rect b="b" l="l" r="r" t="t"/>
                <a:pathLst>
                  <a:path extrusionOk="0" h="14023" w="8773">
                    <a:moveTo>
                      <a:pt x="883" y="0"/>
                    </a:moveTo>
                    <a:cubicBezTo>
                      <a:pt x="395" y="0"/>
                      <a:pt x="0" y="395"/>
                      <a:pt x="10" y="873"/>
                    </a:cubicBezTo>
                    <a:lnTo>
                      <a:pt x="10" y="13149"/>
                    </a:lnTo>
                    <a:cubicBezTo>
                      <a:pt x="10" y="13628"/>
                      <a:pt x="395" y="14022"/>
                      <a:pt x="883" y="14022"/>
                    </a:cubicBezTo>
                    <a:lnTo>
                      <a:pt x="7890" y="14022"/>
                    </a:lnTo>
                    <a:cubicBezTo>
                      <a:pt x="8378" y="14022"/>
                      <a:pt x="8773" y="13628"/>
                      <a:pt x="8773" y="13149"/>
                    </a:cubicBezTo>
                    <a:lnTo>
                      <a:pt x="8773" y="873"/>
                    </a:lnTo>
                    <a:cubicBezTo>
                      <a:pt x="8773" y="395"/>
                      <a:pt x="8378" y="0"/>
                      <a:pt x="7890" y="0"/>
                    </a:cubicBezTo>
                    <a:close/>
                  </a:path>
                </a:pathLst>
              </a:custGeom>
              <a:solidFill>
                <a:srgbClr val="FFE48D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22" name="Google Shape;1122;p48"/>
              <p:cNvSpPr/>
              <p:nvPr/>
            </p:nvSpPr>
            <p:spPr>
              <a:xfrm>
                <a:off x="8552424" y="4013981"/>
                <a:ext cx="479746" cy="959101"/>
              </a:xfrm>
              <a:custGeom>
                <a:rect b="b" l="l" r="r" t="t"/>
                <a:pathLst>
                  <a:path extrusionOk="0" h="24542" w="12276">
                    <a:moveTo>
                      <a:pt x="874" y="0"/>
                    </a:moveTo>
                    <a:cubicBezTo>
                      <a:pt x="395" y="0"/>
                      <a:pt x="1" y="385"/>
                      <a:pt x="1" y="874"/>
                    </a:cubicBezTo>
                    <a:lnTo>
                      <a:pt x="1" y="23658"/>
                    </a:lnTo>
                    <a:cubicBezTo>
                      <a:pt x="1" y="24147"/>
                      <a:pt x="395" y="24541"/>
                      <a:pt x="874" y="24541"/>
                    </a:cubicBezTo>
                    <a:lnTo>
                      <a:pt x="12276" y="24541"/>
                    </a:lnTo>
                    <a:lnTo>
                      <a:pt x="12276" y="874"/>
                    </a:lnTo>
                    <a:cubicBezTo>
                      <a:pt x="12276" y="385"/>
                      <a:pt x="11881" y="0"/>
                      <a:pt x="11393" y="0"/>
                    </a:cubicBezTo>
                    <a:close/>
                  </a:path>
                </a:pathLst>
              </a:custGeom>
              <a:solidFill>
                <a:srgbClr val="F9BF3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23" name="Google Shape;1123;p48"/>
              <p:cNvSpPr/>
              <p:nvPr/>
            </p:nvSpPr>
            <p:spPr>
              <a:xfrm>
                <a:off x="8635742" y="3039756"/>
                <a:ext cx="314203" cy="186216"/>
              </a:xfrm>
              <a:custGeom>
                <a:rect b="b" l="l" r="r" t="t"/>
                <a:pathLst>
                  <a:path extrusionOk="0" h="4765" w="8040">
                    <a:moveTo>
                      <a:pt x="4125" y="1"/>
                    </a:moveTo>
                    <a:cubicBezTo>
                      <a:pt x="3882" y="1"/>
                      <a:pt x="3641" y="102"/>
                      <a:pt x="3466" y="304"/>
                    </a:cubicBezTo>
                    <a:lnTo>
                      <a:pt x="245" y="4042"/>
                    </a:lnTo>
                    <a:cubicBezTo>
                      <a:pt x="0" y="4323"/>
                      <a:pt x="198" y="4765"/>
                      <a:pt x="573" y="4765"/>
                    </a:cubicBezTo>
                    <a:lnTo>
                      <a:pt x="7467" y="4765"/>
                    </a:lnTo>
                    <a:cubicBezTo>
                      <a:pt x="7833" y="4765"/>
                      <a:pt x="8040" y="4342"/>
                      <a:pt x="7815" y="4051"/>
                    </a:cubicBezTo>
                    <a:lnTo>
                      <a:pt x="4809" y="332"/>
                    </a:lnTo>
                    <a:cubicBezTo>
                      <a:pt x="4632" y="111"/>
                      <a:pt x="4378" y="1"/>
                      <a:pt x="4125" y="1"/>
                    </a:cubicBezTo>
                    <a:close/>
                  </a:path>
                </a:pathLst>
              </a:custGeom>
              <a:solidFill>
                <a:srgbClr val="74C1B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24" name="Google Shape;1124;p48"/>
              <p:cNvSpPr/>
              <p:nvPr/>
            </p:nvSpPr>
            <p:spPr>
              <a:xfrm>
                <a:off x="8654461" y="4115277"/>
                <a:ext cx="69758" cy="138421"/>
              </a:xfrm>
              <a:custGeom>
                <a:rect b="b" l="l" r="r" t="t"/>
                <a:pathLst>
                  <a:path extrusionOk="0" h="3542" w="1785">
                    <a:moveTo>
                      <a:pt x="893" y="0"/>
                    </a:moveTo>
                    <a:cubicBezTo>
                      <a:pt x="395" y="0"/>
                      <a:pt x="0" y="414"/>
                      <a:pt x="19" y="911"/>
                    </a:cubicBezTo>
                    <a:lnTo>
                      <a:pt x="19" y="2668"/>
                    </a:lnTo>
                    <a:cubicBezTo>
                      <a:pt x="19" y="3147"/>
                      <a:pt x="414" y="3541"/>
                      <a:pt x="893" y="3541"/>
                    </a:cubicBezTo>
                    <a:cubicBezTo>
                      <a:pt x="1381" y="3541"/>
                      <a:pt x="1776" y="3147"/>
                      <a:pt x="1766" y="2668"/>
                    </a:cubicBezTo>
                    <a:lnTo>
                      <a:pt x="1766" y="911"/>
                    </a:lnTo>
                    <a:cubicBezTo>
                      <a:pt x="1785" y="414"/>
                      <a:pt x="1390" y="0"/>
                      <a:pt x="893" y="0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25" name="Google Shape;1125;p48"/>
              <p:cNvSpPr/>
              <p:nvPr/>
            </p:nvSpPr>
            <p:spPr>
              <a:xfrm>
                <a:off x="8757984" y="3773913"/>
                <a:ext cx="68664" cy="137327"/>
              </a:xfrm>
              <a:custGeom>
                <a:rect b="b" l="l" r="r" t="t"/>
                <a:pathLst>
                  <a:path extrusionOk="0" h="3514" w="1757">
                    <a:moveTo>
                      <a:pt x="873" y="1"/>
                    </a:moveTo>
                    <a:cubicBezTo>
                      <a:pt x="394" y="1"/>
                      <a:pt x="0" y="395"/>
                      <a:pt x="0" y="884"/>
                    </a:cubicBezTo>
                    <a:lnTo>
                      <a:pt x="0" y="2631"/>
                    </a:lnTo>
                    <a:cubicBezTo>
                      <a:pt x="0" y="3119"/>
                      <a:pt x="394" y="3513"/>
                      <a:pt x="873" y="3513"/>
                    </a:cubicBezTo>
                    <a:cubicBezTo>
                      <a:pt x="1362" y="3513"/>
                      <a:pt x="1756" y="3119"/>
                      <a:pt x="1756" y="2631"/>
                    </a:cubicBezTo>
                    <a:lnTo>
                      <a:pt x="1756" y="884"/>
                    </a:lnTo>
                    <a:cubicBezTo>
                      <a:pt x="1747" y="395"/>
                      <a:pt x="1362" y="1"/>
                      <a:pt x="873" y="1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26" name="Google Shape;1126;p48"/>
              <p:cNvSpPr/>
              <p:nvPr/>
            </p:nvSpPr>
            <p:spPr>
              <a:xfrm>
                <a:off x="8757984" y="3294597"/>
                <a:ext cx="68664" cy="136936"/>
              </a:xfrm>
              <a:custGeom>
                <a:rect b="b" l="l" r="r" t="t"/>
                <a:pathLst>
                  <a:path extrusionOk="0" h="3504" w="1757">
                    <a:moveTo>
                      <a:pt x="873" y="0"/>
                    </a:moveTo>
                    <a:cubicBezTo>
                      <a:pt x="394" y="0"/>
                      <a:pt x="0" y="395"/>
                      <a:pt x="0" y="874"/>
                    </a:cubicBezTo>
                    <a:lnTo>
                      <a:pt x="0" y="2630"/>
                    </a:lnTo>
                    <a:cubicBezTo>
                      <a:pt x="0" y="3109"/>
                      <a:pt x="394" y="3503"/>
                      <a:pt x="873" y="3503"/>
                    </a:cubicBezTo>
                    <a:cubicBezTo>
                      <a:pt x="1362" y="3503"/>
                      <a:pt x="1747" y="3109"/>
                      <a:pt x="1756" y="2630"/>
                    </a:cubicBezTo>
                    <a:lnTo>
                      <a:pt x="1756" y="874"/>
                    </a:lnTo>
                    <a:cubicBezTo>
                      <a:pt x="1756" y="395"/>
                      <a:pt x="1362" y="0"/>
                      <a:pt x="873" y="0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27" name="Google Shape;1127;p48"/>
              <p:cNvSpPr/>
              <p:nvPr/>
            </p:nvSpPr>
            <p:spPr>
              <a:xfrm>
                <a:off x="8859983" y="4115277"/>
                <a:ext cx="69797" cy="138421"/>
              </a:xfrm>
              <a:custGeom>
                <a:rect b="b" l="l" r="r" t="t"/>
                <a:pathLst>
                  <a:path extrusionOk="0" h="3542" w="1786">
                    <a:moveTo>
                      <a:pt x="893" y="0"/>
                    </a:moveTo>
                    <a:cubicBezTo>
                      <a:pt x="395" y="0"/>
                      <a:pt x="1" y="414"/>
                      <a:pt x="20" y="911"/>
                    </a:cubicBezTo>
                    <a:lnTo>
                      <a:pt x="20" y="2668"/>
                    </a:lnTo>
                    <a:cubicBezTo>
                      <a:pt x="20" y="3147"/>
                      <a:pt x="414" y="3541"/>
                      <a:pt x="893" y="3541"/>
                    </a:cubicBezTo>
                    <a:cubicBezTo>
                      <a:pt x="1382" y="3541"/>
                      <a:pt x="1767" y="3147"/>
                      <a:pt x="1767" y="2668"/>
                    </a:cubicBezTo>
                    <a:lnTo>
                      <a:pt x="1767" y="911"/>
                    </a:lnTo>
                    <a:cubicBezTo>
                      <a:pt x="1785" y="414"/>
                      <a:pt x="1391" y="0"/>
                      <a:pt x="893" y="0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28" name="Google Shape;1128;p48"/>
              <p:cNvSpPr/>
              <p:nvPr/>
            </p:nvSpPr>
            <p:spPr>
              <a:xfrm>
                <a:off x="8655204" y="4323378"/>
                <a:ext cx="68312" cy="135842"/>
              </a:xfrm>
              <a:custGeom>
                <a:rect b="b" l="l" r="r" t="t"/>
                <a:pathLst>
                  <a:path extrusionOk="0" h="3476" w="1748">
                    <a:moveTo>
                      <a:pt x="874" y="1"/>
                    </a:moveTo>
                    <a:cubicBezTo>
                      <a:pt x="404" y="1"/>
                      <a:pt x="19" y="376"/>
                      <a:pt x="0" y="846"/>
                    </a:cubicBezTo>
                    <a:lnTo>
                      <a:pt x="0" y="2593"/>
                    </a:lnTo>
                    <a:cubicBezTo>
                      <a:pt x="0" y="3081"/>
                      <a:pt x="395" y="3466"/>
                      <a:pt x="874" y="3476"/>
                    </a:cubicBezTo>
                    <a:cubicBezTo>
                      <a:pt x="1362" y="3476"/>
                      <a:pt x="1747" y="3081"/>
                      <a:pt x="1747" y="2593"/>
                    </a:cubicBezTo>
                    <a:lnTo>
                      <a:pt x="1747" y="846"/>
                    </a:lnTo>
                    <a:cubicBezTo>
                      <a:pt x="1738" y="376"/>
                      <a:pt x="1343" y="1"/>
                      <a:pt x="874" y="1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29" name="Google Shape;1129;p48"/>
              <p:cNvSpPr/>
              <p:nvPr/>
            </p:nvSpPr>
            <p:spPr>
              <a:xfrm>
                <a:off x="8860726" y="4323378"/>
                <a:ext cx="68312" cy="135842"/>
              </a:xfrm>
              <a:custGeom>
                <a:rect b="b" l="l" r="r" t="t"/>
                <a:pathLst>
                  <a:path extrusionOk="0" h="3476" w="1748">
                    <a:moveTo>
                      <a:pt x="874" y="1"/>
                    </a:moveTo>
                    <a:cubicBezTo>
                      <a:pt x="405" y="1"/>
                      <a:pt x="20" y="376"/>
                      <a:pt x="1" y="846"/>
                    </a:cubicBezTo>
                    <a:lnTo>
                      <a:pt x="1" y="2593"/>
                    </a:lnTo>
                    <a:cubicBezTo>
                      <a:pt x="1" y="3081"/>
                      <a:pt x="395" y="3476"/>
                      <a:pt x="874" y="3476"/>
                    </a:cubicBezTo>
                    <a:cubicBezTo>
                      <a:pt x="1363" y="3466"/>
                      <a:pt x="1748" y="3081"/>
                      <a:pt x="1748" y="2593"/>
                    </a:cubicBezTo>
                    <a:lnTo>
                      <a:pt x="1748" y="846"/>
                    </a:lnTo>
                    <a:cubicBezTo>
                      <a:pt x="1738" y="376"/>
                      <a:pt x="1344" y="1"/>
                      <a:pt x="874" y="1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30" name="Google Shape;1130;p48"/>
              <p:cNvSpPr/>
              <p:nvPr/>
            </p:nvSpPr>
            <p:spPr>
              <a:xfrm>
                <a:off x="8655204" y="4528939"/>
                <a:ext cx="68664" cy="135803"/>
              </a:xfrm>
              <a:custGeom>
                <a:rect b="b" l="l" r="r" t="t"/>
                <a:pathLst>
                  <a:path extrusionOk="0" h="3475" w="1757">
                    <a:moveTo>
                      <a:pt x="874" y="0"/>
                    </a:moveTo>
                    <a:cubicBezTo>
                      <a:pt x="404" y="0"/>
                      <a:pt x="19" y="366"/>
                      <a:pt x="0" y="845"/>
                    </a:cubicBezTo>
                    <a:lnTo>
                      <a:pt x="0" y="2592"/>
                    </a:lnTo>
                    <a:cubicBezTo>
                      <a:pt x="0" y="3081"/>
                      <a:pt x="395" y="3475"/>
                      <a:pt x="874" y="3475"/>
                    </a:cubicBezTo>
                    <a:cubicBezTo>
                      <a:pt x="1362" y="3475"/>
                      <a:pt x="1757" y="3081"/>
                      <a:pt x="1747" y="2592"/>
                    </a:cubicBezTo>
                    <a:lnTo>
                      <a:pt x="1747" y="845"/>
                    </a:lnTo>
                    <a:cubicBezTo>
                      <a:pt x="1738" y="366"/>
                      <a:pt x="1343" y="0"/>
                      <a:pt x="874" y="0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31" name="Google Shape;1131;p48"/>
              <p:cNvSpPr/>
              <p:nvPr/>
            </p:nvSpPr>
            <p:spPr>
              <a:xfrm>
                <a:off x="8860726" y="4528939"/>
                <a:ext cx="68312" cy="135803"/>
              </a:xfrm>
              <a:custGeom>
                <a:rect b="b" l="l" r="r" t="t"/>
                <a:pathLst>
                  <a:path extrusionOk="0" h="3475" w="1748">
                    <a:moveTo>
                      <a:pt x="874" y="0"/>
                    </a:moveTo>
                    <a:cubicBezTo>
                      <a:pt x="405" y="0"/>
                      <a:pt x="20" y="366"/>
                      <a:pt x="1" y="845"/>
                    </a:cubicBezTo>
                    <a:lnTo>
                      <a:pt x="1" y="2592"/>
                    </a:lnTo>
                    <a:cubicBezTo>
                      <a:pt x="1" y="3081"/>
                      <a:pt x="395" y="3475"/>
                      <a:pt x="874" y="3475"/>
                    </a:cubicBezTo>
                    <a:cubicBezTo>
                      <a:pt x="1363" y="3475"/>
                      <a:pt x="1748" y="3081"/>
                      <a:pt x="1748" y="2592"/>
                    </a:cubicBezTo>
                    <a:lnTo>
                      <a:pt x="1748" y="845"/>
                    </a:lnTo>
                    <a:cubicBezTo>
                      <a:pt x="1738" y="366"/>
                      <a:pt x="1344" y="0"/>
                      <a:pt x="874" y="0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32" name="Google Shape;1132;p48"/>
              <p:cNvSpPr/>
              <p:nvPr/>
            </p:nvSpPr>
            <p:spPr>
              <a:xfrm>
                <a:off x="8723828" y="4767483"/>
                <a:ext cx="136936" cy="205600"/>
              </a:xfrm>
              <a:custGeom>
                <a:rect b="b" l="l" r="r" t="t"/>
                <a:pathLst>
                  <a:path extrusionOk="0" h="5261" w="3504">
                    <a:moveTo>
                      <a:pt x="874" y="1"/>
                    </a:moveTo>
                    <a:cubicBezTo>
                      <a:pt x="386" y="1"/>
                      <a:pt x="1" y="386"/>
                      <a:pt x="1" y="874"/>
                    </a:cubicBezTo>
                    <a:lnTo>
                      <a:pt x="1" y="5260"/>
                    </a:lnTo>
                    <a:lnTo>
                      <a:pt x="3504" y="5260"/>
                    </a:lnTo>
                    <a:lnTo>
                      <a:pt x="3504" y="874"/>
                    </a:lnTo>
                    <a:cubicBezTo>
                      <a:pt x="3504" y="386"/>
                      <a:pt x="3109" y="1"/>
                      <a:pt x="2630" y="1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33" name="Google Shape;1133;p48"/>
              <p:cNvSpPr/>
              <p:nvPr/>
            </p:nvSpPr>
            <p:spPr>
              <a:xfrm>
                <a:off x="8746221" y="3637016"/>
                <a:ext cx="80427" cy="68624"/>
              </a:xfrm>
              <a:custGeom>
                <a:rect b="b" l="l" r="r" t="t"/>
                <a:pathLst>
                  <a:path extrusionOk="0" h="1756" w="2058">
                    <a:moveTo>
                      <a:pt x="1174" y="1"/>
                    </a:moveTo>
                    <a:cubicBezTo>
                      <a:pt x="395" y="1"/>
                      <a:pt x="0" y="949"/>
                      <a:pt x="555" y="1494"/>
                    </a:cubicBezTo>
                    <a:cubicBezTo>
                      <a:pt x="735" y="1674"/>
                      <a:pt x="957" y="1755"/>
                      <a:pt x="1174" y="1755"/>
                    </a:cubicBezTo>
                    <a:cubicBezTo>
                      <a:pt x="1625" y="1755"/>
                      <a:pt x="2057" y="1407"/>
                      <a:pt x="2057" y="874"/>
                    </a:cubicBezTo>
                    <a:cubicBezTo>
                      <a:pt x="2048" y="395"/>
                      <a:pt x="1663" y="1"/>
                      <a:pt x="1174" y="1"/>
                    </a:cubicBezTo>
                    <a:close/>
                  </a:path>
                </a:pathLst>
              </a:custGeom>
              <a:solidFill>
                <a:srgbClr val="373449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1134" name="Google Shape;1134;p48"/>
            <p:cNvSpPr/>
            <p:nvPr/>
          </p:nvSpPr>
          <p:spPr>
            <a:xfrm>
              <a:off x="3670160" y="3397562"/>
              <a:ext cx="534570" cy="322086"/>
            </a:xfrm>
            <a:custGeom>
              <a:rect b="b" l="l" r="r" t="t"/>
              <a:pathLst>
                <a:path extrusionOk="0" h="19839" w="32927">
                  <a:moveTo>
                    <a:pt x="14907" y="1"/>
                  </a:moveTo>
                  <a:cubicBezTo>
                    <a:pt x="13428" y="1"/>
                    <a:pt x="11934" y="612"/>
                    <a:pt x="10492" y="2013"/>
                  </a:cubicBezTo>
                  <a:lnTo>
                    <a:pt x="726" y="13444"/>
                  </a:lnTo>
                  <a:cubicBezTo>
                    <a:pt x="1" y="14149"/>
                    <a:pt x="522" y="15346"/>
                    <a:pt x="1484" y="15346"/>
                  </a:cubicBezTo>
                  <a:cubicBezTo>
                    <a:pt x="1531" y="15346"/>
                    <a:pt x="1579" y="15343"/>
                    <a:pt x="1628" y="15337"/>
                  </a:cubicBezTo>
                  <a:lnTo>
                    <a:pt x="11158" y="14192"/>
                  </a:lnTo>
                  <a:cubicBezTo>
                    <a:pt x="11202" y="14187"/>
                    <a:pt x="11245" y="14185"/>
                    <a:pt x="11289" y="14185"/>
                  </a:cubicBezTo>
                  <a:cubicBezTo>
                    <a:pt x="11671" y="14185"/>
                    <a:pt x="12032" y="14383"/>
                    <a:pt x="12234" y="14716"/>
                  </a:cubicBezTo>
                  <a:lnTo>
                    <a:pt x="15042" y="19309"/>
                  </a:lnTo>
                  <a:cubicBezTo>
                    <a:pt x="15252" y="19654"/>
                    <a:pt x="15617" y="19838"/>
                    <a:pt x="15987" y="19838"/>
                  </a:cubicBezTo>
                  <a:cubicBezTo>
                    <a:pt x="16242" y="19838"/>
                    <a:pt x="16500" y="19751"/>
                    <a:pt x="16711" y="19568"/>
                  </a:cubicBezTo>
                  <a:lnTo>
                    <a:pt x="21668" y="15274"/>
                  </a:lnTo>
                  <a:cubicBezTo>
                    <a:pt x="21872" y="15097"/>
                    <a:pt x="22130" y="15003"/>
                    <a:pt x="22391" y="15003"/>
                  </a:cubicBezTo>
                  <a:cubicBezTo>
                    <a:pt x="22519" y="15003"/>
                    <a:pt x="22648" y="15026"/>
                    <a:pt x="22772" y="15071"/>
                  </a:cubicBezTo>
                  <a:lnTo>
                    <a:pt x="30404" y="17856"/>
                  </a:lnTo>
                  <a:cubicBezTo>
                    <a:pt x="30501" y="17891"/>
                    <a:pt x="30602" y="17908"/>
                    <a:pt x="30706" y="17908"/>
                  </a:cubicBezTo>
                  <a:cubicBezTo>
                    <a:pt x="31711" y="17908"/>
                    <a:pt x="32927" y="16363"/>
                    <a:pt x="32323" y="15565"/>
                  </a:cubicBezTo>
                  <a:lnTo>
                    <a:pt x="22286" y="4794"/>
                  </a:lnTo>
                  <a:cubicBezTo>
                    <a:pt x="20127" y="1937"/>
                    <a:pt x="17541" y="1"/>
                    <a:pt x="14907" y="1"/>
                  </a:cubicBez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5" name="Google Shape;1135;p48"/>
            <p:cNvSpPr/>
            <p:nvPr/>
          </p:nvSpPr>
          <p:spPr>
            <a:xfrm>
              <a:off x="5031108" y="4820560"/>
              <a:ext cx="217906" cy="138890"/>
            </a:xfrm>
            <a:custGeom>
              <a:rect b="b" l="l" r="r" t="t"/>
              <a:pathLst>
                <a:path extrusionOk="0" h="8555" w="13422">
                  <a:moveTo>
                    <a:pt x="7831" y="0"/>
                  </a:moveTo>
                  <a:cubicBezTo>
                    <a:pt x="7128" y="602"/>
                    <a:pt x="6306" y="1543"/>
                    <a:pt x="5948" y="1883"/>
                  </a:cubicBezTo>
                  <a:cubicBezTo>
                    <a:pt x="5045" y="2744"/>
                    <a:pt x="4148" y="3618"/>
                    <a:pt x="3312" y="4548"/>
                  </a:cubicBezTo>
                  <a:cubicBezTo>
                    <a:pt x="2144" y="5839"/>
                    <a:pt x="1048" y="7179"/>
                    <a:pt x="0" y="8555"/>
                  </a:cubicBezTo>
                  <a:lnTo>
                    <a:pt x="13421" y="8555"/>
                  </a:lnTo>
                  <a:cubicBezTo>
                    <a:pt x="11327" y="5856"/>
                    <a:pt x="9362" y="3073"/>
                    <a:pt x="7831" y="0"/>
                  </a:cubicBezTo>
                  <a:close/>
                </a:path>
              </a:pathLst>
            </a:custGeom>
            <a:solidFill>
              <a:srgbClr val="90B9D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6" name="Google Shape;1136;p48"/>
            <p:cNvSpPr/>
            <p:nvPr/>
          </p:nvSpPr>
          <p:spPr>
            <a:xfrm>
              <a:off x="2324733" y="4803968"/>
              <a:ext cx="4356565" cy="351991"/>
            </a:xfrm>
            <a:custGeom>
              <a:rect b="b" l="l" r="r" t="t"/>
              <a:pathLst>
                <a:path extrusionOk="0" h="21681" w="268344">
                  <a:moveTo>
                    <a:pt x="15343" y="0"/>
                  </a:moveTo>
                  <a:cubicBezTo>
                    <a:pt x="6870" y="0"/>
                    <a:pt x="1" y="9707"/>
                    <a:pt x="1" y="21680"/>
                  </a:cubicBezTo>
                  <a:lnTo>
                    <a:pt x="268344" y="21680"/>
                  </a:lnTo>
                  <a:cubicBezTo>
                    <a:pt x="268344" y="9707"/>
                    <a:pt x="261473" y="0"/>
                    <a:pt x="253000" y="0"/>
                  </a:cubicBezTo>
                  <a:close/>
                </a:path>
              </a:pathLst>
            </a:custGeom>
            <a:solidFill>
              <a:srgbClr val="E2A33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7" name="Google Shape;1137;p48"/>
            <p:cNvSpPr/>
            <p:nvPr/>
          </p:nvSpPr>
          <p:spPr>
            <a:xfrm>
              <a:off x="3840124" y="3918511"/>
              <a:ext cx="351488" cy="1045550"/>
            </a:xfrm>
            <a:custGeom>
              <a:rect b="b" l="l" r="r" t="t"/>
              <a:pathLst>
                <a:path extrusionOk="0" h="64401" w="21650">
                  <a:moveTo>
                    <a:pt x="1145" y="1"/>
                  </a:moveTo>
                  <a:cubicBezTo>
                    <a:pt x="513" y="1"/>
                    <a:pt x="0" y="513"/>
                    <a:pt x="0" y="1146"/>
                  </a:cubicBezTo>
                  <a:lnTo>
                    <a:pt x="0" y="64400"/>
                  </a:lnTo>
                  <a:lnTo>
                    <a:pt x="21648" y="64400"/>
                  </a:lnTo>
                  <a:lnTo>
                    <a:pt x="21650" y="1146"/>
                  </a:lnTo>
                  <a:cubicBezTo>
                    <a:pt x="21650" y="513"/>
                    <a:pt x="21137" y="1"/>
                    <a:pt x="20505" y="1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8" name="Google Shape;1138;p48"/>
            <p:cNvSpPr/>
            <p:nvPr/>
          </p:nvSpPr>
          <p:spPr>
            <a:xfrm>
              <a:off x="3878552" y="3965787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0"/>
                  </a:moveTo>
                  <a:cubicBezTo>
                    <a:pt x="821" y="0"/>
                    <a:pt x="1" y="821"/>
                    <a:pt x="1" y="1841"/>
                  </a:cubicBezTo>
                  <a:lnTo>
                    <a:pt x="1" y="1842"/>
                  </a:lnTo>
                  <a:cubicBezTo>
                    <a:pt x="1" y="2862"/>
                    <a:pt x="821" y="3683"/>
                    <a:pt x="1841" y="3683"/>
                  </a:cubicBezTo>
                  <a:lnTo>
                    <a:pt x="1843" y="3683"/>
                  </a:lnTo>
                  <a:cubicBezTo>
                    <a:pt x="2863" y="3683"/>
                    <a:pt x="3683" y="2862"/>
                    <a:pt x="3683" y="1842"/>
                  </a:cubicBezTo>
                  <a:lnTo>
                    <a:pt x="3683" y="1841"/>
                  </a:lnTo>
                  <a:cubicBezTo>
                    <a:pt x="3683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9" name="Google Shape;1139;p48"/>
            <p:cNvSpPr/>
            <p:nvPr/>
          </p:nvSpPr>
          <p:spPr>
            <a:xfrm>
              <a:off x="3171627" y="3714261"/>
              <a:ext cx="55276" cy="220978"/>
            </a:xfrm>
            <a:custGeom>
              <a:rect b="b" l="l" r="r" t="t"/>
              <a:pathLst>
                <a:path extrusionOk="0" h="6988" w="1748">
                  <a:moveTo>
                    <a:pt x="874" y="0"/>
                  </a:moveTo>
                  <a:cubicBezTo>
                    <a:pt x="404" y="0"/>
                    <a:pt x="19" y="376"/>
                    <a:pt x="0" y="845"/>
                  </a:cubicBezTo>
                  <a:lnTo>
                    <a:pt x="0" y="6105"/>
                  </a:lnTo>
                  <a:cubicBezTo>
                    <a:pt x="0" y="6593"/>
                    <a:pt x="395" y="6988"/>
                    <a:pt x="874" y="6988"/>
                  </a:cubicBezTo>
                  <a:cubicBezTo>
                    <a:pt x="1362" y="6978"/>
                    <a:pt x="1747" y="6593"/>
                    <a:pt x="1747" y="6105"/>
                  </a:cubicBezTo>
                  <a:lnTo>
                    <a:pt x="1747" y="845"/>
                  </a:lnTo>
                  <a:cubicBezTo>
                    <a:pt x="1738" y="376"/>
                    <a:pt x="1343" y="0"/>
                    <a:pt x="874" y="0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0" name="Google Shape;1140;p48"/>
            <p:cNvSpPr/>
            <p:nvPr/>
          </p:nvSpPr>
          <p:spPr>
            <a:xfrm>
              <a:off x="3059363" y="3906121"/>
              <a:ext cx="279796" cy="139898"/>
            </a:xfrm>
            <a:custGeom>
              <a:rect b="b" l="l" r="r" t="t"/>
              <a:pathLst>
                <a:path extrusionOk="0" h="4424" w="8848">
                  <a:moveTo>
                    <a:pt x="4424" y="0"/>
                  </a:moveTo>
                  <a:cubicBezTo>
                    <a:pt x="1982" y="0"/>
                    <a:pt x="0" y="1982"/>
                    <a:pt x="0" y="4424"/>
                  </a:cubicBezTo>
                  <a:lnTo>
                    <a:pt x="8847" y="4424"/>
                  </a:lnTo>
                  <a:cubicBezTo>
                    <a:pt x="8847" y="1982"/>
                    <a:pt x="6866" y="0"/>
                    <a:pt x="4424" y="0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1" name="Google Shape;1141;p48"/>
            <p:cNvSpPr/>
            <p:nvPr/>
          </p:nvSpPr>
          <p:spPr>
            <a:xfrm>
              <a:off x="3032926" y="4032331"/>
              <a:ext cx="333238" cy="942414"/>
            </a:xfrm>
            <a:custGeom>
              <a:rect b="b" l="l" r="r" t="t"/>
              <a:pathLst>
                <a:path extrusionOk="0" h="29802" w="10538">
                  <a:moveTo>
                    <a:pt x="883" y="1"/>
                  </a:moveTo>
                  <a:cubicBezTo>
                    <a:pt x="395" y="1"/>
                    <a:pt x="0" y="386"/>
                    <a:pt x="0" y="874"/>
                  </a:cubicBezTo>
                  <a:lnTo>
                    <a:pt x="0" y="29801"/>
                  </a:lnTo>
                  <a:lnTo>
                    <a:pt x="9712" y="29801"/>
                  </a:lnTo>
                  <a:cubicBezTo>
                    <a:pt x="10172" y="29773"/>
                    <a:pt x="10538" y="29388"/>
                    <a:pt x="10519" y="28918"/>
                  </a:cubicBezTo>
                  <a:lnTo>
                    <a:pt x="10519" y="874"/>
                  </a:lnTo>
                  <a:cubicBezTo>
                    <a:pt x="10519" y="386"/>
                    <a:pt x="10125" y="1"/>
                    <a:pt x="9646" y="1"/>
                  </a:cubicBez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2" name="Google Shape;1142;p48"/>
            <p:cNvSpPr/>
            <p:nvPr/>
          </p:nvSpPr>
          <p:spPr>
            <a:xfrm>
              <a:off x="3116064" y="4116387"/>
              <a:ext cx="55592" cy="109920"/>
            </a:xfrm>
            <a:custGeom>
              <a:rect b="b" l="l" r="r" t="t"/>
              <a:pathLst>
                <a:path extrusionOk="0" h="3476" w="1758">
                  <a:moveTo>
                    <a:pt x="884" y="1"/>
                  </a:moveTo>
                  <a:cubicBezTo>
                    <a:pt x="405" y="1"/>
                    <a:pt x="20" y="367"/>
                    <a:pt x="1" y="846"/>
                  </a:cubicBezTo>
                  <a:lnTo>
                    <a:pt x="1" y="2602"/>
                  </a:lnTo>
                  <a:cubicBezTo>
                    <a:pt x="1" y="3081"/>
                    <a:pt x="395" y="3476"/>
                    <a:pt x="884" y="3476"/>
                  </a:cubicBezTo>
                  <a:cubicBezTo>
                    <a:pt x="1363" y="3476"/>
                    <a:pt x="1757" y="3081"/>
                    <a:pt x="1757" y="2602"/>
                  </a:cubicBezTo>
                  <a:lnTo>
                    <a:pt x="1757" y="846"/>
                  </a:lnTo>
                  <a:cubicBezTo>
                    <a:pt x="1738" y="367"/>
                    <a:pt x="1353" y="1"/>
                    <a:pt x="88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3" name="Google Shape;1143;p48"/>
            <p:cNvSpPr/>
            <p:nvPr/>
          </p:nvSpPr>
          <p:spPr>
            <a:xfrm>
              <a:off x="5457001" y="4239675"/>
              <a:ext cx="439539" cy="719424"/>
            </a:xfrm>
            <a:custGeom>
              <a:rect b="b" l="l" r="r" t="t"/>
              <a:pathLst>
                <a:path extrusionOk="0" h="18409" w="13150">
                  <a:moveTo>
                    <a:pt x="1" y="0"/>
                  </a:moveTo>
                  <a:lnTo>
                    <a:pt x="1" y="18408"/>
                  </a:lnTo>
                  <a:lnTo>
                    <a:pt x="12266" y="18408"/>
                  </a:lnTo>
                  <a:cubicBezTo>
                    <a:pt x="12755" y="18408"/>
                    <a:pt x="13149" y="18014"/>
                    <a:pt x="13149" y="17525"/>
                  </a:cubicBezTo>
                  <a:lnTo>
                    <a:pt x="13149" y="442"/>
                  </a:lnTo>
                  <a:lnTo>
                    <a:pt x="12745" y="0"/>
                  </a:lnTo>
                  <a:lnTo>
                    <a:pt x="2161" y="0"/>
                  </a:lnTo>
                  <a:lnTo>
                    <a:pt x="1757" y="442"/>
                  </a:lnTo>
                  <a:lnTo>
                    <a:pt x="1757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4" name="Google Shape;1144;p48"/>
            <p:cNvSpPr/>
            <p:nvPr/>
          </p:nvSpPr>
          <p:spPr>
            <a:xfrm>
              <a:off x="5552576" y="4342425"/>
              <a:ext cx="102819" cy="68351"/>
            </a:xfrm>
            <a:custGeom>
              <a:rect b="b" l="l" r="r" t="t"/>
              <a:pathLst>
                <a:path extrusionOk="0" h="1749" w="2631">
                  <a:moveTo>
                    <a:pt x="878" y="0"/>
                  </a:moveTo>
                  <a:cubicBezTo>
                    <a:pt x="395" y="0"/>
                    <a:pt x="1" y="388"/>
                    <a:pt x="1" y="874"/>
                  </a:cubicBezTo>
                  <a:cubicBezTo>
                    <a:pt x="1" y="1361"/>
                    <a:pt x="395" y="1748"/>
                    <a:pt x="878" y="1748"/>
                  </a:cubicBezTo>
                  <a:cubicBezTo>
                    <a:pt x="889" y="1748"/>
                    <a:pt x="901" y="1748"/>
                    <a:pt x="912" y="1748"/>
                  </a:cubicBezTo>
                  <a:lnTo>
                    <a:pt x="1785" y="1748"/>
                  </a:lnTo>
                  <a:cubicBezTo>
                    <a:pt x="2255" y="1738"/>
                    <a:pt x="2631" y="1344"/>
                    <a:pt x="2631" y="874"/>
                  </a:cubicBezTo>
                  <a:cubicBezTo>
                    <a:pt x="2631" y="405"/>
                    <a:pt x="2255" y="20"/>
                    <a:pt x="1785" y="1"/>
                  </a:cubicBezTo>
                  <a:lnTo>
                    <a:pt x="912" y="1"/>
                  </a:lnTo>
                  <a:cubicBezTo>
                    <a:pt x="901" y="0"/>
                    <a:pt x="889" y="0"/>
                    <a:pt x="878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5" name="Google Shape;1145;p48"/>
            <p:cNvSpPr/>
            <p:nvPr/>
          </p:nvSpPr>
          <p:spPr>
            <a:xfrm>
              <a:off x="5552576" y="4479323"/>
              <a:ext cx="102819" cy="68703"/>
            </a:xfrm>
            <a:custGeom>
              <a:rect b="b" l="l" r="r" t="t"/>
              <a:pathLst>
                <a:path extrusionOk="0" h="1758" w="2631">
                  <a:moveTo>
                    <a:pt x="878" y="0"/>
                  </a:moveTo>
                  <a:cubicBezTo>
                    <a:pt x="395" y="0"/>
                    <a:pt x="1" y="388"/>
                    <a:pt x="1" y="874"/>
                  </a:cubicBezTo>
                  <a:cubicBezTo>
                    <a:pt x="1" y="1361"/>
                    <a:pt x="396" y="1758"/>
                    <a:pt x="879" y="1758"/>
                  </a:cubicBezTo>
                  <a:cubicBezTo>
                    <a:pt x="890" y="1758"/>
                    <a:pt x="901" y="1758"/>
                    <a:pt x="912" y="1757"/>
                  </a:cubicBezTo>
                  <a:lnTo>
                    <a:pt x="1785" y="1757"/>
                  </a:lnTo>
                  <a:cubicBezTo>
                    <a:pt x="2255" y="1738"/>
                    <a:pt x="2631" y="1353"/>
                    <a:pt x="2631" y="874"/>
                  </a:cubicBezTo>
                  <a:cubicBezTo>
                    <a:pt x="2631" y="405"/>
                    <a:pt x="2255" y="20"/>
                    <a:pt x="1785" y="1"/>
                  </a:cubicBezTo>
                  <a:lnTo>
                    <a:pt x="912" y="1"/>
                  </a:lnTo>
                  <a:cubicBezTo>
                    <a:pt x="901" y="1"/>
                    <a:pt x="889" y="0"/>
                    <a:pt x="878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6" name="Google Shape;1146;p48"/>
            <p:cNvSpPr/>
            <p:nvPr/>
          </p:nvSpPr>
          <p:spPr>
            <a:xfrm>
              <a:off x="5553709" y="4616259"/>
              <a:ext cx="102780" cy="68664"/>
            </a:xfrm>
            <a:custGeom>
              <a:rect b="b" l="l" r="r" t="t"/>
              <a:pathLst>
                <a:path extrusionOk="0" h="1757" w="2630">
                  <a:moveTo>
                    <a:pt x="883" y="0"/>
                  </a:moveTo>
                  <a:cubicBezTo>
                    <a:pt x="395" y="0"/>
                    <a:pt x="0" y="395"/>
                    <a:pt x="0" y="883"/>
                  </a:cubicBezTo>
                  <a:cubicBezTo>
                    <a:pt x="0" y="1362"/>
                    <a:pt x="395" y="1756"/>
                    <a:pt x="883" y="1756"/>
                  </a:cubicBezTo>
                  <a:lnTo>
                    <a:pt x="1756" y="1756"/>
                  </a:lnTo>
                  <a:cubicBezTo>
                    <a:pt x="2245" y="1756"/>
                    <a:pt x="2630" y="1362"/>
                    <a:pt x="2630" y="883"/>
                  </a:cubicBezTo>
                  <a:cubicBezTo>
                    <a:pt x="2630" y="395"/>
                    <a:pt x="2245" y="0"/>
                    <a:pt x="175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7" name="Google Shape;1147;p48"/>
            <p:cNvSpPr/>
            <p:nvPr/>
          </p:nvSpPr>
          <p:spPr>
            <a:xfrm>
              <a:off x="5552576" y="4753508"/>
              <a:ext cx="102819" cy="68351"/>
            </a:xfrm>
            <a:custGeom>
              <a:rect b="b" l="l" r="r" t="t"/>
              <a:pathLst>
                <a:path extrusionOk="0" h="1749" w="2631">
                  <a:moveTo>
                    <a:pt x="878" y="0"/>
                  </a:moveTo>
                  <a:cubicBezTo>
                    <a:pt x="395" y="0"/>
                    <a:pt x="1" y="388"/>
                    <a:pt x="1" y="874"/>
                  </a:cubicBezTo>
                  <a:cubicBezTo>
                    <a:pt x="1" y="1361"/>
                    <a:pt x="395" y="1748"/>
                    <a:pt x="878" y="1748"/>
                  </a:cubicBezTo>
                  <a:cubicBezTo>
                    <a:pt x="889" y="1748"/>
                    <a:pt x="901" y="1748"/>
                    <a:pt x="912" y="1748"/>
                  </a:cubicBezTo>
                  <a:lnTo>
                    <a:pt x="1785" y="1748"/>
                  </a:lnTo>
                  <a:cubicBezTo>
                    <a:pt x="2255" y="1729"/>
                    <a:pt x="2631" y="1344"/>
                    <a:pt x="2631" y="874"/>
                  </a:cubicBezTo>
                  <a:cubicBezTo>
                    <a:pt x="2631" y="405"/>
                    <a:pt x="2255" y="10"/>
                    <a:pt x="1785" y="1"/>
                  </a:cubicBezTo>
                  <a:lnTo>
                    <a:pt x="912" y="1"/>
                  </a:lnTo>
                  <a:cubicBezTo>
                    <a:pt x="901" y="0"/>
                    <a:pt x="889" y="0"/>
                    <a:pt x="878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8" name="Google Shape;1148;p48"/>
            <p:cNvSpPr/>
            <p:nvPr/>
          </p:nvSpPr>
          <p:spPr>
            <a:xfrm>
              <a:off x="5725114" y="4342699"/>
              <a:ext cx="70852" cy="68038"/>
            </a:xfrm>
            <a:custGeom>
              <a:rect b="b" l="l" r="r" t="t"/>
              <a:pathLst>
                <a:path extrusionOk="0" h="1741" w="1813">
                  <a:moveTo>
                    <a:pt x="875" y="1"/>
                  </a:moveTo>
                  <a:cubicBezTo>
                    <a:pt x="651" y="1"/>
                    <a:pt x="428" y="83"/>
                    <a:pt x="254" y="247"/>
                  </a:cubicBezTo>
                  <a:cubicBezTo>
                    <a:pt x="169" y="332"/>
                    <a:pt x="113" y="426"/>
                    <a:pt x="66" y="539"/>
                  </a:cubicBezTo>
                  <a:cubicBezTo>
                    <a:pt x="28" y="642"/>
                    <a:pt x="0" y="755"/>
                    <a:pt x="0" y="867"/>
                  </a:cubicBezTo>
                  <a:cubicBezTo>
                    <a:pt x="0" y="1102"/>
                    <a:pt x="94" y="1327"/>
                    <a:pt x="254" y="1487"/>
                  </a:cubicBezTo>
                  <a:cubicBezTo>
                    <a:pt x="338" y="1572"/>
                    <a:pt x="432" y="1628"/>
                    <a:pt x="545" y="1675"/>
                  </a:cubicBezTo>
                  <a:cubicBezTo>
                    <a:pt x="648" y="1722"/>
                    <a:pt x="761" y="1741"/>
                    <a:pt x="874" y="1741"/>
                  </a:cubicBezTo>
                  <a:cubicBezTo>
                    <a:pt x="1108" y="1741"/>
                    <a:pt x="1334" y="1647"/>
                    <a:pt x="1503" y="1487"/>
                  </a:cubicBezTo>
                  <a:cubicBezTo>
                    <a:pt x="1578" y="1403"/>
                    <a:pt x="1634" y="1309"/>
                    <a:pt x="1681" y="1205"/>
                  </a:cubicBezTo>
                  <a:cubicBezTo>
                    <a:pt x="1813" y="877"/>
                    <a:pt x="1738" y="501"/>
                    <a:pt x="1503" y="247"/>
                  </a:cubicBezTo>
                  <a:cubicBezTo>
                    <a:pt x="1324" y="83"/>
                    <a:pt x="1099" y="1"/>
                    <a:pt x="875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9" name="Google Shape;1149;p48"/>
            <p:cNvSpPr/>
            <p:nvPr/>
          </p:nvSpPr>
          <p:spPr>
            <a:xfrm>
              <a:off x="5725114" y="4479245"/>
              <a:ext cx="68664" cy="68781"/>
            </a:xfrm>
            <a:custGeom>
              <a:rect b="b" l="l" r="r" t="t"/>
              <a:pathLst>
                <a:path extrusionOk="0" h="1760" w="1757">
                  <a:moveTo>
                    <a:pt x="863" y="1"/>
                  </a:moveTo>
                  <a:cubicBezTo>
                    <a:pt x="516" y="1"/>
                    <a:pt x="193" y="213"/>
                    <a:pt x="66" y="548"/>
                  </a:cubicBezTo>
                  <a:cubicBezTo>
                    <a:pt x="28" y="651"/>
                    <a:pt x="0" y="764"/>
                    <a:pt x="0" y="876"/>
                  </a:cubicBezTo>
                  <a:cubicBezTo>
                    <a:pt x="0" y="942"/>
                    <a:pt x="10" y="999"/>
                    <a:pt x="19" y="1055"/>
                  </a:cubicBezTo>
                  <a:cubicBezTo>
                    <a:pt x="28" y="1111"/>
                    <a:pt x="47" y="1168"/>
                    <a:pt x="66" y="1215"/>
                  </a:cubicBezTo>
                  <a:cubicBezTo>
                    <a:pt x="85" y="1271"/>
                    <a:pt x="113" y="1318"/>
                    <a:pt x="150" y="1374"/>
                  </a:cubicBezTo>
                  <a:lnTo>
                    <a:pt x="254" y="1506"/>
                  </a:lnTo>
                  <a:cubicBezTo>
                    <a:pt x="423" y="1665"/>
                    <a:pt x="648" y="1750"/>
                    <a:pt x="874" y="1759"/>
                  </a:cubicBezTo>
                  <a:cubicBezTo>
                    <a:pt x="930" y="1759"/>
                    <a:pt x="996" y="1750"/>
                    <a:pt x="1052" y="1740"/>
                  </a:cubicBezTo>
                  <a:cubicBezTo>
                    <a:pt x="1108" y="1731"/>
                    <a:pt x="1155" y="1712"/>
                    <a:pt x="1212" y="1684"/>
                  </a:cubicBezTo>
                  <a:cubicBezTo>
                    <a:pt x="1268" y="1665"/>
                    <a:pt x="1315" y="1637"/>
                    <a:pt x="1371" y="1609"/>
                  </a:cubicBezTo>
                  <a:lnTo>
                    <a:pt x="1503" y="1506"/>
                  </a:lnTo>
                  <a:lnTo>
                    <a:pt x="1606" y="1374"/>
                  </a:lnTo>
                  <a:cubicBezTo>
                    <a:pt x="1634" y="1318"/>
                    <a:pt x="1663" y="1271"/>
                    <a:pt x="1681" y="1215"/>
                  </a:cubicBezTo>
                  <a:cubicBezTo>
                    <a:pt x="1710" y="1168"/>
                    <a:pt x="1728" y="1111"/>
                    <a:pt x="1738" y="1055"/>
                  </a:cubicBezTo>
                  <a:cubicBezTo>
                    <a:pt x="1747" y="999"/>
                    <a:pt x="1747" y="942"/>
                    <a:pt x="1756" y="876"/>
                  </a:cubicBezTo>
                  <a:cubicBezTo>
                    <a:pt x="1747" y="651"/>
                    <a:pt x="1663" y="426"/>
                    <a:pt x="1503" y="257"/>
                  </a:cubicBezTo>
                  <a:cubicBezTo>
                    <a:pt x="1456" y="219"/>
                    <a:pt x="1409" y="181"/>
                    <a:pt x="1371" y="153"/>
                  </a:cubicBezTo>
                  <a:cubicBezTo>
                    <a:pt x="1315" y="116"/>
                    <a:pt x="1268" y="97"/>
                    <a:pt x="1212" y="78"/>
                  </a:cubicBezTo>
                  <a:cubicBezTo>
                    <a:pt x="1155" y="50"/>
                    <a:pt x="1108" y="31"/>
                    <a:pt x="1052" y="22"/>
                  </a:cubicBezTo>
                  <a:cubicBezTo>
                    <a:pt x="989" y="7"/>
                    <a:pt x="926" y="1"/>
                    <a:pt x="86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0" name="Google Shape;1150;p48"/>
            <p:cNvSpPr/>
            <p:nvPr/>
          </p:nvSpPr>
          <p:spPr>
            <a:xfrm>
              <a:off x="5713351" y="4616298"/>
              <a:ext cx="92072" cy="68624"/>
            </a:xfrm>
            <a:custGeom>
              <a:rect b="b" l="l" r="r" t="t"/>
              <a:pathLst>
                <a:path extrusionOk="0" h="1756" w="2356">
                  <a:moveTo>
                    <a:pt x="1176" y="1"/>
                  </a:moveTo>
                  <a:cubicBezTo>
                    <a:pt x="944" y="1"/>
                    <a:pt x="720" y="88"/>
                    <a:pt x="555" y="253"/>
                  </a:cubicBezTo>
                  <a:cubicBezTo>
                    <a:pt x="1" y="807"/>
                    <a:pt x="395" y="1755"/>
                    <a:pt x="1175" y="1755"/>
                  </a:cubicBezTo>
                  <a:cubicBezTo>
                    <a:pt x="1178" y="1755"/>
                    <a:pt x="1182" y="1756"/>
                    <a:pt x="1186" y="1756"/>
                  </a:cubicBezTo>
                  <a:cubicBezTo>
                    <a:pt x="1967" y="1756"/>
                    <a:pt x="2355" y="804"/>
                    <a:pt x="1804" y="262"/>
                  </a:cubicBezTo>
                  <a:cubicBezTo>
                    <a:pt x="1757" y="225"/>
                    <a:pt x="1710" y="187"/>
                    <a:pt x="1672" y="149"/>
                  </a:cubicBezTo>
                  <a:cubicBezTo>
                    <a:pt x="1616" y="121"/>
                    <a:pt x="1569" y="93"/>
                    <a:pt x="1513" y="74"/>
                  </a:cubicBezTo>
                  <a:cubicBezTo>
                    <a:pt x="1456" y="46"/>
                    <a:pt x="1409" y="27"/>
                    <a:pt x="1353" y="18"/>
                  </a:cubicBezTo>
                  <a:cubicBezTo>
                    <a:pt x="1294" y="7"/>
                    <a:pt x="1235" y="1"/>
                    <a:pt x="117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1" name="Google Shape;1151;p48"/>
            <p:cNvSpPr/>
            <p:nvPr/>
          </p:nvSpPr>
          <p:spPr>
            <a:xfrm>
              <a:off x="5712609" y="4753742"/>
              <a:ext cx="93831" cy="68077"/>
            </a:xfrm>
            <a:custGeom>
              <a:rect b="b" l="l" r="r" t="t"/>
              <a:pathLst>
                <a:path extrusionOk="0" h="1742" w="2401">
                  <a:moveTo>
                    <a:pt x="1214" y="1"/>
                  </a:moveTo>
                  <a:cubicBezTo>
                    <a:pt x="1105" y="1"/>
                    <a:pt x="991" y="22"/>
                    <a:pt x="874" y="70"/>
                  </a:cubicBezTo>
                  <a:cubicBezTo>
                    <a:pt x="1" y="436"/>
                    <a:pt x="245" y="1732"/>
                    <a:pt x="1194" y="1742"/>
                  </a:cubicBezTo>
                  <a:cubicBezTo>
                    <a:pt x="1428" y="1742"/>
                    <a:pt x="1654" y="1648"/>
                    <a:pt x="1823" y="1488"/>
                  </a:cubicBezTo>
                  <a:cubicBezTo>
                    <a:pt x="2401" y="910"/>
                    <a:pt x="1921" y="1"/>
                    <a:pt x="121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2" name="Google Shape;1152;p48"/>
            <p:cNvSpPr/>
            <p:nvPr/>
          </p:nvSpPr>
          <p:spPr>
            <a:xfrm>
              <a:off x="5451281" y="4120021"/>
              <a:ext cx="445278" cy="136936"/>
            </a:xfrm>
            <a:custGeom>
              <a:rect b="b" l="l" r="r" t="t"/>
              <a:pathLst>
                <a:path extrusionOk="0" h="3504" w="11394">
                  <a:moveTo>
                    <a:pt x="3927" y="0"/>
                  </a:moveTo>
                  <a:cubicBezTo>
                    <a:pt x="3495" y="0"/>
                    <a:pt x="3081" y="179"/>
                    <a:pt x="2781" y="498"/>
                  </a:cubicBezTo>
                  <a:lnTo>
                    <a:pt x="405" y="3062"/>
                  </a:lnTo>
                  <a:lnTo>
                    <a:pt x="1" y="3504"/>
                  </a:lnTo>
                  <a:lnTo>
                    <a:pt x="11393" y="3504"/>
                  </a:lnTo>
                  <a:lnTo>
                    <a:pt x="10989" y="3062"/>
                  </a:lnTo>
                  <a:lnTo>
                    <a:pt x="8613" y="517"/>
                  </a:lnTo>
                  <a:cubicBezTo>
                    <a:pt x="8322" y="188"/>
                    <a:pt x="7899" y="0"/>
                    <a:pt x="7458" y="0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3" name="Google Shape;1153;p48"/>
            <p:cNvSpPr/>
            <p:nvPr/>
          </p:nvSpPr>
          <p:spPr>
            <a:xfrm>
              <a:off x="3226874" y="4116387"/>
              <a:ext cx="55561" cy="109920"/>
            </a:xfrm>
            <a:custGeom>
              <a:rect b="b" l="l" r="r" t="t"/>
              <a:pathLst>
                <a:path extrusionOk="0" h="3476" w="1757">
                  <a:moveTo>
                    <a:pt x="883" y="1"/>
                  </a:moveTo>
                  <a:cubicBezTo>
                    <a:pt x="413" y="1"/>
                    <a:pt x="19" y="367"/>
                    <a:pt x="10" y="846"/>
                  </a:cubicBezTo>
                  <a:lnTo>
                    <a:pt x="10" y="2602"/>
                  </a:lnTo>
                  <a:cubicBezTo>
                    <a:pt x="0" y="3081"/>
                    <a:pt x="395" y="3476"/>
                    <a:pt x="883" y="3476"/>
                  </a:cubicBezTo>
                  <a:cubicBezTo>
                    <a:pt x="1362" y="3476"/>
                    <a:pt x="1756" y="3081"/>
                    <a:pt x="1756" y="2602"/>
                  </a:cubicBezTo>
                  <a:lnTo>
                    <a:pt x="1756" y="846"/>
                  </a:lnTo>
                  <a:cubicBezTo>
                    <a:pt x="1738" y="367"/>
                    <a:pt x="1353" y="1"/>
                    <a:pt x="88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4" name="Google Shape;1154;p48"/>
            <p:cNvSpPr/>
            <p:nvPr/>
          </p:nvSpPr>
          <p:spPr>
            <a:xfrm>
              <a:off x="3115495" y="4280639"/>
              <a:ext cx="56762" cy="112007"/>
            </a:xfrm>
            <a:custGeom>
              <a:rect b="b" l="l" r="r" t="t"/>
              <a:pathLst>
                <a:path extrusionOk="0" h="3542" w="1795">
                  <a:moveTo>
                    <a:pt x="902" y="0"/>
                  </a:moveTo>
                  <a:cubicBezTo>
                    <a:pt x="404" y="0"/>
                    <a:pt x="0" y="414"/>
                    <a:pt x="19" y="911"/>
                  </a:cubicBezTo>
                  <a:lnTo>
                    <a:pt x="19" y="2668"/>
                  </a:lnTo>
                  <a:cubicBezTo>
                    <a:pt x="19" y="3147"/>
                    <a:pt x="413" y="3541"/>
                    <a:pt x="902" y="3541"/>
                  </a:cubicBezTo>
                  <a:cubicBezTo>
                    <a:pt x="1381" y="3541"/>
                    <a:pt x="1775" y="3147"/>
                    <a:pt x="1775" y="2668"/>
                  </a:cubicBezTo>
                  <a:lnTo>
                    <a:pt x="1775" y="911"/>
                  </a:lnTo>
                  <a:cubicBezTo>
                    <a:pt x="1794" y="414"/>
                    <a:pt x="1390" y="0"/>
                    <a:pt x="902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5" name="Google Shape;1155;p48"/>
            <p:cNvSpPr/>
            <p:nvPr/>
          </p:nvSpPr>
          <p:spPr>
            <a:xfrm>
              <a:off x="3226557" y="4280639"/>
              <a:ext cx="56478" cy="112007"/>
            </a:xfrm>
            <a:custGeom>
              <a:rect b="b" l="l" r="r" t="t"/>
              <a:pathLst>
                <a:path extrusionOk="0" h="3542" w="1786">
                  <a:moveTo>
                    <a:pt x="893" y="0"/>
                  </a:moveTo>
                  <a:cubicBezTo>
                    <a:pt x="395" y="0"/>
                    <a:pt x="1" y="414"/>
                    <a:pt x="20" y="911"/>
                  </a:cubicBezTo>
                  <a:lnTo>
                    <a:pt x="20" y="2668"/>
                  </a:lnTo>
                  <a:cubicBezTo>
                    <a:pt x="10" y="3147"/>
                    <a:pt x="405" y="3541"/>
                    <a:pt x="893" y="3541"/>
                  </a:cubicBezTo>
                  <a:cubicBezTo>
                    <a:pt x="1372" y="3541"/>
                    <a:pt x="1766" y="3147"/>
                    <a:pt x="1766" y="2668"/>
                  </a:cubicBezTo>
                  <a:lnTo>
                    <a:pt x="1766" y="911"/>
                  </a:lnTo>
                  <a:cubicBezTo>
                    <a:pt x="1785" y="414"/>
                    <a:pt x="1391" y="0"/>
                    <a:pt x="89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6" name="Google Shape;1156;p48"/>
            <p:cNvSpPr/>
            <p:nvPr/>
          </p:nvSpPr>
          <p:spPr>
            <a:xfrm>
              <a:off x="3116064" y="4449035"/>
              <a:ext cx="55592" cy="109920"/>
            </a:xfrm>
            <a:custGeom>
              <a:rect b="b" l="l" r="r" t="t"/>
              <a:pathLst>
                <a:path extrusionOk="0" h="3476" w="1758">
                  <a:moveTo>
                    <a:pt x="884" y="1"/>
                  </a:moveTo>
                  <a:cubicBezTo>
                    <a:pt x="405" y="1"/>
                    <a:pt x="20" y="376"/>
                    <a:pt x="1" y="846"/>
                  </a:cubicBezTo>
                  <a:lnTo>
                    <a:pt x="1" y="2593"/>
                  </a:lnTo>
                  <a:cubicBezTo>
                    <a:pt x="1" y="3081"/>
                    <a:pt x="395" y="3466"/>
                    <a:pt x="884" y="3476"/>
                  </a:cubicBezTo>
                  <a:cubicBezTo>
                    <a:pt x="1363" y="3476"/>
                    <a:pt x="1757" y="3081"/>
                    <a:pt x="1757" y="2593"/>
                  </a:cubicBezTo>
                  <a:lnTo>
                    <a:pt x="1757" y="846"/>
                  </a:lnTo>
                  <a:cubicBezTo>
                    <a:pt x="1738" y="376"/>
                    <a:pt x="1353" y="1"/>
                    <a:pt x="88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7" name="Google Shape;1157;p48"/>
            <p:cNvSpPr/>
            <p:nvPr/>
          </p:nvSpPr>
          <p:spPr>
            <a:xfrm>
              <a:off x="3227158" y="4449035"/>
              <a:ext cx="55276" cy="109920"/>
            </a:xfrm>
            <a:custGeom>
              <a:rect b="b" l="l" r="r" t="t"/>
              <a:pathLst>
                <a:path extrusionOk="0" h="3476" w="1748">
                  <a:moveTo>
                    <a:pt x="874" y="1"/>
                  </a:moveTo>
                  <a:cubicBezTo>
                    <a:pt x="404" y="1"/>
                    <a:pt x="10" y="376"/>
                    <a:pt x="1" y="846"/>
                  </a:cubicBezTo>
                  <a:lnTo>
                    <a:pt x="1" y="2593"/>
                  </a:lnTo>
                  <a:cubicBezTo>
                    <a:pt x="1" y="3081"/>
                    <a:pt x="386" y="3476"/>
                    <a:pt x="874" y="3476"/>
                  </a:cubicBezTo>
                  <a:cubicBezTo>
                    <a:pt x="1353" y="3466"/>
                    <a:pt x="1747" y="3081"/>
                    <a:pt x="1747" y="2593"/>
                  </a:cubicBezTo>
                  <a:lnTo>
                    <a:pt x="1747" y="846"/>
                  </a:lnTo>
                  <a:cubicBezTo>
                    <a:pt x="1729" y="376"/>
                    <a:pt x="1344" y="1"/>
                    <a:pt x="87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8" name="Google Shape;1158;p48"/>
            <p:cNvSpPr/>
            <p:nvPr/>
          </p:nvSpPr>
          <p:spPr>
            <a:xfrm>
              <a:off x="3116064" y="4615375"/>
              <a:ext cx="55592" cy="109888"/>
            </a:xfrm>
            <a:custGeom>
              <a:rect b="b" l="l" r="r" t="t"/>
              <a:pathLst>
                <a:path extrusionOk="0" h="3475" w="1758">
                  <a:moveTo>
                    <a:pt x="884" y="0"/>
                  </a:moveTo>
                  <a:cubicBezTo>
                    <a:pt x="405" y="0"/>
                    <a:pt x="20" y="366"/>
                    <a:pt x="1" y="845"/>
                  </a:cubicBezTo>
                  <a:lnTo>
                    <a:pt x="1" y="2592"/>
                  </a:lnTo>
                  <a:cubicBezTo>
                    <a:pt x="1" y="3081"/>
                    <a:pt x="395" y="3475"/>
                    <a:pt x="884" y="3475"/>
                  </a:cubicBezTo>
                  <a:cubicBezTo>
                    <a:pt x="1363" y="3475"/>
                    <a:pt x="1757" y="3081"/>
                    <a:pt x="1757" y="2592"/>
                  </a:cubicBezTo>
                  <a:lnTo>
                    <a:pt x="1757" y="845"/>
                  </a:lnTo>
                  <a:cubicBezTo>
                    <a:pt x="1738" y="366"/>
                    <a:pt x="1353" y="0"/>
                    <a:pt x="88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9" name="Google Shape;1159;p48"/>
            <p:cNvSpPr/>
            <p:nvPr/>
          </p:nvSpPr>
          <p:spPr>
            <a:xfrm>
              <a:off x="3226874" y="4615375"/>
              <a:ext cx="55561" cy="109888"/>
            </a:xfrm>
            <a:custGeom>
              <a:rect b="b" l="l" r="r" t="t"/>
              <a:pathLst>
                <a:path extrusionOk="0" h="3475" w="1757">
                  <a:moveTo>
                    <a:pt x="883" y="0"/>
                  </a:moveTo>
                  <a:cubicBezTo>
                    <a:pt x="413" y="0"/>
                    <a:pt x="19" y="366"/>
                    <a:pt x="10" y="845"/>
                  </a:cubicBezTo>
                  <a:lnTo>
                    <a:pt x="10" y="2592"/>
                  </a:lnTo>
                  <a:cubicBezTo>
                    <a:pt x="0" y="3081"/>
                    <a:pt x="395" y="3475"/>
                    <a:pt x="883" y="3475"/>
                  </a:cubicBezTo>
                  <a:cubicBezTo>
                    <a:pt x="1362" y="3475"/>
                    <a:pt x="1756" y="3081"/>
                    <a:pt x="1756" y="2592"/>
                  </a:cubicBezTo>
                  <a:lnTo>
                    <a:pt x="1756" y="845"/>
                  </a:lnTo>
                  <a:cubicBezTo>
                    <a:pt x="1738" y="366"/>
                    <a:pt x="1353" y="0"/>
                    <a:pt x="88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0" name="Google Shape;1160;p48"/>
            <p:cNvSpPr/>
            <p:nvPr/>
          </p:nvSpPr>
          <p:spPr>
            <a:xfrm>
              <a:off x="3115495" y="4779596"/>
              <a:ext cx="56762" cy="112007"/>
            </a:xfrm>
            <a:custGeom>
              <a:rect b="b" l="l" r="r" t="t"/>
              <a:pathLst>
                <a:path extrusionOk="0" h="3542" w="1795">
                  <a:moveTo>
                    <a:pt x="902" y="1"/>
                  </a:moveTo>
                  <a:cubicBezTo>
                    <a:pt x="404" y="1"/>
                    <a:pt x="0" y="414"/>
                    <a:pt x="19" y="912"/>
                  </a:cubicBezTo>
                  <a:lnTo>
                    <a:pt x="19" y="2659"/>
                  </a:lnTo>
                  <a:cubicBezTo>
                    <a:pt x="19" y="3147"/>
                    <a:pt x="413" y="3541"/>
                    <a:pt x="902" y="3541"/>
                  </a:cubicBezTo>
                  <a:cubicBezTo>
                    <a:pt x="1381" y="3541"/>
                    <a:pt x="1775" y="3147"/>
                    <a:pt x="1775" y="2659"/>
                  </a:cubicBezTo>
                  <a:lnTo>
                    <a:pt x="1775" y="912"/>
                  </a:lnTo>
                  <a:cubicBezTo>
                    <a:pt x="1794" y="414"/>
                    <a:pt x="1390" y="1"/>
                    <a:pt x="902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1" name="Google Shape;1161;p48"/>
            <p:cNvSpPr/>
            <p:nvPr/>
          </p:nvSpPr>
          <p:spPr>
            <a:xfrm>
              <a:off x="3226557" y="4779596"/>
              <a:ext cx="56478" cy="112007"/>
            </a:xfrm>
            <a:custGeom>
              <a:rect b="b" l="l" r="r" t="t"/>
              <a:pathLst>
                <a:path extrusionOk="0" h="3542" w="1786">
                  <a:moveTo>
                    <a:pt x="893" y="1"/>
                  </a:moveTo>
                  <a:cubicBezTo>
                    <a:pt x="395" y="1"/>
                    <a:pt x="1" y="414"/>
                    <a:pt x="20" y="912"/>
                  </a:cubicBezTo>
                  <a:lnTo>
                    <a:pt x="20" y="2659"/>
                  </a:lnTo>
                  <a:cubicBezTo>
                    <a:pt x="10" y="3147"/>
                    <a:pt x="405" y="3541"/>
                    <a:pt x="893" y="3541"/>
                  </a:cubicBezTo>
                  <a:cubicBezTo>
                    <a:pt x="1372" y="3541"/>
                    <a:pt x="1766" y="3147"/>
                    <a:pt x="1766" y="2659"/>
                  </a:cubicBezTo>
                  <a:lnTo>
                    <a:pt x="1766" y="912"/>
                  </a:lnTo>
                  <a:cubicBezTo>
                    <a:pt x="1785" y="414"/>
                    <a:pt x="1391" y="1"/>
                    <a:pt x="89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2" name="Google Shape;1162;p48"/>
            <p:cNvSpPr/>
            <p:nvPr/>
          </p:nvSpPr>
          <p:spPr>
            <a:xfrm>
              <a:off x="3985947" y="3965787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3" y="0"/>
                  </a:moveTo>
                  <a:cubicBezTo>
                    <a:pt x="823" y="0"/>
                    <a:pt x="1" y="821"/>
                    <a:pt x="1" y="1841"/>
                  </a:cubicBezTo>
                  <a:lnTo>
                    <a:pt x="1" y="1842"/>
                  </a:lnTo>
                  <a:cubicBezTo>
                    <a:pt x="1" y="2862"/>
                    <a:pt x="823" y="3683"/>
                    <a:pt x="1843" y="3683"/>
                  </a:cubicBezTo>
                  <a:cubicBezTo>
                    <a:pt x="2863" y="3683"/>
                    <a:pt x="3684" y="2862"/>
                    <a:pt x="3684" y="1842"/>
                  </a:cubicBezTo>
                  <a:lnTo>
                    <a:pt x="3684" y="1841"/>
                  </a:lnTo>
                  <a:cubicBezTo>
                    <a:pt x="3684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3" name="Google Shape;1163;p48"/>
            <p:cNvSpPr/>
            <p:nvPr/>
          </p:nvSpPr>
          <p:spPr>
            <a:xfrm>
              <a:off x="4093390" y="3965787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0"/>
                  </a:moveTo>
                  <a:cubicBezTo>
                    <a:pt x="821" y="0"/>
                    <a:pt x="0" y="821"/>
                    <a:pt x="0" y="1841"/>
                  </a:cubicBezTo>
                  <a:lnTo>
                    <a:pt x="0" y="1842"/>
                  </a:lnTo>
                  <a:cubicBezTo>
                    <a:pt x="0" y="2862"/>
                    <a:pt x="821" y="3683"/>
                    <a:pt x="1841" y="3683"/>
                  </a:cubicBezTo>
                  <a:lnTo>
                    <a:pt x="1842" y="3683"/>
                  </a:lnTo>
                  <a:cubicBezTo>
                    <a:pt x="2862" y="3683"/>
                    <a:pt x="3683" y="2862"/>
                    <a:pt x="3683" y="1842"/>
                  </a:cubicBezTo>
                  <a:lnTo>
                    <a:pt x="3683" y="1841"/>
                  </a:lnTo>
                  <a:cubicBezTo>
                    <a:pt x="3683" y="821"/>
                    <a:pt x="2862" y="0"/>
                    <a:pt x="1842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4" name="Google Shape;1164;p48"/>
            <p:cNvSpPr/>
            <p:nvPr/>
          </p:nvSpPr>
          <p:spPr>
            <a:xfrm>
              <a:off x="3878552" y="4064058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1"/>
                  </a:moveTo>
                  <a:cubicBezTo>
                    <a:pt x="821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1" y="3684"/>
                    <a:pt x="1841" y="3684"/>
                  </a:cubicBezTo>
                  <a:lnTo>
                    <a:pt x="1843" y="3684"/>
                  </a:lnTo>
                  <a:cubicBezTo>
                    <a:pt x="2863" y="3684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5" name="Google Shape;1165;p48"/>
            <p:cNvSpPr/>
            <p:nvPr/>
          </p:nvSpPr>
          <p:spPr>
            <a:xfrm>
              <a:off x="3985947" y="4064058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3" y="1"/>
                  </a:moveTo>
                  <a:cubicBezTo>
                    <a:pt x="823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3" y="3684"/>
                    <a:pt x="1843" y="3684"/>
                  </a:cubicBezTo>
                  <a:cubicBezTo>
                    <a:pt x="2863" y="3684"/>
                    <a:pt x="3684" y="2863"/>
                    <a:pt x="3684" y="1843"/>
                  </a:cubicBezTo>
                  <a:lnTo>
                    <a:pt x="3684" y="1841"/>
                  </a:lnTo>
                  <a:cubicBezTo>
                    <a:pt x="3684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6" name="Google Shape;1166;p48"/>
            <p:cNvSpPr/>
            <p:nvPr/>
          </p:nvSpPr>
          <p:spPr>
            <a:xfrm>
              <a:off x="4093390" y="4064058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1"/>
                  </a:moveTo>
                  <a:cubicBezTo>
                    <a:pt x="821" y="1"/>
                    <a:pt x="0" y="821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4"/>
                    <a:pt x="1841" y="3684"/>
                  </a:cubicBezTo>
                  <a:lnTo>
                    <a:pt x="1842" y="3684"/>
                  </a:lnTo>
                  <a:cubicBezTo>
                    <a:pt x="2862" y="3684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2" y="1"/>
                    <a:pt x="1842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7" name="Google Shape;1167;p48"/>
            <p:cNvSpPr/>
            <p:nvPr/>
          </p:nvSpPr>
          <p:spPr>
            <a:xfrm>
              <a:off x="3878552" y="4162312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1" y="0"/>
                  </a:moveTo>
                  <a:cubicBezTo>
                    <a:pt x="821" y="0"/>
                    <a:pt x="1" y="823"/>
                    <a:pt x="1" y="1843"/>
                  </a:cubicBezTo>
                  <a:cubicBezTo>
                    <a:pt x="1" y="2863"/>
                    <a:pt x="821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3" y="2863"/>
                    <a:pt x="3683" y="1843"/>
                  </a:cubicBezTo>
                  <a:cubicBezTo>
                    <a:pt x="3683" y="823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8" name="Google Shape;1168;p48"/>
            <p:cNvSpPr/>
            <p:nvPr/>
          </p:nvSpPr>
          <p:spPr>
            <a:xfrm>
              <a:off x="3985947" y="4162312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0"/>
                  </a:moveTo>
                  <a:cubicBezTo>
                    <a:pt x="823" y="0"/>
                    <a:pt x="1" y="823"/>
                    <a:pt x="1" y="1843"/>
                  </a:cubicBezTo>
                  <a:cubicBezTo>
                    <a:pt x="1" y="2863"/>
                    <a:pt x="823" y="3685"/>
                    <a:pt x="1843" y="3685"/>
                  </a:cubicBezTo>
                  <a:cubicBezTo>
                    <a:pt x="2863" y="3685"/>
                    <a:pt x="3684" y="2863"/>
                    <a:pt x="3684" y="1843"/>
                  </a:cubicBezTo>
                  <a:cubicBezTo>
                    <a:pt x="3684" y="823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9" name="Google Shape;1169;p48"/>
            <p:cNvSpPr/>
            <p:nvPr/>
          </p:nvSpPr>
          <p:spPr>
            <a:xfrm>
              <a:off x="4093390" y="4162312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841" y="0"/>
                  </a:moveTo>
                  <a:cubicBezTo>
                    <a:pt x="821" y="0"/>
                    <a:pt x="0" y="823"/>
                    <a:pt x="0" y="1843"/>
                  </a:cubicBezTo>
                  <a:cubicBezTo>
                    <a:pt x="0" y="2863"/>
                    <a:pt x="821" y="3685"/>
                    <a:pt x="1841" y="3685"/>
                  </a:cubicBezTo>
                  <a:lnTo>
                    <a:pt x="1842" y="3685"/>
                  </a:lnTo>
                  <a:cubicBezTo>
                    <a:pt x="2862" y="3685"/>
                    <a:pt x="3683" y="2863"/>
                    <a:pt x="3683" y="1843"/>
                  </a:cubicBezTo>
                  <a:cubicBezTo>
                    <a:pt x="3683" y="823"/>
                    <a:pt x="2862" y="0"/>
                    <a:pt x="1842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0" name="Google Shape;1170;p48"/>
            <p:cNvSpPr/>
            <p:nvPr/>
          </p:nvSpPr>
          <p:spPr>
            <a:xfrm>
              <a:off x="3878552" y="4260583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1"/>
                  </a:moveTo>
                  <a:cubicBezTo>
                    <a:pt x="821" y="1"/>
                    <a:pt x="1" y="822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1" y="3684"/>
                    <a:pt x="1841" y="3684"/>
                  </a:cubicBezTo>
                  <a:lnTo>
                    <a:pt x="1843" y="3684"/>
                  </a:lnTo>
                  <a:cubicBezTo>
                    <a:pt x="2863" y="3684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2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1" name="Google Shape;1171;p48"/>
            <p:cNvSpPr/>
            <p:nvPr/>
          </p:nvSpPr>
          <p:spPr>
            <a:xfrm>
              <a:off x="3985947" y="4260583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3" y="1"/>
                  </a:moveTo>
                  <a:cubicBezTo>
                    <a:pt x="823" y="1"/>
                    <a:pt x="1" y="822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3" y="3684"/>
                    <a:pt x="1843" y="3684"/>
                  </a:cubicBezTo>
                  <a:cubicBezTo>
                    <a:pt x="2863" y="3684"/>
                    <a:pt x="3684" y="2863"/>
                    <a:pt x="3684" y="1843"/>
                  </a:cubicBezTo>
                  <a:lnTo>
                    <a:pt x="3684" y="1841"/>
                  </a:lnTo>
                  <a:cubicBezTo>
                    <a:pt x="3684" y="822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2" name="Google Shape;1172;p48"/>
            <p:cNvSpPr/>
            <p:nvPr/>
          </p:nvSpPr>
          <p:spPr>
            <a:xfrm>
              <a:off x="4093390" y="4260583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1"/>
                  </a:moveTo>
                  <a:cubicBezTo>
                    <a:pt x="821" y="1"/>
                    <a:pt x="0" y="822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4"/>
                    <a:pt x="1841" y="3684"/>
                  </a:cubicBezTo>
                  <a:lnTo>
                    <a:pt x="1842" y="3684"/>
                  </a:lnTo>
                  <a:cubicBezTo>
                    <a:pt x="2862" y="3684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2"/>
                    <a:pt x="2862" y="1"/>
                    <a:pt x="1842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3" name="Google Shape;1173;p48"/>
            <p:cNvSpPr/>
            <p:nvPr/>
          </p:nvSpPr>
          <p:spPr>
            <a:xfrm>
              <a:off x="3878552" y="4358837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1" y="1"/>
                  </a:moveTo>
                  <a:cubicBezTo>
                    <a:pt x="821" y="1"/>
                    <a:pt x="1" y="823"/>
                    <a:pt x="1" y="1843"/>
                  </a:cubicBezTo>
                  <a:cubicBezTo>
                    <a:pt x="1" y="2865"/>
                    <a:pt x="821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3" y="2865"/>
                    <a:pt x="3683" y="1843"/>
                  </a:cubicBezTo>
                  <a:cubicBezTo>
                    <a:pt x="3683" y="823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4" name="Google Shape;1174;p48"/>
            <p:cNvSpPr/>
            <p:nvPr/>
          </p:nvSpPr>
          <p:spPr>
            <a:xfrm>
              <a:off x="3985947" y="4358837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1"/>
                  </a:moveTo>
                  <a:cubicBezTo>
                    <a:pt x="823" y="1"/>
                    <a:pt x="1" y="823"/>
                    <a:pt x="1" y="1843"/>
                  </a:cubicBezTo>
                  <a:cubicBezTo>
                    <a:pt x="1" y="2865"/>
                    <a:pt x="823" y="3685"/>
                    <a:pt x="1843" y="3685"/>
                  </a:cubicBezTo>
                  <a:cubicBezTo>
                    <a:pt x="2863" y="3685"/>
                    <a:pt x="3684" y="2865"/>
                    <a:pt x="3684" y="1843"/>
                  </a:cubicBezTo>
                  <a:cubicBezTo>
                    <a:pt x="3684" y="823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5" name="Google Shape;1175;p48"/>
            <p:cNvSpPr/>
            <p:nvPr/>
          </p:nvSpPr>
          <p:spPr>
            <a:xfrm>
              <a:off x="4093390" y="4358837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841" y="1"/>
                  </a:moveTo>
                  <a:cubicBezTo>
                    <a:pt x="821" y="1"/>
                    <a:pt x="0" y="823"/>
                    <a:pt x="0" y="1843"/>
                  </a:cubicBezTo>
                  <a:cubicBezTo>
                    <a:pt x="0" y="2865"/>
                    <a:pt x="821" y="3685"/>
                    <a:pt x="1841" y="3685"/>
                  </a:cubicBezTo>
                  <a:lnTo>
                    <a:pt x="1842" y="3685"/>
                  </a:lnTo>
                  <a:cubicBezTo>
                    <a:pt x="2862" y="3685"/>
                    <a:pt x="3683" y="2865"/>
                    <a:pt x="3683" y="1843"/>
                  </a:cubicBezTo>
                  <a:cubicBezTo>
                    <a:pt x="3683" y="823"/>
                    <a:pt x="2862" y="1"/>
                    <a:pt x="1842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6" name="Google Shape;1176;p48"/>
            <p:cNvSpPr/>
            <p:nvPr/>
          </p:nvSpPr>
          <p:spPr>
            <a:xfrm>
              <a:off x="3878552" y="4457123"/>
              <a:ext cx="59810" cy="59826"/>
            </a:xfrm>
            <a:custGeom>
              <a:rect b="b" l="l" r="r" t="t"/>
              <a:pathLst>
                <a:path extrusionOk="0" h="3685" w="3684">
                  <a:moveTo>
                    <a:pt x="1841" y="0"/>
                  </a:moveTo>
                  <a:cubicBezTo>
                    <a:pt x="821" y="0"/>
                    <a:pt x="1" y="821"/>
                    <a:pt x="1" y="1843"/>
                  </a:cubicBezTo>
                  <a:cubicBezTo>
                    <a:pt x="1" y="2862"/>
                    <a:pt x="821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3" y="2862"/>
                    <a:pt x="3683" y="1843"/>
                  </a:cubicBezTo>
                  <a:cubicBezTo>
                    <a:pt x="3683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7" name="Google Shape;1177;p48"/>
            <p:cNvSpPr/>
            <p:nvPr/>
          </p:nvSpPr>
          <p:spPr>
            <a:xfrm>
              <a:off x="3985947" y="4457123"/>
              <a:ext cx="59810" cy="59826"/>
            </a:xfrm>
            <a:custGeom>
              <a:rect b="b" l="l" r="r" t="t"/>
              <a:pathLst>
                <a:path extrusionOk="0" h="3685" w="3684">
                  <a:moveTo>
                    <a:pt x="1843" y="0"/>
                  </a:moveTo>
                  <a:cubicBezTo>
                    <a:pt x="823" y="0"/>
                    <a:pt x="1" y="821"/>
                    <a:pt x="1" y="1843"/>
                  </a:cubicBezTo>
                  <a:cubicBezTo>
                    <a:pt x="1" y="2862"/>
                    <a:pt x="823" y="3685"/>
                    <a:pt x="1843" y="3685"/>
                  </a:cubicBezTo>
                  <a:cubicBezTo>
                    <a:pt x="2863" y="3685"/>
                    <a:pt x="3684" y="2862"/>
                    <a:pt x="3684" y="1843"/>
                  </a:cubicBezTo>
                  <a:cubicBezTo>
                    <a:pt x="3684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8" name="Google Shape;1178;p48"/>
            <p:cNvSpPr/>
            <p:nvPr/>
          </p:nvSpPr>
          <p:spPr>
            <a:xfrm>
              <a:off x="4093390" y="4457123"/>
              <a:ext cx="59794" cy="59826"/>
            </a:xfrm>
            <a:custGeom>
              <a:rect b="b" l="l" r="r" t="t"/>
              <a:pathLst>
                <a:path extrusionOk="0" h="3685" w="3683">
                  <a:moveTo>
                    <a:pt x="1841" y="0"/>
                  </a:moveTo>
                  <a:cubicBezTo>
                    <a:pt x="821" y="0"/>
                    <a:pt x="0" y="821"/>
                    <a:pt x="0" y="1843"/>
                  </a:cubicBezTo>
                  <a:cubicBezTo>
                    <a:pt x="0" y="2862"/>
                    <a:pt x="821" y="3685"/>
                    <a:pt x="1841" y="3685"/>
                  </a:cubicBezTo>
                  <a:lnTo>
                    <a:pt x="1842" y="3685"/>
                  </a:lnTo>
                  <a:cubicBezTo>
                    <a:pt x="2862" y="3685"/>
                    <a:pt x="3683" y="2862"/>
                    <a:pt x="3683" y="1843"/>
                  </a:cubicBezTo>
                  <a:cubicBezTo>
                    <a:pt x="3683" y="821"/>
                    <a:pt x="2862" y="0"/>
                    <a:pt x="1842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9" name="Google Shape;1179;p48"/>
            <p:cNvSpPr/>
            <p:nvPr/>
          </p:nvSpPr>
          <p:spPr>
            <a:xfrm>
              <a:off x="3878552" y="4555394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1"/>
                  </a:moveTo>
                  <a:cubicBezTo>
                    <a:pt x="821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1" y="3684"/>
                    <a:pt x="1841" y="3684"/>
                  </a:cubicBezTo>
                  <a:lnTo>
                    <a:pt x="1843" y="3684"/>
                  </a:lnTo>
                  <a:cubicBezTo>
                    <a:pt x="2863" y="3684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0" name="Google Shape;1180;p48"/>
            <p:cNvSpPr/>
            <p:nvPr/>
          </p:nvSpPr>
          <p:spPr>
            <a:xfrm>
              <a:off x="3985947" y="4555394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3" y="1"/>
                  </a:moveTo>
                  <a:cubicBezTo>
                    <a:pt x="823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3" y="3684"/>
                    <a:pt x="1843" y="3684"/>
                  </a:cubicBezTo>
                  <a:cubicBezTo>
                    <a:pt x="2863" y="3684"/>
                    <a:pt x="3684" y="2863"/>
                    <a:pt x="3684" y="1843"/>
                  </a:cubicBezTo>
                  <a:lnTo>
                    <a:pt x="3684" y="1841"/>
                  </a:lnTo>
                  <a:cubicBezTo>
                    <a:pt x="3684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1" name="Google Shape;1181;p48"/>
            <p:cNvSpPr/>
            <p:nvPr/>
          </p:nvSpPr>
          <p:spPr>
            <a:xfrm>
              <a:off x="4093390" y="4555394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1"/>
                  </a:moveTo>
                  <a:cubicBezTo>
                    <a:pt x="821" y="1"/>
                    <a:pt x="0" y="821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4"/>
                    <a:pt x="1841" y="3684"/>
                  </a:cubicBezTo>
                  <a:lnTo>
                    <a:pt x="1842" y="3684"/>
                  </a:lnTo>
                  <a:cubicBezTo>
                    <a:pt x="2862" y="3684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2" y="1"/>
                    <a:pt x="1842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2" name="Google Shape;1182;p48"/>
            <p:cNvSpPr/>
            <p:nvPr/>
          </p:nvSpPr>
          <p:spPr>
            <a:xfrm>
              <a:off x="3878552" y="4653648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1" y="0"/>
                  </a:moveTo>
                  <a:cubicBezTo>
                    <a:pt x="821" y="0"/>
                    <a:pt x="1" y="823"/>
                    <a:pt x="1" y="1843"/>
                  </a:cubicBezTo>
                  <a:cubicBezTo>
                    <a:pt x="1" y="2864"/>
                    <a:pt x="821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3" y="2864"/>
                    <a:pt x="3683" y="1843"/>
                  </a:cubicBezTo>
                  <a:cubicBezTo>
                    <a:pt x="3683" y="823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3" name="Google Shape;1183;p48"/>
            <p:cNvSpPr/>
            <p:nvPr/>
          </p:nvSpPr>
          <p:spPr>
            <a:xfrm>
              <a:off x="3985947" y="4653648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0"/>
                  </a:moveTo>
                  <a:cubicBezTo>
                    <a:pt x="823" y="0"/>
                    <a:pt x="1" y="823"/>
                    <a:pt x="1" y="1843"/>
                  </a:cubicBezTo>
                  <a:cubicBezTo>
                    <a:pt x="1" y="2864"/>
                    <a:pt x="823" y="3685"/>
                    <a:pt x="1843" y="3685"/>
                  </a:cubicBezTo>
                  <a:cubicBezTo>
                    <a:pt x="2863" y="3685"/>
                    <a:pt x="3684" y="2864"/>
                    <a:pt x="3684" y="1843"/>
                  </a:cubicBezTo>
                  <a:cubicBezTo>
                    <a:pt x="3684" y="823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4" name="Google Shape;1184;p48"/>
            <p:cNvSpPr/>
            <p:nvPr/>
          </p:nvSpPr>
          <p:spPr>
            <a:xfrm>
              <a:off x="4093390" y="4653648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841" y="0"/>
                  </a:moveTo>
                  <a:cubicBezTo>
                    <a:pt x="821" y="0"/>
                    <a:pt x="0" y="823"/>
                    <a:pt x="0" y="1843"/>
                  </a:cubicBezTo>
                  <a:cubicBezTo>
                    <a:pt x="0" y="2864"/>
                    <a:pt x="821" y="3685"/>
                    <a:pt x="1841" y="3685"/>
                  </a:cubicBezTo>
                  <a:lnTo>
                    <a:pt x="1842" y="3685"/>
                  </a:lnTo>
                  <a:cubicBezTo>
                    <a:pt x="2862" y="3685"/>
                    <a:pt x="3683" y="2864"/>
                    <a:pt x="3683" y="1843"/>
                  </a:cubicBezTo>
                  <a:cubicBezTo>
                    <a:pt x="3683" y="823"/>
                    <a:pt x="2862" y="0"/>
                    <a:pt x="184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5" name="Google Shape;1185;p48"/>
            <p:cNvSpPr/>
            <p:nvPr/>
          </p:nvSpPr>
          <p:spPr>
            <a:xfrm>
              <a:off x="3878552" y="4751919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1" y="1"/>
                  </a:moveTo>
                  <a:cubicBezTo>
                    <a:pt x="821" y="1"/>
                    <a:pt x="1" y="822"/>
                    <a:pt x="1" y="1843"/>
                  </a:cubicBezTo>
                  <a:cubicBezTo>
                    <a:pt x="1" y="2863"/>
                    <a:pt x="821" y="3686"/>
                    <a:pt x="1841" y="3686"/>
                  </a:cubicBezTo>
                  <a:lnTo>
                    <a:pt x="1843" y="3686"/>
                  </a:lnTo>
                  <a:cubicBezTo>
                    <a:pt x="2863" y="3686"/>
                    <a:pt x="3683" y="2863"/>
                    <a:pt x="3683" y="1843"/>
                  </a:cubicBezTo>
                  <a:cubicBezTo>
                    <a:pt x="3683" y="822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6" name="Google Shape;1186;p48"/>
            <p:cNvSpPr/>
            <p:nvPr/>
          </p:nvSpPr>
          <p:spPr>
            <a:xfrm>
              <a:off x="3985947" y="4751919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1"/>
                  </a:moveTo>
                  <a:cubicBezTo>
                    <a:pt x="823" y="1"/>
                    <a:pt x="1" y="822"/>
                    <a:pt x="1" y="1843"/>
                  </a:cubicBezTo>
                  <a:cubicBezTo>
                    <a:pt x="1" y="2863"/>
                    <a:pt x="823" y="3686"/>
                    <a:pt x="1843" y="3686"/>
                  </a:cubicBezTo>
                  <a:cubicBezTo>
                    <a:pt x="2863" y="3686"/>
                    <a:pt x="3684" y="2863"/>
                    <a:pt x="3684" y="1843"/>
                  </a:cubicBezTo>
                  <a:cubicBezTo>
                    <a:pt x="3684" y="822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7" name="Google Shape;1187;p48"/>
            <p:cNvSpPr/>
            <p:nvPr/>
          </p:nvSpPr>
          <p:spPr>
            <a:xfrm>
              <a:off x="4093390" y="4751919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841" y="1"/>
                  </a:moveTo>
                  <a:cubicBezTo>
                    <a:pt x="821" y="1"/>
                    <a:pt x="0" y="822"/>
                    <a:pt x="0" y="1843"/>
                  </a:cubicBezTo>
                  <a:cubicBezTo>
                    <a:pt x="0" y="2863"/>
                    <a:pt x="821" y="3686"/>
                    <a:pt x="1841" y="3686"/>
                  </a:cubicBezTo>
                  <a:lnTo>
                    <a:pt x="1842" y="3686"/>
                  </a:lnTo>
                  <a:cubicBezTo>
                    <a:pt x="2862" y="3686"/>
                    <a:pt x="3683" y="2863"/>
                    <a:pt x="3683" y="1843"/>
                  </a:cubicBezTo>
                  <a:cubicBezTo>
                    <a:pt x="3683" y="822"/>
                    <a:pt x="2862" y="1"/>
                    <a:pt x="1842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8" name="Google Shape;1188;p48"/>
            <p:cNvSpPr/>
            <p:nvPr/>
          </p:nvSpPr>
          <p:spPr>
            <a:xfrm>
              <a:off x="3878552" y="4850205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0"/>
                  </a:moveTo>
                  <a:cubicBezTo>
                    <a:pt x="821" y="0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1" y="3683"/>
                    <a:pt x="1841" y="3683"/>
                  </a:cubicBezTo>
                  <a:lnTo>
                    <a:pt x="1843" y="3683"/>
                  </a:lnTo>
                  <a:cubicBezTo>
                    <a:pt x="2863" y="3683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9" name="Google Shape;1189;p48"/>
            <p:cNvSpPr/>
            <p:nvPr/>
          </p:nvSpPr>
          <p:spPr>
            <a:xfrm>
              <a:off x="3985947" y="4850205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3" y="0"/>
                  </a:moveTo>
                  <a:cubicBezTo>
                    <a:pt x="823" y="0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3" y="3683"/>
                    <a:pt x="1843" y="3683"/>
                  </a:cubicBezTo>
                  <a:cubicBezTo>
                    <a:pt x="2863" y="3683"/>
                    <a:pt x="3684" y="2863"/>
                    <a:pt x="3684" y="1843"/>
                  </a:cubicBezTo>
                  <a:lnTo>
                    <a:pt x="3684" y="1841"/>
                  </a:lnTo>
                  <a:cubicBezTo>
                    <a:pt x="3684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0" name="Google Shape;1190;p48"/>
            <p:cNvSpPr/>
            <p:nvPr/>
          </p:nvSpPr>
          <p:spPr>
            <a:xfrm>
              <a:off x="4093390" y="4850205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0"/>
                  </a:moveTo>
                  <a:cubicBezTo>
                    <a:pt x="821" y="0"/>
                    <a:pt x="0" y="821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3"/>
                    <a:pt x="1841" y="3683"/>
                  </a:cubicBezTo>
                  <a:lnTo>
                    <a:pt x="1842" y="3683"/>
                  </a:lnTo>
                  <a:cubicBezTo>
                    <a:pt x="2862" y="3683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2" y="0"/>
                    <a:pt x="1842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1" name="Google Shape;1191;p48"/>
            <p:cNvSpPr/>
            <p:nvPr/>
          </p:nvSpPr>
          <p:spPr>
            <a:xfrm>
              <a:off x="3878552" y="4648015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" y="0"/>
                  </a:moveTo>
                  <a:lnTo>
                    <a:pt x="1" y="3685"/>
                  </a:lnTo>
                  <a:lnTo>
                    <a:pt x="3683" y="3685"/>
                  </a:lnTo>
                  <a:lnTo>
                    <a:pt x="368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2" name="Google Shape;1192;p48"/>
            <p:cNvSpPr/>
            <p:nvPr/>
          </p:nvSpPr>
          <p:spPr>
            <a:xfrm>
              <a:off x="3985947" y="4648015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" y="0"/>
                  </a:moveTo>
                  <a:lnTo>
                    <a:pt x="1" y="3685"/>
                  </a:lnTo>
                  <a:lnTo>
                    <a:pt x="3684" y="3685"/>
                  </a:lnTo>
                  <a:lnTo>
                    <a:pt x="368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3" name="Google Shape;1193;p48"/>
            <p:cNvSpPr/>
            <p:nvPr/>
          </p:nvSpPr>
          <p:spPr>
            <a:xfrm>
              <a:off x="4093390" y="4648015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0" y="0"/>
                  </a:moveTo>
                  <a:lnTo>
                    <a:pt x="0" y="3685"/>
                  </a:lnTo>
                  <a:lnTo>
                    <a:pt x="3683" y="3685"/>
                  </a:lnTo>
                  <a:lnTo>
                    <a:pt x="368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4" name="Google Shape;1194;p48"/>
            <p:cNvSpPr/>
            <p:nvPr/>
          </p:nvSpPr>
          <p:spPr>
            <a:xfrm>
              <a:off x="3878552" y="3859464"/>
              <a:ext cx="274631" cy="59063"/>
            </a:xfrm>
            <a:custGeom>
              <a:rect b="b" l="l" r="r" t="t"/>
              <a:pathLst>
                <a:path extrusionOk="0" h="3638" w="16916">
                  <a:moveTo>
                    <a:pt x="3638" y="1"/>
                  </a:moveTo>
                  <a:cubicBezTo>
                    <a:pt x="1628" y="1"/>
                    <a:pt x="1" y="1628"/>
                    <a:pt x="1" y="3638"/>
                  </a:cubicBezTo>
                  <a:lnTo>
                    <a:pt x="16916" y="3638"/>
                  </a:lnTo>
                  <a:cubicBezTo>
                    <a:pt x="16916" y="1628"/>
                    <a:pt x="15288" y="1"/>
                    <a:pt x="13279" y="1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5" name="Google Shape;1195;p48"/>
            <p:cNvSpPr/>
            <p:nvPr/>
          </p:nvSpPr>
          <p:spPr>
            <a:xfrm>
              <a:off x="4604371" y="3801229"/>
              <a:ext cx="351455" cy="1162832"/>
            </a:xfrm>
            <a:custGeom>
              <a:rect b="b" l="l" r="r" t="t"/>
              <a:pathLst>
                <a:path extrusionOk="0" h="71625" w="21648">
                  <a:moveTo>
                    <a:pt x="2448" y="0"/>
                  </a:moveTo>
                  <a:cubicBezTo>
                    <a:pt x="1096" y="0"/>
                    <a:pt x="0" y="1097"/>
                    <a:pt x="0" y="2450"/>
                  </a:cubicBezTo>
                  <a:lnTo>
                    <a:pt x="0" y="71624"/>
                  </a:lnTo>
                  <a:lnTo>
                    <a:pt x="21648" y="71624"/>
                  </a:lnTo>
                  <a:lnTo>
                    <a:pt x="21648" y="2450"/>
                  </a:lnTo>
                  <a:cubicBezTo>
                    <a:pt x="21648" y="1097"/>
                    <a:pt x="20551" y="0"/>
                    <a:pt x="19198" y="0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6" name="Google Shape;1196;p48"/>
            <p:cNvSpPr/>
            <p:nvPr/>
          </p:nvSpPr>
          <p:spPr>
            <a:xfrm>
              <a:off x="4642766" y="3848490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0"/>
                  </a:moveTo>
                  <a:cubicBezTo>
                    <a:pt x="821" y="0"/>
                    <a:pt x="0" y="821"/>
                    <a:pt x="0" y="1843"/>
                  </a:cubicBezTo>
                  <a:lnTo>
                    <a:pt x="0" y="1845"/>
                  </a:lnTo>
                  <a:cubicBezTo>
                    <a:pt x="0" y="2864"/>
                    <a:pt x="821" y="3685"/>
                    <a:pt x="1843" y="3685"/>
                  </a:cubicBezTo>
                  <a:cubicBezTo>
                    <a:pt x="2863" y="3685"/>
                    <a:pt x="3683" y="2864"/>
                    <a:pt x="3683" y="1845"/>
                  </a:cubicBezTo>
                  <a:lnTo>
                    <a:pt x="3683" y="1843"/>
                  </a:lnTo>
                  <a:cubicBezTo>
                    <a:pt x="3683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7" name="Google Shape;1197;p48"/>
            <p:cNvSpPr/>
            <p:nvPr/>
          </p:nvSpPr>
          <p:spPr>
            <a:xfrm>
              <a:off x="4750161" y="3848490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0"/>
                  </a:moveTo>
                  <a:cubicBezTo>
                    <a:pt x="823" y="0"/>
                    <a:pt x="1" y="821"/>
                    <a:pt x="1" y="1843"/>
                  </a:cubicBezTo>
                  <a:lnTo>
                    <a:pt x="1" y="1845"/>
                  </a:lnTo>
                  <a:cubicBezTo>
                    <a:pt x="1" y="2864"/>
                    <a:pt x="823" y="3685"/>
                    <a:pt x="1843" y="3685"/>
                  </a:cubicBezTo>
                  <a:cubicBezTo>
                    <a:pt x="2865" y="3685"/>
                    <a:pt x="3685" y="2864"/>
                    <a:pt x="3685" y="1845"/>
                  </a:cubicBezTo>
                  <a:lnTo>
                    <a:pt x="3685" y="1843"/>
                  </a:lnTo>
                  <a:cubicBezTo>
                    <a:pt x="3685" y="821"/>
                    <a:pt x="2865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8" name="Google Shape;1198;p48"/>
            <p:cNvSpPr/>
            <p:nvPr/>
          </p:nvSpPr>
          <p:spPr>
            <a:xfrm>
              <a:off x="4857588" y="3848490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0"/>
                  </a:moveTo>
                  <a:cubicBezTo>
                    <a:pt x="822" y="0"/>
                    <a:pt x="1" y="821"/>
                    <a:pt x="1" y="1843"/>
                  </a:cubicBezTo>
                  <a:lnTo>
                    <a:pt x="1" y="1845"/>
                  </a:lnTo>
                  <a:cubicBezTo>
                    <a:pt x="1" y="2864"/>
                    <a:pt x="822" y="3685"/>
                    <a:pt x="1843" y="3685"/>
                  </a:cubicBezTo>
                  <a:cubicBezTo>
                    <a:pt x="2863" y="3685"/>
                    <a:pt x="3686" y="2864"/>
                    <a:pt x="3686" y="1845"/>
                  </a:cubicBezTo>
                  <a:lnTo>
                    <a:pt x="3686" y="1843"/>
                  </a:lnTo>
                  <a:cubicBezTo>
                    <a:pt x="3686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9" name="Google Shape;1199;p48"/>
            <p:cNvSpPr/>
            <p:nvPr/>
          </p:nvSpPr>
          <p:spPr>
            <a:xfrm>
              <a:off x="4642766" y="3941305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1"/>
                  </a:moveTo>
                  <a:cubicBezTo>
                    <a:pt x="821" y="1"/>
                    <a:pt x="0" y="821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5"/>
                    <a:pt x="1843" y="3685"/>
                  </a:cubicBezTo>
                  <a:cubicBezTo>
                    <a:pt x="2863" y="3685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0" name="Google Shape;1200;p48"/>
            <p:cNvSpPr/>
            <p:nvPr/>
          </p:nvSpPr>
          <p:spPr>
            <a:xfrm>
              <a:off x="4750161" y="3941305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3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3" y="3685"/>
                    <a:pt x="1843" y="3685"/>
                  </a:cubicBezTo>
                  <a:cubicBezTo>
                    <a:pt x="2865" y="3685"/>
                    <a:pt x="3685" y="2863"/>
                    <a:pt x="3685" y="1843"/>
                  </a:cubicBezTo>
                  <a:lnTo>
                    <a:pt x="3685" y="1841"/>
                  </a:lnTo>
                  <a:cubicBezTo>
                    <a:pt x="3685" y="821"/>
                    <a:pt x="2865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1" name="Google Shape;1201;p48"/>
            <p:cNvSpPr/>
            <p:nvPr/>
          </p:nvSpPr>
          <p:spPr>
            <a:xfrm>
              <a:off x="4857588" y="3941305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2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5"/>
                    <a:pt x="1843" y="3685"/>
                  </a:cubicBezTo>
                  <a:cubicBezTo>
                    <a:pt x="2863" y="3685"/>
                    <a:pt x="3686" y="2863"/>
                    <a:pt x="3686" y="1843"/>
                  </a:cubicBezTo>
                  <a:lnTo>
                    <a:pt x="3686" y="1841"/>
                  </a:lnTo>
                  <a:cubicBezTo>
                    <a:pt x="3686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2" name="Google Shape;1202;p48"/>
            <p:cNvSpPr/>
            <p:nvPr/>
          </p:nvSpPr>
          <p:spPr>
            <a:xfrm>
              <a:off x="4642766" y="4034088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1"/>
                  </a:moveTo>
                  <a:cubicBezTo>
                    <a:pt x="821" y="1"/>
                    <a:pt x="0" y="823"/>
                    <a:pt x="0" y="1843"/>
                  </a:cubicBezTo>
                  <a:lnTo>
                    <a:pt x="0" y="1845"/>
                  </a:lnTo>
                  <a:cubicBezTo>
                    <a:pt x="0" y="2865"/>
                    <a:pt x="821" y="3685"/>
                    <a:pt x="1843" y="3685"/>
                  </a:cubicBezTo>
                  <a:cubicBezTo>
                    <a:pt x="2863" y="3685"/>
                    <a:pt x="3683" y="2865"/>
                    <a:pt x="3683" y="1845"/>
                  </a:cubicBezTo>
                  <a:lnTo>
                    <a:pt x="3683" y="1843"/>
                  </a:lnTo>
                  <a:cubicBezTo>
                    <a:pt x="3683" y="823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3" name="Google Shape;1203;p48"/>
            <p:cNvSpPr/>
            <p:nvPr/>
          </p:nvSpPr>
          <p:spPr>
            <a:xfrm>
              <a:off x="4750161" y="4034088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3" y="1"/>
                    <a:pt x="1" y="823"/>
                    <a:pt x="1" y="1843"/>
                  </a:cubicBezTo>
                  <a:lnTo>
                    <a:pt x="1" y="1845"/>
                  </a:lnTo>
                  <a:cubicBezTo>
                    <a:pt x="1" y="2865"/>
                    <a:pt x="823" y="3685"/>
                    <a:pt x="1843" y="3685"/>
                  </a:cubicBezTo>
                  <a:cubicBezTo>
                    <a:pt x="2865" y="3685"/>
                    <a:pt x="3685" y="2865"/>
                    <a:pt x="3685" y="1845"/>
                  </a:cubicBezTo>
                  <a:lnTo>
                    <a:pt x="3685" y="1843"/>
                  </a:lnTo>
                  <a:cubicBezTo>
                    <a:pt x="3685" y="823"/>
                    <a:pt x="2865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4" name="Google Shape;1204;p48"/>
            <p:cNvSpPr/>
            <p:nvPr/>
          </p:nvSpPr>
          <p:spPr>
            <a:xfrm>
              <a:off x="4857588" y="4034088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2" y="1"/>
                    <a:pt x="1" y="823"/>
                    <a:pt x="1" y="1843"/>
                  </a:cubicBezTo>
                  <a:lnTo>
                    <a:pt x="1" y="1845"/>
                  </a:lnTo>
                  <a:cubicBezTo>
                    <a:pt x="1" y="2865"/>
                    <a:pt x="822" y="3685"/>
                    <a:pt x="1843" y="3685"/>
                  </a:cubicBezTo>
                  <a:cubicBezTo>
                    <a:pt x="2863" y="3685"/>
                    <a:pt x="3686" y="2865"/>
                    <a:pt x="3686" y="1845"/>
                  </a:cubicBezTo>
                  <a:lnTo>
                    <a:pt x="3686" y="1843"/>
                  </a:lnTo>
                  <a:cubicBezTo>
                    <a:pt x="3686" y="823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5" name="Google Shape;1205;p48"/>
            <p:cNvSpPr/>
            <p:nvPr/>
          </p:nvSpPr>
          <p:spPr>
            <a:xfrm>
              <a:off x="4642766" y="4126904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1"/>
                  </a:moveTo>
                  <a:cubicBezTo>
                    <a:pt x="821" y="1"/>
                    <a:pt x="0" y="824"/>
                    <a:pt x="0" y="1843"/>
                  </a:cubicBezTo>
                  <a:lnTo>
                    <a:pt x="0" y="1845"/>
                  </a:lnTo>
                  <a:cubicBezTo>
                    <a:pt x="0" y="2865"/>
                    <a:pt x="821" y="3686"/>
                    <a:pt x="1843" y="3686"/>
                  </a:cubicBezTo>
                  <a:cubicBezTo>
                    <a:pt x="2863" y="3686"/>
                    <a:pt x="3683" y="2865"/>
                    <a:pt x="3683" y="1845"/>
                  </a:cubicBezTo>
                  <a:lnTo>
                    <a:pt x="3683" y="1843"/>
                  </a:lnTo>
                  <a:cubicBezTo>
                    <a:pt x="3683" y="824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6" name="Google Shape;1206;p48"/>
            <p:cNvSpPr/>
            <p:nvPr/>
          </p:nvSpPr>
          <p:spPr>
            <a:xfrm>
              <a:off x="4750161" y="4126904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3" y="1"/>
                    <a:pt x="1" y="824"/>
                    <a:pt x="1" y="1843"/>
                  </a:cubicBezTo>
                  <a:lnTo>
                    <a:pt x="1" y="1845"/>
                  </a:lnTo>
                  <a:cubicBezTo>
                    <a:pt x="1" y="2865"/>
                    <a:pt x="823" y="3686"/>
                    <a:pt x="1843" y="3686"/>
                  </a:cubicBezTo>
                  <a:cubicBezTo>
                    <a:pt x="2865" y="3686"/>
                    <a:pt x="3685" y="2865"/>
                    <a:pt x="3685" y="1845"/>
                  </a:cubicBezTo>
                  <a:lnTo>
                    <a:pt x="3685" y="1843"/>
                  </a:lnTo>
                  <a:cubicBezTo>
                    <a:pt x="3685" y="824"/>
                    <a:pt x="2865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7" name="Google Shape;1207;p48"/>
            <p:cNvSpPr/>
            <p:nvPr/>
          </p:nvSpPr>
          <p:spPr>
            <a:xfrm>
              <a:off x="4857588" y="4126904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2" y="1"/>
                    <a:pt x="1" y="824"/>
                    <a:pt x="1" y="1843"/>
                  </a:cubicBezTo>
                  <a:lnTo>
                    <a:pt x="1" y="1845"/>
                  </a:lnTo>
                  <a:cubicBezTo>
                    <a:pt x="1" y="2865"/>
                    <a:pt x="822" y="3686"/>
                    <a:pt x="1843" y="3686"/>
                  </a:cubicBezTo>
                  <a:cubicBezTo>
                    <a:pt x="2863" y="3686"/>
                    <a:pt x="3686" y="2865"/>
                    <a:pt x="3686" y="1845"/>
                  </a:cubicBezTo>
                  <a:lnTo>
                    <a:pt x="3686" y="1843"/>
                  </a:lnTo>
                  <a:cubicBezTo>
                    <a:pt x="3686" y="824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8" name="Google Shape;1208;p48"/>
            <p:cNvSpPr/>
            <p:nvPr/>
          </p:nvSpPr>
          <p:spPr>
            <a:xfrm>
              <a:off x="4642766" y="4219735"/>
              <a:ext cx="59810" cy="59826"/>
            </a:xfrm>
            <a:custGeom>
              <a:rect b="b" l="l" r="r" t="t"/>
              <a:pathLst>
                <a:path extrusionOk="0" h="3685" w="3684">
                  <a:moveTo>
                    <a:pt x="1843" y="0"/>
                  </a:moveTo>
                  <a:cubicBezTo>
                    <a:pt x="821" y="0"/>
                    <a:pt x="0" y="821"/>
                    <a:pt x="0" y="1841"/>
                  </a:cubicBezTo>
                  <a:lnTo>
                    <a:pt x="0" y="1842"/>
                  </a:lnTo>
                  <a:cubicBezTo>
                    <a:pt x="0" y="2864"/>
                    <a:pt x="821" y="3685"/>
                    <a:pt x="1843" y="3685"/>
                  </a:cubicBezTo>
                  <a:cubicBezTo>
                    <a:pt x="2863" y="3685"/>
                    <a:pt x="3683" y="2864"/>
                    <a:pt x="3683" y="1842"/>
                  </a:cubicBezTo>
                  <a:lnTo>
                    <a:pt x="3683" y="1841"/>
                  </a:lnTo>
                  <a:cubicBezTo>
                    <a:pt x="3683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9" name="Google Shape;1209;p48"/>
            <p:cNvSpPr/>
            <p:nvPr/>
          </p:nvSpPr>
          <p:spPr>
            <a:xfrm>
              <a:off x="3944815" y="4041228"/>
              <a:ext cx="212267" cy="182057"/>
            </a:xfrm>
            <a:custGeom>
              <a:rect b="b" l="l" r="r" t="t"/>
              <a:pathLst>
                <a:path extrusionOk="0" h="5261" w="6134">
                  <a:moveTo>
                    <a:pt x="874" y="1"/>
                  </a:moveTo>
                  <a:cubicBezTo>
                    <a:pt x="395" y="1"/>
                    <a:pt x="0" y="395"/>
                    <a:pt x="0" y="883"/>
                  </a:cubicBezTo>
                  <a:lnTo>
                    <a:pt x="0" y="5260"/>
                  </a:lnTo>
                  <a:lnTo>
                    <a:pt x="6133" y="5260"/>
                  </a:lnTo>
                  <a:lnTo>
                    <a:pt x="6133" y="883"/>
                  </a:lnTo>
                  <a:cubicBezTo>
                    <a:pt x="6133" y="395"/>
                    <a:pt x="5739" y="1"/>
                    <a:pt x="5260" y="1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0" name="Google Shape;1210;p48"/>
            <p:cNvSpPr/>
            <p:nvPr/>
          </p:nvSpPr>
          <p:spPr>
            <a:xfrm>
              <a:off x="3823252" y="4162790"/>
              <a:ext cx="576589" cy="849276"/>
            </a:xfrm>
            <a:custGeom>
              <a:rect b="b" l="l" r="r" t="t"/>
              <a:pathLst>
                <a:path extrusionOk="0" h="24542" w="16662">
                  <a:moveTo>
                    <a:pt x="883" y="0"/>
                  </a:moveTo>
                  <a:cubicBezTo>
                    <a:pt x="395" y="0"/>
                    <a:pt x="10" y="385"/>
                    <a:pt x="10" y="874"/>
                  </a:cubicBezTo>
                  <a:lnTo>
                    <a:pt x="10" y="23658"/>
                  </a:lnTo>
                  <a:cubicBezTo>
                    <a:pt x="1" y="24147"/>
                    <a:pt x="395" y="24541"/>
                    <a:pt x="883" y="24541"/>
                  </a:cubicBezTo>
                  <a:lnTo>
                    <a:pt x="16662" y="24541"/>
                  </a:lnTo>
                  <a:lnTo>
                    <a:pt x="16662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1" name="Google Shape;1211;p48"/>
            <p:cNvSpPr/>
            <p:nvPr/>
          </p:nvSpPr>
          <p:spPr>
            <a:xfrm>
              <a:off x="3916198" y="4496195"/>
              <a:ext cx="148905" cy="60836"/>
            </a:xfrm>
            <a:custGeom>
              <a:rect b="b" l="l" r="r" t="t"/>
              <a:pathLst>
                <a:path extrusionOk="0" h="1758" w="4303">
                  <a:moveTo>
                    <a:pt x="878" y="1"/>
                  </a:moveTo>
                  <a:cubicBezTo>
                    <a:pt x="395" y="1"/>
                    <a:pt x="1" y="388"/>
                    <a:pt x="1" y="875"/>
                  </a:cubicBezTo>
                  <a:cubicBezTo>
                    <a:pt x="1" y="1367"/>
                    <a:pt x="404" y="1758"/>
                    <a:pt x="894" y="1758"/>
                  </a:cubicBezTo>
                  <a:cubicBezTo>
                    <a:pt x="900" y="1758"/>
                    <a:pt x="906" y="1758"/>
                    <a:pt x="912" y="1758"/>
                  </a:cubicBezTo>
                  <a:lnTo>
                    <a:pt x="3457" y="1758"/>
                  </a:lnTo>
                  <a:cubicBezTo>
                    <a:pt x="3926" y="1739"/>
                    <a:pt x="4302" y="1344"/>
                    <a:pt x="4302" y="875"/>
                  </a:cubicBezTo>
                  <a:cubicBezTo>
                    <a:pt x="4302" y="405"/>
                    <a:pt x="3926" y="20"/>
                    <a:pt x="3457" y="1"/>
                  </a:cubicBezTo>
                  <a:lnTo>
                    <a:pt x="912" y="1"/>
                  </a:lnTo>
                  <a:cubicBezTo>
                    <a:pt x="900" y="1"/>
                    <a:pt x="889" y="1"/>
                    <a:pt x="878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2" name="Google Shape;1212;p48"/>
            <p:cNvSpPr/>
            <p:nvPr/>
          </p:nvSpPr>
          <p:spPr>
            <a:xfrm>
              <a:off x="3917513" y="4375013"/>
              <a:ext cx="148559" cy="60801"/>
            </a:xfrm>
            <a:custGeom>
              <a:rect b="b" l="l" r="r" t="t"/>
              <a:pathLst>
                <a:path extrusionOk="0" h="1757" w="4293">
                  <a:moveTo>
                    <a:pt x="874" y="0"/>
                  </a:moveTo>
                  <a:cubicBezTo>
                    <a:pt x="395" y="0"/>
                    <a:pt x="0" y="395"/>
                    <a:pt x="0" y="874"/>
                  </a:cubicBezTo>
                  <a:cubicBezTo>
                    <a:pt x="0" y="1362"/>
                    <a:pt x="395" y="1747"/>
                    <a:pt x="874" y="1756"/>
                  </a:cubicBezTo>
                  <a:lnTo>
                    <a:pt x="3419" y="1756"/>
                  </a:lnTo>
                  <a:cubicBezTo>
                    <a:pt x="3898" y="1747"/>
                    <a:pt x="4292" y="1362"/>
                    <a:pt x="4292" y="874"/>
                  </a:cubicBezTo>
                  <a:cubicBezTo>
                    <a:pt x="4292" y="395"/>
                    <a:pt x="3898" y="0"/>
                    <a:pt x="3419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3" name="Google Shape;1213;p48"/>
            <p:cNvSpPr/>
            <p:nvPr/>
          </p:nvSpPr>
          <p:spPr>
            <a:xfrm>
              <a:off x="3916198" y="4253763"/>
              <a:ext cx="148905" cy="60524"/>
            </a:xfrm>
            <a:custGeom>
              <a:rect b="b" l="l" r="r" t="t"/>
              <a:pathLst>
                <a:path extrusionOk="0" h="1749" w="4303">
                  <a:moveTo>
                    <a:pt x="878" y="0"/>
                  </a:moveTo>
                  <a:cubicBezTo>
                    <a:pt x="395" y="0"/>
                    <a:pt x="1" y="388"/>
                    <a:pt x="1" y="874"/>
                  </a:cubicBezTo>
                  <a:cubicBezTo>
                    <a:pt x="1" y="1361"/>
                    <a:pt x="395" y="1748"/>
                    <a:pt x="878" y="1748"/>
                  </a:cubicBezTo>
                  <a:cubicBezTo>
                    <a:pt x="889" y="1748"/>
                    <a:pt x="900" y="1748"/>
                    <a:pt x="912" y="1748"/>
                  </a:cubicBezTo>
                  <a:lnTo>
                    <a:pt x="3457" y="1748"/>
                  </a:lnTo>
                  <a:cubicBezTo>
                    <a:pt x="3926" y="1729"/>
                    <a:pt x="4302" y="1344"/>
                    <a:pt x="4302" y="874"/>
                  </a:cubicBezTo>
                  <a:cubicBezTo>
                    <a:pt x="4302" y="405"/>
                    <a:pt x="3926" y="10"/>
                    <a:pt x="3457" y="1"/>
                  </a:cubicBezTo>
                  <a:lnTo>
                    <a:pt x="912" y="1"/>
                  </a:lnTo>
                  <a:cubicBezTo>
                    <a:pt x="900" y="1"/>
                    <a:pt x="889" y="0"/>
                    <a:pt x="878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4" name="Google Shape;1214;p48"/>
            <p:cNvSpPr/>
            <p:nvPr/>
          </p:nvSpPr>
          <p:spPr>
            <a:xfrm>
              <a:off x="3916198" y="4617411"/>
              <a:ext cx="148905" cy="60870"/>
            </a:xfrm>
            <a:custGeom>
              <a:rect b="b" l="l" r="r" t="t"/>
              <a:pathLst>
                <a:path extrusionOk="0" h="1759" w="4303">
                  <a:moveTo>
                    <a:pt x="878" y="1"/>
                  </a:moveTo>
                  <a:cubicBezTo>
                    <a:pt x="396" y="1"/>
                    <a:pt x="1" y="398"/>
                    <a:pt x="1" y="884"/>
                  </a:cubicBezTo>
                  <a:cubicBezTo>
                    <a:pt x="1" y="1371"/>
                    <a:pt x="395" y="1758"/>
                    <a:pt x="878" y="1758"/>
                  </a:cubicBezTo>
                  <a:cubicBezTo>
                    <a:pt x="889" y="1758"/>
                    <a:pt x="900" y="1758"/>
                    <a:pt x="912" y="1758"/>
                  </a:cubicBezTo>
                  <a:lnTo>
                    <a:pt x="3457" y="1758"/>
                  </a:lnTo>
                  <a:cubicBezTo>
                    <a:pt x="3926" y="1739"/>
                    <a:pt x="4302" y="1354"/>
                    <a:pt x="4302" y="884"/>
                  </a:cubicBezTo>
                  <a:cubicBezTo>
                    <a:pt x="4302" y="405"/>
                    <a:pt x="3926" y="20"/>
                    <a:pt x="3457" y="1"/>
                  </a:cubicBezTo>
                  <a:lnTo>
                    <a:pt x="912" y="1"/>
                  </a:lnTo>
                  <a:cubicBezTo>
                    <a:pt x="900" y="1"/>
                    <a:pt x="889" y="1"/>
                    <a:pt x="878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5" name="Google Shape;1215;p48"/>
            <p:cNvSpPr/>
            <p:nvPr/>
          </p:nvSpPr>
          <p:spPr>
            <a:xfrm>
              <a:off x="3916198" y="4738973"/>
              <a:ext cx="148905" cy="60524"/>
            </a:xfrm>
            <a:custGeom>
              <a:rect b="b" l="l" r="r" t="t"/>
              <a:pathLst>
                <a:path extrusionOk="0" h="1749" w="4303">
                  <a:moveTo>
                    <a:pt x="878" y="0"/>
                  </a:moveTo>
                  <a:cubicBezTo>
                    <a:pt x="395" y="0"/>
                    <a:pt x="1" y="388"/>
                    <a:pt x="1" y="874"/>
                  </a:cubicBezTo>
                  <a:cubicBezTo>
                    <a:pt x="1" y="1361"/>
                    <a:pt x="395" y="1749"/>
                    <a:pt x="878" y="1749"/>
                  </a:cubicBezTo>
                  <a:cubicBezTo>
                    <a:pt x="889" y="1749"/>
                    <a:pt x="900" y="1748"/>
                    <a:pt x="912" y="1748"/>
                  </a:cubicBezTo>
                  <a:lnTo>
                    <a:pt x="3457" y="1748"/>
                  </a:lnTo>
                  <a:cubicBezTo>
                    <a:pt x="3926" y="1729"/>
                    <a:pt x="4302" y="1344"/>
                    <a:pt x="4302" y="874"/>
                  </a:cubicBezTo>
                  <a:cubicBezTo>
                    <a:pt x="4302" y="405"/>
                    <a:pt x="3926" y="10"/>
                    <a:pt x="3457" y="1"/>
                  </a:cubicBezTo>
                  <a:lnTo>
                    <a:pt x="912" y="1"/>
                  </a:lnTo>
                  <a:cubicBezTo>
                    <a:pt x="900" y="1"/>
                    <a:pt x="889" y="0"/>
                    <a:pt x="878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6" name="Google Shape;1216;p48"/>
            <p:cNvSpPr/>
            <p:nvPr/>
          </p:nvSpPr>
          <p:spPr>
            <a:xfrm>
              <a:off x="3916198" y="4860189"/>
              <a:ext cx="148905" cy="60836"/>
            </a:xfrm>
            <a:custGeom>
              <a:rect b="b" l="l" r="r" t="t"/>
              <a:pathLst>
                <a:path extrusionOk="0" h="1758" w="4303">
                  <a:moveTo>
                    <a:pt x="878" y="1"/>
                  </a:moveTo>
                  <a:cubicBezTo>
                    <a:pt x="395" y="1"/>
                    <a:pt x="1" y="388"/>
                    <a:pt x="1" y="875"/>
                  </a:cubicBezTo>
                  <a:cubicBezTo>
                    <a:pt x="1" y="1367"/>
                    <a:pt x="404" y="1758"/>
                    <a:pt x="894" y="1758"/>
                  </a:cubicBezTo>
                  <a:cubicBezTo>
                    <a:pt x="900" y="1758"/>
                    <a:pt x="906" y="1758"/>
                    <a:pt x="912" y="1757"/>
                  </a:cubicBezTo>
                  <a:lnTo>
                    <a:pt x="3457" y="1757"/>
                  </a:lnTo>
                  <a:cubicBezTo>
                    <a:pt x="3926" y="1739"/>
                    <a:pt x="4302" y="1344"/>
                    <a:pt x="4302" y="875"/>
                  </a:cubicBezTo>
                  <a:cubicBezTo>
                    <a:pt x="4302" y="405"/>
                    <a:pt x="3926" y="20"/>
                    <a:pt x="3457" y="1"/>
                  </a:cubicBezTo>
                  <a:lnTo>
                    <a:pt x="912" y="1"/>
                  </a:lnTo>
                  <a:cubicBezTo>
                    <a:pt x="900" y="1"/>
                    <a:pt x="889" y="1"/>
                    <a:pt x="878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7" name="Google Shape;1217;p48"/>
            <p:cNvSpPr/>
            <p:nvPr/>
          </p:nvSpPr>
          <p:spPr>
            <a:xfrm>
              <a:off x="4116415" y="4253763"/>
              <a:ext cx="70871" cy="60697"/>
            </a:xfrm>
            <a:custGeom>
              <a:rect b="b" l="l" r="r" t="t"/>
              <a:pathLst>
                <a:path extrusionOk="0" h="1754" w="2048">
                  <a:moveTo>
                    <a:pt x="1191" y="1"/>
                  </a:moveTo>
                  <a:cubicBezTo>
                    <a:pt x="1185" y="1"/>
                    <a:pt x="1180" y="1"/>
                    <a:pt x="1174" y="1"/>
                  </a:cubicBezTo>
                  <a:cubicBezTo>
                    <a:pt x="395" y="1"/>
                    <a:pt x="0" y="940"/>
                    <a:pt x="554" y="1494"/>
                  </a:cubicBezTo>
                  <a:cubicBezTo>
                    <a:pt x="733" y="1673"/>
                    <a:pt x="952" y="1753"/>
                    <a:pt x="1167" y="1753"/>
                  </a:cubicBezTo>
                  <a:cubicBezTo>
                    <a:pt x="1617" y="1753"/>
                    <a:pt x="2047" y="1402"/>
                    <a:pt x="2047" y="874"/>
                  </a:cubicBezTo>
                  <a:cubicBezTo>
                    <a:pt x="2047" y="392"/>
                    <a:pt x="1671" y="1"/>
                    <a:pt x="119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8" name="Google Shape;1218;p48"/>
            <p:cNvSpPr/>
            <p:nvPr/>
          </p:nvSpPr>
          <p:spPr>
            <a:xfrm>
              <a:off x="4116415" y="4375013"/>
              <a:ext cx="70871" cy="60663"/>
            </a:xfrm>
            <a:custGeom>
              <a:rect b="b" l="l" r="r" t="t"/>
              <a:pathLst>
                <a:path extrusionOk="0" h="1753" w="2048">
                  <a:moveTo>
                    <a:pt x="1174" y="0"/>
                  </a:moveTo>
                  <a:cubicBezTo>
                    <a:pt x="395" y="0"/>
                    <a:pt x="0" y="939"/>
                    <a:pt x="554" y="1493"/>
                  </a:cubicBezTo>
                  <a:cubicBezTo>
                    <a:pt x="733" y="1672"/>
                    <a:pt x="952" y="1752"/>
                    <a:pt x="1167" y="1752"/>
                  </a:cubicBezTo>
                  <a:cubicBezTo>
                    <a:pt x="1617" y="1752"/>
                    <a:pt x="2047" y="1401"/>
                    <a:pt x="2047" y="874"/>
                  </a:cubicBezTo>
                  <a:cubicBezTo>
                    <a:pt x="2047" y="395"/>
                    <a:pt x="1662" y="0"/>
                    <a:pt x="117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9" name="Google Shape;1219;p48"/>
            <p:cNvSpPr/>
            <p:nvPr/>
          </p:nvSpPr>
          <p:spPr>
            <a:xfrm>
              <a:off x="4116415" y="4496229"/>
              <a:ext cx="70871" cy="60836"/>
            </a:xfrm>
            <a:custGeom>
              <a:rect b="b" l="l" r="r" t="t"/>
              <a:pathLst>
                <a:path extrusionOk="0" h="1758" w="2048">
                  <a:moveTo>
                    <a:pt x="1174" y="0"/>
                  </a:moveTo>
                  <a:cubicBezTo>
                    <a:pt x="395" y="0"/>
                    <a:pt x="0" y="949"/>
                    <a:pt x="554" y="1503"/>
                  </a:cubicBezTo>
                  <a:cubicBezTo>
                    <a:pt x="733" y="1679"/>
                    <a:pt x="951" y="1758"/>
                    <a:pt x="1166" y="1758"/>
                  </a:cubicBezTo>
                  <a:cubicBezTo>
                    <a:pt x="1616" y="1758"/>
                    <a:pt x="2047" y="1408"/>
                    <a:pt x="2047" y="874"/>
                  </a:cubicBezTo>
                  <a:cubicBezTo>
                    <a:pt x="2047" y="395"/>
                    <a:pt x="1662" y="0"/>
                    <a:pt x="117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0" name="Google Shape;1220;p48"/>
            <p:cNvSpPr/>
            <p:nvPr/>
          </p:nvSpPr>
          <p:spPr>
            <a:xfrm>
              <a:off x="4116415" y="4617445"/>
              <a:ext cx="70871" cy="61009"/>
            </a:xfrm>
            <a:custGeom>
              <a:rect b="b" l="l" r="r" t="t"/>
              <a:pathLst>
                <a:path extrusionOk="0" h="1763" w="2048">
                  <a:moveTo>
                    <a:pt x="1174" y="0"/>
                  </a:moveTo>
                  <a:cubicBezTo>
                    <a:pt x="395" y="0"/>
                    <a:pt x="0" y="949"/>
                    <a:pt x="554" y="1503"/>
                  </a:cubicBezTo>
                  <a:cubicBezTo>
                    <a:pt x="733" y="1682"/>
                    <a:pt x="952" y="1762"/>
                    <a:pt x="1167" y="1762"/>
                  </a:cubicBezTo>
                  <a:cubicBezTo>
                    <a:pt x="1617" y="1762"/>
                    <a:pt x="2047" y="1411"/>
                    <a:pt x="2047" y="883"/>
                  </a:cubicBezTo>
                  <a:cubicBezTo>
                    <a:pt x="2047" y="395"/>
                    <a:pt x="1662" y="0"/>
                    <a:pt x="117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1" name="Google Shape;1221;p48"/>
            <p:cNvSpPr/>
            <p:nvPr/>
          </p:nvSpPr>
          <p:spPr>
            <a:xfrm>
              <a:off x="4116415" y="4738973"/>
              <a:ext cx="70871" cy="60697"/>
            </a:xfrm>
            <a:custGeom>
              <a:rect b="b" l="l" r="r" t="t"/>
              <a:pathLst>
                <a:path extrusionOk="0" h="1754" w="2048">
                  <a:moveTo>
                    <a:pt x="1174" y="1"/>
                  </a:moveTo>
                  <a:cubicBezTo>
                    <a:pt x="395" y="1"/>
                    <a:pt x="0" y="940"/>
                    <a:pt x="554" y="1494"/>
                  </a:cubicBezTo>
                  <a:cubicBezTo>
                    <a:pt x="733" y="1673"/>
                    <a:pt x="952" y="1753"/>
                    <a:pt x="1167" y="1753"/>
                  </a:cubicBezTo>
                  <a:cubicBezTo>
                    <a:pt x="1617" y="1753"/>
                    <a:pt x="2047" y="1402"/>
                    <a:pt x="2047" y="874"/>
                  </a:cubicBezTo>
                  <a:cubicBezTo>
                    <a:pt x="2047" y="386"/>
                    <a:pt x="1662" y="1"/>
                    <a:pt x="117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2" name="Google Shape;1222;p48"/>
            <p:cNvSpPr/>
            <p:nvPr/>
          </p:nvSpPr>
          <p:spPr>
            <a:xfrm>
              <a:off x="4116415" y="4860224"/>
              <a:ext cx="70871" cy="60663"/>
            </a:xfrm>
            <a:custGeom>
              <a:rect b="b" l="l" r="r" t="t"/>
              <a:pathLst>
                <a:path extrusionOk="0" h="1753" w="2048">
                  <a:moveTo>
                    <a:pt x="1174" y="0"/>
                  </a:moveTo>
                  <a:cubicBezTo>
                    <a:pt x="395" y="0"/>
                    <a:pt x="0" y="939"/>
                    <a:pt x="554" y="1493"/>
                  </a:cubicBezTo>
                  <a:cubicBezTo>
                    <a:pt x="733" y="1672"/>
                    <a:pt x="952" y="1752"/>
                    <a:pt x="1167" y="1752"/>
                  </a:cubicBezTo>
                  <a:cubicBezTo>
                    <a:pt x="1617" y="1752"/>
                    <a:pt x="2047" y="1401"/>
                    <a:pt x="2047" y="874"/>
                  </a:cubicBezTo>
                  <a:cubicBezTo>
                    <a:pt x="2047" y="395"/>
                    <a:pt x="1662" y="0"/>
                    <a:pt x="117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3" name="Google Shape;1223;p48"/>
            <p:cNvSpPr/>
            <p:nvPr/>
          </p:nvSpPr>
          <p:spPr>
            <a:xfrm>
              <a:off x="4750161" y="4219735"/>
              <a:ext cx="59842" cy="59826"/>
            </a:xfrm>
            <a:custGeom>
              <a:rect b="b" l="l" r="r" t="t"/>
              <a:pathLst>
                <a:path extrusionOk="0" h="3685" w="3686">
                  <a:moveTo>
                    <a:pt x="1843" y="0"/>
                  </a:moveTo>
                  <a:cubicBezTo>
                    <a:pt x="823" y="0"/>
                    <a:pt x="1" y="821"/>
                    <a:pt x="1" y="1841"/>
                  </a:cubicBezTo>
                  <a:lnTo>
                    <a:pt x="1" y="1842"/>
                  </a:lnTo>
                  <a:cubicBezTo>
                    <a:pt x="1" y="2864"/>
                    <a:pt x="823" y="3685"/>
                    <a:pt x="1843" y="3685"/>
                  </a:cubicBezTo>
                  <a:cubicBezTo>
                    <a:pt x="2865" y="3685"/>
                    <a:pt x="3685" y="2864"/>
                    <a:pt x="3685" y="1842"/>
                  </a:cubicBezTo>
                  <a:lnTo>
                    <a:pt x="3685" y="1841"/>
                  </a:lnTo>
                  <a:cubicBezTo>
                    <a:pt x="3685" y="821"/>
                    <a:pt x="2865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4" name="Google Shape;1224;p48"/>
            <p:cNvSpPr/>
            <p:nvPr/>
          </p:nvSpPr>
          <p:spPr>
            <a:xfrm>
              <a:off x="4857588" y="4219735"/>
              <a:ext cx="59842" cy="59826"/>
            </a:xfrm>
            <a:custGeom>
              <a:rect b="b" l="l" r="r" t="t"/>
              <a:pathLst>
                <a:path extrusionOk="0" h="3685" w="3686">
                  <a:moveTo>
                    <a:pt x="1843" y="0"/>
                  </a:moveTo>
                  <a:cubicBezTo>
                    <a:pt x="822" y="0"/>
                    <a:pt x="1" y="821"/>
                    <a:pt x="1" y="1841"/>
                  </a:cubicBezTo>
                  <a:lnTo>
                    <a:pt x="1" y="1842"/>
                  </a:lnTo>
                  <a:cubicBezTo>
                    <a:pt x="1" y="2864"/>
                    <a:pt x="822" y="3685"/>
                    <a:pt x="1843" y="3685"/>
                  </a:cubicBezTo>
                  <a:cubicBezTo>
                    <a:pt x="2863" y="3685"/>
                    <a:pt x="3686" y="2864"/>
                    <a:pt x="3686" y="1842"/>
                  </a:cubicBezTo>
                  <a:lnTo>
                    <a:pt x="3686" y="1841"/>
                  </a:lnTo>
                  <a:cubicBezTo>
                    <a:pt x="3686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5" name="Google Shape;1225;p48"/>
            <p:cNvSpPr/>
            <p:nvPr/>
          </p:nvSpPr>
          <p:spPr>
            <a:xfrm>
              <a:off x="4642766" y="4312551"/>
              <a:ext cx="59810" cy="59826"/>
            </a:xfrm>
            <a:custGeom>
              <a:rect b="b" l="l" r="r" t="t"/>
              <a:pathLst>
                <a:path extrusionOk="0" h="3685" w="3684">
                  <a:moveTo>
                    <a:pt x="1843" y="0"/>
                  </a:moveTo>
                  <a:cubicBezTo>
                    <a:pt x="821" y="0"/>
                    <a:pt x="0" y="821"/>
                    <a:pt x="0" y="1841"/>
                  </a:cubicBezTo>
                  <a:lnTo>
                    <a:pt x="0" y="1842"/>
                  </a:lnTo>
                  <a:cubicBezTo>
                    <a:pt x="0" y="2862"/>
                    <a:pt x="821" y="3685"/>
                    <a:pt x="1843" y="3685"/>
                  </a:cubicBezTo>
                  <a:cubicBezTo>
                    <a:pt x="2863" y="3685"/>
                    <a:pt x="3683" y="2862"/>
                    <a:pt x="3683" y="1842"/>
                  </a:cubicBezTo>
                  <a:lnTo>
                    <a:pt x="3683" y="1841"/>
                  </a:lnTo>
                  <a:cubicBezTo>
                    <a:pt x="3683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6" name="Google Shape;1226;p48"/>
            <p:cNvSpPr/>
            <p:nvPr/>
          </p:nvSpPr>
          <p:spPr>
            <a:xfrm>
              <a:off x="4750161" y="4312551"/>
              <a:ext cx="59842" cy="59826"/>
            </a:xfrm>
            <a:custGeom>
              <a:rect b="b" l="l" r="r" t="t"/>
              <a:pathLst>
                <a:path extrusionOk="0" h="3685" w="3686">
                  <a:moveTo>
                    <a:pt x="1843" y="0"/>
                  </a:moveTo>
                  <a:cubicBezTo>
                    <a:pt x="823" y="0"/>
                    <a:pt x="1" y="821"/>
                    <a:pt x="1" y="1841"/>
                  </a:cubicBezTo>
                  <a:lnTo>
                    <a:pt x="1" y="1842"/>
                  </a:lnTo>
                  <a:cubicBezTo>
                    <a:pt x="1" y="2862"/>
                    <a:pt x="823" y="3685"/>
                    <a:pt x="1843" y="3685"/>
                  </a:cubicBezTo>
                  <a:cubicBezTo>
                    <a:pt x="2865" y="3685"/>
                    <a:pt x="3685" y="2862"/>
                    <a:pt x="3685" y="1842"/>
                  </a:cubicBezTo>
                  <a:lnTo>
                    <a:pt x="3685" y="1841"/>
                  </a:lnTo>
                  <a:cubicBezTo>
                    <a:pt x="3685" y="821"/>
                    <a:pt x="2865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7" name="Google Shape;1227;p48"/>
            <p:cNvSpPr/>
            <p:nvPr/>
          </p:nvSpPr>
          <p:spPr>
            <a:xfrm>
              <a:off x="4857588" y="4312551"/>
              <a:ext cx="59842" cy="59826"/>
            </a:xfrm>
            <a:custGeom>
              <a:rect b="b" l="l" r="r" t="t"/>
              <a:pathLst>
                <a:path extrusionOk="0" h="3685" w="3686">
                  <a:moveTo>
                    <a:pt x="1843" y="0"/>
                  </a:moveTo>
                  <a:cubicBezTo>
                    <a:pt x="822" y="0"/>
                    <a:pt x="1" y="821"/>
                    <a:pt x="1" y="1841"/>
                  </a:cubicBezTo>
                  <a:lnTo>
                    <a:pt x="1" y="1842"/>
                  </a:lnTo>
                  <a:cubicBezTo>
                    <a:pt x="1" y="2862"/>
                    <a:pt x="822" y="3685"/>
                    <a:pt x="1843" y="3685"/>
                  </a:cubicBezTo>
                  <a:cubicBezTo>
                    <a:pt x="2863" y="3685"/>
                    <a:pt x="3686" y="2862"/>
                    <a:pt x="3686" y="1842"/>
                  </a:cubicBezTo>
                  <a:lnTo>
                    <a:pt x="3686" y="1841"/>
                  </a:lnTo>
                  <a:cubicBezTo>
                    <a:pt x="3686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8" name="Google Shape;1228;p48"/>
            <p:cNvSpPr/>
            <p:nvPr/>
          </p:nvSpPr>
          <p:spPr>
            <a:xfrm>
              <a:off x="4642766" y="4405334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1"/>
                  </a:moveTo>
                  <a:cubicBezTo>
                    <a:pt x="821" y="1"/>
                    <a:pt x="0" y="823"/>
                    <a:pt x="0" y="1843"/>
                  </a:cubicBezTo>
                  <a:lnTo>
                    <a:pt x="0" y="1845"/>
                  </a:lnTo>
                  <a:cubicBezTo>
                    <a:pt x="0" y="2864"/>
                    <a:pt x="821" y="3685"/>
                    <a:pt x="1843" y="3685"/>
                  </a:cubicBezTo>
                  <a:cubicBezTo>
                    <a:pt x="2863" y="3685"/>
                    <a:pt x="3683" y="2864"/>
                    <a:pt x="3683" y="1845"/>
                  </a:cubicBezTo>
                  <a:lnTo>
                    <a:pt x="3683" y="1843"/>
                  </a:lnTo>
                  <a:cubicBezTo>
                    <a:pt x="3683" y="823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9" name="Google Shape;1229;p48"/>
            <p:cNvSpPr/>
            <p:nvPr/>
          </p:nvSpPr>
          <p:spPr>
            <a:xfrm>
              <a:off x="4750161" y="4405334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3" y="1"/>
                    <a:pt x="1" y="823"/>
                    <a:pt x="1" y="1843"/>
                  </a:cubicBezTo>
                  <a:lnTo>
                    <a:pt x="1" y="1845"/>
                  </a:lnTo>
                  <a:cubicBezTo>
                    <a:pt x="1" y="2864"/>
                    <a:pt x="823" y="3685"/>
                    <a:pt x="1843" y="3685"/>
                  </a:cubicBezTo>
                  <a:cubicBezTo>
                    <a:pt x="2865" y="3685"/>
                    <a:pt x="3685" y="2864"/>
                    <a:pt x="3685" y="1845"/>
                  </a:cubicBezTo>
                  <a:lnTo>
                    <a:pt x="3685" y="1843"/>
                  </a:lnTo>
                  <a:cubicBezTo>
                    <a:pt x="3685" y="823"/>
                    <a:pt x="2865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0" name="Google Shape;1230;p48"/>
            <p:cNvSpPr/>
            <p:nvPr/>
          </p:nvSpPr>
          <p:spPr>
            <a:xfrm>
              <a:off x="4857588" y="4405334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2" y="1"/>
                    <a:pt x="1" y="823"/>
                    <a:pt x="1" y="1843"/>
                  </a:cubicBezTo>
                  <a:lnTo>
                    <a:pt x="1" y="1845"/>
                  </a:lnTo>
                  <a:cubicBezTo>
                    <a:pt x="1" y="2864"/>
                    <a:pt x="822" y="3685"/>
                    <a:pt x="1843" y="3685"/>
                  </a:cubicBezTo>
                  <a:cubicBezTo>
                    <a:pt x="2863" y="3685"/>
                    <a:pt x="3686" y="2864"/>
                    <a:pt x="3686" y="1845"/>
                  </a:cubicBezTo>
                  <a:lnTo>
                    <a:pt x="3686" y="1843"/>
                  </a:lnTo>
                  <a:cubicBezTo>
                    <a:pt x="3686" y="823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1" name="Google Shape;1231;p48"/>
            <p:cNvSpPr/>
            <p:nvPr/>
          </p:nvSpPr>
          <p:spPr>
            <a:xfrm>
              <a:off x="4642766" y="4498149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1"/>
                  </a:moveTo>
                  <a:cubicBezTo>
                    <a:pt x="821" y="1"/>
                    <a:pt x="0" y="821"/>
                    <a:pt x="0" y="1843"/>
                  </a:cubicBezTo>
                  <a:cubicBezTo>
                    <a:pt x="0" y="2864"/>
                    <a:pt x="821" y="3685"/>
                    <a:pt x="1843" y="3685"/>
                  </a:cubicBezTo>
                  <a:cubicBezTo>
                    <a:pt x="2863" y="3685"/>
                    <a:pt x="3683" y="2864"/>
                    <a:pt x="3683" y="1843"/>
                  </a:cubicBezTo>
                  <a:cubicBezTo>
                    <a:pt x="3683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2" name="Google Shape;1232;p48"/>
            <p:cNvSpPr/>
            <p:nvPr/>
          </p:nvSpPr>
          <p:spPr>
            <a:xfrm>
              <a:off x="4750161" y="4498149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3" y="1"/>
                    <a:pt x="1" y="821"/>
                    <a:pt x="1" y="1843"/>
                  </a:cubicBezTo>
                  <a:cubicBezTo>
                    <a:pt x="1" y="2864"/>
                    <a:pt x="823" y="3685"/>
                    <a:pt x="1843" y="3685"/>
                  </a:cubicBezTo>
                  <a:cubicBezTo>
                    <a:pt x="2865" y="3685"/>
                    <a:pt x="3685" y="2864"/>
                    <a:pt x="3685" y="1843"/>
                  </a:cubicBezTo>
                  <a:cubicBezTo>
                    <a:pt x="3685" y="821"/>
                    <a:pt x="2865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3" name="Google Shape;1233;p48"/>
            <p:cNvSpPr/>
            <p:nvPr/>
          </p:nvSpPr>
          <p:spPr>
            <a:xfrm>
              <a:off x="4857588" y="4498149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2" y="1"/>
                    <a:pt x="1" y="821"/>
                    <a:pt x="1" y="1843"/>
                  </a:cubicBezTo>
                  <a:cubicBezTo>
                    <a:pt x="1" y="2864"/>
                    <a:pt x="822" y="3685"/>
                    <a:pt x="1843" y="3685"/>
                  </a:cubicBezTo>
                  <a:cubicBezTo>
                    <a:pt x="2863" y="3685"/>
                    <a:pt x="3686" y="2864"/>
                    <a:pt x="3686" y="1843"/>
                  </a:cubicBezTo>
                  <a:cubicBezTo>
                    <a:pt x="3686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4" name="Google Shape;1234;p48"/>
            <p:cNvSpPr/>
            <p:nvPr/>
          </p:nvSpPr>
          <p:spPr>
            <a:xfrm>
              <a:off x="4642766" y="4590965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3" y="1"/>
                  </a:moveTo>
                  <a:cubicBezTo>
                    <a:pt x="821" y="1"/>
                    <a:pt x="0" y="822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5"/>
                    <a:pt x="1843" y="3685"/>
                  </a:cubicBezTo>
                  <a:cubicBezTo>
                    <a:pt x="2863" y="3685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2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5" name="Google Shape;1235;p48"/>
            <p:cNvSpPr/>
            <p:nvPr/>
          </p:nvSpPr>
          <p:spPr>
            <a:xfrm>
              <a:off x="4750161" y="4590965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3" y="1"/>
                    <a:pt x="1" y="822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3" y="3685"/>
                    <a:pt x="1843" y="3685"/>
                  </a:cubicBezTo>
                  <a:cubicBezTo>
                    <a:pt x="2865" y="3685"/>
                    <a:pt x="3685" y="2863"/>
                    <a:pt x="3685" y="1843"/>
                  </a:cubicBezTo>
                  <a:lnTo>
                    <a:pt x="3685" y="1841"/>
                  </a:lnTo>
                  <a:cubicBezTo>
                    <a:pt x="3685" y="822"/>
                    <a:pt x="2865" y="1"/>
                    <a:pt x="18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6" name="Google Shape;1236;p48"/>
            <p:cNvSpPr/>
            <p:nvPr/>
          </p:nvSpPr>
          <p:spPr>
            <a:xfrm>
              <a:off x="4857588" y="4590965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2" y="1"/>
                    <a:pt x="1" y="822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5"/>
                    <a:pt x="1843" y="3685"/>
                  </a:cubicBezTo>
                  <a:cubicBezTo>
                    <a:pt x="2863" y="3685"/>
                    <a:pt x="3686" y="2863"/>
                    <a:pt x="3686" y="1843"/>
                  </a:cubicBezTo>
                  <a:lnTo>
                    <a:pt x="3686" y="1841"/>
                  </a:lnTo>
                  <a:cubicBezTo>
                    <a:pt x="3686" y="822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7" name="Google Shape;1237;p48"/>
            <p:cNvSpPr/>
            <p:nvPr/>
          </p:nvSpPr>
          <p:spPr>
            <a:xfrm>
              <a:off x="4642766" y="4628192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0" y="1"/>
                  </a:moveTo>
                  <a:lnTo>
                    <a:pt x="0" y="3686"/>
                  </a:lnTo>
                  <a:lnTo>
                    <a:pt x="3683" y="3686"/>
                  </a:lnTo>
                  <a:lnTo>
                    <a:pt x="368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8" name="Google Shape;1238;p48"/>
            <p:cNvSpPr/>
            <p:nvPr/>
          </p:nvSpPr>
          <p:spPr>
            <a:xfrm>
              <a:off x="4750161" y="4628192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" y="1"/>
                  </a:moveTo>
                  <a:lnTo>
                    <a:pt x="1" y="3686"/>
                  </a:lnTo>
                  <a:lnTo>
                    <a:pt x="3685" y="3686"/>
                  </a:lnTo>
                  <a:lnTo>
                    <a:pt x="3685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9" name="Google Shape;1239;p48"/>
            <p:cNvSpPr/>
            <p:nvPr/>
          </p:nvSpPr>
          <p:spPr>
            <a:xfrm>
              <a:off x="4857588" y="4628192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" y="1"/>
                  </a:moveTo>
                  <a:lnTo>
                    <a:pt x="1" y="3686"/>
                  </a:lnTo>
                  <a:lnTo>
                    <a:pt x="3686" y="3686"/>
                  </a:lnTo>
                  <a:lnTo>
                    <a:pt x="368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0" name="Google Shape;1240;p48"/>
            <p:cNvSpPr/>
            <p:nvPr/>
          </p:nvSpPr>
          <p:spPr>
            <a:xfrm>
              <a:off x="4642766" y="4725683"/>
              <a:ext cx="59810" cy="59794"/>
            </a:xfrm>
            <a:custGeom>
              <a:rect b="b" l="l" r="r" t="t"/>
              <a:pathLst>
                <a:path extrusionOk="0" h="3683" w="3684">
                  <a:moveTo>
                    <a:pt x="0" y="0"/>
                  </a:moveTo>
                  <a:lnTo>
                    <a:pt x="0" y="3683"/>
                  </a:lnTo>
                  <a:lnTo>
                    <a:pt x="3683" y="3683"/>
                  </a:lnTo>
                  <a:lnTo>
                    <a:pt x="368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1" name="Google Shape;1241;p48"/>
            <p:cNvSpPr/>
            <p:nvPr/>
          </p:nvSpPr>
          <p:spPr>
            <a:xfrm>
              <a:off x="4750161" y="4725683"/>
              <a:ext cx="59842" cy="59794"/>
            </a:xfrm>
            <a:custGeom>
              <a:rect b="b" l="l" r="r" t="t"/>
              <a:pathLst>
                <a:path extrusionOk="0" h="3683" w="3686">
                  <a:moveTo>
                    <a:pt x="1" y="0"/>
                  </a:moveTo>
                  <a:lnTo>
                    <a:pt x="1" y="3683"/>
                  </a:lnTo>
                  <a:lnTo>
                    <a:pt x="3685" y="3683"/>
                  </a:lnTo>
                  <a:lnTo>
                    <a:pt x="368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2" name="Google Shape;1242;p48"/>
            <p:cNvSpPr/>
            <p:nvPr/>
          </p:nvSpPr>
          <p:spPr>
            <a:xfrm>
              <a:off x="4857588" y="4725683"/>
              <a:ext cx="59842" cy="59794"/>
            </a:xfrm>
            <a:custGeom>
              <a:rect b="b" l="l" r="r" t="t"/>
              <a:pathLst>
                <a:path extrusionOk="0" h="3683" w="3686">
                  <a:moveTo>
                    <a:pt x="1" y="0"/>
                  </a:moveTo>
                  <a:lnTo>
                    <a:pt x="1" y="3683"/>
                  </a:lnTo>
                  <a:lnTo>
                    <a:pt x="3686" y="3683"/>
                  </a:lnTo>
                  <a:lnTo>
                    <a:pt x="368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3" name="Google Shape;1243;p48"/>
            <p:cNvSpPr/>
            <p:nvPr/>
          </p:nvSpPr>
          <p:spPr>
            <a:xfrm>
              <a:off x="4642766" y="4831811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0" y="1"/>
                  </a:moveTo>
                  <a:lnTo>
                    <a:pt x="0" y="3684"/>
                  </a:lnTo>
                  <a:lnTo>
                    <a:pt x="3683" y="3684"/>
                  </a:lnTo>
                  <a:lnTo>
                    <a:pt x="368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4" name="Google Shape;1244;p48"/>
            <p:cNvSpPr/>
            <p:nvPr/>
          </p:nvSpPr>
          <p:spPr>
            <a:xfrm>
              <a:off x="4750161" y="4831811"/>
              <a:ext cx="59842" cy="59810"/>
            </a:xfrm>
            <a:custGeom>
              <a:rect b="b" l="l" r="r" t="t"/>
              <a:pathLst>
                <a:path extrusionOk="0" h="3684" w="3686">
                  <a:moveTo>
                    <a:pt x="1" y="1"/>
                  </a:moveTo>
                  <a:lnTo>
                    <a:pt x="1" y="3684"/>
                  </a:lnTo>
                  <a:lnTo>
                    <a:pt x="3685" y="3684"/>
                  </a:lnTo>
                  <a:lnTo>
                    <a:pt x="3685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5" name="Google Shape;1245;p48"/>
            <p:cNvSpPr/>
            <p:nvPr/>
          </p:nvSpPr>
          <p:spPr>
            <a:xfrm>
              <a:off x="4857588" y="4831811"/>
              <a:ext cx="59842" cy="59810"/>
            </a:xfrm>
            <a:custGeom>
              <a:rect b="b" l="l" r="r" t="t"/>
              <a:pathLst>
                <a:path extrusionOk="0" h="3684" w="3686">
                  <a:moveTo>
                    <a:pt x="1" y="1"/>
                  </a:moveTo>
                  <a:lnTo>
                    <a:pt x="1" y="3684"/>
                  </a:lnTo>
                  <a:lnTo>
                    <a:pt x="3686" y="3684"/>
                  </a:lnTo>
                  <a:lnTo>
                    <a:pt x="368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6" name="Google Shape;1246;p48"/>
            <p:cNvSpPr/>
            <p:nvPr/>
          </p:nvSpPr>
          <p:spPr>
            <a:xfrm>
              <a:off x="4223920" y="3783355"/>
              <a:ext cx="351472" cy="1180707"/>
            </a:xfrm>
            <a:custGeom>
              <a:rect b="b" l="l" r="r" t="t"/>
              <a:pathLst>
                <a:path extrusionOk="0" h="72726" w="21649">
                  <a:moveTo>
                    <a:pt x="20164" y="0"/>
                  </a:moveTo>
                  <a:cubicBezTo>
                    <a:pt x="20161" y="0"/>
                    <a:pt x="20158" y="0"/>
                    <a:pt x="20155" y="0"/>
                  </a:cubicBezTo>
                  <a:lnTo>
                    <a:pt x="1517" y="104"/>
                  </a:lnTo>
                  <a:cubicBezTo>
                    <a:pt x="701" y="108"/>
                    <a:pt x="41" y="772"/>
                    <a:pt x="41" y="1589"/>
                  </a:cubicBezTo>
                  <a:lnTo>
                    <a:pt x="0" y="72725"/>
                  </a:lnTo>
                  <a:lnTo>
                    <a:pt x="21648" y="72725"/>
                  </a:lnTo>
                  <a:lnTo>
                    <a:pt x="21648" y="1485"/>
                  </a:lnTo>
                  <a:cubicBezTo>
                    <a:pt x="21648" y="666"/>
                    <a:pt x="20984" y="0"/>
                    <a:pt x="20164" y="0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7" name="Google Shape;1247;p48"/>
            <p:cNvSpPr/>
            <p:nvPr/>
          </p:nvSpPr>
          <p:spPr>
            <a:xfrm>
              <a:off x="4288632" y="3855779"/>
              <a:ext cx="33087" cy="1046963"/>
            </a:xfrm>
            <a:custGeom>
              <a:rect b="b" l="l" r="r" t="t"/>
              <a:pathLst>
                <a:path extrusionOk="0" h="64488" w="2038">
                  <a:moveTo>
                    <a:pt x="1018" y="1"/>
                  </a:moveTo>
                  <a:cubicBezTo>
                    <a:pt x="454" y="1"/>
                    <a:pt x="0" y="455"/>
                    <a:pt x="0" y="1019"/>
                  </a:cubicBezTo>
                  <a:lnTo>
                    <a:pt x="0" y="63470"/>
                  </a:lnTo>
                  <a:cubicBezTo>
                    <a:pt x="0" y="64035"/>
                    <a:pt x="454" y="64488"/>
                    <a:pt x="1018" y="64488"/>
                  </a:cubicBezTo>
                  <a:cubicBezTo>
                    <a:pt x="1583" y="64488"/>
                    <a:pt x="2038" y="64035"/>
                    <a:pt x="2038" y="63470"/>
                  </a:cubicBezTo>
                  <a:lnTo>
                    <a:pt x="2038" y="1019"/>
                  </a:lnTo>
                  <a:cubicBezTo>
                    <a:pt x="2038" y="455"/>
                    <a:pt x="1583" y="1"/>
                    <a:pt x="1018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8" name="Google Shape;1248;p48"/>
            <p:cNvSpPr/>
            <p:nvPr/>
          </p:nvSpPr>
          <p:spPr>
            <a:xfrm>
              <a:off x="4383136" y="3855779"/>
              <a:ext cx="33071" cy="1046963"/>
            </a:xfrm>
            <a:custGeom>
              <a:rect b="b" l="l" r="r" t="t"/>
              <a:pathLst>
                <a:path extrusionOk="0" h="64488" w="2037">
                  <a:moveTo>
                    <a:pt x="1018" y="1"/>
                  </a:moveTo>
                  <a:cubicBezTo>
                    <a:pt x="454" y="1"/>
                    <a:pt x="0" y="455"/>
                    <a:pt x="0" y="1019"/>
                  </a:cubicBezTo>
                  <a:lnTo>
                    <a:pt x="0" y="63470"/>
                  </a:lnTo>
                  <a:cubicBezTo>
                    <a:pt x="0" y="64035"/>
                    <a:pt x="454" y="64488"/>
                    <a:pt x="1018" y="64488"/>
                  </a:cubicBezTo>
                  <a:cubicBezTo>
                    <a:pt x="1582" y="64488"/>
                    <a:pt x="2036" y="64035"/>
                    <a:pt x="2036" y="63470"/>
                  </a:cubicBezTo>
                  <a:lnTo>
                    <a:pt x="2036" y="1019"/>
                  </a:lnTo>
                  <a:cubicBezTo>
                    <a:pt x="2036" y="455"/>
                    <a:pt x="1582" y="1"/>
                    <a:pt x="1018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9" name="Google Shape;1249;p48"/>
            <p:cNvSpPr/>
            <p:nvPr/>
          </p:nvSpPr>
          <p:spPr>
            <a:xfrm>
              <a:off x="4477608" y="3855779"/>
              <a:ext cx="33103" cy="1046963"/>
            </a:xfrm>
            <a:custGeom>
              <a:rect b="b" l="l" r="r" t="t"/>
              <a:pathLst>
                <a:path extrusionOk="0" h="64488" w="2039">
                  <a:moveTo>
                    <a:pt x="1018" y="1"/>
                  </a:moveTo>
                  <a:cubicBezTo>
                    <a:pt x="455" y="1"/>
                    <a:pt x="0" y="455"/>
                    <a:pt x="0" y="1019"/>
                  </a:cubicBezTo>
                  <a:lnTo>
                    <a:pt x="0" y="63470"/>
                  </a:lnTo>
                  <a:cubicBezTo>
                    <a:pt x="0" y="64035"/>
                    <a:pt x="455" y="64488"/>
                    <a:pt x="1018" y="64488"/>
                  </a:cubicBezTo>
                  <a:cubicBezTo>
                    <a:pt x="1584" y="64488"/>
                    <a:pt x="2038" y="64035"/>
                    <a:pt x="2038" y="63470"/>
                  </a:cubicBezTo>
                  <a:lnTo>
                    <a:pt x="2038" y="1019"/>
                  </a:lnTo>
                  <a:cubicBezTo>
                    <a:pt x="2038" y="455"/>
                    <a:pt x="1584" y="1"/>
                    <a:pt x="1018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0" name="Google Shape;1250;p48"/>
            <p:cNvSpPr/>
            <p:nvPr/>
          </p:nvSpPr>
          <p:spPr>
            <a:xfrm>
              <a:off x="5004401" y="3427776"/>
              <a:ext cx="351472" cy="1536286"/>
            </a:xfrm>
            <a:custGeom>
              <a:rect b="b" l="l" r="r" t="t"/>
              <a:pathLst>
                <a:path extrusionOk="0" h="94628" w="21649">
                  <a:moveTo>
                    <a:pt x="1508" y="1"/>
                  </a:moveTo>
                  <a:cubicBezTo>
                    <a:pt x="675" y="1"/>
                    <a:pt x="0" y="675"/>
                    <a:pt x="0" y="1508"/>
                  </a:cubicBezTo>
                  <a:lnTo>
                    <a:pt x="0" y="94627"/>
                  </a:lnTo>
                  <a:lnTo>
                    <a:pt x="21648" y="94627"/>
                  </a:lnTo>
                  <a:lnTo>
                    <a:pt x="21648" y="1508"/>
                  </a:lnTo>
                  <a:cubicBezTo>
                    <a:pt x="21648" y="675"/>
                    <a:pt x="20974" y="1"/>
                    <a:pt x="20141" y="1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1" name="Google Shape;1251;p48"/>
            <p:cNvSpPr/>
            <p:nvPr/>
          </p:nvSpPr>
          <p:spPr>
            <a:xfrm>
              <a:off x="5150224" y="3584249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0"/>
                  </a:moveTo>
                  <a:cubicBezTo>
                    <a:pt x="822" y="0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3"/>
                    <a:pt x="1841" y="3683"/>
                  </a:cubicBezTo>
                  <a:lnTo>
                    <a:pt x="1843" y="3683"/>
                  </a:lnTo>
                  <a:cubicBezTo>
                    <a:pt x="2863" y="3683"/>
                    <a:pt x="3684" y="2863"/>
                    <a:pt x="3684" y="1843"/>
                  </a:cubicBezTo>
                  <a:lnTo>
                    <a:pt x="3684" y="1841"/>
                  </a:lnTo>
                  <a:cubicBezTo>
                    <a:pt x="3684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2" name="Google Shape;1252;p48"/>
            <p:cNvSpPr/>
            <p:nvPr/>
          </p:nvSpPr>
          <p:spPr>
            <a:xfrm>
              <a:off x="5257667" y="3693429"/>
              <a:ext cx="59794" cy="59794"/>
            </a:xfrm>
            <a:custGeom>
              <a:rect b="b" l="l" r="r" t="t"/>
              <a:pathLst>
                <a:path extrusionOk="0" h="3683" w="3683">
                  <a:moveTo>
                    <a:pt x="1841" y="0"/>
                  </a:moveTo>
                  <a:cubicBezTo>
                    <a:pt x="821" y="0"/>
                    <a:pt x="0" y="821"/>
                    <a:pt x="0" y="1841"/>
                  </a:cubicBezTo>
                  <a:lnTo>
                    <a:pt x="0" y="1842"/>
                  </a:lnTo>
                  <a:cubicBezTo>
                    <a:pt x="0" y="2862"/>
                    <a:pt x="821" y="3683"/>
                    <a:pt x="1841" y="3683"/>
                  </a:cubicBezTo>
                  <a:cubicBezTo>
                    <a:pt x="2860" y="3683"/>
                    <a:pt x="3683" y="2862"/>
                    <a:pt x="3683" y="1842"/>
                  </a:cubicBezTo>
                  <a:lnTo>
                    <a:pt x="3683" y="1841"/>
                  </a:lnTo>
                  <a:cubicBezTo>
                    <a:pt x="3683" y="821"/>
                    <a:pt x="2860" y="0"/>
                    <a:pt x="184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3" name="Google Shape;1253;p48"/>
            <p:cNvSpPr/>
            <p:nvPr/>
          </p:nvSpPr>
          <p:spPr>
            <a:xfrm>
              <a:off x="5042797" y="3802593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1"/>
                  </a:moveTo>
                  <a:cubicBezTo>
                    <a:pt x="822" y="1"/>
                    <a:pt x="1" y="823"/>
                    <a:pt x="1" y="1843"/>
                  </a:cubicBezTo>
                  <a:cubicBezTo>
                    <a:pt x="1" y="2864"/>
                    <a:pt x="822" y="3685"/>
                    <a:pt x="1843" y="3685"/>
                  </a:cubicBezTo>
                  <a:lnTo>
                    <a:pt x="1845" y="3685"/>
                  </a:lnTo>
                  <a:cubicBezTo>
                    <a:pt x="2865" y="3685"/>
                    <a:pt x="3685" y="2864"/>
                    <a:pt x="3685" y="1843"/>
                  </a:cubicBezTo>
                  <a:cubicBezTo>
                    <a:pt x="3685" y="823"/>
                    <a:pt x="2865" y="1"/>
                    <a:pt x="1845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4" name="Google Shape;1254;p48"/>
            <p:cNvSpPr/>
            <p:nvPr/>
          </p:nvSpPr>
          <p:spPr>
            <a:xfrm>
              <a:off x="5257667" y="3802593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841" y="1"/>
                  </a:moveTo>
                  <a:cubicBezTo>
                    <a:pt x="821" y="1"/>
                    <a:pt x="0" y="823"/>
                    <a:pt x="0" y="1843"/>
                  </a:cubicBezTo>
                  <a:cubicBezTo>
                    <a:pt x="0" y="2864"/>
                    <a:pt x="821" y="3685"/>
                    <a:pt x="1841" y="3685"/>
                  </a:cubicBezTo>
                  <a:cubicBezTo>
                    <a:pt x="2860" y="3685"/>
                    <a:pt x="3683" y="2864"/>
                    <a:pt x="3683" y="1843"/>
                  </a:cubicBezTo>
                  <a:cubicBezTo>
                    <a:pt x="3683" y="823"/>
                    <a:pt x="2860" y="1"/>
                    <a:pt x="184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5" name="Google Shape;1255;p48"/>
            <p:cNvSpPr/>
            <p:nvPr/>
          </p:nvSpPr>
          <p:spPr>
            <a:xfrm>
              <a:off x="5042797" y="3911790"/>
              <a:ext cx="59842" cy="59810"/>
            </a:xfrm>
            <a:custGeom>
              <a:rect b="b" l="l" r="r" t="t"/>
              <a:pathLst>
                <a:path extrusionOk="0" h="3684" w="3686">
                  <a:moveTo>
                    <a:pt x="1843" y="1"/>
                  </a:moveTo>
                  <a:cubicBezTo>
                    <a:pt x="822" y="1"/>
                    <a:pt x="1" y="822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4"/>
                    <a:pt x="1843" y="3684"/>
                  </a:cubicBezTo>
                  <a:lnTo>
                    <a:pt x="1845" y="3684"/>
                  </a:lnTo>
                  <a:cubicBezTo>
                    <a:pt x="2865" y="3684"/>
                    <a:pt x="3685" y="2863"/>
                    <a:pt x="3685" y="1843"/>
                  </a:cubicBezTo>
                  <a:lnTo>
                    <a:pt x="3685" y="1841"/>
                  </a:lnTo>
                  <a:cubicBezTo>
                    <a:pt x="3685" y="822"/>
                    <a:pt x="2865" y="1"/>
                    <a:pt x="1845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6" name="Google Shape;1256;p48"/>
            <p:cNvSpPr/>
            <p:nvPr/>
          </p:nvSpPr>
          <p:spPr>
            <a:xfrm>
              <a:off x="5150224" y="3911790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1"/>
                  </a:moveTo>
                  <a:cubicBezTo>
                    <a:pt x="822" y="1"/>
                    <a:pt x="1" y="822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4"/>
                    <a:pt x="1841" y="3684"/>
                  </a:cubicBezTo>
                  <a:lnTo>
                    <a:pt x="1843" y="3684"/>
                  </a:lnTo>
                  <a:cubicBezTo>
                    <a:pt x="2863" y="3684"/>
                    <a:pt x="3684" y="2863"/>
                    <a:pt x="3684" y="1843"/>
                  </a:cubicBezTo>
                  <a:lnTo>
                    <a:pt x="3684" y="1841"/>
                  </a:lnTo>
                  <a:cubicBezTo>
                    <a:pt x="3684" y="822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7" name="Google Shape;1257;p48"/>
            <p:cNvSpPr/>
            <p:nvPr/>
          </p:nvSpPr>
          <p:spPr>
            <a:xfrm>
              <a:off x="5257667" y="3911790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1"/>
                  </a:moveTo>
                  <a:cubicBezTo>
                    <a:pt x="821" y="1"/>
                    <a:pt x="0" y="822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4"/>
                    <a:pt x="1841" y="3684"/>
                  </a:cubicBezTo>
                  <a:cubicBezTo>
                    <a:pt x="2860" y="3684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2"/>
                    <a:pt x="2860" y="1"/>
                    <a:pt x="184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8" name="Google Shape;1258;p48"/>
            <p:cNvSpPr/>
            <p:nvPr/>
          </p:nvSpPr>
          <p:spPr>
            <a:xfrm>
              <a:off x="5042797" y="4020970"/>
              <a:ext cx="59842" cy="59842"/>
            </a:xfrm>
            <a:custGeom>
              <a:rect b="b" l="l" r="r" t="t"/>
              <a:pathLst>
                <a:path extrusionOk="0" h="3686" w="3686">
                  <a:moveTo>
                    <a:pt x="1843" y="0"/>
                  </a:moveTo>
                  <a:cubicBezTo>
                    <a:pt x="822" y="0"/>
                    <a:pt x="1" y="823"/>
                    <a:pt x="1" y="1843"/>
                  </a:cubicBezTo>
                  <a:cubicBezTo>
                    <a:pt x="1" y="2864"/>
                    <a:pt x="822" y="3685"/>
                    <a:pt x="1843" y="3685"/>
                  </a:cubicBezTo>
                  <a:lnTo>
                    <a:pt x="1845" y="3685"/>
                  </a:lnTo>
                  <a:cubicBezTo>
                    <a:pt x="2865" y="3685"/>
                    <a:pt x="3685" y="2864"/>
                    <a:pt x="3685" y="1843"/>
                  </a:cubicBezTo>
                  <a:cubicBezTo>
                    <a:pt x="3685" y="823"/>
                    <a:pt x="2865" y="0"/>
                    <a:pt x="184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9" name="Google Shape;1259;p48"/>
            <p:cNvSpPr/>
            <p:nvPr/>
          </p:nvSpPr>
          <p:spPr>
            <a:xfrm>
              <a:off x="5150224" y="4020970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1" y="0"/>
                  </a:moveTo>
                  <a:cubicBezTo>
                    <a:pt x="822" y="0"/>
                    <a:pt x="1" y="823"/>
                    <a:pt x="1" y="1843"/>
                  </a:cubicBezTo>
                  <a:cubicBezTo>
                    <a:pt x="1" y="2864"/>
                    <a:pt x="822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4" y="2864"/>
                    <a:pt x="3684" y="1843"/>
                  </a:cubicBezTo>
                  <a:cubicBezTo>
                    <a:pt x="3684" y="823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0" name="Google Shape;1260;p48"/>
            <p:cNvSpPr/>
            <p:nvPr/>
          </p:nvSpPr>
          <p:spPr>
            <a:xfrm>
              <a:off x="5257667" y="4020970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841" y="0"/>
                  </a:moveTo>
                  <a:cubicBezTo>
                    <a:pt x="821" y="0"/>
                    <a:pt x="0" y="823"/>
                    <a:pt x="0" y="1843"/>
                  </a:cubicBezTo>
                  <a:cubicBezTo>
                    <a:pt x="0" y="2864"/>
                    <a:pt x="821" y="3685"/>
                    <a:pt x="1841" y="3685"/>
                  </a:cubicBezTo>
                  <a:cubicBezTo>
                    <a:pt x="2860" y="3685"/>
                    <a:pt x="3683" y="2864"/>
                    <a:pt x="3683" y="1843"/>
                  </a:cubicBezTo>
                  <a:cubicBezTo>
                    <a:pt x="3683" y="823"/>
                    <a:pt x="2860" y="0"/>
                    <a:pt x="184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1" name="Google Shape;1261;p48"/>
            <p:cNvSpPr/>
            <p:nvPr/>
          </p:nvSpPr>
          <p:spPr>
            <a:xfrm>
              <a:off x="5042797" y="4130167"/>
              <a:ext cx="59842" cy="59810"/>
            </a:xfrm>
            <a:custGeom>
              <a:rect b="b" l="l" r="r" t="t"/>
              <a:pathLst>
                <a:path extrusionOk="0" h="3684" w="3686">
                  <a:moveTo>
                    <a:pt x="1843" y="1"/>
                  </a:moveTo>
                  <a:cubicBezTo>
                    <a:pt x="822" y="1"/>
                    <a:pt x="1" y="822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4"/>
                    <a:pt x="1843" y="3684"/>
                  </a:cubicBezTo>
                  <a:lnTo>
                    <a:pt x="1845" y="3684"/>
                  </a:lnTo>
                  <a:cubicBezTo>
                    <a:pt x="2865" y="3684"/>
                    <a:pt x="3685" y="2863"/>
                    <a:pt x="3685" y="1843"/>
                  </a:cubicBezTo>
                  <a:lnTo>
                    <a:pt x="3685" y="1841"/>
                  </a:lnTo>
                  <a:cubicBezTo>
                    <a:pt x="3685" y="822"/>
                    <a:pt x="2865" y="1"/>
                    <a:pt x="1845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2" name="Google Shape;1262;p48"/>
            <p:cNvSpPr/>
            <p:nvPr/>
          </p:nvSpPr>
          <p:spPr>
            <a:xfrm>
              <a:off x="5150224" y="4130167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1"/>
                  </a:moveTo>
                  <a:cubicBezTo>
                    <a:pt x="822" y="1"/>
                    <a:pt x="1" y="822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4"/>
                    <a:pt x="1841" y="3684"/>
                  </a:cubicBezTo>
                  <a:lnTo>
                    <a:pt x="1843" y="3684"/>
                  </a:lnTo>
                  <a:cubicBezTo>
                    <a:pt x="2863" y="3684"/>
                    <a:pt x="3684" y="2863"/>
                    <a:pt x="3684" y="1843"/>
                  </a:cubicBezTo>
                  <a:lnTo>
                    <a:pt x="3684" y="1841"/>
                  </a:lnTo>
                  <a:cubicBezTo>
                    <a:pt x="3684" y="822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3" name="Google Shape;1263;p48"/>
            <p:cNvSpPr/>
            <p:nvPr/>
          </p:nvSpPr>
          <p:spPr>
            <a:xfrm>
              <a:off x="5257667" y="4130167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1"/>
                  </a:moveTo>
                  <a:cubicBezTo>
                    <a:pt x="821" y="1"/>
                    <a:pt x="0" y="822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4"/>
                    <a:pt x="1841" y="3684"/>
                  </a:cubicBezTo>
                  <a:cubicBezTo>
                    <a:pt x="2860" y="3684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2"/>
                    <a:pt x="2860" y="1"/>
                    <a:pt x="184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4" name="Google Shape;1264;p48"/>
            <p:cNvSpPr/>
            <p:nvPr/>
          </p:nvSpPr>
          <p:spPr>
            <a:xfrm>
              <a:off x="5042797" y="4239347"/>
              <a:ext cx="59842" cy="59826"/>
            </a:xfrm>
            <a:custGeom>
              <a:rect b="b" l="l" r="r" t="t"/>
              <a:pathLst>
                <a:path extrusionOk="0" h="3685" w="3686">
                  <a:moveTo>
                    <a:pt x="1843" y="0"/>
                  </a:moveTo>
                  <a:cubicBezTo>
                    <a:pt x="822" y="0"/>
                    <a:pt x="1" y="823"/>
                    <a:pt x="1" y="1843"/>
                  </a:cubicBezTo>
                  <a:cubicBezTo>
                    <a:pt x="1" y="2864"/>
                    <a:pt x="822" y="3685"/>
                    <a:pt x="1843" y="3685"/>
                  </a:cubicBezTo>
                  <a:lnTo>
                    <a:pt x="1845" y="3685"/>
                  </a:lnTo>
                  <a:cubicBezTo>
                    <a:pt x="2865" y="3685"/>
                    <a:pt x="3685" y="2864"/>
                    <a:pt x="3685" y="1843"/>
                  </a:cubicBezTo>
                  <a:cubicBezTo>
                    <a:pt x="3685" y="823"/>
                    <a:pt x="2865" y="0"/>
                    <a:pt x="184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5" name="Google Shape;1265;p48"/>
            <p:cNvSpPr/>
            <p:nvPr/>
          </p:nvSpPr>
          <p:spPr>
            <a:xfrm>
              <a:off x="5150224" y="4239347"/>
              <a:ext cx="59810" cy="59826"/>
            </a:xfrm>
            <a:custGeom>
              <a:rect b="b" l="l" r="r" t="t"/>
              <a:pathLst>
                <a:path extrusionOk="0" h="3685" w="3684">
                  <a:moveTo>
                    <a:pt x="1841" y="0"/>
                  </a:moveTo>
                  <a:cubicBezTo>
                    <a:pt x="822" y="0"/>
                    <a:pt x="1" y="823"/>
                    <a:pt x="1" y="1843"/>
                  </a:cubicBezTo>
                  <a:cubicBezTo>
                    <a:pt x="1" y="2864"/>
                    <a:pt x="822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4" y="2864"/>
                    <a:pt x="3684" y="1843"/>
                  </a:cubicBezTo>
                  <a:cubicBezTo>
                    <a:pt x="3684" y="823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6" name="Google Shape;1266;p48"/>
            <p:cNvSpPr/>
            <p:nvPr/>
          </p:nvSpPr>
          <p:spPr>
            <a:xfrm>
              <a:off x="5257667" y="4239347"/>
              <a:ext cx="59794" cy="59826"/>
            </a:xfrm>
            <a:custGeom>
              <a:rect b="b" l="l" r="r" t="t"/>
              <a:pathLst>
                <a:path extrusionOk="0" h="3685" w="3683">
                  <a:moveTo>
                    <a:pt x="1841" y="0"/>
                  </a:moveTo>
                  <a:cubicBezTo>
                    <a:pt x="821" y="0"/>
                    <a:pt x="0" y="823"/>
                    <a:pt x="0" y="1843"/>
                  </a:cubicBezTo>
                  <a:cubicBezTo>
                    <a:pt x="0" y="2864"/>
                    <a:pt x="821" y="3685"/>
                    <a:pt x="1841" y="3685"/>
                  </a:cubicBezTo>
                  <a:cubicBezTo>
                    <a:pt x="2860" y="3685"/>
                    <a:pt x="3683" y="2864"/>
                    <a:pt x="3683" y="1843"/>
                  </a:cubicBezTo>
                  <a:cubicBezTo>
                    <a:pt x="3683" y="823"/>
                    <a:pt x="2860" y="0"/>
                    <a:pt x="184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7" name="Google Shape;1267;p48"/>
            <p:cNvSpPr/>
            <p:nvPr/>
          </p:nvSpPr>
          <p:spPr>
            <a:xfrm>
              <a:off x="5042797" y="4348544"/>
              <a:ext cx="59842" cy="59810"/>
            </a:xfrm>
            <a:custGeom>
              <a:rect b="b" l="l" r="r" t="t"/>
              <a:pathLst>
                <a:path extrusionOk="0" h="3684" w="3686">
                  <a:moveTo>
                    <a:pt x="1843" y="1"/>
                  </a:moveTo>
                  <a:cubicBezTo>
                    <a:pt x="822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3"/>
                    <a:pt x="1843" y="3683"/>
                  </a:cubicBezTo>
                  <a:lnTo>
                    <a:pt x="1845" y="3683"/>
                  </a:lnTo>
                  <a:cubicBezTo>
                    <a:pt x="2865" y="3683"/>
                    <a:pt x="3685" y="2863"/>
                    <a:pt x="3685" y="1843"/>
                  </a:cubicBezTo>
                  <a:lnTo>
                    <a:pt x="3685" y="1841"/>
                  </a:lnTo>
                  <a:cubicBezTo>
                    <a:pt x="3685" y="821"/>
                    <a:pt x="2865" y="1"/>
                    <a:pt x="1845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8" name="Google Shape;1268;p48"/>
            <p:cNvSpPr/>
            <p:nvPr/>
          </p:nvSpPr>
          <p:spPr>
            <a:xfrm>
              <a:off x="5150224" y="4348544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1"/>
                  </a:moveTo>
                  <a:cubicBezTo>
                    <a:pt x="822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3"/>
                    <a:pt x="1841" y="3683"/>
                  </a:cubicBezTo>
                  <a:lnTo>
                    <a:pt x="1843" y="3683"/>
                  </a:lnTo>
                  <a:cubicBezTo>
                    <a:pt x="2863" y="3683"/>
                    <a:pt x="3684" y="2863"/>
                    <a:pt x="3684" y="1843"/>
                  </a:cubicBezTo>
                  <a:lnTo>
                    <a:pt x="3684" y="1841"/>
                  </a:lnTo>
                  <a:cubicBezTo>
                    <a:pt x="3684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9" name="Google Shape;1269;p48"/>
            <p:cNvSpPr/>
            <p:nvPr/>
          </p:nvSpPr>
          <p:spPr>
            <a:xfrm>
              <a:off x="5257667" y="4348544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1"/>
                  </a:moveTo>
                  <a:cubicBezTo>
                    <a:pt x="821" y="1"/>
                    <a:pt x="0" y="821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3"/>
                    <a:pt x="1841" y="3683"/>
                  </a:cubicBezTo>
                  <a:cubicBezTo>
                    <a:pt x="2860" y="3683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0" y="1"/>
                    <a:pt x="184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0" name="Google Shape;1270;p48"/>
            <p:cNvSpPr/>
            <p:nvPr/>
          </p:nvSpPr>
          <p:spPr>
            <a:xfrm>
              <a:off x="5042797" y="4457724"/>
              <a:ext cx="59842" cy="59826"/>
            </a:xfrm>
            <a:custGeom>
              <a:rect b="b" l="l" r="r" t="t"/>
              <a:pathLst>
                <a:path extrusionOk="0" h="3685" w="3686">
                  <a:moveTo>
                    <a:pt x="1843" y="0"/>
                  </a:moveTo>
                  <a:cubicBezTo>
                    <a:pt x="822" y="0"/>
                    <a:pt x="1" y="823"/>
                    <a:pt x="1" y="1842"/>
                  </a:cubicBezTo>
                  <a:cubicBezTo>
                    <a:pt x="1" y="2864"/>
                    <a:pt x="822" y="3685"/>
                    <a:pt x="1843" y="3685"/>
                  </a:cubicBezTo>
                  <a:lnTo>
                    <a:pt x="1845" y="3685"/>
                  </a:lnTo>
                  <a:cubicBezTo>
                    <a:pt x="2865" y="3685"/>
                    <a:pt x="3685" y="2864"/>
                    <a:pt x="3685" y="1842"/>
                  </a:cubicBezTo>
                  <a:cubicBezTo>
                    <a:pt x="3685" y="823"/>
                    <a:pt x="2865" y="0"/>
                    <a:pt x="184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1" name="Google Shape;1271;p48"/>
            <p:cNvSpPr/>
            <p:nvPr/>
          </p:nvSpPr>
          <p:spPr>
            <a:xfrm>
              <a:off x="5150224" y="4457724"/>
              <a:ext cx="59810" cy="59826"/>
            </a:xfrm>
            <a:custGeom>
              <a:rect b="b" l="l" r="r" t="t"/>
              <a:pathLst>
                <a:path extrusionOk="0" h="3685" w="3684">
                  <a:moveTo>
                    <a:pt x="1841" y="0"/>
                  </a:moveTo>
                  <a:cubicBezTo>
                    <a:pt x="822" y="0"/>
                    <a:pt x="1" y="823"/>
                    <a:pt x="1" y="1842"/>
                  </a:cubicBezTo>
                  <a:cubicBezTo>
                    <a:pt x="1" y="2864"/>
                    <a:pt x="822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4" y="2864"/>
                    <a:pt x="3684" y="1842"/>
                  </a:cubicBezTo>
                  <a:cubicBezTo>
                    <a:pt x="3684" y="823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2" name="Google Shape;1272;p48"/>
            <p:cNvSpPr/>
            <p:nvPr/>
          </p:nvSpPr>
          <p:spPr>
            <a:xfrm>
              <a:off x="5257667" y="4457724"/>
              <a:ext cx="59794" cy="59826"/>
            </a:xfrm>
            <a:custGeom>
              <a:rect b="b" l="l" r="r" t="t"/>
              <a:pathLst>
                <a:path extrusionOk="0" h="3685" w="3683">
                  <a:moveTo>
                    <a:pt x="1841" y="0"/>
                  </a:moveTo>
                  <a:cubicBezTo>
                    <a:pt x="821" y="0"/>
                    <a:pt x="0" y="823"/>
                    <a:pt x="0" y="1842"/>
                  </a:cubicBezTo>
                  <a:cubicBezTo>
                    <a:pt x="0" y="2864"/>
                    <a:pt x="821" y="3685"/>
                    <a:pt x="1841" y="3685"/>
                  </a:cubicBezTo>
                  <a:cubicBezTo>
                    <a:pt x="2860" y="3685"/>
                    <a:pt x="3683" y="2864"/>
                    <a:pt x="3683" y="1842"/>
                  </a:cubicBezTo>
                  <a:cubicBezTo>
                    <a:pt x="3683" y="823"/>
                    <a:pt x="2860" y="0"/>
                    <a:pt x="184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3" name="Google Shape;1273;p48"/>
            <p:cNvSpPr/>
            <p:nvPr/>
          </p:nvSpPr>
          <p:spPr>
            <a:xfrm>
              <a:off x="5042797" y="4566921"/>
              <a:ext cx="59842" cy="59810"/>
            </a:xfrm>
            <a:custGeom>
              <a:rect b="b" l="l" r="r" t="t"/>
              <a:pathLst>
                <a:path extrusionOk="0" h="3684" w="3686">
                  <a:moveTo>
                    <a:pt x="1843" y="1"/>
                  </a:moveTo>
                  <a:cubicBezTo>
                    <a:pt x="822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3"/>
                    <a:pt x="1843" y="3683"/>
                  </a:cubicBezTo>
                  <a:lnTo>
                    <a:pt x="1845" y="3683"/>
                  </a:lnTo>
                  <a:cubicBezTo>
                    <a:pt x="2865" y="3683"/>
                    <a:pt x="3685" y="2863"/>
                    <a:pt x="3685" y="1843"/>
                  </a:cubicBezTo>
                  <a:lnTo>
                    <a:pt x="3685" y="1841"/>
                  </a:lnTo>
                  <a:cubicBezTo>
                    <a:pt x="3685" y="821"/>
                    <a:pt x="2865" y="1"/>
                    <a:pt x="1845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4" name="Google Shape;1274;p48"/>
            <p:cNvSpPr/>
            <p:nvPr/>
          </p:nvSpPr>
          <p:spPr>
            <a:xfrm>
              <a:off x="5150224" y="4566921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1"/>
                  </a:moveTo>
                  <a:cubicBezTo>
                    <a:pt x="822" y="1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3"/>
                    <a:pt x="1841" y="3683"/>
                  </a:cubicBezTo>
                  <a:lnTo>
                    <a:pt x="1843" y="3683"/>
                  </a:lnTo>
                  <a:cubicBezTo>
                    <a:pt x="2863" y="3683"/>
                    <a:pt x="3684" y="2863"/>
                    <a:pt x="3684" y="1843"/>
                  </a:cubicBezTo>
                  <a:lnTo>
                    <a:pt x="3684" y="1841"/>
                  </a:lnTo>
                  <a:cubicBezTo>
                    <a:pt x="3684" y="821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5" name="Google Shape;1275;p48"/>
            <p:cNvSpPr/>
            <p:nvPr/>
          </p:nvSpPr>
          <p:spPr>
            <a:xfrm>
              <a:off x="5257667" y="4566921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1"/>
                  </a:moveTo>
                  <a:cubicBezTo>
                    <a:pt x="821" y="1"/>
                    <a:pt x="0" y="821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3"/>
                    <a:pt x="1841" y="3683"/>
                  </a:cubicBezTo>
                  <a:cubicBezTo>
                    <a:pt x="2860" y="3683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0" y="1"/>
                    <a:pt x="184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6" name="Google Shape;1276;p48"/>
            <p:cNvSpPr/>
            <p:nvPr/>
          </p:nvSpPr>
          <p:spPr>
            <a:xfrm>
              <a:off x="5042797" y="4676101"/>
              <a:ext cx="59842" cy="59826"/>
            </a:xfrm>
            <a:custGeom>
              <a:rect b="b" l="l" r="r" t="t"/>
              <a:pathLst>
                <a:path extrusionOk="0" h="3685" w="3686">
                  <a:moveTo>
                    <a:pt x="1843" y="0"/>
                  </a:moveTo>
                  <a:cubicBezTo>
                    <a:pt x="822" y="0"/>
                    <a:pt x="1" y="823"/>
                    <a:pt x="1" y="1842"/>
                  </a:cubicBezTo>
                  <a:cubicBezTo>
                    <a:pt x="1" y="2864"/>
                    <a:pt x="822" y="3685"/>
                    <a:pt x="1843" y="3685"/>
                  </a:cubicBezTo>
                  <a:lnTo>
                    <a:pt x="1845" y="3685"/>
                  </a:lnTo>
                  <a:cubicBezTo>
                    <a:pt x="2865" y="3685"/>
                    <a:pt x="3685" y="2864"/>
                    <a:pt x="3685" y="1842"/>
                  </a:cubicBezTo>
                  <a:cubicBezTo>
                    <a:pt x="3685" y="823"/>
                    <a:pt x="2865" y="0"/>
                    <a:pt x="184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7" name="Google Shape;1277;p48"/>
            <p:cNvSpPr/>
            <p:nvPr/>
          </p:nvSpPr>
          <p:spPr>
            <a:xfrm>
              <a:off x="5150224" y="4676101"/>
              <a:ext cx="59810" cy="59826"/>
            </a:xfrm>
            <a:custGeom>
              <a:rect b="b" l="l" r="r" t="t"/>
              <a:pathLst>
                <a:path extrusionOk="0" h="3685" w="3684">
                  <a:moveTo>
                    <a:pt x="1841" y="0"/>
                  </a:moveTo>
                  <a:cubicBezTo>
                    <a:pt x="822" y="0"/>
                    <a:pt x="1" y="823"/>
                    <a:pt x="1" y="1842"/>
                  </a:cubicBezTo>
                  <a:cubicBezTo>
                    <a:pt x="1" y="2864"/>
                    <a:pt x="822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4" y="2864"/>
                    <a:pt x="3684" y="1842"/>
                  </a:cubicBezTo>
                  <a:cubicBezTo>
                    <a:pt x="3684" y="823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8" name="Google Shape;1278;p48"/>
            <p:cNvSpPr/>
            <p:nvPr/>
          </p:nvSpPr>
          <p:spPr>
            <a:xfrm>
              <a:off x="5257667" y="4676101"/>
              <a:ext cx="59794" cy="59826"/>
            </a:xfrm>
            <a:custGeom>
              <a:rect b="b" l="l" r="r" t="t"/>
              <a:pathLst>
                <a:path extrusionOk="0" h="3685" w="3683">
                  <a:moveTo>
                    <a:pt x="1841" y="0"/>
                  </a:moveTo>
                  <a:cubicBezTo>
                    <a:pt x="821" y="0"/>
                    <a:pt x="0" y="823"/>
                    <a:pt x="0" y="1842"/>
                  </a:cubicBezTo>
                  <a:cubicBezTo>
                    <a:pt x="0" y="2864"/>
                    <a:pt x="821" y="3685"/>
                    <a:pt x="1841" y="3685"/>
                  </a:cubicBezTo>
                  <a:cubicBezTo>
                    <a:pt x="2860" y="3685"/>
                    <a:pt x="3683" y="2864"/>
                    <a:pt x="3683" y="1842"/>
                  </a:cubicBezTo>
                  <a:cubicBezTo>
                    <a:pt x="3683" y="823"/>
                    <a:pt x="2860" y="0"/>
                    <a:pt x="184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9" name="Google Shape;1279;p48"/>
            <p:cNvSpPr/>
            <p:nvPr/>
          </p:nvSpPr>
          <p:spPr>
            <a:xfrm>
              <a:off x="5042797" y="4785298"/>
              <a:ext cx="59842" cy="59810"/>
            </a:xfrm>
            <a:custGeom>
              <a:rect b="b" l="l" r="r" t="t"/>
              <a:pathLst>
                <a:path extrusionOk="0" h="3684" w="3686">
                  <a:moveTo>
                    <a:pt x="1843" y="0"/>
                  </a:moveTo>
                  <a:cubicBezTo>
                    <a:pt x="822" y="0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2"/>
                    <a:pt x="822" y="3683"/>
                    <a:pt x="1843" y="3683"/>
                  </a:cubicBezTo>
                  <a:lnTo>
                    <a:pt x="1845" y="3683"/>
                  </a:lnTo>
                  <a:cubicBezTo>
                    <a:pt x="2865" y="3683"/>
                    <a:pt x="3685" y="2862"/>
                    <a:pt x="3685" y="1843"/>
                  </a:cubicBezTo>
                  <a:lnTo>
                    <a:pt x="3685" y="1841"/>
                  </a:lnTo>
                  <a:cubicBezTo>
                    <a:pt x="3685" y="821"/>
                    <a:pt x="2865" y="0"/>
                    <a:pt x="184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0" name="Google Shape;1280;p48"/>
            <p:cNvSpPr/>
            <p:nvPr/>
          </p:nvSpPr>
          <p:spPr>
            <a:xfrm>
              <a:off x="5150224" y="4785298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841" y="0"/>
                  </a:moveTo>
                  <a:cubicBezTo>
                    <a:pt x="822" y="0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2"/>
                    <a:pt x="822" y="3683"/>
                    <a:pt x="1841" y="3683"/>
                  </a:cubicBezTo>
                  <a:lnTo>
                    <a:pt x="1843" y="3683"/>
                  </a:lnTo>
                  <a:cubicBezTo>
                    <a:pt x="2863" y="3683"/>
                    <a:pt x="3684" y="2862"/>
                    <a:pt x="3684" y="1843"/>
                  </a:cubicBezTo>
                  <a:lnTo>
                    <a:pt x="3684" y="1841"/>
                  </a:lnTo>
                  <a:cubicBezTo>
                    <a:pt x="3684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1" name="Google Shape;1281;p48"/>
            <p:cNvSpPr/>
            <p:nvPr/>
          </p:nvSpPr>
          <p:spPr>
            <a:xfrm>
              <a:off x="5257667" y="4785298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0"/>
                  </a:moveTo>
                  <a:cubicBezTo>
                    <a:pt x="821" y="0"/>
                    <a:pt x="0" y="821"/>
                    <a:pt x="0" y="1841"/>
                  </a:cubicBezTo>
                  <a:lnTo>
                    <a:pt x="0" y="1843"/>
                  </a:lnTo>
                  <a:cubicBezTo>
                    <a:pt x="0" y="2862"/>
                    <a:pt x="821" y="3683"/>
                    <a:pt x="1841" y="3683"/>
                  </a:cubicBezTo>
                  <a:cubicBezTo>
                    <a:pt x="2860" y="3683"/>
                    <a:pt x="3683" y="2862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0" y="0"/>
                    <a:pt x="184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2" name="Google Shape;1282;p48"/>
            <p:cNvSpPr/>
            <p:nvPr/>
          </p:nvSpPr>
          <p:spPr>
            <a:xfrm>
              <a:off x="3431018" y="2988863"/>
              <a:ext cx="388390" cy="170256"/>
            </a:xfrm>
            <a:custGeom>
              <a:rect b="b" l="l" r="r" t="t"/>
              <a:pathLst>
                <a:path extrusionOk="0" h="10487" w="23923">
                  <a:moveTo>
                    <a:pt x="1077" y="0"/>
                  </a:moveTo>
                  <a:cubicBezTo>
                    <a:pt x="480" y="0"/>
                    <a:pt x="1" y="479"/>
                    <a:pt x="1" y="1075"/>
                  </a:cubicBezTo>
                  <a:lnTo>
                    <a:pt x="1" y="9412"/>
                  </a:lnTo>
                  <a:cubicBezTo>
                    <a:pt x="1" y="10008"/>
                    <a:pt x="480" y="10487"/>
                    <a:pt x="1077" y="10487"/>
                  </a:cubicBezTo>
                  <a:lnTo>
                    <a:pt x="22848" y="10487"/>
                  </a:lnTo>
                  <a:cubicBezTo>
                    <a:pt x="23443" y="10487"/>
                    <a:pt x="23922" y="10008"/>
                    <a:pt x="23922" y="9412"/>
                  </a:cubicBezTo>
                  <a:lnTo>
                    <a:pt x="23922" y="1075"/>
                  </a:lnTo>
                  <a:cubicBezTo>
                    <a:pt x="23922" y="479"/>
                    <a:pt x="23443" y="0"/>
                    <a:pt x="22848" y="0"/>
                  </a:cubicBezTo>
                  <a:close/>
                </a:path>
              </a:pathLst>
            </a:custGeom>
            <a:solidFill>
              <a:srgbClr val="F9BF3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3" name="Google Shape;1283;p48"/>
            <p:cNvSpPr/>
            <p:nvPr/>
          </p:nvSpPr>
          <p:spPr>
            <a:xfrm>
              <a:off x="3449494" y="3157512"/>
              <a:ext cx="351472" cy="1806550"/>
            </a:xfrm>
            <a:custGeom>
              <a:rect b="b" l="l" r="r" t="t"/>
              <a:pathLst>
                <a:path extrusionOk="0" h="111275" w="21649">
                  <a:moveTo>
                    <a:pt x="1" y="0"/>
                  </a:moveTo>
                  <a:lnTo>
                    <a:pt x="1" y="111274"/>
                  </a:lnTo>
                  <a:lnTo>
                    <a:pt x="21648" y="111274"/>
                  </a:lnTo>
                  <a:lnTo>
                    <a:pt x="21648" y="0"/>
                  </a:ln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4" name="Google Shape;1284;p48"/>
            <p:cNvSpPr/>
            <p:nvPr/>
          </p:nvSpPr>
          <p:spPr>
            <a:xfrm>
              <a:off x="3491640" y="3204691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0"/>
                  </a:moveTo>
                  <a:cubicBezTo>
                    <a:pt x="767" y="0"/>
                    <a:pt x="1" y="766"/>
                    <a:pt x="1" y="1719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6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5" name="Google Shape;1285;p48"/>
            <p:cNvSpPr/>
            <p:nvPr/>
          </p:nvSpPr>
          <p:spPr>
            <a:xfrm>
              <a:off x="3599051" y="3204691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0"/>
                  </a:moveTo>
                  <a:cubicBezTo>
                    <a:pt x="768" y="0"/>
                    <a:pt x="0" y="766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19"/>
                  </a:lnTo>
                  <a:cubicBezTo>
                    <a:pt x="3685" y="766"/>
                    <a:pt x="2918" y="0"/>
                    <a:pt x="19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6" name="Google Shape;1286;p48"/>
            <p:cNvSpPr/>
            <p:nvPr/>
          </p:nvSpPr>
          <p:spPr>
            <a:xfrm>
              <a:off x="3706478" y="3204691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0"/>
                  </a:moveTo>
                  <a:cubicBezTo>
                    <a:pt x="766" y="0"/>
                    <a:pt x="0" y="766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6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7" name="Google Shape;1287;p48"/>
            <p:cNvSpPr/>
            <p:nvPr/>
          </p:nvSpPr>
          <p:spPr>
            <a:xfrm>
              <a:off x="3491640" y="3308400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720" y="0"/>
                  </a:moveTo>
                  <a:cubicBezTo>
                    <a:pt x="767" y="0"/>
                    <a:pt x="1" y="768"/>
                    <a:pt x="1" y="1719"/>
                  </a:cubicBezTo>
                  <a:lnTo>
                    <a:pt x="1" y="1966"/>
                  </a:lnTo>
                  <a:cubicBezTo>
                    <a:pt x="1" y="2917"/>
                    <a:pt x="767" y="3685"/>
                    <a:pt x="1720" y="3685"/>
                  </a:cubicBezTo>
                  <a:lnTo>
                    <a:pt x="1964" y="3685"/>
                  </a:lnTo>
                  <a:cubicBezTo>
                    <a:pt x="2917" y="3685"/>
                    <a:pt x="3683" y="2917"/>
                    <a:pt x="3683" y="1966"/>
                  </a:cubicBezTo>
                  <a:lnTo>
                    <a:pt x="3683" y="1719"/>
                  </a:lnTo>
                  <a:cubicBezTo>
                    <a:pt x="3683" y="768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8" name="Google Shape;1288;p48"/>
            <p:cNvSpPr/>
            <p:nvPr/>
          </p:nvSpPr>
          <p:spPr>
            <a:xfrm>
              <a:off x="3599051" y="3308400"/>
              <a:ext cx="59826" cy="59842"/>
            </a:xfrm>
            <a:custGeom>
              <a:rect b="b" l="l" r="r" t="t"/>
              <a:pathLst>
                <a:path extrusionOk="0" h="3686" w="3685">
                  <a:moveTo>
                    <a:pt x="1721" y="0"/>
                  </a:moveTo>
                  <a:cubicBezTo>
                    <a:pt x="768" y="0"/>
                    <a:pt x="0" y="768"/>
                    <a:pt x="0" y="1719"/>
                  </a:cubicBezTo>
                  <a:lnTo>
                    <a:pt x="0" y="1966"/>
                  </a:lnTo>
                  <a:cubicBezTo>
                    <a:pt x="0" y="2917"/>
                    <a:pt x="768" y="3685"/>
                    <a:pt x="1721" y="3685"/>
                  </a:cubicBezTo>
                  <a:lnTo>
                    <a:pt x="1966" y="3685"/>
                  </a:lnTo>
                  <a:cubicBezTo>
                    <a:pt x="2918" y="3685"/>
                    <a:pt x="3685" y="2917"/>
                    <a:pt x="3685" y="1966"/>
                  </a:cubicBezTo>
                  <a:lnTo>
                    <a:pt x="3685" y="1719"/>
                  </a:lnTo>
                  <a:cubicBezTo>
                    <a:pt x="3685" y="768"/>
                    <a:pt x="2918" y="0"/>
                    <a:pt x="19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9" name="Google Shape;1289;p48"/>
            <p:cNvSpPr/>
            <p:nvPr/>
          </p:nvSpPr>
          <p:spPr>
            <a:xfrm>
              <a:off x="3706478" y="3308400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719" y="0"/>
                  </a:moveTo>
                  <a:cubicBezTo>
                    <a:pt x="766" y="0"/>
                    <a:pt x="0" y="768"/>
                    <a:pt x="0" y="1719"/>
                  </a:cubicBezTo>
                  <a:lnTo>
                    <a:pt x="0" y="1966"/>
                  </a:lnTo>
                  <a:cubicBezTo>
                    <a:pt x="0" y="2917"/>
                    <a:pt x="766" y="3685"/>
                    <a:pt x="1719" y="3685"/>
                  </a:cubicBezTo>
                  <a:lnTo>
                    <a:pt x="1964" y="3685"/>
                  </a:lnTo>
                  <a:cubicBezTo>
                    <a:pt x="2917" y="3685"/>
                    <a:pt x="3683" y="2917"/>
                    <a:pt x="3683" y="1966"/>
                  </a:cubicBezTo>
                  <a:lnTo>
                    <a:pt x="3683" y="1719"/>
                  </a:lnTo>
                  <a:cubicBezTo>
                    <a:pt x="3683" y="768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0" name="Google Shape;1290;p48"/>
            <p:cNvSpPr/>
            <p:nvPr/>
          </p:nvSpPr>
          <p:spPr>
            <a:xfrm>
              <a:off x="3491640" y="3412141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0"/>
                  </a:moveTo>
                  <a:cubicBezTo>
                    <a:pt x="767" y="0"/>
                    <a:pt x="1" y="767"/>
                    <a:pt x="1" y="1719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1" name="Google Shape;1291;p48"/>
            <p:cNvSpPr/>
            <p:nvPr/>
          </p:nvSpPr>
          <p:spPr>
            <a:xfrm>
              <a:off x="3599051" y="3412141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0"/>
                  </a:moveTo>
                  <a:cubicBezTo>
                    <a:pt x="768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19"/>
                  </a:lnTo>
                  <a:cubicBezTo>
                    <a:pt x="3685" y="767"/>
                    <a:pt x="2918" y="0"/>
                    <a:pt x="19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2" name="Google Shape;1292;p48"/>
            <p:cNvSpPr/>
            <p:nvPr/>
          </p:nvSpPr>
          <p:spPr>
            <a:xfrm>
              <a:off x="3706478" y="3412141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0"/>
                  </a:moveTo>
                  <a:cubicBezTo>
                    <a:pt x="766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3" name="Google Shape;1293;p48"/>
            <p:cNvSpPr/>
            <p:nvPr/>
          </p:nvSpPr>
          <p:spPr>
            <a:xfrm>
              <a:off x="3491640" y="3515851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720" y="1"/>
                  </a:moveTo>
                  <a:cubicBezTo>
                    <a:pt x="767" y="1"/>
                    <a:pt x="1" y="768"/>
                    <a:pt x="1" y="1720"/>
                  </a:cubicBezTo>
                  <a:lnTo>
                    <a:pt x="1" y="1966"/>
                  </a:lnTo>
                  <a:cubicBezTo>
                    <a:pt x="1" y="2919"/>
                    <a:pt x="767" y="3685"/>
                    <a:pt x="1720" y="3685"/>
                  </a:cubicBezTo>
                  <a:lnTo>
                    <a:pt x="1964" y="3685"/>
                  </a:lnTo>
                  <a:cubicBezTo>
                    <a:pt x="2917" y="3685"/>
                    <a:pt x="3683" y="2919"/>
                    <a:pt x="3683" y="1966"/>
                  </a:cubicBezTo>
                  <a:lnTo>
                    <a:pt x="3683" y="1720"/>
                  </a:lnTo>
                  <a:cubicBezTo>
                    <a:pt x="3683" y="768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4" name="Google Shape;1294;p48"/>
            <p:cNvSpPr/>
            <p:nvPr/>
          </p:nvSpPr>
          <p:spPr>
            <a:xfrm>
              <a:off x="3599051" y="3515851"/>
              <a:ext cx="59826" cy="59842"/>
            </a:xfrm>
            <a:custGeom>
              <a:rect b="b" l="l" r="r" t="t"/>
              <a:pathLst>
                <a:path extrusionOk="0" h="3686" w="3685">
                  <a:moveTo>
                    <a:pt x="1721" y="1"/>
                  </a:moveTo>
                  <a:cubicBezTo>
                    <a:pt x="768" y="1"/>
                    <a:pt x="0" y="768"/>
                    <a:pt x="0" y="1720"/>
                  </a:cubicBezTo>
                  <a:lnTo>
                    <a:pt x="0" y="1966"/>
                  </a:lnTo>
                  <a:cubicBezTo>
                    <a:pt x="0" y="2919"/>
                    <a:pt x="768" y="3685"/>
                    <a:pt x="1721" y="3685"/>
                  </a:cubicBezTo>
                  <a:lnTo>
                    <a:pt x="1966" y="3685"/>
                  </a:lnTo>
                  <a:cubicBezTo>
                    <a:pt x="2918" y="3685"/>
                    <a:pt x="3685" y="2919"/>
                    <a:pt x="3685" y="1966"/>
                  </a:cubicBezTo>
                  <a:lnTo>
                    <a:pt x="3685" y="1720"/>
                  </a:lnTo>
                  <a:cubicBezTo>
                    <a:pt x="3685" y="768"/>
                    <a:pt x="2918" y="1"/>
                    <a:pt x="196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5" name="Google Shape;1295;p48"/>
            <p:cNvSpPr/>
            <p:nvPr/>
          </p:nvSpPr>
          <p:spPr>
            <a:xfrm>
              <a:off x="3706478" y="3515851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719" y="1"/>
                  </a:moveTo>
                  <a:cubicBezTo>
                    <a:pt x="766" y="1"/>
                    <a:pt x="0" y="768"/>
                    <a:pt x="0" y="1720"/>
                  </a:cubicBezTo>
                  <a:lnTo>
                    <a:pt x="0" y="1966"/>
                  </a:lnTo>
                  <a:cubicBezTo>
                    <a:pt x="0" y="2919"/>
                    <a:pt x="766" y="3685"/>
                    <a:pt x="1719" y="3685"/>
                  </a:cubicBezTo>
                  <a:lnTo>
                    <a:pt x="1964" y="3685"/>
                  </a:lnTo>
                  <a:cubicBezTo>
                    <a:pt x="2917" y="3685"/>
                    <a:pt x="3683" y="2919"/>
                    <a:pt x="3683" y="1966"/>
                  </a:cubicBezTo>
                  <a:lnTo>
                    <a:pt x="3683" y="1720"/>
                  </a:lnTo>
                  <a:cubicBezTo>
                    <a:pt x="3683" y="768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6" name="Google Shape;1296;p48"/>
            <p:cNvSpPr/>
            <p:nvPr/>
          </p:nvSpPr>
          <p:spPr>
            <a:xfrm>
              <a:off x="3491640" y="3619592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0"/>
                  </a:moveTo>
                  <a:cubicBezTo>
                    <a:pt x="767" y="0"/>
                    <a:pt x="1" y="767"/>
                    <a:pt x="1" y="1719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7" name="Google Shape;1297;p48"/>
            <p:cNvSpPr/>
            <p:nvPr/>
          </p:nvSpPr>
          <p:spPr>
            <a:xfrm>
              <a:off x="3599051" y="3619592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0"/>
                  </a:moveTo>
                  <a:cubicBezTo>
                    <a:pt x="768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19"/>
                  </a:lnTo>
                  <a:cubicBezTo>
                    <a:pt x="3685" y="767"/>
                    <a:pt x="2918" y="0"/>
                    <a:pt x="19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8" name="Google Shape;1298;p48"/>
            <p:cNvSpPr/>
            <p:nvPr/>
          </p:nvSpPr>
          <p:spPr>
            <a:xfrm>
              <a:off x="3706478" y="3619592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0"/>
                  </a:moveTo>
                  <a:cubicBezTo>
                    <a:pt x="766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9" name="Google Shape;1299;p48"/>
            <p:cNvSpPr/>
            <p:nvPr/>
          </p:nvSpPr>
          <p:spPr>
            <a:xfrm>
              <a:off x="3491640" y="3723301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720" y="1"/>
                  </a:moveTo>
                  <a:cubicBezTo>
                    <a:pt x="767" y="1"/>
                    <a:pt x="1" y="768"/>
                    <a:pt x="1" y="1721"/>
                  </a:cubicBezTo>
                  <a:lnTo>
                    <a:pt x="1" y="1966"/>
                  </a:lnTo>
                  <a:cubicBezTo>
                    <a:pt x="1" y="2919"/>
                    <a:pt x="767" y="3685"/>
                    <a:pt x="1720" y="3685"/>
                  </a:cubicBezTo>
                  <a:lnTo>
                    <a:pt x="1964" y="3685"/>
                  </a:lnTo>
                  <a:cubicBezTo>
                    <a:pt x="2917" y="3685"/>
                    <a:pt x="3683" y="2919"/>
                    <a:pt x="3683" y="1966"/>
                  </a:cubicBezTo>
                  <a:lnTo>
                    <a:pt x="3683" y="1721"/>
                  </a:lnTo>
                  <a:cubicBezTo>
                    <a:pt x="3683" y="768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0" name="Google Shape;1300;p48"/>
            <p:cNvSpPr/>
            <p:nvPr/>
          </p:nvSpPr>
          <p:spPr>
            <a:xfrm>
              <a:off x="3599051" y="3723301"/>
              <a:ext cx="59826" cy="59842"/>
            </a:xfrm>
            <a:custGeom>
              <a:rect b="b" l="l" r="r" t="t"/>
              <a:pathLst>
                <a:path extrusionOk="0" h="3686" w="3685">
                  <a:moveTo>
                    <a:pt x="1721" y="1"/>
                  </a:moveTo>
                  <a:cubicBezTo>
                    <a:pt x="768" y="1"/>
                    <a:pt x="0" y="768"/>
                    <a:pt x="0" y="1721"/>
                  </a:cubicBezTo>
                  <a:lnTo>
                    <a:pt x="0" y="1966"/>
                  </a:lnTo>
                  <a:cubicBezTo>
                    <a:pt x="0" y="2919"/>
                    <a:pt x="768" y="3685"/>
                    <a:pt x="1721" y="3685"/>
                  </a:cubicBezTo>
                  <a:lnTo>
                    <a:pt x="1966" y="3685"/>
                  </a:lnTo>
                  <a:cubicBezTo>
                    <a:pt x="2918" y="3685"/>
                    <a:pt x="3685" y="2919"/>
                    <a:pt x="3685" y="1966"/>
                  </a:cubicBezTo>
                  <a:lnTo>
                    <a:pt x="3685" y="1721"/>
                  </a:lnTo>
                  <a:cubicBezTo>
                    <a:pt x="3685" y="768"/>
                    <a:pt x="2918" y="1"/>
                    <a:pt x="196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1" name="Google Shape;1301;p48"/>
            <p:cNvSpPr/>
            <p:nvPr/>
          </p:nvSpPr>
          <p:spPr>
            <a:xfrm>
              <a:off x="3706478" y="3723301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719" y="1"/>
                  </a:moveTo>
                  <a:cubicBezTo>
                    <a:pt x="766" y="1"/>
                    <a:pt x="0" y="768"/>
                    <a:pt x="0" y="1721"/>
                  </a:cubicBezTo>
                  <a:lnTo>
                    <a:pt x="0" y="1966"/>
                  </a:lnTo>
                  <a:cubicBezTo>
                    <a:pt x="0" y="2919"/>
                    <a:pt x="766" y="3685"/>
                    <a:pt x="1719" y="3685"/>
                  </a:cubicBezTo>
                  <a:lnTo>
                    <a:pt x="1964" y="3685"/>
                  </a:lnTo>
                  <a:cubicBezTo>
                    <a:pt x="2917" y="3685"/>
                    <a:pt x="3683" y="2919"/>
                    <a:pt x="3683" y="1966"/>
                  </a:cubicBezTo>
                  <a:lnTo>
                    <a:pt x="3683" y="1721"/>
                  </a:lnTo>
                  <a:cubicBezTo>
                    <a:pt x="3683" y="768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2" name="Google Shape;1302;p48"/>
            <p:cNvSpPr/>
            <p:nvPr/>
          </p:nvSpPr>
          <p:spPr>
            <a:xfrm>
              <a:off x="3491640" y="3827043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720" y="0"/>
                  </a:moveTo>
                  <a:cubicBezTo>
                    <a:pt x="767" y="0"/>
                    <a:pt x="1" y="767"/>
                    <a:pt x="1" y="1719"/>
                  </a:cubicBezTo>
                  <a:lnTo>
                    <a:pt x="1" y="1964"/>
                  </a:lnTo>
                  <a:cubicBezTo>
                    <a:pt x="1" y="2917"/>
                    <a:pt x="767" y="3685"/>
                    <a:pt x="1720" y="3685"/>
                  </a:cubicBezTo>
                  <a:lnTo>
                    <a:pt x="1964" y="3685"/>
                  </a:lnTo>
                  <a:cubicBezTo>
                    <a:pt x="2917" y="3685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3" name="Google Shape;1303;p48"/>
            <p:cNvSpPr/>
            <p:nvPr/>
          </p:nvSpPr>
          <p:spPr>
            <a:xfrm>
              <a:off x="3599051" y="3827043"/>
              <a:ext cx="59826" cy="59842"/>
            </a:xfrm>
            <a:custGeom>
              <a:rect b="b" l="l" r="r" t="t"/>
              <a:pathLst>
                <a:path extrusionOk="0" h="3686" w="3685">
                  <a:moveTo>
                    <a:pt x="1721" y="0"/>
                  </a:moveTo>
                  <a:cubicBezTo>
                    <a:pt x="768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8" y="3685"/>
                    <a:pt x="1721" y="3685"/>
                  </a:cubicBezTo>
                  <a:lnTo>
                    <a:pt x="1966" y="3685"/>
                  </a:lnTo>
                  <a:cubicBezTo>
                    <a:pt x="2918" y="3685"/>
                    <a:pt x="3685" y="2917"/>
                    <a:pt x="3685" y="1964"/>
                  </a:cubicBezTo>
                  <a:lnTo>
                    <a:pt x="3685" y="1719"/>
                  </a:lnTo>
                  <a:cubicBezTo>
                    <a:pt x="3685" y="767"/>
                    <a:pt x="2918" y="0"/>
                    <a:pt x="19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4" name="Google Shape;1304;p48"/>
            <p:cNvSpPr/>
            <p:nvPr/>
          </p:nvSpPr>
          <p:spPr>
            <a:xfrm>
              <a:off x="3706478" y="3827043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719" y="0"/>
                  </a:moveTo>
                  <a:cubicBezTo>
                    <a:pt x="766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6" y="3685"/>
                    <a:pt x="1719" y="3685"/>
                  </a:cubicBezTo>
                  <a:lnTo>
                    <a:pt x="1964" y="3685"/>
                  </a:lnTo>
                  <a:cubicBezTo>
                    <a:pt x="2917" y="3685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5" name="Google Shape;1305;p48"/>
            <p:cNvSpPr/>
            <p:nvPr/>
          </p:nvSpPr>
          <p:spPr>
            <a:xfrm>
              <a:off x="3491640" y="3930785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0"/>
                  </a:moveTo>
                  <a:cubicBezTo>
                    <a:pt x="767" y="0"/>
                    <a:pt x="1" y="767"/>
                    <a:pt x="1" y="1719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6" name="Google Shape;1306;p48"/>
            <p:cNvSpPr/>
            <p:nvPr/>
          </p:nvSpPr>
          <p:spPr>
            <a:xfrm>
              <a:off x="3599051" y="3930785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0"/>
                  </a:moveTo>
                  <a:cubicBezTo>
                    <a:pt x="768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19"/>
                  </a:lnTo>
                  <a:cubicBezTo>
                    <a:pt x="3685" y="767"/>
                    <a:pt x="2918" y="0"/>
                    <a:pt x="19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7" name="Google Shape;1307;p48"/>
            <p:cNvSpPr/>
            <p:nvPr/>
          </p:nvSpPr>
          <p:spPr>
            <a:xfrm>
              <a:off x="3706478" y="3930785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0"/>
                  </a:moveTo>
                  <a:cubicBezTo>
                    <a:pt x="766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8" name="Google Shape;1308;p48"/>
            <p:cNvSpPr/>
            <p:nvPr/>
          </p:nvSpPr>
          <p:spPr>
            <a:xfrm>
              <a:off x="3491640" y="4034494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720" y="1"/>
                  </a:moveTo>
                  <a:cubicBezTo>
                    <a:pt x="767" y="1"/>
                    <a:pt x="1" y="767"/>
                    <a:pt x="1" y="1720"/>
                  </a:cubicBezTo>
                  <a:lnTo>
                    <a:pt x="1" y="1966"/>
                  </a:lnTo>
                  <a:cubicBezTo>
                    <a:pt x="1" y="2917"/>
                    <a:pt x="767" y="3685"/>
                    <a:pt x="1720" y="3685"/>
                  </a:cubicBezTo>
                  <a:lnTo>
                    <a:pt x="1964" y="3685"/>
                  </a:lnTo>
                  <a:cubicBezTo>
                    <a:pt x="2917" y="3685"/>
                    <a:pt x="3683" y="2917"/>
                    <a:pt x="3683" y="1966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9" name="Google Shape;1309;p48"/>
            <p:cNvSpPr/>
            <p:nvPr/>
          </p:nvSpPr>
          <p:spPr>
            <a:xfrm>
              <a:off x="3599051" y="4034494"/>
              <a:ext cx="59826" cy="59842"/>
            </a:xfrm>
            <a:custGeom>
              <a:rect b="b" l="l" r="r" t="t"/>
              <a:pathLst>
                <a:path extrusionOk="0" h="3686" w="3685">
                  <a:moveTo>
                    <a:pt x="1721" y="1"/>
                  </a:moveTo>
                  <a:cubicBezTo>
                    <a:pt x="768" y="1"/>
                    <a:pt x="0" y="767"/>
                    <a:pt x="0" y="1720"/>
                  </a:cubicBezTo>
                  <a:lnTo>
                    <a:pt x="0" y="1966"/>
                  </a:lnTo>
                  <a:cubicBezTo>
                    <a:pt x="0" y="2917"/>
                    <a:pt x="768" y="3685"/>
                    <a:pt x="1721" y="3685"/>
                  </a:cubicBezTo>
                  <a:lnTo>
                    <a:pt x="1966" y="3685"/>
                  </a:lnTo>
                  <a:cubicBezTo>
                    <a:pt x="2918" y="3685"/>
                    <a:pt x="3685" y="2917"/>
                    <a:pt x="3685" y="1966"/>
                  </a:cubicBezTo>
                  <a:lnTo>
                    <a:pt x="3685" y="1720"/>
                  </a:lnTo>
                  <a:cubicBezTo>
                    <a:pt x="3685" y="767"/>
                    <a:pt x="2918" y="1"/>
                    <a:pt x="196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0" name="Google Shape;1310;p48"/>
            <p:cNvSpPr/>
            <p:nvPr/>
          </p:nvSpPr>
          <p:spPr>
            <a:xfrm>
              <a:off x="3706478" y="4034494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719" y="1"/>
                  </a:moveTo>
                  <a:cubicBezTo>
                    <a:pt x="766" y="1"/>
                    <a:pt x="0" y="767"/>
                    <a:pt x="0" y="1720"/>
                  </a:cubicBezTo>
                  <a:lnTo>
                    <a:pt x="0" y="1966"/>
                  </a:lnTo>
                  <a:cubicBezTo>
                    <a:pt x="0" y="2917"/>
                    <a:pt x="766" y="3685"/>
                    <a:pt x="1719" y="3685"/>
                  </a:cubicBezTo>
                  <a:lnTo>
                    <a:pt x="1964" y="3685"/>
                  </a:lnTo>
                  <a:cubicBezTo>
                    <a:pt x="2917" y="3685"/>
                    <a:pt x="3683" y="2917"/>
                    <a:pt x="3683" y="1966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1" name="Google Shape;1311;p48"/>
            <p:cNvSpPr/>
            <p:nvPr/>
          </p:nvSpPr>
          <p:spPr>
            <a:xfrm>
              <a:off x="3491640" y="4138236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0"/>
                  </a:moveTo>
                  <a:cubicBezTo>
                    <a:pt x="767" y="0"/>
                    <a:pt x="1" y="767"/>
                    <a:pt x="1" y="1719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2" name="Google Shape;1312;p48"/>
            <p:cNvSpPr/>
            <p:nvPr/>
          </p:nvSpPr>
          <p:spPr>
            <a:xfrm>
              <a:off x="3599051" y="4138236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0"/>
                  </a:moveTo>
                  <a:cubicBezTo>
                    <a:pt x="768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19"/>
                  </a:lnTo>
                  <a:cubicBezTo>
                    <a:pt x="3685" y="767"/>
                    <a:pt x="2918" y="0"/>
                    <a:pt x="19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3" name="Google Shape;1313;p48"/>
            <p:cNvSpPr/>
            <p:nvPr/>
          </p:nvSpPr>
          <p:spPr>
            <a:xfrm>
              <a:off x="3706478" y="4138236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0"/>
                  </a:moveTo>
                  <a:cubicBezTo>
                    <a:pt x="766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4" name="Google Shape;1314;p48"/>
            <p:cNvSpPr/>
            <p:nvPr/>
          </p:nvSpPr>
          <p:spPr>
            <a:xfrm>
              <a:off x="3491640" y="4241945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720" y="1"/>
                  </a:moveTo>
                  <a:cubicBezTo>
                    <a:pt x="767" y="1"/>
                    <a:pt x="1" y="769"/>
                    <a:pt x="1" y="1720"/>
                  </a:cubicBezTo>
                  <a:lnTo>
                    <a:pt x="1" y="1966"/>
                  </a:lnTo>
                  <a:cubicBezTo>
                    <a:pt x="1" y="2917"/>
                    <a:pt x="767" y="3685"/>
                    <a:pt x="1720" y="3685"/>
                  </a:cubicBezTo>
                  <a:lnTo>
                    <a:pt x="1964" y="3685"/>
                  </a:lnTo>
                  <a:cubicBezTo>
                    <a:pt x="2917" y="3685"/>
                    <a:pt x="3683" y="2917"/>
                    <a:pt x="3683" y="1966"/>
                  </a:cubicBezTo>
                  <a:lnTo>
                    <a:pt x="3683" y="1720"/>
                  </a:lnTo>
                  <a:cubicBezTo>
                    <a:pt x="3683" y="769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5" name="Google Shape;1315;p48"/>
            <p:cNvSpPr/>
            <p:nvPr/>
          </p:nvSpPr>
          <p:spPr>
            <a:xfrm>
              <a:off x="3599051" y="4241945"/>
              <a:ext cx="59826" cy="59842"/>
            </a:xfrm>
            <a:custGeom>
              <a:rect b="b" l="l" r="r" t="t"/>
              <a:pathLst>
                <a:path extrusionOk="0" h="3686" w="3685">
                  <a:moveTo>
                    <a:pt x="1721" y="1"/>
                  </a:moveTo>
                  <a:cubicBezTo>
                    <a:pt x="768" y="1"/>
                    <a:pt x="0" y="769"/>
                    <a:pt x="0" y="1720"/>
                  </a:cubicBezTo>
                  <a:lnTo>
                    <a:pt x="0" y="1966"/>
                  </a:lnTo>
                  <a:cubicBezTo>
                    <a:pt x="0" y="2917"/>
                    <a:pt x="768" y="3685"/>
                    <a:pt x="1721" y="3685"/>
                  </a:cubicBezTo>
                  <a:lnTo>
                    <a:pt x="1966" y="3685"/>
                  </a:lnTo>
                  <a:cubicBezTo>
                    <a:pt x="2918" y="3685"/>
                    <a:pt x="3685" y="2917"/>
                    <a:pt x="3685" y="1966"/>
                  </a:cubicBezTo>
                  <a:lnTo>
                    <a:pt x="3685" y="1720"/>
                  </a:lnTo>
                  <a:cubicBezTo>
                    <a:pt x="3685" y="769"/>
                    <a:pt x="2918" y="1"/>
                    <a:pt x="196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6" name="Google Shape;1316;p48"/>
            <p:cNvSpPr/>
            <p:nvPr/>
          </p:nvSpPr>
          <p:spPr>
            <a:xfrm>
              <a:off x="3706478" y="4241945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719" y="1"/>
                  </a:moveTo>
                  <a:cubicBezTo>
                    <a:pt x="766" y="1"/>
                    <a:pt x="0" y="769"/>
                    <a:pt x="0" y="1720"/>
                  </a:cubicBezTo>
                  <a:lnTo>
                    <a:pt x="0" y="1966"/>
                  </a:lnTo>
                  <a:cubicBezTo>
                    <a:pt x="0" y="2917"/>
                    <a:pt x="766" y="3685"/>
                    <a:pt x="1719" y="3685"/>
                  </a:cubicBezTo>
                  <a:lnTo>
                    <a:pt x="1964" y="3685"/>
                  </a:lnTo>
                  <a:cubicBezTo>
                    <a:pt x="2917" y="3685"/>
                    <a:pt x="3683" y="2917"/>
                    <a:pt x="3683" y="1966"/>
                  </a:cubicBezTo>
                  <a:lnTo>
                    <a:pt x="3683" y="1720"/>
                  </a:lnTo>
                  <a:cubicBezTo>
                    <a:pt x="3683" y="769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7" name="Google Shape;1317;p48"/>
            <p:cNvSpPr/>
            <p:nvPr/>
          </p:nvSpPr>
          <p:spPr>
            <a:xfrm>
              <a:off x="3491640" y="4345686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1"/>
                  </a:moveTo>
                  <a:cubicBezTo>
                    <a:pt x="767" y="1"/>
                    <a:pt x="1" y="767"/>
                    <a:pt x="1" y="1720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8" name="Google Shape;1318;p48"/>
            <p:cNvSpPr/>
            <p:nvPr/>
          </p:nvSpPr>
          <p:spPr>
            <a:xfrm>
              <a:off x="3599051" y="4345686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1"/>
                  </a:moveTo>
                  <a:cubicBezTo>
                    <a:pt x="768" y="1"/>
                    <a:pt x="0" y="767"/>
                    <a:pt x="0" y="1720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20"/>
                  </a:lnTo>
                  <a:cubicBezTo>
                    <a:pt x="3685" y="767"/>
                    <a:pt x="2918" y="1"/>
                    <a:pt x="196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9" name="Google Shape;1319;p48"/>
            <p:cNvSpPr/>
            <p:nvPr/>
          </p:nvSpPr>
          <p:spPr>
            <a:xfrm>
              <a:off x="3706478" y="4345686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1"/>
                  </a:moveTo>
                  <a:cubicBezTo>
                    <a:pt x="766" y="1"/>
                    <a:pt x="0" y="767"/>
                    <a:pt x="0" y="1720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0" name="Google Shape;1320;p48"/>
            <p:cNvSpPr/>
            <p:nvPr/>
          </p:nvSpPr>
          <p:spPr>
            <a:xfrm>
              <a:off x="3491640" y="4449396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720" y="1"/>
                  </a:moveTo>
                  <a:cubicBezTo>
                    <a:pt x="767" y="1"/>
                    <a:pt x="1" y="769"/>
                    <a:pt x="1" y="1721"/>
                  </a:cubicBezTo>
                  <a:lnTo>
                    <a:pt x="1" y="1966"/>
                  </a:lnTo>
                  <a:cubicBezTo>
                    <a:pt x="1" y="2919"/>
                    <a:pt x="767" y="3685"/>
                    <a:pt x="1720" y="3685"/>
                  </a:cubicBezTo>
                  <a:lnTo>
                    <a:pt x="1964" y="3685"/>
                  </a:lnTo>
                  <a:cubicBezTo>
                    <a:pt x="2917" y="3685"/>
                    <a:pt x="3683" y="2919"/>
                    <a:pt x="3683" y="1966"/>
                  </a:cubicBezTo>
                  <a:lnTo>
                    <a:pt x="3683" y="1721"/>
                  </a:lnTo>
                  <a:cubicBezTo>
                    <a:pt x="3683" y="769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1" name="Google Shape;1321;p48"/>
            <p:cNvSpPr/>
            <p:nvPr/>
          </p:nvSpPr>
          <p:spPr>
            <a:xfrm>
              <a:off x="3599051" y="4449396"/>
              <a:ext cx="59826" cy="59842"/>
            </a:xfrm>
            <a:custGeom>
              <a:rect b="b" l="l" r="r" t="t"/>
              <a:pathLst>
                <a:path extrusionOk="0" h="3686" w="3685">
                  <a:moveTo>
                    <a:pt x="1721" y="1"/>
                  </a:moveTo>
                  <a:cubicBezTo>
                    <a:pt x="768" y="1"/>
                    <a:pt x="0" y="769"/>
                    <a:pt x="0" y="1721"/>
                  </a:cubicBezTo>
                  <a:lnTo>
                    <a:pt x="0" y="1966"/>
                  </a:lnTo>
                  <a:cubicBezTo>
                    <a:pt x="0" y="2919"/>
                    <a:pt x="768" y="3685"/>
                    <a:pt x="1721" y="3685"/>
                  </a:cubicBezTo>
                  <a:lnTo>
                    <a:pt x="1966" y="3685"/>
                  </a:lnTo>
                  <a:cubicBezTo>
                    <a:pt x="2918" y="3685"/>
                    <a:pt x="3685" y="2919"/>
                    <a:pt x="3685" y="1966"/>
                  </a:cubicBezTo>
                  <a:lnTo>
                    <a:pt x="3685" y="1721"/>
                  </a:lnTo>
                  <a:cubicBezTo>
                    <a:pt x="3685" y="769"/>
                    <a:pt x="2918" y="1"/>
                    <a:pt x="196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2" name="Google Shape;1322;p48"/>
            <p:cNvSpPr/>
            <p:nvPr/>
          </p:nvSpPr>
          <p:spPr>
            <a:xfrm>
              <a:off x="3706478" y="4449396"/>
              <a:ext cx="59794" cy="59842"/>
            </a:xfrm>
            <a:custGeom>
              <a:rect b="b" l="l" r="r" t="t"/>
              <a:pathLst>
                <a:path extrusionOk="0" h="3686" w="3683">
                  <a:moveTo>
                    <a:pt x="1719" y="1"/>
                  </a:moveTo>
                  <a:cubicBezTo>
                    <a:pt x="766" y="1"/>
                    <a:pt x="0" y="769"/>
                    <a:pt x="0" y="1721"/>
                  </a:cubicBezTo>
                  <a:lnTo>
                    <a:pt x="0" y="1966"/>
                  </a:lnTo>
                  <a:cubicBezTo>
                    <a:pt x="0" y="2919"/>
                    <a:pt x="766" y="3685"/>
                    <a:pt x="1719" y="3685"/>
                  </a:cubicBezTo>
                  <a:lnTo>
                    <a:pt x="1964" y="3685"/>
                  </a:lnTo>
                  <a:cubicBezTo>
                    <a:pt x="2917" y="3685"/>
                    <a:pt x="3683" y="2919"/>
                    <a:pt x="3683" y="1966"/>
                  </a:cubicBezTo>
                  <a:lnTo>
                    <a:pt x="3683" y="1721"/>
                  </a:lnTo>
                  <a:cubicBezTo>
                    <a:pt x="3683" y="769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3" name="Google Shape;1323;p48"/>
            <p:cNvSpPr/>
            <p:nvPr/>
          </p:nvSpPr>
          <p:spPr>
            <a:xfrm>
              <a:off x="3491640" y="4553137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1"/>
                  </a:moveTo>
                  <a:cubicBezTo>
                    <a:pt x="767" y="1"/>
                    <a:pt x="1" y="767"/>
                    <a:pt x="1" y="1720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4" name="Google Shape;1324;p48"/>
            <p:cNvSpPr/>
            <p:nvPr/>
          </p:nvSpPr>
          <p:spPr>
            <a:xfrm>
              <a:off x="3599051" y="4553137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1"/>
                  </a:moveTo>
                  <a:cubicBezTo>
                    <a:pt x="768" y="1"/>
                    <a:pt x="0" y="767"/>
                    <a:pt x="0" y="1720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20"/>
                  </a:lnTo>
                  <a:cubicBezTo>
                    <a:pt x="3685" y="767"/>
                    <a:pt x="2918" y="1"/>
                    <a:pt x="196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5" name="Google Shape;1325;p48"/>
            <p:cNvSpPr/>
            <p:nvPr/>
          </p:nvSpPr>
          <p:spPr>
            <a:xfrm>
              <a:off x="3706478" y="4553137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1"/>
                  </a:moveTo>
                  <a:cubicBezTo>
                    <a:pt x="766" y="1"/>
                    <a:pt x="0" y="767"/>
                    <a:pt x="0" y="1720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6" name="Google Shape;1326;p48"/>
            <p:cNvSpPr/>
            <p:nvPr/>
          </p:nvSpPr>
          <p:spPr>
            <a:xfrm>
              <a:off x="3491640" y="4656879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0"/>
                  </a:moveTo>
                  <a:cubicBezTo>
                    <a:pt x="767" y="0"/>
                    <a:pt x="1" y="767"/>
                    <a:pt x="1" y="1719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7" name="Google Shape;1327;p48"/>
            <p:cNvSpPr/>
            <p:nvPr/>
          </p:nvSpPr>
          <p:spPr>
            <a:xfrm>
              <a:off x="3599051" y="4656879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0"/>
                  </a:moveTo>
                  <a:cubicBezTo>
                    <a:pt x="768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19"/>
                  </a:lnTo>
                  <a:cubicBezTo>
                    <a:pt x="3685" y="767"/>
                    <a:pt x="2918" y="0"/>
                    <a:pt x="19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8" name="Google Shape;1328;p48"/>
            <p:cNvSpPr/>
            <p:nvPr/>
          </p:nvSpPr>
          <p:spPr>
            <a:xfrm>
              <a:off x="3706478" y="4656879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0"/>
                  </a:moveTo>
                  <a:cubicBezTo>
                    <a:pt x="766" y="0"/>
                    <a:pt x="0" y="767"/>
                    <a:pt x="0" y="1719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19"/>
                  </a:lnTo>
                  <a:cubicBezTo>
                    <a:pt x="3683" y="767"/>
                    <a:pt x="2917" y="0"/>
                    <a:pt x="196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9" name="Google Shape;1329;p48"/>
            <p:cNvSpPr/>
            <p:nvPr/>
          </p:nvSpPr>
          <p:spPr>
            <a:xfrm>
              <a:off x="3491640" y="4760588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1"/>
                  </a:moveTo>
                  <a:cubicBezTo>
                    <a:pt x="767" y="1"/>
                    <a:pt x="1" y="767"/>
                    <a:pt x="1" y="1720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0" name="Google Shape;1330;p48"/>
            <p:cNvSpPr/>
            <p:nvPr/>
          </p:nvSpPr>
          <p:spPr>
            <a:xfrm>
              <a:off x="3599051" y="4760588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1"/>
                  </a:moveTo>
                  <a:cubicBezTo>
                    <a:pt x="768" y="1"/>
                    <a:pt x="0" y="767"/>
                    <a:pt x="0" y="1720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20"/>
                  </a:lnTo>
                  <a:cubicBezTo>
                    <a:pt x="3685" y="767"/>
                    <a:pt x="2918" y="1"/>
                    <a:pt x="196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1" name="Google Shape;1331;p48"/>
            <p:cNvSpPr/>
            <p:nvPr/>
          </p:nvSpPr>
          <p:spPr>
            <a:xfrm>
              <a:off x="3706478" y="4760588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1"/>
                  </a:moveTo>
                  <a:cubicBezTo>
                    <a:pt x="766" y="1"/>
                    <a:pt x="0" y="767"/>
                    <a:pt x="0" y="1720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2" name="Google Shape;1332;p48"/>
            <p:cNvSpPr/>
            <p:nvPr/>
          </p:nvSpPr>
          <p:spPr>
            <a:xfrm>
              <a:off x="3491640" y="4864330"/>
              <a:ext cx="59810" cy="59810"/>
            </a:xfrm>
            <a:custGeom>
              <a:rect b="b" l="l" r="r" t="t"/>
              <a:pathLst>
                <a:path extrusionOk="0" h="3684" w="3684">
                  <a:moveTo>
                    <a:pt x="1720" y="1"/>
                  </a:moveTo>
                  <a:cubicBezTo>
                    <a:pt x="767" y="1"/>
                    <a:pt x="1" y="767"/>
                    <a:pt x="1" y="1720"/>
                  </a:cubicBezTo>
                  <a:lnTo>
                    <a:pt x="1" y="1964"/>
                  </a:lnTo>
                  <a:cubicBezTo>
                    <a:pt x="1" y="2917"/>
                    <a:pt x="767" y="3683"/>
                    <a:pt x="1720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3" name="Google Shape;1333;p48"/>
            <p:cNvSpPr/>
            <p:nvPr/>
          </p:nvSpPr>
          <p:spPr>
            <a:xfrm>
              <a:off x="3599051" y="4864330"/>
              <a:ext cx="59826" cy="59810"/>
            </a:xfrm>
            <a:custGeom>
              <a:rect b="b" l="l" r="r" t="t"/>
              <a:pathLst>
                <a:path extrusionOk="0" h="3684" w="3685">
                  <a:moveTo>
                    <a:pt x="1721" y="1"/>
                  </a:moveTo>
                  <a:cubicBezTo>
                    <a:pt x="768" y="1"/>
                    <a:pt x="0" y="767"/>
                    <a:pt x="0" y="1720"/>
                  </a:cubicBezTo>
                  <a:lnTo>
                    <a:pt x="0" y="1964"/>
                  </a:lnTo>
                  <a:cubicBezTo>
                    <a:pt x="0" y="2917"/>
                    <a:pt x="768" y="3683"/>
                    <a:pt x="1721" y="3683"/>
                  </a:cubicBezTo>
                  <a:lnTo>
                    <a:pt x="1966" y="3683"/>
                  </a:lnTo>
                  <a:cubicBezTo>
                    <a:pt x="2918" y="3683"/>
                    <a:pt x="3685" y="2917"/>
                    <a:pt x="3685" y="1964"/>
                  </a:cubicBezTo>
                  <a:lnTo>
                    <a:pt x="3685" y="1720"/>
                  </a:lnTo>
                  <a:cubicBezTo>
                    <a:pt x="3685" y="767"/>
                    <a:pt x="2918" y="1"/>
                    <a:pt x="1966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4" name="Google Shape;1334;p48"/>
            <p:cNvSpPr/>
            <p:nvPr/>
          </p:nvSpPr>
          <p:spPr>
            <a:xfrm>
              <a:off x="3706478" y="4864330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719" y="1"/>
                  </a:moveTo>
                  <a:cubicBezTo>
                    <a:pt x="766" y="1"/>
                    <a:pt x="0" y="767"/>
                    <a:pt x="0" y="1720"/>
                  </a:cubicBezTo>
                  <a:lnTo>
                    <a:pt x="0" y="1964"/>
                  </a:lnTo>
                  <a:cubicBezTo>
                    <a:pt x="0" y="2917"/>
                    <a:pt x="766" y="3683"/>
                    <a:pt x="1719" y="3683"/>
                  </a:cubicBezTo>
                  <a:lnTo>
                    <a:pt x="1964" y="3683"/>
                  </a:lnTo>
                  <a:cubicBezTo>
                    <a:pt x="2917" y="3683"/>
                    <a:pt x="3683" y="2917"/>
                    <a:pt x="3683" y="1964"/>
                  </a:cubicBezTo>
                  <a:lnTo>
                    <a:pt x="3683" y="1720"/>
                  </a:lnTo>
                  <a:cubicBezTo>
                    <a:pt x="3683" y="767"/>
                    <a:pt x="2917" y="1"/>
                    <a:pt x="196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5" name="Google Shape;1335;p48"/>
            <p:cNvSpPr/>
            <p:nvPr/>
          </p:nvSpPr>
          <p:spPr>
            <a:xfrm>
              <a:off x="3487890" y="3044078"/>
              <a:ext cx="59810" cy="59826"/>
            </a:xfrm>
            <a:custGeom>
              <a:rect b="b" l="l" r="r" t="t"/>
              <a:pathLst>
                <a:path extrusionOk="0" h="3685" w="3684">
                  <a:moveTo>
                    <a:pt x="1517" y="0"/>
                  </a:moveTo>
                  <a:cubicBezTo>
                    <a:pt x="677" y="0"/>
                    <a:pt x="1" y="677"/>
                    <a:pt x="1" y="1517"/>
                  </a:cubicBezTo>
                  <a:lnTo>
                    <a:pt x="1" y="2167"/>
                  </a:lnTo>
                  <a:cubicBezTo>
                    <a:pt x="1" y="3008"/>
                    <a:pt x="677" y="3685"/>
                    <a:pt x="1517" y="3685"/>
                  </a:cubicBezTo>
                  <a:lnTo>
                    <a:pt x="2167" y="3685"/>
                  </a:lnTo>
                  <a:cubicBezTo>
                    <a:pt x="3007" y="3685"/>
                    <a:pt x="3684" y="3008"/>
                    <a:pt x="3684" y="2167"/>
                  </a:cubicBezTo>
                  <a:lnTo>
                    <a:pt x="3684" y="1517"/>
                  </a:lnTo>
                  <a:cubicBezTo>
                    <a:pt x="3684" y="677"/>
                    <a:pt x="3007" y="0"/>
                    <a:pt x="2167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6" name="Google Shape;1336;p48"/>
            <p:cNvSpPr/>
            <p:nvPr/>
          </p:nvSpPr>
          <p:spPr>
            <a:xfrm>
              <a:off x="3595333" y="3044078"/>
              <a:ext cx="59794" cy="59826"/>
            </a:xfrm>
            <a:custGeom>
              <a:rect b="b" l="l" r="r" t="t"/>
              <a:pathLst>
                <a:path extrusionOk="0" h="3685" w="3683">
                  <a:moveTo>
                    <a:pt x="1517" y="0"/>
                  </a:moveTo>
                  <a:cubicBezTo>
                    <a:pt x="676" y="0"/>
                    <a:pt x="0" y="677"/>
                    <a:pt x="0" y="1517"/>
                  </a:cubicBezTo>
                  <a:lnTo>
                    <a:pt x="0" y="2167"/>
                  </a:lnTo>
                  <a:cubicBezTo>
                    <a:pt x="0" y="3008"/>
                    <a:pt x="676" y="3685"/>
                    <a:pt x="1517" y="3685"/>
                  </a:cubicBezTo>
                  <a:lnTo>
                    <a:pt x="2166" y="3685"/>
                  </a:lnTo>
                  <a:cubicBezTo>
                    <a:pt x="3007" y="3685"/>
                    <a:pt x="3683" y="3008"/>
                    <a:pt x="3683" y="2167"/>
                  </a:cubicBezTo>
                  <a:lnTo>
                    <a:pt x="3683" y="1517"/>
                  </a:lnTo>
                  <a:cubicBezTo>
                    <a:pt x="3683" y="677"/>
                    <a:pt x="3007" y="0"/>
                    <a:pt x="21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7" name="Google Shape;1337;p48"/>
            <p:cNvSpPr/>
            <p:nvPr/>
          </p:nvSpPr>
          <p:spPr>
            <a:xfrm>
              <a:off x="3702727" y="3044078"/>
              <a:ext cx="59826" cy="59826"/>
            </a:xfrm>
            <a:custGeom>
              <a:rect b="b" l="l" r="r" t="t"/>
              <a:pathLst>
                <a:path extrusionOk="0" h="3685" w="3685">
                  <a:moveTo>
                    <a:pt x="1519" y="0"/>
                  </a:moveTo>
                  <a:cubicBezTo>
                    <a:pt x="679" y="0"/>
                    <a:pt x="0" y="677"/>
                    <a:pt x="0" y="1517"/>
                  </a:cubicBezTo>
                  <a:lnTo>
                    <a:pt x="0" y="2167"/>
                  </a:lnTo>
                  <a:cubicBezTo>
                    <a:pt x="0" y="3008"/>
                    <a:pt x="679" y="3685"/>
                    <a:pt x="1519" y="3685"/>
                  </a:cubicBezTo>
                  <a:lnTo>
                    <a:pt x="2167" y="3685"/>
                  </a:lnTo>
                  <a:cubicBezTo>
                    <a:pt x="3009" y="3685"/>
                    <a:pt x="3685" y="3008"/>
                    <a:pt x="3685" y="2167"/>
                  </a:cubicBezTo>
                  <a:lnTo>
                    <a:pt x="3685" y="1517"/>
                  </a:lnTo>
                  <a:cubicBezTo>
                    <a:pt x="3685" y="677"/>
                    <a:pt x="3009" y="0"/>
                    <a:pt x="2167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8" name="Google Shape;1338;p48"/>
            <p:cNvSpPr/>
            <p:nvPr/>
          </p:nvSpPr>
          <p:spPr>
            <a:xfrm>
              <a:off x="3928426" y="5052201"/>
              <a:ext cx="549539" cy="24661"/>
            </a:xfrm>
            <a:custGeom>
              <a:rect b="b" l="l" r="r" t="t"/>
              <a:pathLst>
                <a:path extrusionOk="0" h="1519" w="33849">
                  <a:moveTo>
                    <a:pt x="0" y="0"/>
                  </a:moveTo>
                  <a:lnTo>
                    <a:pt x="0" y="1518"/>
                  </a:lnTo>
                  <a:lnTo>
                    <a:pt x="33848" y="1518"/>
                  </a:lnTo>
                  <a:lnTo>
                    <a:pt x="33848" y="0"/>
                  </a:ln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9" name="Google Shape;1339;p48"/>
            <p:cNvSpPr/>
            <p:nvPr/>
          </p:nvSpPr>
          <p:spPr>
            <a:xfrm>
              <a:off x="2940251" y="5019423"/>
              <a:ext cx="549555" cy="24661"/>
            </a:xfrm>
            <a:custGeom>
              <a:rect b="b" l="l" r="r" t="t"/>
              <a:pathLst>
                <a:path extrusionOk="0" h="1519" w="33850">
                  <a:moveTo>
                    <a:pt x="1" y="1"/>
                  </a:moveTo>
                  <a:lnTo>
                    <a:pt x="1" y="1519"/>
                  </a:lnTo>
                  <a:lnTo>
                    <a:pt x="33849" y="1519"/>
                  </a:lnTo>
                  <a:lnTo>
                    <a:pt x="33849" y="1"/>
                  </a:ln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0" name="Google Shape;1340;p48"/>
            <p:cNvSpPr/>
            <p:nvPr/>
          </p:nvSpPr>
          <p:spPr>
            <a:xfrm>
              <a:off x="4416045" y="4460435"/>
              <a:ext cx="530316" cy="616427"/>
            </a:xfrm>
            <a:custGeom>
              <a:rect b="b" l="l" r="r" t="t"/>
              <a:pathLst>
                <a:path extrusionOk="0" h="37969" w="32665">
                  <a:moveTo>
                    <a:pt x="16333" y="1"/>
                  </a:moveTo>
                  <a:lnTo>
                    <a:pt x="0" y="11718"/>
                  </a:lnTo>
                  <a:lnTo>
                    <a:pt x="0" y="37968"/>
                  </a:lnTo>
                  <a:lnTo>
                    <a:pt x="32665" y="37968"/>
                  </a:lnTo>
                  <a:lnTo>
                    <a:pt x="32665" y="11718"/>
                  </a:lnTo>
                  <a:lnTo>
                    <a:pt x="16333" y="1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1" name="Google Shape;1341;p48"/>
            <p:cNvSpPr/>
            <p:nvPr/>
          </p:nvSpPr>
          <p:spPr>
            <a:xfrm>
              <a:off x="4416045" y="5044766"/>
              <a:ext cx="530316" cy="32097"/>
            </a:xfrm>
            <a:custGeom>
              <a:rect b="b" l="l" r="r" t="t"/>
              <a:pathLst>
                <a:path extrusionOk="0" h="1977" w="32665">
                  <a:moveTo>
                    <a:pt x="0" y="0"/>
                  </a:moveTo>
                  <a:lnTo>
                    <a:pt x="0" y="1976"/>
                  </a:lnTo>
                  <a:lnTo>
                    <a:pt x="32665" y="1976"/>
                  </a:lnTo>
                  <a:lnTo>
                    <a:pt x="32665" y="0"/>
                  </a:lnTo>
                  <a:close/>
                </a:path>
              </a:pathLst>
            </a:custGeom>
            <a:solidFill>
              <a:srgbClr val="E2A33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2" name="Google Shape;1342;p48"/>
            <p:cNvSpPr/>
            <p:nvPr/>
          </p:nvSpPr>
          <p:spPr>
            <a:xfrm>
              <a:off x="4603510" y="4812118"/>
              <a:ext cx="155401" cy="264744"/>
            </a:xfrm>
            <a:custGeom>
              <a:rect b="b" l="l" r="r" t="t"/>
              <a:pathLst>
                <a:path extrusionOk="0" h="16307" w="9572">
                  <a:moveTo>
                    <a:pt x="3082" y="0"/>
                  </a:moveTo>
                  <a:cubicBezTo>
                    <a:pt x="1381" y="0"/>
                    <a:pt x="0" y="1381"/>
                    <a:pt x="0" y="3083"/>
                  </a:cubicBezTo>
                  <a:lnTo>
                    <a:pt x="0" y="16306"/>
                  </a:lnTo>
                  <a:lnTo>
                    <a:pt x="9571" y="16306"/>
                  </a:lnTo>
                  <a:lnTo>
                    <a:pt x="9569" y="3083"/>
                  </a:lnTo>
                  <a:cubicBezTo>
                    <a:pt x="9569" y="1381"/>
                    <a:pt x="8188" y="0"/>
                    <a:pt x="6487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3" name="Google Shape;1343;p48"/>
            <p:cNvSpPr/>
            <p:nvPr/>
          </p:nvSpPr>
          <p:spPr>
            <a:xfrm>
              <a:off x="4346835" y="4446636"/>
              <a:ext cx="665180" cy="269501"/>
            </a:xfrm>
            <a:custGeom>
              <a:rect b="b" l="l" r="r" t="t"/>
              <a:pathLst>
                <a:path extrusionOk="0" h="16600" w="40972">
                  <a:moveTo>
                    <a:pt x="20603" y="1"/>
                  </a:moveTo>
                  <a:cubicBezTo>
                    <a:pt x="20077" y="1"/>
                    <a:pt x="19551" y="167"/>
                    <a:pt x="19107" y="498"/>
                  </a:cubicBezTo>
                  <a:lnTo>
                    <a:pt x="570" y="14483"/>
                  </a:lnTo>
                  <a:cubicBezTo>
                    <a:pt x="165" y="14787"/>
                    <a:pt x="1" y="15316"/>
                    <a:pt x="163" y="15797"/>
                  </a:cubicBezTo>
                  <a:cubicBezTo>
                    <a:pt x="323" y="16276"/>
                    <a:pt x="772" y="16600"/>
                    <a:pt x="1280" y="16600"/>
                  </a:cubicBezTo>
                  <a:cubicBezTo>
                    <a:pt x="1535" y="16600"/>
                    <a:pt x="1783" y="16515"/>
                    <a:pt x="1988" y="16362"/>
                  </a:cubicBezTo>
                  <a:lnTo>
                    <a:pt x="20525" y="2376"/>
                  </a:lnTo>
                  <a:cubicBezTo>
                    <a:pt x="20548" y="2358"/>
                    <a:pt x="20575" y="2349"/>
                    <a:pt x="20603" y="2349"/>
                  </a:cubicBezTo>
                  <a:cubicBezTo>
                    <a:pt x="20630" y="2349"/>
                    <a:pt x="20657" y="2358"/>
                    <a:pt x="20680" y="2376"/>
                  </a:cubicBezTo>
                  <a:lnTo>
                    <a:pt x="38941" y="15841"/>
                  </a:lnTo>
                  <a:cubicBezTo>
                    <a:pt x="39151" y="15996"/>
                    <a:pt x="39396" y="16071"/>
                    <a:pt x="39639" y="16071"/>
                  </a:cubicBezTo>
                  <a:cubicBezTo>
                    <a:pt x="40000" y="16071"/>
                    <a:pt x="40356" y="15905"/>
                    <a:pt x="40586" y="15592"/>
                  </a:cubicBezTo>
                  <a:cubicBezTo>
                    <a:pt x="40972" y="15069"/>
                    <a:pt x="40861" y="14333"/>
                    <a:pt x="40338" y="13947"/>
                  </a:cubicBezTo>
                  <a:lnTo>
                    <a:pt x="22079" y="482"/>
                  </a:lnTo>
                  <a:cubicBezTo>
                    <a:pt x="21639" y="161"/>
                    <a:pt x="21121" y="1"/>
                    <a:pt x="20603" y="1"/>
                  </a:cubicBezTo>
                  <a:close/>
                </a:path>
              </a:pathLst>
            </a:custGeom>
            <a:solidFill>
              <a:srgbClr val="E2A33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4" name="Google Shape;1344;p48"/>
            <p:cNvSpPr/>
            <p:nvPr/>
          </p:nvSpPr>
          <p:spPr>
            <a:xfrm>
              <a:off x="4632668" y="4616535"/>
              <a:ext cx="93530" cy="89974"/>
            </a:xfrm>
            <a:custGeom>
              <a:rect b="b" l="l" r="r" t="t"/>
              <a:pathLst>
                <a:path extrusionOk="0" h="5542" w="5761">
                  <a:moveTo>
                    <a:pt x="2990" y="0"/>
                  </a:moveTo>
                  <a:cubicBezTo>
                    <a:pt x="1868" y="0"/>
                    <a:pt x="858" y="675"/>
                    <a:pt x="429" y="1711"/>
                  </a:cubicBezTo>
                  <a:cubicBezTo>
                    <a:pt x="1" y="2746"/>
                    <a:pt x="237" y="3937"/>
                    <a:pt x="1029" y="4729"/>
                  </a:cubicBezTo>
                  <a:cubicBezTo>
                    <a:pt x="1559" y="5259"/>
                    <a:pt x="2268" y="5541"/>
                    <a:pt x="2990" y="5541"/>
                  </a:cubicBezTo>
                  <a:cubicBezTo>
                    <a:pt x="3347" y="5541"/>
                    <a:pt x="3707" y="5472"/>
                    <a:pt x="4050" y="5330"/>
                  </a:cubicBezTo>
                  <a:cubicBezTo>
                    <a:pt x="5086" y="4902"/>
                    <a:pt x="5760" y="3891"/>
                    <a:pt x="5760" y="2771"/>
                  </a:cubicBezTo>
                  <a:cubicBezTo>
                    <a:pt x="5760" y="1240"/>
                    <a:pt x="4520" y="0"/>
                    <a:pt x="2990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5" name="Google Shape;1345;p48"/>
            <p:cNvSpPr/>
            <p:nvPr/>
          </p:nvSpPr>
          <p:spPr>
            <a:xfrm>
              <a:off x="4521523" y="4877659"/>
              <a:ext cx="68983" cy="130432"/>
            </a:xfrm>
            <a:custGeom>
              <a:rect b="b" l="l" r="r" t="t"/>
              <a:pathLst>
                <a:path extrusionOk="0" h="8034" w="4249">
                  <a:moveTo>
                    <a:pt x="2125" y="0"/>
                  </a:moveTo>
                  <a:cubicBezTo>
                    <a:pt x="980" y="0"/>
                    <a:pt x="52" y="367"/>
                    <a:pt x="6" y="826"/>
                  </a:cubicBezTo>
                  <a:lnTo>
                    <a:pt x="1" y="826"/>
                  </a:lnTo>
                  <a:lnTo>
                    <a:pt x="1" y="8033"/>
                  </a:lnTo>
                  <a:lnTo>
                    <a:pt x="4249" y="8033"/>
                  </a:lnTo>
                  <a:lnTo>
                    <a:pt x="4249" y="826"/>
                  </a:lnTo>
                  <a:lnTo>
                    <a:pt x="4244" y="826"/>
                  </a:lnTo>
                  <a:cubicBezTo>
                    <a:pt x="4198" y="367"/>
                    <a:pt x="3268" y="0"/>
                    <a:pt x="212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6" name="Google Shape;1346;p48"/>
            <p:cNvSpPr/>
            <p:nvPr/>
          </p:nvSpPr>
          <p:spPr>
            <a:xfrm>
              <a:off x="4551672" y="4827817"/>
              <a:ext cx="8669" cy="205633"/>
            </a:xfrm>
            <a:custGeom>
              <a:rect b="b" l="l" r="r" t="t"/>
              <a:pathLst>
                <a:path extrusionOk="0" h="12666" w="534">
                  <a:moveTo>
                    <a:pt x="0" y="0"/>
                  </a:moveTo>
                  <a:lnTo>
                    <a:pt x="0" y="12666"/>
                  </a:lnTo>
                  <a:lnTo>
                    <a:pt x="534" y="12666"/>
                  </a:lnTo>
                  <a:lnTo>
                    <a:pt x="534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7" name="Google Shape;1347;p48"/>
            <p:cNvSpPr/>
            <p:nvPr/>
          </p:nvSpPr>
          <p:spPr>
            <a:xfrm>
              <a:off x="4521523" y="4906248"/>
              <a:ext cx="68983" cy="6478"/>
            </a:xfrm>
            <a:custGeom>
              <a:rect b="b" l="l" r="r" t="t"/>
              <a:pathLst>
                <a:path extrusionOk="0" h="399" w="4249">
                  <a:moveTo>
                    <a:pt x="1" y="1"/>
                  </a:moveTo>
                  <a:lnTo>
                    <a:pt x="1" y="399"/>
                  </a:lnTo>
                  <a:lnTo>
                    <a:pt x="4249" y="399"/>
                  </a:lnTo>
                  <a:lnTo>
                    <a:pt x="4249" y="1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8" name="Google Shape;1348;p48"/>
            <p:cNvSpPr/>
            <p:nvPr/>
          </p:nvSpPr>
          <p:spPr>
            <a:xfrm>
              <a:off x="4521523" y="4939644"/>
              <a:ext cx="68983" cy="6478"/>
            </a:xfrm>
            <a:custGeom>
              <a:rect b="b" l="l" r="r" t="t"/>
              <a:pathLst>
                <a:path extrusionOk="0" h="399" w="4249">
                  <a:moveTo>
                    <a:pt x="1" y="1"/>
                  </a:moveTo>
                  <a:lnTo>
                    <a:pt x="1" y="399"/>
                  </a:lnTo>
                  <a:lnTo>
                    <a:pt x="4249" y="399"/>
                  </a:lnTo>
                  <a:lnTo>
                    <a:pt x="4249" y="1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9" name="Google Shape;1349;p48"/>
            <p:cNvSpPr/>
            <p:nvPr/>
          </p:nvSpPr>
          <p:spPr>
            <a:xfrm>
              <a:off x="4521523" y="4973023"/>
              <a:ext cx="68983" cy="6494"/>
            </a:xfrm>
            <a:custGeom>
              <a:rect b="b" l="l" r="r" t="t"/>
              <a:pathLst>
                <a:path extrusionOk="0" h="400" w="4249">
                  <a:moveTo>
                    <a:pt x="1" y="0"/>
                  </a:moveTo>
                  <a:lnTo>
                    <a:pt x="1" y="400"/>
                  </a:lnTo>
                  <a:lnTo>
                    <a:pt x="4249" y="400"/>
                  </a:lnTo>
                  <a:lnTo>
                    <a:pt x="4249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0" name="Google Shape;1350;p48"/>
            <p:cNvSpPr/>
            <p:nvPr/>
          </p:nvSpPr>
          <p:spPr>
            <a:xfrm>
              <a:off x="4521523" y="5006451"/>
              <a:ext cx="68983" cy="6478"/>
            </a:xfrm>
            <a:custGeom>
              <a:rect b="b" l="l" r="r" t="t"/>
              <a:pathLst>
                <a:path extrusionOk="0" h="399" w="4249">
                  <a:moveTo>
                    <a:pt x="1" y="0"/>
                  </a:moveTo>
                  <a:lnTo>
                    <a:pt x="1" y="398"/>
                  </a:lnTo>
                  <a:lnTo>
                    <a:pt x="4249" y="398"/>
                  </a:lnTo>
                  <a:lnTo>
                    <a:pt x="4249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1" name="Google Shape;1351;p48"/>
            <p:cNvSpPr/>
            <p:nvPr/>
          </p:nvSpPr>
          <p:spPr>
            <a:xfrm>
              <a:off x="4767500" y="4877659"/>
              <a:ext cx="68983" cy="130432"/>
            </a:xfrm>
            <a:custGeom>
              <a:rect b="b" l="l" r="r" t="t"/>
              <a:pathLst>
                <a:path extrusionOk="0" h="8034" w="4249">
                  <a:moveTo>
                    <a:pt x="2123" y="0"/>
                  </a:moveTo>
                  <a:cubicBezTo>
                    <a:pt x="979" y="0"/>
                    <a:pt x="49" y="367"/>
                    <a:pt x="4" y="826"/>
                  </a:cubicBezTo>
                  <a:lnTo>
                    <a:pt x="0" y="826"/>
                  </a:lnTo>
                  <a:lnTo>
                    <a:pt x="0" y="8033"/>
                  </a:lnTo>
                  <a:lnTo>
                    <a:pt x="4248" y="8033"/>
                  </a:lnTo>
                  <a:lnTo>
                    <a:pt x="4248" y="826"/>
                  </a:lnTo>
                  <a:lnTo>
                    <a:pt x="4243" y="826"/>
                  </a:lnTo>
                  <a:cubicBezTo>
                    <a:pt x="4196" y="367"/>
                    <a:pt x="3267" y="0"/>
                    <a:pt x="212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2" name="Google Shape;1352;p48"/>
            <p:cNvSpPr/>
            <p:nvPr/>
          </p:nvSpPr>
          <p:spPr>
            <a:xfrm>
              <a:off x="4797632" y="4822346"/>
              <a:ext cx="8686" cy="205649"/>
            </a:xfrm>
            <a:custGeom>
              <a:rect b="b" l="l" r="r" t="t"/>
              <a:pathLst>
                <a:path extrusionOk="0" h="12667" w="535">
                  <a:moveTo>
                    <a:pt x="1" y="1"/>
                  </a:moveTo>
                  <a:lnTo>
                    <a:pt x="1" y="12666"/>
                  </a:lnTo>
                  <a:lnTo>
                    <a:pt x="534" y="12666"/>
                  </a:lnTo>
                  <a:lnTo>
                    <a:pt x="534" y="1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3" name="Google Shape;1353;p48"/>
            <p:cNvSpPr/>
            <p:nvPr/>
          </p:nvSpPr>
          <p:spPr>
            <a:xfrm>
              <a:off x="4767500" y="4906248"/>
              <a:ext cx="68950" cy="6478"/>
            </a:xfrm>
            <a:custGeom>
              <a:rect b="b" l="l" r="r" t="t"/>
              <a:pathLst>
                <a:path extrusionOk="0" h="399" w="4247">
                  <a:moveTo>
                    <a:pt x="0" y="1"/>
                  </a:moveTo>
                  <a:lnTo>
                    <a:pt x="0" y="399"/>
                  </a:lnTo>
                  <a:lnTo>
                    <a:pt x="4247" y="399"/>
                  </a:lnTo>
                  <a:lnTo>
                    <a:pt x="4247" y="1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4" name="Google Shape;1354;p48"/>
            <p:cNvSpPr/>
            <p:nvPr/>
          </p:nvSpPr>
          <p:spPr>
            <a:xfrm>
              <a:off x="4767500" y="4939644"/>
              <a:ext cx="68950" cy="6478"/>
            </a:xfrm>
            <a:custGeom>
              <a:rect b="b" l="l" r="r" t="t"/>
              <a:pathLst>
                <a:path extrusionOk="0" h="399" w="4247">
                  <a:moveTo>
                    <a:pt x="0" y="1"/>
                  </a:moveTo>
                  <a:lnTo>
                    <a:pt x="0" y="399"/>
                  </a:lnTo>
                  <a:lnTo>
                    <a:pt x="4247" y="399"/>
                  </a:lnTo>
                  <a:lnTo>
                    <a:pt x="4247" y="1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5" name="Google Shape;1355;p48"/>
            <p:cNvSpPr/>
            <p:nvPr/>
          </p:nvSpPr>
          <p:spPr>
            <a:xfrm>
              <a:off x="4767500" y="4973023"/>
              <a:ext cx="68950" cy="6494"/>
            </a:xfrm>
            <a:custGeom>
              <a:rect b="b" l="l" r="r" t="t"/>
              <a:pathLst>
                <a:path extrusionOk="0" h="400" w="4247">
                  <a:moveTo>
                    <a:pt x="0" y="0"/>
                  </a:moveTo>
                  <a:lnTo>
                    <a:pt x="0" y="400"/>
                  </a:lnTo>
                  <a:lnTo>
                    <a:pt x="4247" y="400"/>
                  </a:lnTo>
                  <a:lnTo>
                    <a:pt x="4247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6" name="Google Shape;1356;p48"/>
            <p:cNvSpPr/>
            <p:nvPr/>
          </p:nvSpPr>
          <p:spPr>
            <a:xfrm>
              <a:off x="4767500" y="5006451"/>
              <a:ext cx="68950" cy="6478"/>
            </a:xfrm>
            <a:custGeom>
              <a:rect b="b" l="l" r="r" t="t"/>
              <a:pathLst>
                <a:path extrusionOk="0" h="399" w="4247">
                  <a:moveTo>
                    <a:pt x="0" y="0"/>
                  </a:moveTo>
                  <a:lnTo>
                    <a:pt x="0" y="398"/>
                  </a:lnTo>
                  <a:lnTo>
                    <a:pt x="4247" y="398"/>
                  </a:lnTo>
                  <a:lnTo>
                    <a:pt x="4247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7" name="Google Shape;1357;p48"/>
            <p:cNvSpPr/>
            <p:nvPr/>
          </p:nvSpPr>
          <p:spPr>
            <a:xfrm>
              <a:off x="5292751" y="5037898"/>
              <a:ext cx="919485" cy="39240"/>
            </a:xfrm>
            <a:custGeom>
              <a:rect b="b" l="l" r="r" t="t"/>
              <a:pathLst>
                <a:path extrusionOk="0" h="2417" w="56636">
                  <a:moveTo>
                    <a:pt x="0" y="0"/>
                  </a:moveTo>
                  <a:lnTo>
                    <a:pt x="0" y="2417"/>
                  </a:lnTo>
                  <a:lnTo>
                    <a:pt x="56636" y="2417"/>
                  </a:lnTo>
                  <a:lnTo>
                    <a:pt x="56636" y="0"/>
                  </a:lnTo>
                  <a:close/>
                </a:path>
              </a:pathLst>
            </a:custGeom>
            <a:solidFill>
              <a:srgbClr val="E2A33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8" name="Google Shape;1358;p48"/>
            <p:cNvSpPr/>
            <p:nvPr/>
          </p:nvSpPr>
          <p:spPr>
            <a:xfrm>
              <a:off x="5110594" y="4441392"/>
              <a:ext cx="439546" cy="635746"/>
            </a:xfrm>
            <a:custGeom>
              <a:rect b="b" l="l" r="r" t="t"/>
              <a:pathLst>
                <a:path extrusionOk="0" h="39159" w="27074">
                  <a:moveTo>
                    <a:pt x="13536" y="1"/>
                  </a:moveTo>
                  <a:lnTo>
                    <a:pt x="1" y="12086"/>
                  </a:lnTo>
                  <a:lnTo>
                    <a:pt x="1" y="39159"/>
                  </a:lnTo>
                  <a:lnTo>
                    <a:pt x="27073" y="39159"/>
                  </a:lnTo>
                  <a:lnTo>
                    <a:pt x="27073" y="12086"/>
                  </a:lnTo>
                  <a:lnTo>
                    <a:pt x="13536" y="1"/>
                  </a:lnTo>
                  <a:close/>
                </a:path>
              </a:pathLst>
            </a:custGeom>
            <a:solidFill>
              <a:srgbClr val="FCD97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9" name="Google Shape;1359;p48"/>
            <p:cNvSpPr/>
            <p:nvPr/>
          </p:nvSpPr>
          <p:spPr>
            <a:xfrm>
              <a:off x="5110594" y="5044067"/>
              <a:ext cx="439546" cy="33071"/>
            </a:xfrm>
            <a:custGeom>
              <a:rect b="b" l="l" r="r" t="t"/>
              <a:pathLst>
                <a:path extrusionOk="0" h="2037" w="27074">
                  <a:moveTo>
                    <a:pt x="1" y="1"/>
                  </a:moveTo>
                  <a:lnTo>
                    <a:pt x="1" y="2037"/>
                  </a:lnTo>
                  <a:lnTo>
                    <a:pt x="27073" y="2037"/>
                  </a:lnTo>
                  <a:lnTo>
                    <a:pt x="27073" y="1"/>
                  </a:ln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0" name="Google Shape;1360;p48"/>
            <p:cNvSpPr/>
            <p:nvPr/>
          </p:nvSpPr>
          <p:spPr>
            <a:xfrm>
              <a:off x="5250231" y="4804114"/>
              <a:ext cx="160288" cy="273024"/>
            </a:xfrm>
            <a:custGeom>
              <a:rect b="b" l="l" r="r" t="t"/>
              <a:pathLst>
                <a:path extrusionOk="0" h="16817" w="9873">
                  <a:moveTo>
                    <a:pt x="2239" y="0"/>
                  </a:moveTo>
                  <a:cubicBezTo>
                    <a:pt x="1002" y="0"/>
                    <a:pt x="0" y="1002"/>
                    <a:pt x="0" y="2239"/>
                  </a:cubicBezTo>
                  <a:lnTo>
                    <a:pt x="0" y="16817"/>
                  </a:lnTo>
                  <a:lnTo>
                    <a:pt x="9872" y="16817"/>
                  </a:lnTo>
                  <a:lnTo>
                    <a:pt x="9872" y="2239"/>
                  </a:lnTo>
                  <a:cubicBezTo>
                    <a:pt x="9872" y="1002"/>
                    <a:pt x="8870" y="0"/>
                    <a:pt x="763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1" name="Google Shape;1361;p48"/>
            <p:cNvSpPr/>
            <p:nvPr/>
          </p:nvSpPr>
          <p:spPr>
            <a:xfrm>
              <a:off x="5039939" y="4430255"/>
              <a:ext cx="576602" cy="274274"/>
            </a:xfrm>
            <a:custGeom>
              <a:rect b="b" l="l" r="r" t="t"/>
              <a:pathLst>
                <a:path extrusionOk="0" h="16894" w="35516">
                  <a:moveTo>
                    <a:pt x="17897" y="0"/>
                  </a:moveTo>
                  <a:cubicBezTo>
                    <a:pt x="17270" y="0"/>
                    <a:pt x="16644" y="225"/>
                    <a:pt x="16148" y="676"/>
                  </a:cubicBezTo>
                  <a:lnTo>
                    <a:pt x="483" y="14844"/>
                  </a:lnTo>
                  <a:cubicBezTo>
                    <a:pt x="122" y="15169"/>
                    <a:pt x="1" y="15686"/>
                    <a:pt x="175" y="16138"/>
                  </a:cubicBezTo>
                  <a:cubicBezTo>
                    <a:pt x="349" y="16593"/>
                    <a:pt x="786" y="16894"/>
                    <a:pt x="1274" y="16894"/>
                  </a:cubicBezTo>
                  <a:cubicBezTo>
                    <a:pt x="1565" y="16894"/>
                    <a:pt x="1846" y="16785"/>
                    <a:pt x="2063" y="16587"/>
                  </a:cubicBezTo>
                  <a:lnTo>
                    <a:pt x="17728" y="2420"/>
                  </a:lnTo>
                  <a:cubicBezTo>
                    <a:pt x="17776" y="2375"/>
                    <a:pt x="17836" y="2353"/>
                    <a:pt x="17897" y="2353"/>
                  </a:cubicBezTo>
                  <a:cubicBezTo>
                    <a:pt x="17958" y="2353"/>
                    <a:pt x="18018" y="2375"/>
                    <a:pt x="18066" y="2418"/>
                  </a:cubicBezTo>
                  <a:lnTo>
                    <a:pt x="33442" y="16052"/>
                  </a:lnTo>
                  <a:cubicBezTo>
                    <a:pt x="33664" y="16241"/>
                    <a:pt x="33936" y="16334"/>
                    <a:pt x="34207" y="16334"/>
                  </a:cubicBezTo>
                  <a:cubicBezTo>
                    <a:pt x="34533" y="16334"/>
                    <a:pt x="34856" y="16200"/>
                    <a:pt x="35089" y="15937"/>
                  </a:cubicBezTo>
                  <a:cubicBezTo>
                    <a:pt x="35515" y="15457"/>
                    <a:pt x="35476" y="14724"/>
                    <a:pt x="35004" y="14291"/>
                  </a:cubicBezTo>
                  <a:lnTo>
                    <a:pt x="19628" y="658"/>
                  </a:lnTo>
                  <a:cubicBezTo>
                    <a:pt x="19134" y="219"/>
                    <a:pt x="18515" y="0"/>
                    <a:pt x="17897" y="0"/>
                  </a:cubicBezTo>
                  <a:close/>
                </a:path>
              </a:pathLst>
            </a:custGeom>
            <a:solidFill>
              <a:srgbClr val="E2A33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2" name="Google Shape;1362;p48"/>
            <p:cNvSpPr/>
            <p:nvPr/>
          </p:nvSpPr>
          <p:spPr>
            <a:xfrm>
              <a:off x="2608618" y="4982456"/>
              <a:ext cx="4285602" cy="279729"/>
            </a:xfrm>
            <a:custGeom>
              <a:rect b="b" l="l" r="r" t="t"/>
              <a:pathLst>
                <a:path extrusionOk="0" h="17230" w="263973">
                  <a:moveTo>
                    <a:pt x="11995" y="0"/>
                  </a:moveTo>
                  <a:cubicBezTo>
                    <a:pt x="5371" y="0"/>
                    <a:pt x="1" y="7715"/>
                    <a:pt x="1" y="17229"/>
                  </a:cubicBezTo>
                  <a:lnTo>
                    <a:pt x="263972" y="17229"/>
                  </a:lnTo>
                  <a:cubicBezTo>
                    <a:pt x="263972" y="7715"/>
                    <a:pt x="258602" y="0"/>
                    <a:pt x="251978" y="0"/>
                  </a:cubicBezTo>
                  <a:close/>
                </a:path>
              </a:pathLst>
            </a:custGeom>
            <a:solidFill>
              <a:srgbClr val="D39C2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3" name="Google Shape;1363;p48"/>
            <p:cNvSpPr/>
            <p:nvPr/>
          </p:nvSpPr>
          <p:spPr>
            <a:xfrm>
              <a:off x="2249581" y="4283555"/>
              <a:ext cx="499113" cy="646234"/>
            </a:xfrm>
            <a:custGeom>
              <a:rect b="b" l="l" r="r" t="t"/>
              <a:pathLst>
                <a:path extrusionOk="0" h="39805" w="30743">
                  <a:moveTo>
                    <a:pt x="15545" y="0"/>
                  </a:moveTo>
                  <a:cubicBezTo>
                    <a:pt x="14946" y="0"/>
                    <a:pt x="14339" y="33"/>
                    <a:pt x="13727" y="99"/>
                  </a:cubicBezTo>
                  <a:cubicBezTo>
                    <a:pt x="6771" y="851"/>
                    <a:pt x="1243" y="6003"/>
                    <a:pt x="461" y="12465"/>
                  </a:cubicBezTo>
                  <a:cubicBezTo>
                    <a:pt x="1" y="16273"/>
                    <a:pt x="1172" y="19816"/>
                    <a:pt x="3407" y="22571"/>
                  </a:cubicBezTo>
                  <a:cubicBezTo>
                    <a:pt x="5174" y="24750"/>
                    <a:pt x="6010" y="27434"/>
                    <a:pt x="5838" y="30155"/>
                  </a:cubicBezTo>
                  <a:cubicBezTo>
                    <a:pt x="5825" y="30349"/>
                    <a:pt x="5820" y="30543"/>
                    <a:pt x="5822" y="30740"/>
                  </a:cubicBezTo>
                  <a:cubicBezTo>
                    <a:pt x="5847" y="35714"/>
                    <a:pt x="10162" y="39736"/>
                    <a:pt x="15495" y="39803"/>
                  </a:cubicBezTo>
                  <a:cubicBezTo>
                    <a:pt x="15538" y="39804"/>
                    <a:pt x="15581" y="39804"/>
                    <a:pt x="15624" y="39804"/>
                  </a:cubicBezTo>
                  <a:cubicBezTo>
                    <a:pt x="20909" y="39804"/>
                    <a:pt x="25308" y="35836"/>
                    <a:pt x="25430" y="30912"/>
                  </a:cubicBezTo>
                  <a:cubicBezTo>
                    <a:pt x="25443" y="30462"/>
                    <a:pt x="25418" y="30009"/>
                    <a:pt x="25358" y="29562"/>
                  </a:cubicBezTo>
                  <a:cubicBezTo>
                    <a:pt x="25036" y="27154"/>
                    <a:pt x="25828" y="24748"/>
                    <a:pt x="27450" y="22848"/>
                  </a:cubicBezTo>
                  <a:cubicBezTo>
                    <a:pt x="29516" y="20428"/>
                    <a:pt x="30742" y="17363"/>
                    <a:pt x="30725" y="14036"/>
                  </a:cubicBezTo>
                  <a:cubicBezTo>
                    <a:pt x="30685" y="6271"/>
                    <a:pt x="23895" y="0"/>
                    <a:pt x="15545" y="0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4" name="Google Shape;1364;p48"/>
            <p:cNvSpPr/>
            <p:nvPr/>
          </p:nvSpPr>
          <p:spPr>
            <a:xfrm>
              <a:off x="2403684" y="4532129"/>
              <a:ext cx="199690" cy="609640"/>
            </a:xfrm>
            <a:custGeom>
              <a:rect b="b" l="l" r="r" t="t"/>
              <a:pathLst>
                <a:path extrusionOk="0" h="37551" w="12300">
                  <a:moveTo>
                    <a:pt x="5994" y="0"/>
                  </a:moveTo>
                  <a:cubicBezTo>
                    <a:pt x="5993" y="0"/>
                    <a:pt x="5992" y="0"/>
                    <a:pt x="5991" y="0"/>
                  </a:cubicBezTo>
                  <a:cubicBezTo>
                    <a:pt x="5541" y="2"/>
                    <a:pt x="5179" y="368"/>
                    <a:pt x="5180" y="817"/>
                  </a:cubicBezTo>
                  <a:lnTo>
                    <a:pt x="5216" y="8213"/>
                  </a:lnTo>
                  <a:lnTo>
                    <a:pt x="1579" y="3260"/>
                  </a:lnTo>
                  <a:cubicBezTo>
                    <a:pt x="1419" y="3044"/>
                    <a:pt x="1173" y="2929"/>
                    <a:pt x="923" y="2929"/>
                  </a:cubicBezTo>
                  <a:cubicBezTo>
                    <a:pt x="755" y="2929"/>
                    <a:pt x="586" y="2981"/>
                    <a:pt x="441" y="3088"/>
                  </a:cubicBezTo>
                  <a:cubicBezTo>
                    <a:pt x="80" y="3354"/>
                    <a:pt x="0" y="3863"/>
                    <a:pt x="268" y="4224"/>
                  </a:cubicBezTo>
                  <a:lnTo>
                    <a:pt x="4946" y="10594"/>
                  </a:lnTo>
                  <a:cubicBezTo>
                    <a:pt x="5020" y="10695"/>
                    <a:pt x="5117" y="10776"/>
                    <a:pt x="5228" y="10834"/>
                  </a:cubicBezTo>
                  <a:lnTo>
                    <a:pt x="5349" y="36742"/>
                  </a:lnTo>
                  <a:cubicBezTo>
                    <a:pt x="5351" y="37189"/>
                    <a:pt x="5714" y="37550"/>
                    <a:pt x="6160" y="37550"/>
                  </a:cubicBezTo>
                  <a:cubicBezTo>
                    <a:pt x="6162" y="37550"/>
                    <a:pt x="6165" y="37550"/>
                    <a:pt x="6167" y="37550"/>
                  </a:cubicBezTo>
                  <a:cubicBezTo>
                    <a:pt x="6616" y="37549"/>
                    <a:pt x="6977" y="37182"/>
                    <a:pt x="6975" y="36733"/>
                  </a:cubicBezTo>
                  <a:lnTo>
                    <a:pt x="6884" y="17086"/>
                  </a:lnTo>
                  <a:lnTo>
                    <a:pt x="12039" y="10897"/>
                  </a:lnTo>
                  <a:cubicBezTo>
                    <a:pt x="12299" y="10550"/>
                    <a:pt x="12243" y="10060"/>
                    <a:pt x="11908" y="9782"/>
                  </a:cubicBezTo>
                  <a:cubicBezTo>
                    <a:pt x="11757" y="9656"/>
                    <a:pt x="11572" y="9593"/>
                    <a:pt x="11388" y="9593"/>
                  </a:cubicBezTo>
                  <a:cubicBezTo>
                    <a:pt x="11168" y="9593"/>
                    <a:pt x="10949" y="9682"/>
                    <a:pt x="10788" y="9856"/>
                  </a:cubicBezTo>
                  <a:lnTo>
                    <a:pt x="6871" y="14559"/>
                  </a:lnTo>
                  <a:lnTo>
                    <a:pt x="6808" y="808"/>
                  </a:lnTo>
                  <a:cubicBezTo>
                    <a:pt x="6804" y="360"/>
                    <a:pt x="6441" y="0"/>
                    <a:pt x="599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5" name="Google Shape;1365;p48"/>
            <p:cNvSpPr/>
            <p:nvPr/>
          </p:nvSpPr>
          <p:spPr>
            <a:xfrm>
              <a:off x="2549052" y="3946062"/>
              <a:ext cx="603098" cy="781033"/>
            </a:xfrm>
            <a:custGeom>
              <a:rect b="b" l="l" r="r" t="t"/>
              <a:pathLst>
                <a:path extrusionOk="0" h="48108" w="37148">
                  <a:moveTo>
                    <a:pt x="18346" y="1"/>
                  </a:moveTo>
                  <a:cubicBezTo>
                    <a:pt x="8214" y="1"/>
                    <a:pt x="1" y="7630"/>
                    <a:pt x="1" y="17042"/>
                  </a:cubicBezTo>
                  <a:cubicBezTo>
                    <a:pt x="1" y="21063"/>
                    <a:pt x="1501" y="24760"/>
                    <a:pt x="4011" y="27675"/>
                  </a:cubicBezTo>
                  <a:cubicBezTo>
                    <a:pt x="5984" y="29965"/>
                    <a:pt x="6958" y="32869"/>
                    <a:pt x="6581" y="35780"/>
                  </a:cubicBezTo>
                  <a:cubicBezTo>
                    <a:pt x="6512" y="36321"/>
                    <a:pt x="6486" y="36869"/>
                    <a:pt x="6502" y="37415"/>
                  </a:cubicBezTo>
                  <a:cubicBezTo>
                    <a:pt x="6681" y="43345"/>
                    <a:pt x="11991" y="48107"/>
                    <a:pt x="18356" y="48107"/>
                  </a:cubicBezTo>
                  <a:cubicBezTo>
                    <a:pt x="18425" y="48107"/>
                    <a:pt x="18495" y="48107"/>
                    <a:pt x="18565" y="48106"/>
                  </a:cubicBezTo>
                  <a:cubicBezTo>
                    <a:pt x="25011" y="47998"/>
                    <a:pt x="30201" y="43112"/>
                    <a:pt x="30201" y="37099"/>
                  </a:cubicBezTo>
                  <a:cubicBezTo>
                    <a:pt x="30201" y="36862"/>
                    <a:pt x="30193" y="36627"/>
                    <a:pt x="30177" y="36393"/>
                  </a:cubicBezTo>
                  <a:cubicBezTo>
                    <a:pt x="29951" y="33105"/>
                    <a:pt x="30948" y="29859"/>
                    <a:pt x="33069" y="27217"/>
                  </a:cubicBezTo>
                  <a:cubicBezTo>
                    <a:pt x="35753" y="23872"/>
                    <a:pt x="37148" y="19585"/>
                    <a:pt x="36567" y="14985"/>
                  </a:cubicBezTo>
                  <a:cubicBezTo>
                    <a:pt x="35584" y="7181"/>
                    <a:pt x="28870" y="983"/>
                    <a:pt x="20460" y="111"/>
                  </a:cubicBezTo>
                  <a:cubicBezTo>
                    <a:pt x="19747" y="37"/>
                    <a:pt x="19042" y="1"/>
                    <a:pt x="18346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6" name="Google Shape;1366;p48"/>
            <p:cNvSpPr/>
            <p:nvPr/>
          </p:nvSpPr>
          <p:spPr>
            <a:xfrm>
              <a:off x="2730770" y="4244835"/>
              <a:ext cx="235667" cy="896935"/>
            </a:xfrm>
            <a:custGeom>
              <a:rect b="b" l="l" r="r" t="t"/>
              <a:pathLst>
                <a:path extrusionOk="0" h="55247" w="14516">
                  <a:moveTo>
                    <a:pt x="7243" y="0"/>
                  </a:moveTo>
                  <a:cubicBezTo>
                    <a:pt x="6873" y="0"/>
                    <a:pt x="6572" y="302"/>
                    <a:pt x="6572" y="672"/>
                  </a:cubicBezTo>
                  <a:lnTo>
                    <a:pt x="6572" y="10540"/>
                  </a:lnTo>
                  <a:lnTo>
                    <a:pt x="1663" y="3789"/>
                  </a:lnTo>
                  <a:cubicBezTo>
                    <a:pt x="1532" y="3609"/>
                    <a:pt x="1327" y="3513"/>
                    <a:pt x="1119" y="3513"/>
                  </a:cubicBezTo>
                  <a:cubicBezTo>
                    <a:pt x="982" y="3513"/>
                    <a:pt x="844" y="3554"/>
                    <a:pt x="725" y="3641"/>
                  </a:cubicBezTo>
                  <a:cubicBezTo>
                    <a:pt x="425" y="3859"/>
                    <a:pt x="358" y="4279"/>
                    <a:pt x="577" y="4578"/>
                  </a:cubicBezTo>
                  <a:lnTo>
                    <a:pt x="6195" y="12305"/>
                  </a:lnTo>
                  <a:cubicBezTo>
                    <a:pt x="6289" y="12430"/>
                    <a:pt x="6421" y="12518"/>
                    <a:pt x="6572" y="12555"/>
                  </a:cubicBezTo>
                  <a:lnTo>
                    <a:pt x="6572" y="18145"/>
                  </a:lnTo>
                  <a:lnTo>
                    <a:pt x="1262" y="11829"/>
                  </a:lnTo>
                  <a:cubicBezTo>
                    <a:pt x="1129" y="11674"/>
                    <a:pt x="941" y="11595"/>
                    <a:pt x="752" y="11595"/>
                  </a:cubicBezTo>
                  <a:cubicBezTo>
                    <a:pt x="599" y="11595"/>
                    <a:pt x="445" y="11646"/>
                    <a:pt x="320" y="11752"/>
                  </a:cubicBezTo>
                  <a:cubicBezTo>
                    <a:pt x="40" y="11990"/>
                    <a:pt x="1" y="12409"/>
                    <a:pt x="233" y="12692"/>
                  </a:cubicBezTo>
                  <a:lnTo>
                    <a:pt x="6572" y="20231"/>
                  </a:lnTo>
                  <a:lnTo>
                    <a:pt x="6572" y="54575"/>
                  </a:lnTo>
                  <a:cubicBezTo>
                    <a:pt x="6572" y="54947"/>
                    <a:pt x="6873" y="55246"/>
                    <a:pt x="7245" y="55246"/>
                  </a:cubicBezTo>
                  <a:lnTo>
                    <a:pt x="7266" y="55246"/>
                  </a:lnTo>
                  <a:cubicBezTo>
                    <a:pt x="7636" y="55246"/>
                    <a:pt x="7937" y="54947"/>
                    <a:pt x="7937" y="54575"/>
                  </a:cubicBezTo>
                  <a:lnTo>
                    <a:pt x="7937" y="20231"/>
                  </a:lnTo>
                  <a:lnTo>
                    <a:pt x="14276" y="12692"/>
                  </a:lnTo>
                  <a:cubicBezTo>
                    <a:pt x="14515" y="12409"/>
                    <a:pt x="14478" y="11986"/>
                    <a:pt x="14195" y="11746"/>
                  </a:cubicBezTo>
                  <a:cubicBezTo>
                    <a:pt x="14069" y="11640"/>
                    <a:pt x="13916" y="11588"/>
                    <a:pt x="13763" y="11588"/>
                  </a:cubicBezTo>
                  <a:cubicBezTo>
                    <a:pt x="13571" y="11588"/>
                    <a:pt x="13381" y="11670"/>
                    <a:pt x="13247" y="11829"/>
                  </a:cubicBezTo>
                  <a:lnTo>
                    <a:pt x="7937" y="18145"/>
                  </a:lnTo>
                  <a:lnTo>
                    <a:pt x="7937" y="12555"/>
                  </a:lnTo>
                  <a:cubicBezTo>
                    <a:pt x="8087" y="12518"/>
                    <a:pt x="8221" y="12430"/>
                    <a:pt x="8312" y="12305"/>
                  </a:cubicBezTo>
                  <a:lnTo>
                    <a:pt x="13932" y="4578"/>
                  </a:lnTo>
                  <a:cubicBezTo>
                    <a:pt x="14146" y="4279"/>
                    <a:pt x="14077" y="3863"/>
                    <a:pt x="13779" y="3646"/>
                  </a:cubicBezTo>
                  <a:cubicBezTo>
                    <a:pt x="13660" y="3560"/>
                    <a:pt x="13522" y="3518"/>
                    <a:pt x="13385" y="3518"/>
                  </a:cubicBezTo>
                  <a:cubicBezTo>
                    <a:pt x="13180" y="3518"/>
                    <a:pt x="12978" y="3612"/>
                    <a:pt x="12846" y="3789"/>
                  </a:cubicBezTo>
                  <a:lnTo>
                    <a:pt x="7937" y="10540"/>
                  </a:lnTo>
                  <a:lnTo>
                    <a:pt x="7937" y="672"/>
                  </a:lnTo>
                  <a:cubicBezTo>
                    <a:pt x="7937" y="302"/>
                    <a:pt x="7636" y="0"/>
                    <a:pt x="7266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7" name="Google Shape;1367;p48"/>
            <p:cNvSpPr/>
            <p:nvPr/>
          </p:nvSpPr>
          <p:spPr>
            <a:xfrm>
              <a:off x="2723254" y="5155943"/>
              <a:ext cx="3958044" cy="212467"/>
            </a:xfrm>
            <a:custGeom>
              <a:rect b="b" l="l" r="r" t="t"/>
              <a:pathLst>
                <a:path extrusionOk="0" h="13087" w="243797">
                  <a:moveTo>
                    <a:pt x="8414" y="0"/>
                  </a:moveTo>
                  <a:cubicBezTo>
                    <a:pt x="3768" y="0"/>
                    <a:pt x="1" y="5860"/>
                    <a:pt x="1" y="13086"/>
                  </a:cubicBezTo>
                  <a:lnTo>
                    <a:pt x="243797" y="13086"/>
                  </a:lnTo>
                  <a:cubicBezTo>
                    <a:pt x="243797" y="5860"/>
                    <a:pt x="240029" y="0"/>
                    <a:pt x="235383" y="0"/>
                  </a:cubicBezTo>
                  <a:close/>
                </a:path>
              </a:pathLst>
            </a:custGeom>
            <a:solidFill>
              <a:srgbClr val="F9BF3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8" name="Google Shape;1368;p48"/>
            <p:cNvSpPr/>
            <p:nvPr/>
          </p:nvSpPr>
          <p:spPr>
            <a:xfrm>
              <a:off x="3252515" y="4475842"/>
              <a:ext cx="393618" cy="509665"/>
            </a:xfrm>
            <a:custGeom>
              <a:rect b="b" l="l" r="r" t="t"/>
              <a:pathLst>
                <a:path extrusionOk="0" h="31393" w="24245">
                  <a:moveTo>
                    <a:pt x="12260" y="0"/>
                  </a:moveTo>
                  <a:cubicBezTo>
                    <a:pt x="11787" y="0"/>
                    <a:pt x="11307" y="26"/>
                    <a:pt x="10823" y="78"/>
                  </a:cubicBezTo>
                  <a:cubicBezTo>
                    <a:pt x="5339" y="672"/>
                    <a:pt x="979" y="4735"/>
                    <a:pt x="363" y="9831"/>
                  </a:cubicBezTo>
                  <a:cubicBezTo>
                    <a:pt x="0" y="12834"/>
                    <a:pt x="923" y="15629"/>
                    <a:pt x="2686" y="17802"/>
                  </a:cubicBezTo>
                  <a:cubicBezTo>
                    <a:pt x="4079" y="19519"/>
                    <a:pt x="4738" y="21636"/>
                    <a:pt x="4602" y="23783"/>
                  </a:cubicBezTo>
                  <a:cubicBezTo>
                    <a:pt x="4593" y="23935"/>
                    <a:pt x="4588" y="24088"/>
                    <a:pt x="4590" y="24243"/>
                  </a:cubicBezTo>
                  <a:cubicBezTo>
                    <a:pt x="4609" y="28167"/>
                    <a:pt x="8012" y="31341"/>
                    <a:pt x="12218" y="31392"/>
                  </a:cubicBezTo>
                  <a:cubicBezTo>
                    <a:pt x="12252" y="31392"/>
                    <a:pt x="12285" y="31393"/>
                    <a:pt x="12319" y="31393"/>
                  </a:cubicBezTo>
                  <a:cubicBezTo>
                    <a:pt x="16489" y="31393"/>
                    <a:pt x="19958" y="28263"/>
                    <a:pt x="20056" y="24380"/>
                  </a:cubicBezTo>
                  <a:cubicBezTo>
                    <a:pt x="20065" y="24025"/>
                    <a:pt x="20045" y="23669"/>
                    <a:pt x="19998" y="23315"/>
                  </a:cubicBezTo>
                  <a:cubicBezTo>
                    <a:pt x="19742" y="21416"/>
                    <a:pt x="20369" y="19519"/>
                    <a:pt x="21648" y="18019"/>
                  </a:cubicBezTo>
                  <a:cubicBezTo>
                    <a:pt x="23275" y="16109"/>
                    <a:pt x="24244" y="13693"/>
                    <a:pt x="24230" y="11069"/>
                  </a:cubicBezTo>
                  <a:cubicBezTo>
                    <a:pt x="24199" y="4944"/>
                    <a:pt x="18846" y="0"/>
                    <a:pt x="12260" y="0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9" name="Google Shape;1369;p48"/>
            <p:cNvSpPr/>
            <p:nvPr/>
          </p:nvSpPr>
          <p:spPr>
            <a:xfrm>
              <a:off x="3374001" y="4672059"/>
              <a:ext cx="157885" cy="480832"/>
            </a:xfrm>
            <a:custGeom>
              <a:rect b="b" l="l" r="r" t="t"/>
              <a:pathLst>
                <a:path extrusionOk="0" h="29617" w="9725">
                  <a:moveTo>
                    <a:pt x="4728" y="1"/>
                  </a:moveTo>
                  <a:cubicBezTo>
                    <a:pt x="4727" y="1"/>
                    <a:pt x="4726" y="1"/>
                    <a:pt x="4724" y="1"/>
                  </a:cubicBezTo>
                  <a:cubicBezTo>
                    <a:pt x="4374" y="2"/>
                    <a:pt x="4090" y="284"/>
                    <a:pt x="4087" y="635"/>
                  </a:cubicBezTo>
                  <a:lnTo>
                    <a:pt x="4115" y="6466"/>
                  </a:lnTo>
                  <a:lnTo>
                    <a:pt x="1246" y="2562"/>
                  </a:lnTo>
                  <a:cubicBezTo>
                    <a:pt x="1120" y="2391"/>
                    <a:pt x="926" y="2300"/>
                    <a:pt x="728" y="2300"/>
                  </a:cubicBezTo>
                  <a:cubicBezTo>
                    <a:pt x="597" y="2300"/>
                    <a:pt x="464" y="2340"/>
                    <a:pt x="349" y="2424"/>
                  </a:cubicBezTo>
                  <a:cubicBezTo>
                    <a:pt x="64" y="2634"/>
                    <a:pt x="1" y="3035"/>
                    <a:pt x="212" y="3321"/>
                  </a:cubicBezTo>
                  <a:lnTo>
                    <a:pt x="3902" y="8344"/>
                  </a:lnTo>
                  <a:cubicBezTo>
                    <a:pt x="3960" y="8423"/>
                    <a:pt x="4036" y="8488"/>
                    <a:pt x="4124" y="8532"/>
                  </a:cubicBezTo>
                  <a:lnTo>
                    <a:pt x="4219" y="28967"/>
                  </a:lnTo>
                  <a:cubicBezTo>
                    <a:pt x="4214" y="29323"/>
                    <a:pt x="4503" y="29617"/>
                    <a:pt x="4860" y="29617"/>
                  </a:cubicBezTo>
                  <a:cubicBezTo>
                    <a:pt x="4861" y="29617"/>
                    <a:pt x="4863" y="29617"/>
                    <a:pt x="4864" y="29617"/>
                  </a:cubicBezTo>
                  <a:cubicBezTo>
                    <a:pt x="5223" y="29615"/>
                    <a:pt x="5510" y="29319"/>
                    <a:pt x="5501" y="28960"/>
                  </a:cubicBezTo>
                  <a:lnTo>
                    <a:pt x="5429" y="13466"/>
                  </a:lnTo>
                  <a:lnTo>
                    <a:pt x="9498" y="8583"/>
                  </a:lnTo>
                  <a:cubicBezTo>
                    <a:pt x="9725" y="8310"/>
                    <a:pt x="9688" y="7907"/>
                    <a:pt x="9415" y="7680"/>
                  </a:cubicBezTo>
                  <a:cubicBezTo>
                    <a:pt x="9295" y="7580"/>
                    <a:pt x="9149" y="7531"/>
                    <a:pt x="9004" y="7531"/>
                  </a:cubicBezTo>
                  <a:cubicBezTo>
                    <a:pt x="8821" y="7531"/>
                    <a:pt x="8638" y="7610"/>
                    <a:pt x="8511" y="7763"/>
                  </a:cubicBezTo>
                  <a:lnTo>
                    <a:pt x="5420" y="11472"/>
                  </a:lnTo>
                  <a:lnTo>
                    <a:pt x="5369" y="628"/>
                  </a:lnTo>
                  <a:cubicBezTo>
                    <a:pt x="5360" y="278"/>
                    <a:pt x="5077" y="1"/>
                    <a:pt x="4728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0" name="Google Shape;1370;p48"/>
            <p:cNvSpPr/>
            <p:nvPr/>
          </p:nvSpPr>
          <p:spPr>
            <a:xfrm>
              <a:off x="4918015" y="4500341"/>
              <a:ext cx="376084" cy="486969"/>
            </a:xfrm>
            <a:custGeom>
              <a:rect b="b" l="l" r="r" t="t"/>
              <a:pathLst>
                <a:path extrusionOk="0" h="29995" w="23165">
                  <a:moveTo>
                    <a:pt x="11452" y="1"/>
                  </a:moveTo>
                  <a:cubicBezTo>
                    <a:pt x="5159" y="1"/>
                    <a:pt x="44" y="4724"/>
                    <a:pt x="15" y="10576"/>
                  </a:cubicBezTo>
                  <a:cubicBezTo>
                    <a:pt x="1" y="13084"/>
                    <a:pt x="925" y="15393"/>
                    <a:pt x="2480" y="17216"/>
                  </a:cubicBezTo>
                  <a:cubicBezTo>
                    <a:pt x="3703" y="18650"/>
                    <a:pt x="4302" y="20462"/>
                    <a:pt x="4059" y="22276"/>
                  </a:cubicBezTo>
                  <a:cubicBezTo>
                    <a:pt x="4013" y="22614"/>
                    <a:pt x="3993" y="22954"/>
                    <a:pt x="4002" y="23296"/>
                  </a:cubicBezTo>
                  <a:cubicBezTo>
                    <a:pt x="4097" y="27003"/>
                    <a:pt x="7411" y="29995"/>
                    <a:pt x="11392" y="29995"/>
                  </a:cubicBezTo>
                  <a:cubicBezTo>
                    <a:pt x="11424" y="29995"/>
                    <a:pt x="11457" y="29994"/>
                    <a:pt x="11489" y="29994"/>
                  </a:cubicBezTo>
                  <a:cubicBezTo>
                    <a:pt x="15509" y="29945"/>
                    <a:pt x="18760" y="26912"/>
                    <a:pt x="18779" y="23164"/>
                  </a:cubicBezTo>
                  <a:cubicBezTo>
                    <a:pt x="18779" y="23016"/>
                    <a:pt x="18776" y="22870"/>
                    <a:pt x="18767" y="22723"/>
                  </a:cubicBezTo>
                  <a:cubicBezTo>
                    <a:pt x="18637" y="20672"/>
                    <a:pt x="19267" y="18650"/>
                    <a:pt x="20599" y="17008"/>
                  </a:cubicBezTo>
                  <a:cubicBezTo>
                    <a:pt x="22283" y="14932"/>
                    <a:pt x="23165" y="12262"/>
                    <a:pt x="22820" y="9392"/>
                  </a:cubicBezTo>
                  <a:cubicBezTo>
                    <a:pt x="22230" y="4524"/>
                    <a:pt x="18064" y="641"/>
                    <a:pt x="12824" y="75"/>
                  </a:cubicBezTo>
                  <a:cubicBezTo>
                    <a:pt x="12362" y="25"/>
                    <a:pt x="11904" y="1"/>
                    <a:pt x="11452" y="1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1" name="Google Shape;1371;p48"/>
            <p:cNvSpPr/>
            <p:nvPr/>
          </p:nvSpPr>
          <p:spPr>
            <a:xfrm>
              <a:off x="5027097" y="4687482"/>
              <a:ext cx="150888" cy="459743"/>
            </a:xfrm>
            <a:custGeom>
              <a:rect b="b" l="l" r="r" t="t"/>
              <a:pathLst>
                <a:path extrusionOk="0" h="28318" w="9294">
                  <a:moveTo>
                    <a:pt x="4778" y="0"/>
                  </a:moveTo>
                  <a:cubicBezTo>
                    <a:pt x="4436" y="0"/>
                    <a:pt x="4159" y="279"/>
                    <a:pt x="4165" y="622"/>
                  </a:cubicBezTo>
                  <a:lnTo>
                    <a:pt x="4115" y="10982"/>
                  </a:lnTo>
                  <a:lnTo>
                    <a:pt x="1163" y="7438"/>
                  </a:lnTo>
                  <a:cubicBezTo>
                    <a:pt x="1042" y="7288"/>
                    <a:pt x="866" y="7211"/>
                    <a:pt x="688" y="7211"/>
                  </a:cubicBezTo>
                  <a:cubicBezTo>
                    <a:pt x="549" y="7211"/>
                    <a:pt x="410" y="7258"/>
                    <a:pt x="295" y="7353"/>
                  </a:cubicBezTo>
                  <a:cubicBezTo>
                    <a:pt x="33" y="7572"/>
                    <a:pt x="1" y="7963"/>
                    <a:pt x="221" y="8222"/>
                  </a:cubicBezTo>
                  <a:lnTo>
                    <a:pt x="4106" y="12886"/>
                  </a:lnTo>
                  <a:lnTo>
                    <a:pt x="4038" y="27691"/>
                  </a:lnTo>
                  <a:cubicBezTo>
                    <a:pt x="4029" y="28034"/>
                    <a:pt x="4304" y="28316"/>
                    <a:pt x="4647" y="28318"/>
                  </a:cubicBezTo>
                  <a:cubicBezTo>
                    <a:pt x="4648" y="28318"/>
                    <a:pt x="4649" y="28318"/>
                    <a:pt x="4650" y="28318"/>
                  </a:cubicBezTo>
                  <a:cubicBezTo>
                    <a:pt x="4992" y="28318"/>
                    <a:pt x="5267" y="28038"/>
                    <a:pt x="5264" y="27698"/>
                  </a:cubicBezTo>
                  <a:lnTo>
                    <a:pt x="5355" y="8174"/>
                  </a:lnTo>
                  <a:cubicBezTo>
                    <a:pt x="5438" y="8132"/>
                    <a:pt x="5510" y="8070"/>
                    <a:pt x="5566" y="7994"/>
                  </a:cubicBezTo>
                  <a:lnTo>
                    <a:pt x="9093" y="3195"/>
                  </a:lnTo>
                  <a:cubicBezTo>
                    <a:pt x="9293" y="2922"/>
                    <a:pt x="9235" y="2538"/>
                    <a:pt x="8962" y="2337"/>
                  </a:cubicBezTo>
                  <a:cubicBezTo>
                    <a:pt x="8853" y="2257"/>
                    <a:pt x="8726" y="2218"/>
                    <a:pt x="8601" y="2218"/>
                  </a:cubicBezTo>
                  <a:cubicBezTo>
                    <a:pt x="8412" y="2218"/>
                    <a:pt x="8226" y="2305"/>
                    <a:pt x="8106" y="2469"/>
                  </a:cubicBezTo>
                  <a:lnTo>
                    <a:pt x="5364" y="6202"/>
                  </a:lnTo>
                  <a:lnTo>
                    <a:pt x="5364" y="6202"/>
                  </a:lnTo>
                  <a:lnTo>
                    <a:pt x="5390" y="627"/>
                  </a:lnTo>
                  <a:cubicBezTo>
                    <a:pt x="5397" y="284"/>
                    <a:pt x="5123" y="2"/>
                    <a:pt x="4781" y="0"/>
                  </a:cubicBezTo>
                  <a:cubicBezTo>
                    <a:pt x="4780" y="0"/>
                    <a:pt x="4779" y="0"/>
                    <a:pt x="4778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2" name="Google Shape;1372;p48"/>
            <p:cNvSpPr/>
            <p:nvPr/>
          </p:nvSpPr>
          <p:spPr>
            <a:xfrm>
              <a:off x="4684653" y="4697905"/>
              <a:ext cx="261237" cy="338208"/>
            </a:xfrm>
            <a:custGeom>
              <a:rect b="b" l="l" r="r" t="t"/>
              <a:pathLst>
                <a:path extrusionOk="0" h="20832" w="16091">
                  <a:moveTo>
                    <a:pt x="8136" y="0"/>
                  </a:moveTo>
                  <a:cubicBezTo>
                    <a:pt x="7823" y="0"/>
                    <a:pt x="7506" y="17"/>
                    <a:pt x="7185" y="52"/>
                  </a:cubicBezTo>
                  <a:cubicBezTo>
                    <a:pt x="3546" y="447"/>
                    <a:pt x="652" y="3143"/>
                    <a:pt x="244" y="6525"/>
                  </a:cubicBezTo>
                  <a:cubicBezTo>
                    <a:pt x="1" y="8517"/>
                    <a:pt x="615" y="10371"/>
                    <a:pt x="1785" y="11814"/>
                  </a:cubicBezTo>
                  <a:cubicBezTo>
                    <a:pt x="2696" y="12929"/>
                    <a:pt x="3150" y="14347"/>
                    <a:pt x="3057" y="15782"/>
                  </a:cubicBezTo>
                  <a:cubicBezTo>
                    <a:pt x="3051" y="15882"/>
                    <a:pt x="3048" y="15984"/>
                    <a:pt x="3048" y="16087"/>
                  </a:cubicBezTo>
                  <a:cubicBezTo>
                    <a:pt x="3062" y="18692"/>
                    <a:pt x="5320" y="20796"/>
                    <a:pt x="8110" y="20832"/>
                  </a:cubicBezTo>
                  <a:cubicBezTo>
                    <a:pt x="8132" y="20832"/>
                    <a:pt x="8154" y="20832"/>
                    <a:pt x="8176" y="20832"/>
                  </a:cubicBezTo>
                  <a:cubicBezTo>
                    <a:pt x="10943" y="20832"/>
                    <a:pt x="13244" y="18754"/>
                    <a:pt x="13311" y="16178"/>
                  </a:cubicBezTo>
                  <a:cubicBezTo>
                    <a:pt x="13316" y="15942"/>
                    <a:pt x="13304" y="15706"/>
                    <a:pt x="13272" y="15472"/>
                  </a:cubicBezTo>
                  <a:cubicBezTo>
                    <a:pt x="13103" y="14211"/>
                    <a:pt x="13519" y="12953"/>
                    <a:pt x="14368" y="11956"/>
                  </a:cubicBezTo>
                  <a:cubicBezTo>
                    <a:pt x="15449" y="10690"/>
                    <a:pt x="16090" y="9087"/>
                    <a:pt x="16081" y="7345"/>
                  </a:cubicBezTo>
                  <a:cubicBezTo>
                    <a:pt x="16062" y="3281"/>
                    <a:pt x="12507" y="0"/>
                    <a:pt x="8136" y="0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3" name="Google Shape;1373;p48"/>
            <p:cNvSpPr/>
            <p:nvPr/>
          </p:nvSpPr>
          <p:spPr>
            <a:xfrm>
              <a:off x="4765324" y="4827980"/>
              <a:ext cx="104732" cy="319050"/>
            </a:xfrm>
            <a:custGeom>
              <a:rect b="b" l="l" r="r" t="t"/>
              <a:pathLst>
                <a:path extrusionOk="0" h="19652" w="6451">
                  <a:moveTo>
                    <a:pt x="3134" y="1"/>
                  </a:moveTo>
                  <a:cubicBezTo>
                    <a:pt x="2899" y="3"/>
                    <a:pt x="2709" y="195"/>
                    <a:pt x="2711" y="429"/>
                  </a:cubicBezTo>
                  <a:lnTo>
                    <a:pt x="2729" y="4300"/>
                  </a:lnTo>
                  <a:lnTo>
                    <a:pt x="825" y="1708"/>
                  </a:lnTo>
                  <a:cubicBezTo>
                    <a:pt x="741" y="1595"/>
                    <a:pt x="613" y="1535"/>
                    <a:pt x="482" y="1535"/>
                  </a:cubicBezTo>
                  <a:cubicBezTo>
                    <a:pt x="395" y="1535"/>
                    <a:pt x="307" y="1562"/>
                    <a:pt x="231" y="1618"/>
                  </a:cubicBezTo>
                  <a:cubicBezTo>
                    <a:pt x="41" y="1755"/>
                    <a:pt x="0" y="2023"/>
                    <a:pt x="139" y="2211"/>
                  </a:cubicBezTo>
                  <a:lnTo>
                    <a:pt x="2588" y="5545"/>
                  </a:lnTo>
                  <a:cubicBezTo>
                    <a:pt x="2626" y="5597"/>
                    <a:pt x="2677" y="5641"/>
                    <a:pt x="2736" y="5671"/>
                  </a:cubicBezTo>
                  <a:lnTo>
                    <a:pt x="2799" y="19229"/>
                  </a:lnTo>
                  <a:cubicBezTo>
                    <a:pt x="2801" y="19462"/>
                    <a:pt x="2989" y="19652"/>
                    <a:pt x="3224" y="19652"/>
                  </a:cubicBezTo>
                  <a:cubicBezTo>
                    <a:pt x="3225" y="19652"/>
                    <a:pt x="3226" y="19652"/>
                    <a:pt x="3227" y="19652"/>
                  </a:cubicBezTo>
                  <a:cubicBezTo>
                    <a:pt x="3461" y="19652"/>
                    <a:pt x="3651" y="19460"/>
                    <a:pt x="3650" y="19225"/>
                  </a:cubicBezTo>
                  <a:lnTo>
                    <a:pt x="3602" y="8943"/>
                  </a:lnTo>
                  <a:lnTo>
                    <a:pt x="6300" y="5704"/>
                  </a:lnTo>
                  <a:cubicBezTo>
                    <a:pt x="6450" y="5523"/>
                    <a:pt x="6425" y="5255"/>
                    <a:pt x="6246" y="5105"/>
                  </a:cubicBezTo>
                  <a:cubicBezTo>
                    <a:pt x="6166" y="5038"/>
                    <a:pt x="6069" y="5006"/>
                    <a:pt x="5973" y="5006"/>
                  </a:cubicBezTo>
                  <a:cubicBezTo>
                    <a:pt x="5851" y="5006"/>
                    <a:pt x="5730" y="5058"/>
                    <a:pt x="5645" y="5160"/>
                  </a:cubicBezTo>
                  <a:lnTo>
                    <a:pt x="3595" y="7620"/>
                  </a:lnTo>
                  <a:lnTo>
                    <a:pt x="3562" y="425"/>
                  </a:lnTo>
                  <a:cubicBezTo>
                    <a:pt x="3560" y="189"/>
                    <a:pt x="3370" y="1"/>
                    <a:pt x="313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4" name="Google Shape;1374;p48"/>
            <p:cNvSpPr/>
            <p:nvPr/>
          </p:nvSpPr>
          <p:spPr>
            <a:xfrm>
              <a:off x="3468960" y="4579730"/>
              <a:ext cx="333240" cy="431429"/>
            </a:xfrm>
            <a:custGeom>
              <a:rect b="b" l="l" r="r" t="t"/>
              <a:pathLst>
                <a:path extrusionOk="0" h="26574" w="20526">
                  <a:moveTo>
                    <a:pt x="10378" y="0"/>
                  </a:moveTo>
                  <a:cubicBezTo>
                    <a:pt x="9979" y="0"/>
                    <a:pt x="9574" y="22"/>
                    <a:pt x="9165" y="66"/>
                  </a:cubicBezTo>
                  <a:cubicBezTo>
                    <a:pt x="4522" y="568"/>
                    <a:pt x="831" y="4007"/>
                    <a:pt x="309" y="8321"/>
                  </a:cubicBezTo>
                  <a:cubicBezTo>
                    <a:pt x="1" y="10864"/>
                    <a:pt x="783" y="13228"/>
                    <a:pt x="2275" y="15068"/>
                  </a:cubicBezTo>
                  <a:cubicBezTo>
                    <a:pt x="3455" y="16523"/>
                    <a:pt x="4013" y="18316"/>
                    <a:pt x="3899" y="20132"/>
                  </a:cubicBezTo>
                  <a:cubicBezTo>
                    <a:pt x="3892" y="20262"/>
                    <a:pt x="3886" y="20391"/>
                    <a:pt x="3886" y="20523"/>
                  </a:cubicBezTo>
                  <a:cubicBezTo>
                    <a:pt x="3904" y="23843"/>
                    <a:pt x="6784" y="26529"/>
                    <a:pt x="10345" y="26573"/>
                  </a:cubicBezTo>
                  <a:cubicBezTo>
                    <a:pt x="10374" y="26573"/>
                    <a:pt x="10403" y="26573"/>
                    <a:pt x="10432" y="26573"/>
                  </a:cubicBezTo>
                  <a:cubicBezTo>
                    <a:pt x="13960" y="26573"/>
                    <a:pt x="16896" y="23923"/>
                    <a:pt x="16980" y="20639"/>
                  </a:cubicBezTo>
                  <a:cubicBezTo>
                    <a:pt x="16987" y="20336"/>
                    <a:pt x="16971" y="20035"/>
                    <a:pt x="16930" y="19736"/>
                  </a:cubicBezTo>
                  <a:cubicBezTo>
                    <a:pt x="16715" y="18129"/>
                    <a:pt x="17244" y="16523"/>
                    <a:pt x="18327" y="15251"/>
                  </a:cubicBezTo>
                  <a:cubicBezTo>
                    <a:pt x="19706" y="13636"/>
                    <a:pt x="20525" y="11590"/>
                    <a:pt x="20513" y="9369"/>
                  </a:cubicBezTo>
                  <a:cubicBezTo>
                    <a:pt x="20487" y="4185"/>
                    <a:pt x="15953" y="0"/>
                    <a:pt x="10378" y="0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5" name="Google Shape;1375;p48"/>
            <p:cNvSpPr/>
            <p:nvPr/>
          </p:nvSpPr>
          <p:spPr>
            <a:xfrm>
              <a:off x="3571857" y="4745701"/>
              <a:ext cx="133598" cy="406995"/>
            </a:xfrm>
            <a:custGeom>
              <a:rect b="b" l="l" r="r" t="t"/>
              <a:pathLst>
                <a:path extrusionOk="0" h="25069" w="8229">
                  <a:moveTo>
                    <a:pt x="4001" y="0"/>
                  </a:moveTo>
                  <a:cubicBezTo>
                    <a:pt x="4000" y="0"/>
                    <a:pt x="3999" y="0"/>
                    <a:pt x="3998" y="0"/>
                  </a:cubicBezTo>
                  <a:cubicBezTo>
                    <a:pt x="3699" y="2"/>
                    <a:pt x="3456" y="245"/>
                    <a:pt x="3457" y="546"/>
                  </a:cubicBezTo>
                  <a:lnTo>
                    <a:pt x="3482" y="5483"/>
                  </a:lnTo>
                  <a:lnTo>
                    <a:pt x="1053" y="2177"/>
                  </a:lnTo>
                  <a:cubicBezTo>
                    <a:pt x="947" y="2031"/>
                    <a:pt x="782" y="1955"/>
                    <a:pt x="616" y="1955"/>
                  </a:cubicBezTo>
                  <a:cubicBezTo>
                    <a:pt x="504" y="1955"/>
                    <a:pt x="391" y="1989"/>
                    <a:pt x="294" y="2061"/>
                  </a:cubicBezTo>
                  <a:cubicBezTo>
                    <a:pt x="53" y="2237"/>
                    <a:pt x="0" y="2577"/>
                    <a:pt x="178" y="2820"/>
                  </a:cubicBezTo>
                  <a:lnTo>
                    <a:pt x="3302" y="7072"/>
                  </a:lnTo>
                  <a:cubicBezTo>
                    <a:pt x="3352" y="7138"/>
                    <a:pt x="3415" y="7193"/>
                    <a:pt x="3489" y="7230"/>
                  </a:cubicBezTo>
                  <a:lnTo>
                    <a:pt x="3570" y="24528"/>
                  </a:lnTo>
                  <a:cubicBezTo>
                    <a:pt x="3572" y="24827"/>
                    <a:pt x="3817" y="25068"/>
                    <a:pt x="4116" y="25068"/>
                  </a:cubicBezTo>
                  <a:cubicBezTo>
                    <a:pt x="4416" y="25066"/>
                    <a:pt x="4659" y="24822"/>
                    <a:pt x="4657" y="24522"/>
                  </a:cubicBezTo>
                  <a:lnTo>
                    <a:pt x="4595" y="11406"/>
                  </a:lnTo>
                  <a:lnTo>
                    <a:pt x="8037" y="7272"/>
                  </a:lnTo>
                  <a:cubicBezTo>
                    <a:pt x="8229" y="7042"/>
                    <a:pt x="8199" y="6700"/>
                    <a:pt x="7968" y="6508"/>
                  </a:cubicBezTo>
                  <a:cubicBezTo>
                    <a:pt x="7867" y="6423"/>
                    <a:pt x="7743" y="6382"/>
                    <a:pt x="7621" y="6382"/>
                  </a:cubicBezTo>
                  <a:cubicBezTo>
                    <a:pt x="7465" y="6382"/>
                    <a:pt x="7309" y="6449"/>
                    <a:pt x="7202" y="6578"/>
                  </a:cubicBezTo>
                  <a:lnTo>
                    <a:pt x="4588" y="9719"/>
                  </a:lnTo>
                  <a:lnTo>
                    <a:pt x="4544" y="541"/>
                  </a:lnTo>
                  <a:cubicBezTo>
                    <a:pt x="4542" y="241"/>
                    <a:pt x="4299" y="0"/>
                    <a:pt x="400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6" name="Google Shape;1376;p48"/>
            <p:cNvSpPr/>
            <p:nvPr/>
          </p:nvSpPr>
          <p:spPr>
            <a:xfrm>
              <a:off x="5753298" y="4441268"/>
              <a:ext cx="394397" cy="510639"/>
            </a:xfrm>
            <a:custGeom>
              <a:rect b="b" l="l" r="r" t="t"/>
              <a:pathLst>
                <a:path extrusionOk="0" h="31453" w="24293">
                  <a:moveTo>
                    <a:pt x="12008" y="1"/>
                  </a:moveTo>
                  <a:cubicBezTo>
                    <a:pt x="5409" y="1"/>
                    <a:pt x="46" y="4954"/>
                    <a:pt x="15" y="11088"/>
                  </a:cubicBezTo>
                  <a:cubicBezTo>
                    <a:pt x="1" y="13718"/>
                    <a:pt x="971" y="16140"/>
                    <a:pt x="2602" y="18053"/>
                  </a:cubicBezTo>
                  <a:cubicBezTo>
                    <a:pt x="3884" y="19557"/>
                    <a:pt x="4511" y="21459"/>
                    <a:pt x="4256" y="23361"/>
                  </a:cubicBezTo>
                  <a:cubicBezTo>
                    <a:pt x="4208" y="23715"/>
                    <a:pt x="4189" y="24071"/>
                    <a:pt x="4198" y="24428"/>
                  </a:cubicBezTo>
                  <a:cubicBezTo>
                    <a:pt x="4296" y="28318"/>
                    <a:pt x="7772" y="31453"/>
                    <a:pt x="11949" y="31453"/>
                  </a:cubicBezTo>
                  <a:cubicBezTo>
                    <a:pt x="11982" y="31453"/>
                    <a:pt x="12016" y="31453"/>
                    <a:pt x="12050" y="31452"/>
                  </a:cubicBezTo>
                  <a:cubicBezTo>
                    <a:pt x="16264" y="31400"/>
                    <a:pt x="19673" y="28220"/>
                    <a:pt x="19694" y="24289"/>
                  </a:cubicBezTo>
                  <a:cubicBezTo>
                    <a:pt x="19694" y="24134"/>
                    <a:pt x="19690" y="23981"/>
                    <a:pt x="19680" y="23828"/>
                  </a:cubicBezTo>
                  <a:cubicBezTo>
                    <a:pt x="19544" y="21677"/>
                    <a:pt x="20204" y="19557"/>
                    <a:pt x="21601" y="17836"/>
                  </a:cubicBezTo>
                  <a:cubicBezTo>
                    <a:pt x="23366" y="15657"/>
                    <a:pt x="24292" y="12857"/>
                    <a:pt x="23930" y="9849"/>
                  </a:cubicBezTo>
                  <a:cubicBezTo>
                    <a:pt x="23313" y="4743"/>
                    <a:pt x="18942" y="672"/>
                    <a:pt x="13448" y="79"/>
                  </a:cubicBezTo>
                  <a:cubicBezTo>
                    <a:pt x="12963" y="26"/>
                    <a:pt x="12482" y="1"/>
                    <a:pt x="12008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7" name="Google Shape;1377;p48"/>
            <p:cNvSpPr/>
            <p:nvPr/>
          </p:nvSpPr>
          <p:spPr>
            <a:xfrm>
              <a:off x="5867113" y="4667545"/>
              <a:ext cx="158129" cy="481741"/>
            </a:xfrm>
            <a:custGeom>
              <a:rect b="b" l="l" r="r" t="t"/>
              <a:pathLst>
                <a:path extrusionOk="0" h="29673" w="9740">
                  <a:moveTo>
                    <a:pt x="5005" y="0"/>
                  </a:moveTo>
                  <a:cubicBezTo>
                    <a:pt x="4651" y="0"/>
                    <a:pt x="4364" y="287"/>
                    <a:pt x="4362" y="640"/>
                  </a:cubicBezTo>
                  <a:lnTo>
                    <a:pt x="4311" y="11503"/>
                  </a:lnTo>
                  <a:lnTo>
                    <a:pt x="1216" y="7787"/>
                  </a:lnTo>
                  <a:cubicBezTo>
                    <a:pt x="1089" y="7635"/>
                    <a:pt x="906" y="7557"/>
                    <a:pt x="722" y="7557"/>
                  </a:cubicBezTo>
                  <a:cubicBezTo>
                    <a:pt x="577" y="7557"/>
                    <a:pt x="431" y="7606"/>
                    <a:pt x="311" y="7706"/>
                  </a:cubicBezTo>
                  <a:cubicBezTo>
                    <a:pt x="38" y="7933"/>
                    <a:pt x="1" y="8338"/>
                    <a:pt x="228" y="8611"/>
                  </a:cubicBezTo>
                  <a:lnTo>
                    <a:pt x="4300" y="13502"/>
                  </a:lnTo>
                  <a:lnTo>
                    <a:pt x="4228" y="29026"/>
                  </a:lnTo>
                  <a:cubicBezTo>
                    <a:pt x="4226" y="29382"/>
                    <a:pt x="4513" y="29671"/>
                    <a:pt x="4867" y="29673"/>
                  </a:cubicBezTo>
                  <a:cubicBezTo>
                    <a:pt x="4868" y="29673"/>
                    <a:pt x="4870" y="29673"/>
                    <a:pt x="4871" y="29673"/>
                  </a:cubicBezTo>
                  <a:cubicBezTo>
                    <a:pt x="5225" y="29673"/>
                    <a:pt x="5512" y="29386"/>
                    <a:pt x="5514" y="29033"/>
                  </a:cubicBezTo>
                  <a:lnTo>
                    <a:pt x="5609" y="8560"/>
                  </a:lnTo>
                  <a:cubicBezTo>
                    <a:pt x="5697" y="8516"/>
                    <a:pt x="5773" y="8451"/>
                    <a:pt x="5831" y="8372"/>
                  </a:cubicBezTo>
                  <a:lnTo>
                    <a:pt x="9529" y="3338"/>
                  </a:lnTo>
                  <a:cubicBezTo>
                    <a:pt x="9739" y="3053"/>
                    <a:pt x="9677" y="2651"/>
                    <a:pt x="9392" y="2440"/>
                  </a:cubicBezTo>
                  <a:cubicBezTo>
                    <a:pt x="9278" y="2356"/>
                    <a:pt x="9145" y="2315"/>
                    <a:pt x="9013" y="2315"/>
                  </a:cubicBezTo>
                  <a:cubicBezTo>
                    <a:pt x="8815" y="2315"/>
                    <a:pt x="8620" y="2406"/>
                    <a:pt x="8494" y="2577"/>
                  </a:cubicBezTo>
                  <a:lnTo>
                    <a:pt x="5619" y="6491"/>
                  </a:lnTo>
                  <a:lnTo>
                    <a:pt x="5648" y="647"/>
                  </a:lnTo>
                  <a:cubicBezTo>
                    <a:pt x="5649" y="291"/>
                    <a:pt x="5362" y="2"/>
                    <a:pt x="5008" y="0"/>
                  </a:cubicBezTo>
                  <a:cubicBezTo>
                    <a:pt x="5007" y="0"/>
                    <a:pt x="5006" y="0"/>
                    <a:pt x="500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8" name="Google Shape;1378;p48"/>
            <p:cNvSpPr/>
            <p:nvPr/>
          </p:nvSpPr>
          <p:spPr>
            <a:xfrm>
              <a:off x="6030372" y="4204458"/>
              <a:ext cx="476530" cy="617157"/>
            </a:xfrm>
            <a:custGeom>
              <a:rect b="b" l="l" r="r" t="t"/>
              <a:pathLst>
                <a:path extrusionOk="0" h="38014" w="29352">
                  <a:moveTo>
                    <a:pt x="14499" y="0"/>
                  </a:moveTo>
                  <a:cubicBezTo>
                    <a:pt x="6491" y="0"/>
                    <a:pt x="0" y="6029"/>
                    <a:pt x="0" y="13466"/>
                  </a:cubicBezTo>
                  <a:cubicBezTo>
                    <a:pt x="0" y="16645"/>
                    <a:pt x="1185" y="19565"/>
                    <a:pt x="3169" y="21867"/>
                  </a:cubicBezTo>
                  <a:cubicBezTo>
                    <a:pt x="4727" y="23677"/>
                    <a:pt x="5499" y="25972"/>
                    <a:pt x="5199" y="28273"/>
                  </a:cubicBezTo>
                  <a:cubicBezTo>
                    <a:pt x="5145" y="28701"/>
                    <a:pt x="5124" y="29132"/>
                    <a:pt x="5138" y="29564"/>
                  </a:cubicBezTo>
                  <a:cubicBezTo>
                    <a:pt x="5279" y="34250"/>
                    <a:pt x="9474" y="38014"/>
                    <a:pt x="14501" y="38014"/>
                  </a:cubicBezTo>
                  <a:cubicBezTo>
                    <a:pt x="14557" y="38014"/>
                    <a:pt x="14612" y="38013"/>
                    <a:pt x="14668" y="38012"/>
                  </a:cubicBezTo>
                  <a:cubicBezTo>
                    <a:pt x="19762" y="37926"/>
                    <a:pt x="23864" y="34065"/>
                    <a:pt x="23864" y="29315"/>
                  </a:cubicBezTo>
                  <a:cubicBezTo>
                    <a:pt x="23864" y="29129"/>
                    <a:pt x="23857" y="28942"/>
                    <a:pt x="23844" y="28759"/>
                  </a:cubicBezTo>
                  <a:cubicBezTo>
                    <a:pt x="23666" y="26161"/>
                    <a:pt x="24452" y="23593"/>
                    <a:pt x="26129" y="21506"/>
                  </a:cubicBezTo>
                  <a:cubicBezTo>
                    <a:pt x="28249" y="18864"/>
                    <a:pt x="29352" y="15475"/>
                    <a:pt x="28894" y="11842"/>
                  </a:cubicBezTo>
                  <a:cubicBezTo>
                    <a:pt x="28117" y="5674"/>
                    <a:pt x="22810" y="776"/>
                    <a:pt x="16167" y="87"/>
                  </a:cubicBezTo>
                  <a:cubicBezTo>
                    <a:pt x="15605" y="29"/>
                    <a:pt x="15048" y="0"/>
                    <a:pt x="14499" y="0"/>
                  </a:cubicBez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9" name="Google Shape;1379;p48"/>
            <p:cNvSpPr/>
            <p:nvPr/>
          </p:nvSpPr>
          <p:spPr>
            <a:xfrm>
              <a:off x="6174019" y="4440564"/>
              <a:ext cx="186134" cy="708723"/>
            </a:xfrm>
            <a:custGeom>
              <a:rect b="b" l="l" r="r" t="t"/>
              <a:pathLst>
                <a:path extrusionOk="0" h="43654" w="11465">
                  <a:moveTo>
                    <a:pt x="5720" y="0"/>
                  </a:moveTo>
                  <a:cubicBezTo>
                    <a:pt x="5426" y="0"/>
                    <a:pt x="5188" y="236"/>
                    <a:pt x="5188" y="531"/>
                  </a:cubicBezTo>
                  <a:lnTo>
                    <a:pt x="5188" y="8326"/>
                  </a:lnTo>
                  <a:lnTo>
                    <a:pt x="1309" y="2993"/>
                  </a:lnTo>
                  <a:cubicBezTo>
                    <a:pt x="1205" y="2850"/>
                    <a:pt x="1043" y="2774"/>
                    <a:pt x="879" y="2774"/>
                  </a:cubicBezTo>
                  <a:cubicBezTo>
                    <a:pt x="771" y="2774"/>
                    <a:pt x="662" y="2807"/>
                    <a:pt x="568" y="2875"/>
                  </a:cubicBezTo>
                  <a:cubicBezTo>
                    <a:pt x="330" y="3047"/>
                    <a:pt x="277" y="3380"/>
                    <a:pt x="450" y="3616"/>
                  </a:cubicBezTo>
                  <a:lnTo>
                    <a:pt x="4890" y="9721"/>
                  </a:lnTo>
                  <a:cubicBezTo>
                    <a:pt x="4962" y="9820"/>
                    <a:pt x="5068" y="9890"/>
                    <a:pt x="5188" y="9920"/>
                  </a:cubicBezTo>
                  <a:lnTo>
                    <a:pt x="5188" y="14337"/>
                  </a:lnTo>
                  <a:lnTo>
                    <a:pt x="992" y="9346"/>
                  </a:lnTo>
                  <a:cubicBezTo>
                    <a:pt x="888" y="9227"/>
                    <a:pt x="741" y="9165"/>
                    <a:pt x="594" y="9165"/>
                  </a:cubicBezTo>
                  <a:cubicBezTo>
                    <a:pt x="474" y="9165"/>
                    <a:pt x="352" y="9206"/>
                    <a:pt x="253" y="9289"/>
                  </a:cubicBezTo>
                  <a:cubicBezTo>
                    <a:pt x="32" y="9474"/>
                    <a:pt x="1" y="9802"/>
                    <a:pt x="180" y="10027"/>
                  </a:cubicBezTo>
                  <a:lnTo>
                    <a:pt x="5189" y="15984"/>
                  </a:lnTo>
                  <a:lnTo>
                    <a:pt x="5189" y="43124"/>
                  </a:lnTo>
                  <a:cubicBezTo>
                    <a:pt x="5189" y="43416"/>
                    <a:pt x="5427" y="43654"/>
                    <a:pt x="5720" y="43654"/>
                  </a:cubicBezTo>
                  <a:lnTo>
                    <a:pt x="5737" y="43654"/>
                  </a:lnTo>
                  <a:cubicBezTo>
                    <a:pt x="6030" y="43654"/>
                    <a:pt x="6267" y="43416"/>
                    <a:pt x="6267" y="43124"/>
                  </a:cubicBezTo>
                  <a:lnTo>
                    <a:pt x="6267" y="15986"/>
                  </a:lnTo>
                  <a:lnTo>
                    <a:pt x="11276" y="10027"/>
                  </a:lnTo>
                  <a:cubicBezTo>
                    <a:pt x="11465" y="9804"/>
                    <a:pt x="11435" y="9469"/>
                    <a:pt x="11211" y="9281"/>
                  </a:cubicBezTo>
                  <a:cubicBezTo>
                    <a:pt x="11112" y="9197"/>
                    <a:pt x="10991" y="9156"/>
                    <a:pt x="10870" y="9156"/>
                  </a:cubicBezTo>
                  <a:cubicBezTo>
                    <a:pt x="10718" y="9156"/>
                    <a:pt x="10568" y="9220"/>
                    <a:pt x="10463" y="9346"/>
                  </a:cubicBezTo>
                  <a:lnTo>
                    <a:pt x="6266" y="14337"/>
                  </a:lnTo>
                  <a:lnTo>
                    <a:pt x="6266" y="9920"/>
                  </a:lnTo>
                  <a:cubicBezTo>
                    <a:pt x="6385" y="9890"/>
                    <a:pt x="6491" y="9820"/>
                    <a:pt x="6563" y="9721"/>
                  </a:cubicBezTo>
                  <a:lnTo>
                    <a:pt x="11005" y="3616"/>
                  </a:lnTo>
                  <a:cubicBezTo>
                    <a:pt x="11176" y="3380"/>
                    <a:pt x="11123" y="3047"/>
                    <a:pt x="10887" y="2875"/>
                  </a:cubicBezTo>
                  <a:cubicBezTo>
                    <a:pt x="10793" y="2807"/>
                    <a:pt x="10683" y="2774"/>
                    <a:pt x="10575" y="2774"/>
                  </a:cubicBezTo>
                  <a:cubicBezTo>
                    <a:pt x="10411" y="2774"/>
                    <a:pt x="10250" y="2850"/>
                    <a:pt x="10146" y="2993"/>
                  </a:cubicBezTo>
                  <a:lnTo>
                    <a:pt x="6266" y="8326"/>
                  </a:lnTo>
                  <a:lnTo>
                    <a:pt x="6266" y="531"/>
                  </a:lnTo>
                  <a:cubicBezTo>
                    <a:pt x="6266" y="236"/>
                    <a:pt x="6030" y="0"/>
                    <a:pt x="573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0" name="Google Shape;1380;p48"/>
            <p:cNvSpPr/>
            <p:nvPr/>
          </p:nvSpPr>
          <p:spPr>
            <a:xfrm>
              <a:off x="5257667" y="3584249"/>
              <a:ext cx="59794" cy="59810"/>
            </a:xfrm>
            <a:custGeom>
              <a:rect b="b" l="l" r="r" t="t"/>
              <a:pathLst>
                <a:path extrusionOk="0" h="3684" w="3683">
                  <a:moveTo>
                    <a:pt x="1841" y="0"/>
                  </a:moveTo>
                  <a:cubicBezTo>
                    <a:pt x="821" y="0"/>
                    <a:pt x="0" y="821"/>
                    <a:pt x="0" y="1841"/>
                  </a:cubicBezTo>
                  <a:lnTo>
                    <a:pt x="0" y="1843"/>
                  </a:lnTo>
                  <a:cubicBezTo>
                    <a:pt x="0" y="2863"/>
                    <a:pt x="821" y="3683"/>
                    <a:pt x="1841" y="3683"/>
                  </a:cubicBezTo>
                  <a:cubicBezTo>
                    <a:pt x="2860" y="3683"/>
                    <a:pt x="3683" y="2863"/>
                    <a:pt x="3683" y="1843"/>
                  </a:cubicBezTo>
                  <a:lnTo>
                    <a:pt x="3683" y="1841"/>
                  </a:lnTo>
                  <a:cubicBezTo>
                    <a:pt x="3683" y="821"/>
                    <a:pt x="2860" y="0"/>
                    <a:pt x="184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1" name="Google Shape;1381;p48"/>
            <p:cNvSpPr/>
            <p:nvPr/>
          </p:nvSpPr>
          <p:spPr>
            <a:xfrm>
              <a:off x="5150224" y="3475052"/>
              <a:ext cx="59810" cy="59826"/>
            </a:xfrm>
            <a:custGeom>
              <a:rect b="b" l="l" r="r" t="t"/>
              <a:pathLst>
                <a:path extrusionOk="0" h="3685" w="3684">
                  <a:moveTo>
                    <a:pt x="1841" y="0"/>
                  </a:moveTo>
                  <a:cubicBezTo>
                    <a:pt x="822" y="0"/>
                    <a:pt x="1" y="821"/>
                    <a:pt x="1" y="1842"/>
                  </a:cubicBezTo>
                  <a:cubicBezTo>
                    <a:pt x="1" y="2862"/>
                    <a:pt x="822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4" y="2862"/>
                    <a:pt x="3684" y="1842"/>
                  </a:cubicBezTo>
                  <a:cubicBezTo>
                    <a:pt x="3684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2" name="Google Shape;1382;p48"/>
            <p:cNvSpPr/>
            <p:nvPr/>
          </p:nvSpPr>
          <p:spPr>
            <a:xfrm>
              <a:off x="5257667" y="3475052"/>
              <a:ext cx="59794" cy="59826"/>
            </a:xfrm>
            <a:custGeom>
              <a:rect b="b" l="l" r="r" t="t"/>
              <a:pathLst>
                <a:path extrusionOk="0" h="3685" w="3683">
                  <a:moveTo>
                    <a:pt x="1841" y="0"/>
                  </a:moveTo>
                  <a:cubicBezTo>
                    <a:pt x="821" y="0"/>
                    <a:pt x="0" y="821"/>
                    <a:pt x="0" y="1842"/>
                  </a:cubicBezTo>
                  <a:cubicBezTo>
                    <a:pt x="0" y="2862"/>
                    <a:pt x="821" y="3685"/>
                    <a:pt x="1841" y="3685"/>
                  </a:cubicBezTo>
                  <a:cubicBezTo>
                    <a:pt x="2860" y="3685"/>
                    <a:pt x="3683" y="2862"/>
                    <a:pt x="3683" y="1842"/>
                  </a:cubicBezTo>
                  <a:cubicBezTo>
                    <a:pt x="3683" y="821"/>
                    <a:pt x="2860" y="0"/>
                    <a:pt x="184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3" name="Google Shape;1383;p48"/>
            <p:cNvSpPr/>
            <p:nvPr/>
          </p:nvSpPr>
          <p:spPr>
            <a:xfrm>
              <a:off x="5042797" y="3475052"/>
              <a:ext cx="59842" cy="59826"/>
            </a:xfrm>
            <a:custGeom>
              <a:rect b="b" l="l" r="r" t="t"/>
              <a:pathLst>
                <a:path extrusionOk="0" h="3685" w="3686">
                  <a:moveTo>
                    <a:pt x="1843" y="0"/>
                  </a:moveTo>
                  <a:cubicBezTo>
                    <a:pt x="822" y="0"/>
                    <a:pt x="1" y="821"/>
                    <a:pt x="1" y="1842"/>
                  </a:cubicBezTo>
                  <a:cubicBezTo>
                    <a:pt x="1" y="2862"/>
                    <a:pt x="822" y="3685"/>
                    <a:pt x="1843" y="3685"/>
                  </a:cubicBezTo>
                  <a:lnTo>
                    <a:pt x="1845" y="3685"/>
                  </a:lnTo>
                  <a:cubicBezTo>
                    <a:pt x="2865" y="3685"/>
                    <a:pt x="3685" y="2862"/>
                    <a:pt x="3685" y="1842"/>
                  </a:cubicBezTo>
                  <a:cubicBezTo>
                    <a:pt x="3685" y="821"/>
                    <a:pt x="2865" y="0"/>
                    <a:pt x="184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4" name="Google Shape;1384;p48"/>
            <p:cNvSpPr/>
            <p:nvPr/>
          </p:nvSpPr>
          <p:spPr>
            <a:xfrm>
              <a:off x="5042797" y="3584249"/>
              <a:ext cx="59842" cy="59810"/>
            </a:xfrm>
            <a:custGeom>
              <a:rect b="b" l="l" r="r" t="t"/>
              <a:pathLst>
                <a:path extrusionOk="0" h="3684" w="3686">
                  <a:moveTo>
                    <a:pt x="1843" y="0"/>
                  </a:moveTo>
                  <a:cubicBezTo>
                    <a:pt x="822" y="0"/>
                    <a:pt x="1" y="821"/>
                    <a:pt x="1" y="1841"/>
                  </a:cubicBezTo>
                  <a:lnTo>
                    <a:pt x="1" y="1843"/>
                  </a:lnTo>
                  <a:cubicBezTo>
                    <a:pt x="1" y="2863"/>
                    <a:pt x="822" y="3683"/>
                    <a:pt x="1843" y="3683"/>
                  </a:cubicBezTo>
                  <a:lnTo>
                    <a:pt x="1845" y="3683"/>
                  </a:lnTo>
                  <a:cubicBezTo>
                    <a:pt x="2865" y="3683"/>
                    <a:pt x="3685" y="2863"/>
                    <a:pt x="3685" y="1843"/>
                  </a:cubicBezTo>
                  <a:lnTo>
                    <a:pt x="3685" y="1841"/>
                  </a:lnTo>
                  <a:cubicBezTo>
                    <a:pt x="3685" y="821"/>
                    <a:pt x="2865" y="0"/>
                    <a:pt x="184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5" name="Google Shape;1385;p48"/>
            <p:cNvSpPr/>
            <p:nvPr/>
          </p:nvSpPr>
          <p:spPr>
            <a:xfrm>
              <a:off x="5042797" y="3693429"/>
              <a:ext cx="59842" cy="59794"/>
            </a:xfrm>
            <a:custGeom>
              <a:rect b="b" l="l" r="r" t="t"/>
              <a:pathLst>
                <a:path extrusionOk="0" h="3683" w="3686">
                  <a:moveTo>
                    <a:pt x="1843" y="0"/>
                  </a:moveTo>
                  <a:cubicBezTo>
                    <a:pt x="822" y="0"/>
                    <a:pt x="1" y="821"/>
                    <a:pt x="1" y="1841"/>
                  </a:cubicBezTo>
                  <a:lnTo>
                    <a:pt x="1" y="1842"/>
                  </a:lnTo>
                  <a:cubicBezTo>
                    <a:pt x="1" y="2862"/>
                    <a:pt x="822" y="3683"/>
                    <a:pt x="1843" y="3683"/>
                  </a:cubicBezTo>
                  <a:lnTo>
                    <a:pt x="1845" y="3683"/>
                  </a:lnTo>
                  <a:cubicBezTo>
                    <a:pt x="2865" y="3683"/>
                    <a:pt x="3685" y="2862"/>
                    <a:pt x="3685" y="1842"/>
                  </a:cubicBezTo>
                  <a:lnTo>
                    <a:pt x="3685" y="1841"/>
                  </a:lnTo>
                  <a:cubicBezTo>
                    <a:pt x="3685" y="821"/>
                    <a:pt x="2865" y="0"/>
                    <a:pt x="184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6" name="Google Shape;1386;p48"/>
            <p:cNvSpPr/>
            <p:nvPr/>
          </p:nvSpPr>
          <p:spPr>
            <a:xfrm>
              <a:off x="5150224" y="3693429"/>
              <a:ext cx="59810" cy="59794"/>
            </a:xfrm>
            <a:custGeom>
              <a:rect b="b" l="l" r="r" t="t"/>
              <a:pathLst>
                <a:path extrusionOk="0" h="3683" w="3684">
                  <a:moveTo>
                    <a:pt x="1841" y="0"/>
                  </a:moveTo>
                  <a:cubicBezTo>
                    <a:pt x="822" y="0"/>
                    <a:pt x="1" y="821"/>
                    <a:pt x="1" y="1841"/>
                  </a:cubicBezTo>
                  <a:lnTo>
                    <a:pt x="1" y="1842"/>
                  </a:lnTo>
                  <a:cubicBezTo>
                    <a:pt x="1" y="2862"/>
                    <a:pt x="822" y="3683"/>
                    <a:pt x="1841" y="3683"/>
                  </a:cubicBezTo>
                  <a:lnTo>
                    <a:pt x="1843" y="3683"/>
                  </a:lnTo>
                  <a:cubicBezTo>
                    <a:pt x="2863" y="3683"/>
                    <a:pt x="3684" y="2862"/>
                    <a:pt x="3684" y="1842"/>
                  </a:cubicBezTo>
                  <a:lnTo>
                    <a:pt x="3684" y="1841"/>
                  </a:lnTo>
                  <a:cubicBezTo>
                    <a:pt x="3684" y="821"/>
                    <a:pt x="2863" y="0"/>
                    <a:pt x="1843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7" name="Google Shape;1387;p48"/>
            <p:cNvSpPr/>
            <p:nvPr/>
          </p:nvSpPr>
          <p:spPr>
            <a:xfrm>
              <a:off x="5150224" y="3802593"/>
              <a:ext cx="59810" cy="59842"/>
            </a:xfrm>
            <a:custGeom>
              <a:rect b="b" l="l" r="r" t="t"/>
              <a:pathLst>
                <a:path extrusionOk="0" h="3686" w="3684">
                  <a:moveTo>
                    <a:pt x="1841" y="1"/>
                  </a:moveTo>
                  <a:cubicBezTo>
                    <a:pt x="822" y="1"/>
                    <a:pt x="1" y="823"/>
                    <a:pt x="1" y="1843"/>
                  </a:cubicBezTo>
                  <a:cubicBezTo>
                    <a:pt x="1" y="2864"/>
                    <a:pt x="822" y="3685"/>
                    <a:pt x="1841" y="3685"/>
                  </a:cubicBezTo>
                  <a:lnTo>
                    <a:pt x="1843" y="3685"/>
                  </a:lnTo>
                  <a:cubicBezTo>
                    <a:pt x="2863" y="3685"/>
                    <a:pt x="3684" y="2864"/>
                    <a:pt x="3684" y="1843"/>
                  </a:cubicBezTo>
                  <a:cubicBezTo>
                    <a:pt x="3684" y="823"/>
                    <a:pt x="2863" y="1"/>
                    <a:pt x="1843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91" name="Shape 1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" name="Google Shape;1392;p49"/>
          <p:cNvSpPr txBox="1"/>
          <p:nvPr/>
        </p:nvSpPr>
        <p:spPr>
          <a:xfrm>
            <a:off x="6331626" y="3577650"/>
            <a:ext cx="1171800" cy="38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DISTANCE FROM BTS</a:t>
            </a:r>
            <a:endParaRPr sz="12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393" name="Google Shape;1393;p49"/>
          <p:cNvSpPr txBox="1"/>
          <p:nvPr/>
        </p:nvSpPr>
        <p:spPr>
          <a:xfrm>
            <a:off x="6128424" y="4149625"/>
            <a:ext cx="1171800" cy="38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DISTANCE FROM MRT</a:t>
            </a:r>
            <a:endParaRPr sz="12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394" name="Google Shape;1394;p49"/>
          <p:cNvSpPr txBox="1"/>
          <p:nvPr/>
        </p:nvSpPr>
        <p:spPr>
          <a:xfrm>
            <a:off x="2627616" y="2768250"/>
            <a:ext cx="626400" cy="24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SIZE</a:t>
            </a:r>
            <a:endParaRPr sz="12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395" name="Google Shape;1395;p49"/>
          <p:cNvSpPr txBox="1"/>
          <p:nvPr/>
        </p:nvSpPr>
        <p:spPr>
          <a:xfrm>
            <a:off x="1930374" y="3215000"/>
            <a:ext cx="1323300" cy="24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COMMON FEE</a:t>
            </a:r>
            <a:endParaRPr sz="12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396" name="Google Shape;1396;p49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POPULATION OF THE STUDY</a:t>
            </a:r>
            <a:endParaRPr/>
          </a:p>
        </p:txBody>
      </p:sp>
      <p:grpSp>
        <p:nvGrpSpPr>
          <p:cNvPr id="1397" name="Google Shape;1397;p49"/>
          <p:cNvGrpSpPr/>
          <p:nvPr/>
        </p:nvGrpSpPr>
        <p:grpSpPr>
          <a:xfrm rot="-1048025">
            <a:off x="3677996" y="2553469"/>
            <a:ext cx="1931252" cy="1931252"/>
            <a:chOff x="1190500" y="238125"/>
            <a:chExt cx="5236500" cy="5236500"/>
          </a:xfrm>
        </p:grpSpPr>
        <p:sp>
          <p:nvSpPr>
            <p:cNvPr id="1398" name="Google Shape;1398;p49"/>
            <p:cNvSpPr/>
            <p:nvPr/>
          </p:nvSpPr>
          <p:spPr>
            <a:xfrm>
              <a:off x="1190500" y="238125"/>
              <a:ext cx="5236500" cy="5236500"/>
            </a:xfrm>
            <a:custGeom>
              <a:rect b="b" l="l" r="r" t="t"/>
              <a:pathLst>
                <a:path extrusionOk="0" h="209460" w="209460">
                  <a:moveTo>
                    <a:pt x="104728" y="0"/>
                  </a:moveTo>
                  <a:cubicBezTo>
                    <a:pt x="76954" y="0"/>
                    <a:pt x="50314" y="11034"/>
                    <a:pt x="30674" y="30674"/>
                  </a:cubicBezTo>
                  <a:cubicBezTo>
                    <a:pt x="11034" y="50314"/>
                    <a:pt x="0" y="76954"/>
                    <a:pt x="0" y="104731"/>
                  </a:cubicBezTo>
                  <a:cubicBezTo>
                    <a:pt x="0" y="132505"/>
                    <a:pt x="11034" y="159146"/>
                    <a:pt x="30674" y="178786"/>
                  </a:cubicBezTo>
                  <a:cubicBezTo>
                    <a:pt x="50314" y="198426"/>
                    <a:pt x="76954" y="209459"/>
                    <a:pt x="104731" y="209459"/>
                  </a:cubicBezTo>
                  <a:cubicBezTo>
                    <a:pt x="132505" y="209459"/>
                    <a:pt x="159146" y="198426"/>
                    <a:pt x="178786" y="178786"/>
                  </a:cubicBezTo>
                  <a:cubicBezTo>
                    <a:pt x="198426" y="159146"/>
                    <a:pt x="209459" y="132505"/>
                    <a:pt x="209459" y="104731"/>
                  </a:cubicBezTo>
                  <a:lnTo>
                    <a:pt x="209459" y="104728"/>
                  </a:lnTo>
                  <a:cubicBezTo>
                    <a:pt x="209459" y="76954"/>
                    <a:pt x="198426" y="50314"/>
                    <a:pt x="178786" y="30674"/>
                  </a:cubicBezTo>
                  <a:cubicBezTo>
                    <a:pt x="159146" y="11034"/>
                    <a:pt x="132505" y="0"/>
                    <a:pt x="104728" y="0"/>
                  </a:cubicBez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9" name="Google Shape;1399;p49"/>
            <p:cNvSpPr/>
            <p:nvPr/>
          </p:nvSpPr>
          <p:spPr>
            <a:xfrm>
              <a:off x="2004175" y="1051800"/>
              <a:ext cx="3609125" cy="3609125"/>
            </a:xfrm>
            <a:custGeom>
              <a:rect b="b" l="l" r="r" t="t"/>
              <a:pathLst>
                <a:path extrusionOk="0" h="144365" w="144365">
                  <a:moveTo>
                    <a:pt x="72181" y="1"/>
                  </a:moveTo>
                  <a:cubicBezTo>
                    <a:pt x="53041" y="1"/>
                    <a:pt x="34681" y="7608"/>
                    <a:pt x="21143" y="21143"/>
                  </a:cubicBezTo>
                  <a:cubicBezTo>
                    <a:pt x="7608" y="34681"/>
                    <a:pt x="1" y="53041"/>
                    <a:pt x="1" y="72184"/>
                  </a:cubicBezTo>
                  <a:cubicBezTo>
                    <a:pt x="1" y="91325"/>
                    <a:pt x="7608" y="109684"/>
                    <a:pt x="21143" y="123222"/>
                  </a:cubicBezTo>
                  <a:cubicBezTo>
                    <a:pt x="34681" y="136757"/>
                    <a:pt x="53041" y="144365"/>
                    <a:pt x="72184" y="144365"/>
                  </a:cubicBezTo>
                  <a:cubicBezTo>
                    <a:pt x="91325" y="144365"/>
                    <a:pt x="109684" y="136757"/>
                    <a:pt x="123222" y="123222"/>
                  </a:cubicBezTo>
                  <a:cubicBezTo>
                    <a:pt x="136757" y="109684"/>
                    <a:pt x="144364" y="91325"/>
                    <a:pt x="144364" y="72184"/>
                  </a:cubicBezTo>
                  <a:lnTo>
                    <a:pt x="144364" y="72181"/>
                  </a:lnTo>
                  <a:cubicBezTo>
                    <a:pt x="144364" y="53041"/>
                    <a:pt x="136757" y="34681"/>
                    <a:pt x="123222" y="21143"/>
                  </a:cubicBezTo>
                  <a:cubicBezTo>
                    <a:pt x="109684" y="7608"/>
                    <a:pt x="91325" y="1"/>
                    <a:pt x="72181" y="1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0" name="Google Shape;1400;p49"/>
            <p:cNvSpPr/>
            <p:nvPr/>
          </p:nvSpPr>
          <p:spPr>
            <a:xfrm>
              <a:off x="2771525" y="1819150"/>
              <a:ext cx="2074425" cy="2074425"/>
            </a:xfrm>
            <a:custGeom>
              <a:rect b="b" l="l" r="r" t="t"/>
              <a:pathLst>
                <a:path extrusionOk="0" h="82977" w="82977">
                  <a:moveTo>
                    <a:pt x="41490" y="1"/>
                  </a:moveTo>
                  <a:cubicBezTo>
                    <a:pt x="30487" y="1"/>
                    <a:pt x="19933" y="4373"/>
                    <a:pt x="12154" y="12154"/>
                  </a:cubicBezTo>
                  <a:cubicBezTo>
                    <a:pt x="4373" y="19933"/>
                    <a:pt x="1" y="30487"/>
                    <a:pt x="1" y="41490"/>
                  </a:cubicBezTo>
                  <a:cubicBezTo>
                    <a:pt x="1" y="52491"/>
                    <a:pt x="4373" y="63045"/>
                    <a:pt x="12154" y="70823"/>
                  </a:cubicBezTo>
                  <a:cubicBezTo>
                    <a:pt x="19933" y="78605"/>
                    <a:pt x="30487" y="82977"/>
                    <a:pt x="41490" y="82977"/>
                  </a:cubicBezTo>
                  <a:cubicBezTo>
                    <a:pt x="52491" y="82977"/>
                    <a:pt x="63045" y="78605"/>
                    <a:pt x="70823" y="70823"/>
                  </a:cubicBezTo>
                  <a:cubicBezTo>
                    <a:pt x="78605" y="63045"/>
                    <a:pt x="82977" y="52491"/>
                    <a:pt x="82977" y="41490"/>
                  </a:cubicBezTo>
                  <a:lnTo>
                    <a:pt x="82977" y="41487"/>
                  </a:lnTo>
                  <a:cubicBezTo>
                    <a:pt x="82977" y="30487"/>
                    <a:pt x="78605" y="19933"/>
                    <a:pt x="70823" y="12154"/>
                  </a:cubicBezTo>
                  <a:cubicBezTo>
                    <a:pt x="63045" y="4373"/>
                    <a:pt x="52491" y="1"/>
                    <a:pt x="41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1" name="Google Shape;1401;p49"/>
            <p:cNvSpPr/>
            <p:nvPr/>
          </p:nvSpPr>
          <p:spPr>
            <a:xfrm>
              <a:off x="1190500" y="240800"/>
              <a:ext cx="2500200" cy="5231150"/>
            </a:xfrm>
            <a:custGeom>
              <a:rect b="b" l="l" r="r" t="t"/>
              <a:pathLst>
                <a:path extrusionOk="0" h="209246" w="100008">
                  <a:moveTo>
                    <a:pt x="100007" y="0"/>
                  </a:moveTo>
                  <a:cubicBezTo>
                    <a:pt x="44359" y="2468"/>
                    <a:pt x="0" y="48363"/>
                    <a:pt x="0" y="104624"/>
                  </a:cubicBezTo>
                  <a:cubicBezTo>
                    <a:pt x="0" y="160883"/>
                    <a:pt x="44359" y="206778"/>
                    <a:pt x="100007" y="209245"/>
                  </a:cubicBezTo>
                  <a:lnTo>
                    <a:pt x="100007" y="145842"/>
                  </a:lnTo>
                  <a:cubicBezTo>
                    <a:pt x="79318" y="143496"/>
                    <a:pt x="63242" y="125937"/>
                    <a:pt x="63242" y="104624"/>
                  </a:cubicBezTo>
                  <a:cubicBezTo>
                    <a:pt x="63242" y="83308"/>
                    <a:pt x="79318" y="65750"/>
                    <a:pt x="100007" y="63406"/>
                  </a:cubicBezTo>
                  <a:lnTo>
                    <a:pt x="100007" y="0"/>
                  </a:ln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2" name="Google Shape;1402;p49"/>
            <p:cNvSpPr/>
            <p:nvPr/>
          </p:nvSpPr>
          <p:spPr>
            <a:xfrm>
              <a:off x="2004175" y="1055675"/>
              <a:ext cx="1686525" cy="3601400"/>
            </a:xfrm>
            <a:custGeom>
              <a:rect b="b" l="l" r="r" t="t"/>
              <a:pathLst>
                <a:path extrusionOk="0" h="144056" w="67461">
                  <a:moveTo>
                    <a:pt x="67460" y="0"/>
                  </a:moveTo>
                  <a:cubicBezTo>
                    <a:pt x="29796" y="2431"/>
                    <a:pt x="1" y="33752"/>
                    <a:pt x="1" y="72029"/>
                  </a:cubicBezTo>
                  <a:cubicBezTo>
                    <a:pt x="1" y="110307"/>
                    <a:pt x="29800" y="141625"/>
                    <a:pt x="67460" y="144055"/>
                  </a:cubicBezTo>
                  <a:lnTo>
                    <a:pt x="67460" y="113247"/>
                  </a:lnTo>
                  <a:cubicBezTo>
                    <a:pt x="46771" y="110901"/>
                    <a:pt x="30695" y="93342"/>
                    <a:pt x="30695" y="72029"/>
                  </a:cubicBezTo>
                  <a:cubicBezTo>
                    <a:pt x="30695" y="50713"/>
                    <a:pt x="46771" y="33155"/>
                    <a:pt x="67460" y="30811"/>
                  </a:cubicBezTo>
                  <a:lnTo>
                    <a:pt x="67460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403" name="Google Shape;1403;p49"/>
          <p:cNvGrpSpPr/>
          <p:nvPr/>
        </p:nvGrpSpPr>
        <p:grpSpPr>
          <a:xfrm>
            <a:off x="4446121" y="3284760"/>
            <a:ext cx="387830" cy="387871"/>
            <a:chOff x="5176875" y="-4638050"/>
            <a:chExt cx="2372050" cy="2372300"/>
          </a:xfrm>
        </p:grpSpPr>
        <p:sp>
          <p:nvSpPr>
            <p:cNvPr id="1404" name="Google Shape;1404;p49"/>
            <p:cNvSpPr/>
            <p:nvPr/>
          </p:nvSpPr>
          <p:spPr>
            <a:xfrm>
              <a:off x="6316425" y="-4638050"/>
              <a:ext cx="92450" cy="231775"/>
            </a:xfrm>
            <a:custGeom>
              <a:rect b="b" l="l" r="r" t="t"/>
              <a:pathLst>
                <a:path extrusionOk="0" h="9271" w="3698">
                  <a:moveTo>
                    <a:pt x="1859" y="0"/>
                  </a:moveTo>
                  <a:cubicBezTo>
                    <a:pt x="831" y="0"/>
                    <a:pt x="1" y="830"/>
                    <a:pt x="1" y="1858"/>
                  </a:cubicBezTo>
                  <a:lnTo>
                    <a:pt x="1" y="7413"/>
                  </a:lnTo>
                  <a:cubicBezTo>
                    <a:pt x="1" y="8440"/>
                    <a:pt x="831" y="9271"/>
                    <a:pt x="1859" y="9271"/>
                  </a:cubicBezTo>
                  <a:cubicBezTo>
                    <a:pt x="2867" y="9271"/>
                    <a:pt x="3697" y="8440"/>
                    <a:pt x="3697" y="7413"/>
                  </a:cubicBezTo>
                  <a:lnTo>
                    <a:pt x="3697" y="1858"/>
                  </a:lnTo>
                  <a:cubicBezTo>
                    <a:pt x="3697" y="830"/>
                    <a:pt x="2867" y="0"/>
                    <a:pt x="1859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5" name="Google Shape;1405;p49"/>
            <p:cNvSpPr/>
            <p:nvPr/>
          </p:nvSpPr>
          <p:spPr>
            <a:xfrm>
              <a:off x="7289450" y="-3498500"/>
              <a:ext cx="259475" cy="92925"/>
            </a:xfrm>
            <a:custGeom>
              <a:rect b="b" l="l" r="r" t="t"/>
              <a:pathLst>
                <a:path extrusionOk="0" h="3717" w="10379">
                  <a:moveTo>
                    <a:pt x="1839" y="0"/>
                  </a:moveTo>
                  <a:cubicBezTo>
                    <a:pt x="831" y="0"/>
                    <a:pt x="1" y="830"/>
                    <a:pt x="1" y="1858"/>
                  </a:cubicBezTo>
                  <a:cubicBezTo>
                    <a:pt x="1" y="2886"/>
                    <a:pt x="831" y="3716"/>
                    <a:pt x="1839" y="3716"/>
                  </a:cubicBezTo>
                  <a:lnTo>
                    <a:pt x="8520" y="3716"/>
                  </a:lnTo>
                  <a:cubicBezTo>
                    <a:pt x="9548" y="3716"/>
                    <a:pt x="10378" y="2886"/>
                    <a:pt x="10378" y="1858"/>
                  </a:cubicBezTo>
                  <a:cubicBezTo>
                    <a:pt x="10378" y="830"/>
                    <a:pt x="9548" y="0"/>
                    <a:pt x="8520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6" name="Google Shape;1406;p49"/>
            <p:cNvSpPr/>
            <p:nvPr/>
          </p:nvSpPr>
          <p:spPr>
            <a:xfrm>
              <a:off x="5176875" y="-3498500"/>
              <a:ext cx="259450" cy="92925"/>
            </a:xfrm>
            <a:custGeom>
              <a:rect b="b" l="l" r="r" t="t"/>
              <a:pathLst>
                <a:path extrusionOk="0" h="3717" w="10378">
                  <a:moveTo>
                    <a:pt x="1839" y="0"/>
                  </a:moveTo>
                  <a:cubicBezTo>
                    <a:pt x="830" y="0"/>
                    <a:pt x="0" y="830"/>
                    <a:pt x="0" y="1858"/>
                  </a:cubicBezTo>
                  <a:cubicBezTo>
                    <a:pt x="0" y="2886"/>
                    <a:pt x="830" y="3716"/>
                    <a:pt x="1839" y="3716"/>
                  </a:cubicBezTo>
                  <a:lnTo>
                    <a:pt x="8520" y="3716"/>
                  </a:lnTo>
                  <a:cubicBezTo>
                    <a:pt x="9548" y="3716"/>
                    <a:pt x="10378" y="2886"/>
                    <a:pt x="10378" y="1858"/>
                  </a:cubicBezTo>
                  <a:cubicBezTo>
                    <a:pt x="10378" y="830"/>
                    <a:pt x="9548" y="0"/>
                    <a:pt x="8520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7" name="Google Shape;1407;p49"/>
            <p:cNvSpPr/>
            <p:nvPr/>
          </p:nvSpPr>
          <p:spPr>
            <a:xfrm>
              <a:off x="6989575" y="-4313025"/>
              <a:ext cx="211450" cy="189325"/>
            </a:xfrm>
            <a:custGeom>
              <a:rect b="b" l="l" r="r" t="t"/>
              <a:pathLst>
                <a:path extrusionOk="0" h="7573" w="8458">
                  <a:moveTo>
                    <a:pt x="6414" y="1"/>
                  </a:moveTo>
                  <a:cubicBezTo>
                    <a:pt x="5925" y="1"/>
                    <a:pt x="5438" y="188"/>
                    <a:pt x="5077" y="559"/>
                  </a:cubicBezTo>
                  <a:lnTo>
                    <a:pt x="1144" y="4493"/>
                  </a:lnTo>
                  <a:cubicBezTo>
                    <a:pt x="1" y="5851"/>
                    <a:pt x="1162" y="7572"/>
                    <a:pt x="2564" y="7572"/>
                  </a:cubicBezTo>
                  <a:cubicBezTo>
                    <a:pt x="2957" y="7572"/>
                    <a:pt x="3368" y="7437"/>
                    <a:pt x="3753" y="7122"/>
                  </a:cubicBezTo>
                  <a:lnTo>
                    <a:pt x="7706" y="3188"/>
                  </a:lnTo>
                  <a:cubicBezTo>
                    <a:pt x="8438" y="2476"/>
                    <a:pt x="8457" y="1271"/>
                    <a:pt x="7726" y="539"/>
                  </a:cubicBezTo>
                  <a:cubicBezTo>
                    <a:pt x="7365" y="179"/>
                    <a:pt x="6889" y="1"/>
                    <a:pt x="6414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8" name="Google Shape;1408;p49"/>
            <p:cNvSpPr/>
            <p:nvPr/>
          </p:nvSpPr>
          <p:spPr>
            <a:xfrm>
              <a:off x="5525750" y="-4312400"/>
              <a:ext cx="199675" cy="191150"/>
            </a:xfrm>
            <a:custGeom>
              <a:rect b="b" l="l" r="r" t="t"/>
              <a:pathLst>
                <a:path extrusionOk="0" h="7646" w="7987">
                  <a:moveTo>
                    <a:pt x="2027" y="0"/>
                  </a:moveTo>
                  <a:cubicBezTo>
                    <a:pt x="1552" y="0"/>
                    <a:pt x="1078" y="178"/>
                    <a:pt x="712" y="534"/>
                  </a:cubicBezTo>
                  <a:cubicBezTo>
                    <a:pt x="1" y="1265"/>
                    <a:pt x="1" y="2432"/>
                    <a:pt x="712" y="3163"/>
                  </a:cubicBezTo>
                  <a:lnTo>
                    <a:pt x="4646" y="7097"/>
                  </a:lnTo>
                  <a:cubicBezTo>
                    <a:pt x="5012" y="7462"/>
                    <a:pt x="5486" y="7645"/>
                    <a:pt x="5960" y="7645"/>
                  </a:cubicBezTo>
                  <a:cubicBezTo>
                    <a:pt x="6435" y="7645"/>
                    <a:pt x="6909" y="7462"/>
                    <a:pt x="7275" y="7097"/>
                  </a:cubicBezTo>
                  <a:cubicBezTo>
                    <a:pt x="7986" y="6365"/>
                    <a:pt x="7986" y="5199"/>
                    <a:pt x="7275" y="4468"/>
                  </a:cubicBezTo>
                  <a:lnTo>
                    <a:pt x="3341" y="534"/>
                  </a:lnTo>
                  <a:cubicBezTo>
                    <a:pt x="2976" y="178"/>
                    <a:pt x="2501" y="0"/>
                    <a:pt x="2027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9" name="Google Shape;1409;p49"/>
            <p:cNvSpPr/>
            <p:nvPr/>
          </p:nvSpPr>
          <p:spPr>
            <a:xfrm>
              <a:off x="6300625" y="-2358450"/>
              <a:ext cx="108250" cy="92700"/>
            </a:xfrm>
            <a:custGeom>
              <a:rect b="b" l="l" r="r" t="t"/>
              <a:pathLst>
                <a:path extrusionOk="0" h="3708" w="4330">
                  <a:moveTo>
                    <a:pt x="2491" y="0"/>
                  </a:moveTo>
                  <a:cubicBezTo>
                    <a:pt x="830" y="0"/>
                    <a:pt x="0" y="1977"/>
                    <a:pt x="1166" y="3163"/>
                  </a:cubicBezTo>
                  <a:cubicBezTo>
                    <a:pt x="1542" y="3539"/>
                    <a:pt x="2005" y="3707"/>
                    <a:pt x="2459" y="3707"/>
                  </a:cubicBezTo>
                  <a:cubicBezTo>
                    <a:pt x="3413" y="3707"/>
                    <a:pt x="4329" y="2963"/>
                    <a:pt x="4329" y="1838"/>
                  </a:cubicBezTo>
                  <a:cubicBezTo>
                    <a:pt x="4329" y="811"/>
                    <a:pt x="3499" y="0"/>
                    <a:pt x="2491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0" name="Google Shape;1410;p49"/>
            <p:cNvSpPr/>
            <p:nvPr/>
          </p:nvSpPr>
          <p:spPr>
            <a:xfrm>
              <a:off x="5690800" y="-4220975"/>
              <a:ext cx="1343675" cy="1954950"/>
            </a:xfrm>
            <a:custGeom>
              <a:rect b="b" l="l" r="r" t="t"/>
              <a:pathLst>
                <a:path extrusionOk="0" h="78198" w="53747">
                  <a:moveTo>
                    <a:pt x="12968" y="9271"/>
                  </a:moveTo>
                  <a:cubicBezTo>
                    <a:pt x="15024" y="9271"/>
                    <a:pt x="16684" y="10911"/>
                    <a:pt x="16684" y="12967"/>
                  </a:cubicBezTo>
                  <a:lnTo>
                    <a:pt x="16684" y="20558"/>
                  </a:lnTo>
                  <a:lnTo>
                    <a:pt x="9271" y="20558"/>
                  </a:lnTo>
                  <a:lnTo>
                    <a:pt x="9271" y="12967"/>
                  </a:lnTo>
                  <a:cubicBezTo>
                    <a:pt x="9271" y="10911"/>
                    <a:pt x="10932" y="9271"/>
                    <a:pt x="12968" y="9271"/>
                  </a:cubicBezTo>
                  <a:close/>
                  <a:moveTo>
                    <a:pt x="24097" y="3697"/>
                  </a:moveTo>
                  <a:cubicBezTo>
                    <a:pt x="26152" y="3697"/>
                    <a:pt x="27793" y="5357"/>
                    <a:pt x="27793" y="7413"/>
                  </a:cubicBezTo>
                  <a:lnTo>
                    <a:pt x="27793" y="20558"/>
                  </a:lnTo>
                  <a:lnTo>
                    <a:pt x="20380" y="20558"/>
                  </a:lnTo>
                  <a:lnTo>
                    <a:pt x="20380" y="7413"/>
                  </a:lnTo>
                  <a:cubicBezTo>
                    <a:pt x="20380" y="5357"/>
                    <a:pt x="22041" y="3697"/>
                    <a:pt x="24097" y="3697"/>
                  </a:cubicBezTo>
                  <a:close/>
                  <a:moveTo>
                    <a:pt x="35215" y="9271"/>
                  </a:moveTo>
                  <a:cubicBezTo>
                    <a:pt x="37267" y="9276"/>
                    <a:pt x="38922" y="10915"/>
                    <a:pt x="38922" y="12967"/>
                  </a:cubicBezTo>
                  <a:lnTo>
                    <a:pt x="38922" y="25203"/>
                  </a:lnTo>
                  <a:cubicBezTo>
                    <a:pt x="38922" y="25717"/>
                    <a:pt x="38823" y="25875"/>
                    <a:pt x="38803" y="25875"/>
                  </a:cubicBezTo>
                  <a:cubicBezTo>
                    <a:pt x="38598" y="26080"/>
                    <a:pt x="37664" y="26122"/>
                    <a:pt x="36800" y="26122"/>
                  </a:cubicBezTo>
                  <a:cubicBezTo>
                    <a:pt x="36499" y="26122"/>
                    <a:pt x="36207" y="26117"/>
                    <a:pt x="35957" y="26112"/>
                  </a:cubicBezTo>
                  <a:lnTo>
                    <a:pt x="35225" y="26112"/>
                  </a:lnTo>
                  <a:cubicBezTo>
                    <a:pt x="33170" y="26112"/>
                    <a:pt x="31509" y="24452"/>
                    <a:pt x="31509" y="22416"/>
                  </a:cubicBezTo>
                  <a:lnTo>
                    <a:pt x="31509" y="12967"/>
                  </a:lnTo>
                  <a:cubicBezTo>
                    <a:pt x="31509" y="10915"/>
                    <a:pt x="33164" y="9276"/>
                    <a:pt x="35215" y="9271"/>
                  </a:cubicBezTo>
                  <a:close/>
                  <a:moveTo>
                    <a:pt x="46334" y="14825"/>
                  </a:moveTo>
                  <a:cubicBezTo>
                    <a:pt x="48390" y="14825"/>
                    <a:pt x="50031" y="16486"/>
                    <a:pt x="50031" y="18522"/>
                  </a:cubicBezTo>
                  <a:lnTo>
                    <a:pt x="50031" y="27970"/>
                  </a:lnTo>
                  <a:cubicBezTo>
                    <a:pt x="50031" y="30026"/>
                    <a:pt x="48390" y="31686"/>
                    <a:pt x="46334" y="31686"/>
                  </a:cubicBezTo>
                  <a:cubicBezTo>
                    <a:pt x="44279" y="31686"/>
                    <a:pt x="42618" y="30026"/>
                    <a:pt x="42618" y="27970"/>
                  </a:cubicBezTo>
                  <a:lnTo>
                    <a:pt x="42618" y="18522"/>
                  </a:lnTo>
                  <a:cubicBezTo>
                    <a:pt x="42618" y="16486"/>
                    <a:pt x="44279" y="14825"/>
                    <a:pt x="46334" y="14825"/>
                  </a:cubicBezTo>
                  <a:close/>
                  <a:moveTo>
                    <a:pt x="24097" y="0"/>
                  </a:moveTo>
                  <a:cubicBezTo>
                    <a:pt x="20321" y="0"/>
                    <a:pt x="17158" y="2827"/>
                    <a:pt x="16724" y="6583"/>
                  </a:cubicBezTo>
                  <a:cubicBezTo>
                    <a:pt x="15515" y="5872"/>
                    <a:pt x="14230" y="5548"/>
                    <a:pt x="12979" y="5548"/>
                  </a:cubicBezTo>
                  <a:cubicBezTo>
                    <a:pt x="9117" y="5548"/>
                    <a:pt x="5575" y="8637"/>
                    <a:pt x="5575" y="12967"/>
                  </a:cubicBezTo>
                  <a:lnTo>
                    <a:pt x="5575" y="20795"/>
                  </a:lnTo>
                  <a:cubicBezTo>
                    <a:pt x="2294" y="21645"/>
                    <a:pt x="1" y="24590"/>
                    <a:pt x="1" y="27970"/>
                  </a:cubicBezTo>
                  <a:lnTo>
                    <a:pt x="1" y="41886"/>
                  </a:lnTo>
                  <a:cubicBezTo>
                    <a:pt x="1" y="52026"/>
                    <a:pt x="8184" y="57877"/>
                    <a:pt x="11130" y="59637"/>
                  </a:cubicBezTo>
                  <a:lnTo>
                    <a:pt x="11130" y="76339"/>
                  </a:lnTo>
                  <a:cubicBezTo>
                    <a:pt x="11130" y="77367"/>
                    <a:pt x="11960" y="78198"/>
                    <a:pt x="12988" y="78198"/>
                  </a:cubicBezTo>
                  <a:lnTo>
                    <a:pt x="18542" y="78198"/>
                  </a:lnTo>
                  <a:cubicBezTo>
                    <a:pt x="19570" y="78198"/>
                    <a:pt x="20380" y="77367"/>
                    <a:pt x="20380" y="76339"/>
                  </a:cubicBezTo>
                  <a:cubicBezTo>
                    <a:pt x="20380" y="75312"/>
                    <a:pt x="19570" y="74501"/>
                    <a:pt x="18542" y="74501"/>
                  </a:cubicBezTo>
                  <a:lnTo>
                    <a:pt x="14826" y="74501"/>
                  </a:lnTo>
                  <a:lnTo>
                    <a:pt x="14826" y="58549"/>
                  </a:lnTo>
                  <a:cubicBezTo>
                    <a:pt x="14826" y="57858"/>
                    <a:pt x="14431" y="57205"/>
                    <a:pt x="13818" y="56909"/>
                  </a:cubicBezTo>
                  <a:cubicBezTo>
                    <a:pt x="13699" y="56849"/>
                    <a:pt x="3717" y="51690"/>
                    <a:pt x="3717" y="41886"/>
                  </a:cubicBezTo>
                  <a:lnTo>
                    <a:pt x="3717" y="27970"/>
                  </a:lnTo>
                  <a:cubicBezTo>
                    <a:pt x="3717" y="25934"/>
                    <a:pt x="5377" y="24274"/>
                    <a:pt x="7413" y="24274"/>
                  </a:cubicBezTo>
                  <a:lnTo>
                    <a:pt x="27615" y="24274"/>
                  </a:lnTo>
                  <a:cubicBezTo>
                    <a:pt x="26726" y="28583"/>
                    <a:pt x="22930" y="31686"/>
                    <a:pt x="18542" y="31686"/>
                  </a:cubicBezTo>
                  <a:lnTo>
                    <a:pt x="12988" y="31686"/>
                  </a:lnTo>
                  <a:cubicBezTo>
                    <a:pt x="11960" y="31686"/>
                    <a:pt x="11130" y="32517"/>
                    <a:pt x="11130" y="33544"/>
                  </a:cubicBezTo>
                  <a:cubicBezTo>
                    <a:pt x="11130" y="34552"/>
                    <a:pt x="11960" y="35383"/>
                    <a:pt x="12988" y="35383"/>
                  </a:cubicBezTo>
                  <a:cubicBezTo>
                    <a:pt x="21171" y="35402"/>
                    <a:pt x="27793" y="42024"/>
                    <a:pt x="27813" y="50208"/>
                  </a:cubicBezTo>
                  <a:cubicBezTo>
                    <a:pt x="27813" y="51236"/>
                    <a:pt x="28623" y="52066"/>
                    <a:pt x="29651" y="52066"/>
                  </a:cubicBezTo>
                  <a:cubicBezTo>
                    <a:pt x="30679" y="52066"/>
                    <a:pt x="31509" y="51236"/>
                    <a:pt x="31509" y="50208"/>
                  </a:cubicBezTo>
                  <a:cubicBezTo>
                    <a:pt x="31509" y="45108"/>
                    <a:pt x="35660" y="40957"/>
                    <a:pt x="40780" y="40957"/>
                  </a:cubicBezTo>
                  <a:cubicBezTo>
                    <a:pt x="41808" y="40957"/>
                    <a:pt x="42618" y="40127"/>
                    <a:pt x="42618" y="39099"/>
                  </a:cubicBezTo>
                  <a:cubicBezTo>
                    <a:pt x="42618" y="38071"/>
                    <a:pt x="41808" y="37241"/>
                    <a:pt x="40780" y="37241"/>
                  </a:cubicBezTo>
                  <a:cubicBezTo>
                    <a:pt x="36471" y="37241"/>
                    <a:pt x="32438" y="39395"/>
                    <a:pt x="30027" y="42953"/>
                  </a:cubicBezTo>
                  <a:cubicBezTo>
                    <a:pt x="28564" y="39534"/>
                    <a:pt x="26093" y="36628"/>
                    <a:pt x="22970" y="34612"/>
                  </a:cubicBezTo>
                  <a:cubicBezTo>
                    <a:pt x="26192" y="33426"/>
                    <a:pt x="28801" y="31034"/>
                    <a:pt x="30284" y="27950"/>
                  </a:cubicBezTo>
                  <a:cubicBezTo>
                    <a:pt x="31628" y="29156"/>
                    <a:pt x="33387" y="29828"/>
                    <a:pt x="35225" y="29828"/>
                  </a:cubicBezTo>
                  <a:lnTo>
                    <a:pt x="36629" y="29828"/>
                  </a:lnTo>
                  <a:cubicBezTo>
                    <a:pt x="36733" y="29831"/>
                    <a:pt x="36836" y="29832"/>
                    <a:pt x="36940" y="29832"/>
                  </a:cubicBezTo>
                  <a:cubicBezTo>
                    <a:pt x="37667" y="29832"/>
                    <a:pt x="38393" y="29771"/>
                    <a:pt x="39119" y="29650"/>
                  </a:cubicBezTo>
                  <a:cubicBezTo>
                    <a:pt x="39890" y="33011"/>
                    <a:pt x="42895" y="35383"/>
                    <a:pt x="46334" y="35383"/>
                  </a:cubicBezTo>
                  <a:cubicBezTo>
                    <a:pt x="47639" y="35383"/>
                    <a:pt x="48924" y="35047"/>
                    <a:pt x="50051" y="34394"/>
                  </a:cubicBezTo>
                  <a:lnTo>
                    <a:pt x="50051" y="41886"/>
                  </a:lnTo>
                  <a:cubicBezTo>
                    <a:pt x="50051" y="51690"/>
                    <a:pt x="40048" y="56849"/>
                    <a:pt x="39950" y="56889"/>
                  </a:cubicBezTo>
                  <a:cubicBezTo>
                    <a:pt x="39317" y="57205"/>
                    <a:pt x="38922" y="57858"/>
                    <a:pt x="38922" y="58549"/>
                  </a:cubicBezTo>
                  <a:lnTo>
                    <a:pt x="38922" y="74501"/>
                  </a:lnTo>
                  <a:lnTo>
                    <a:pt x="35225" y="74501"/>
                  </a:lnTo>
                  <a:cubicBezTo>
                    <a:pt x="34197" y="74501"/>
                    <a:pt x="33367" y="75312"/>
                    <a:pt x="33367" y="76339"/>
                  </a:cubicBezTo>
                  <a:cubicBezTo>
                    <a:pt x="33367" y="77367"/>
                    <a:pt x="34197" y="78198"/>
                    <a:pt x="35225" y="78198"/>
                  </a:cubicBezTo>
                  <a:lnTo>
                    <a:pt x="40780" y="78198"/>
                  </a:lnTo>
                  <a:cubicBezTo>
                    <a:pt x="41808" y="78198"/>
                    <a:pt x="42638" y="77367"/>
                    <a:pt x="42638" y="76339"/>
                  </a:cubicBezTo>
                  <a:lnTo>
                    <a:pt x="42638" y="59637"/>
                  </a:lnTo>
                  <a:cubicBezTo>
                    <a:pt x="45563" y="57858"/>
                    <a:pt x="53747" y="52026"/>
                    <a:pt x="53747" y="41886"/>
                  </a:cubicBezTo>
                  <a:lnTo>
                    <a:pt x="53747" y="18522"/>
                  </a:lnTo>
                  <a:cubicBezTo>
                    <a:pt x="53747" y="14192"/>
                    <a:pt x="50194" y="11102"/>
                    <a:pt x="46326" y="11102"/>
                  </a:cubicBezTo>
                  <a:cubicBezTo>
                    <a:pt x="45073" y="11102"/>
                    <a:pt x="43788" y="11426"/>
                    <a:pt x="42579" y="12137"/>
                  </a:cubicBezTo>
                  <a:cubicBezTo>
                    <a:pt x="42140" y="8187"/>
                    <a:pt x="38800" y="5548"/>
                    <a:pt x="35218" y="5548"/>
                  </a:cubicBezTo>
                  <a:cubicBezTo>
                    <a:pt x="33960" y="5548"/>
                    <a:pt x="32672" y="5873"/>
                    <a:pt x="31470" y="6583"/>
                  </a:cubicBezTo>
                  <a:cubicBezTo>
                    <a:pt x="31035" y="2827"/>
                    <a:pt x="27872" y="0"/>
                    <a:pt x="24097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11" name="Google Shape;1411;p49"/>
          <p:cNvSpPr txBox="1"/>
          <p:nvPr/>
        </p:nvSpPr>
        <p:spPr>
          <a:xfrm>
            <a:off x="5513827" y="2322750"/>
            <a:ext cx="3057000" cy="18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66AAA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LOCATIONAL ATTRIBUTES</a:t>
            </a:r>
            <a:endParaRPr sz="1200">
              <a:solidFill>
                <a:srgbClr val="66AAA2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cxnSp>
        <p:nvCxnSpPr>
          <p:cNvPr id="1412" name="Google Shape;1412;p49"/>
          <p:cNvCxnSpPr/>
          <p:nvPr/>
        </p:nvCxnSpPr>
        <p:spPr>
          <a:xfrm>
            <a:off x="3310592" y="2857056"/>
            <a:ext cx="774900" cy="2910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cxnSp>
        <p:nvCxnSpPr>
          <p:cNvPr id="1413" name="Google Shape;1413;p49"/>
          <p:cNvCxnSpPr>
            <a:stCxn id="1395" idx="3"/>
          </p:cNvCxnSpPr>
          <p:nvPr/>
        </p:nvCxnSpPr>
        <p:spPr>
          <a:xfrm>
            <a:off x="3253674" y="3337250"/>
            <a:ext cx="729000" cy="1422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cxnSp>
        <p:nvCxnSpPr>
          <p:cNvPr id="1414" name="Google Shape;1414;p49"/>
          <p:cNvCxnSpPr/>
          <p:nvPr/>
        </p:nvCxnSpPr>
        <p:spPr>
          <a:xfrm>
            <a:off x="5301849" y="3577665"/>
            <a:ext cx="908400" cy="597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cxnSp>
        <p:nvCxnSpPr>
          <p:cNvPr id="1415" name="Google Shape;1415;p49"/>
          <p:cNvCxnSpPr/>
          <p:nvPr/>
        </p:nvCxnSpPr>
        <p:spPr>
          <a:xfrm>
            <a:off x="5238593" y="3888961"/>
            <a:ext cx="765900" cy="2856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sp>
        <p:nvSpPr>
          <p:cNvPr id="1416" name="Google Shape;1416;p49"/>
          <p:cNvSpPr txBox="1"/>
          <p:nvPr/>
        </p:nvSpPr>
        <p:spPr>
          <a:xfrm>
            <a:off x="6081224" y="2932925"/>
            <a:ext cx="1171800" cy="38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DISTANCE FROM CBD</a:t>
            </a:r>
            <a:endParaRPr sz="12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cxnSp>
        <p:nvCxnSpPr>
          <p:cNvPr id="1417" name="Google Shape;1417;p49"/>
          <p:cNvCxnSpPr/>
          <p:nvPr/>
        </p:nvCxnSpPr>
        <p:spPr>
          <a:xfrm flipH="1" rot="10800000">
            <a:off x="5246534" y="3043552"/>
            <a:ext cx="740400" cy="1596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sp>
        <p:nvSpPr>
          <p:cNvPr id="1418" name="Google Shape;1418;p49"/>
          <p:cNvSpPr txBox="1"/>
          <p:nvPr/>
        </p:nvSpPr>
        <p:spPr>
          <a:xfrm>
            <a:off x="1821448" y="3661775"/>
            <a:ext cx="1432200" cy="285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YEAR OPENED</a:t>
            </a:r>
            <a:endParaRPr sz="12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419" name="Google Shape;1419;p49"/>
          <p:cNvSpPr txBox="1"/>
          <p:nvPr/>
        </p:nvSpPr>
        <p:spPr>
          <a:xfrm>
            <a:off x="2081951" y="4732800"/>
            <a:ext cx="1606500" cy="24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99999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PARKING SPACE</a:t>
            </a:r>
            <a:endParaRPr sz="1200">
              <a:solidFill>
                <a:srgbClr val="99999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999999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cxnSp>
        <p:nvCxnSpPr>
          <p:cNvPr id="1420" name="Google Shape;1420;p49"/>
          <p:cNvCxnSpPr>
            <a:stCxn id="1418" idx="3"/>
          </p:cNvCxnSpPr>
          <p:nvPr/>
        </p:nvCxnSpPr>
        <p:spPr>
          <a:xfrm>
            <a:off x="3253648" y="3804575"/>
            <a:ext cx="807900" cy="303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cxnSp>
        <p:nvCxnSpPr>
          <p:cNvPr id="1421" name="Google Shape;1421;p49"/>
          <p:cNvCxnSpPr/>
          <p:nvPr/>
        </p:nvCxnSpPr>
        <p:spPr>
          <a:xfrm flipH="1" rot="10800000">
            <a:off x="3782618" y="4186468"/>
            <a:ext cx="834000" cy="653100"/>
          </a:xfrm>
          <a:prstGeom prst="straightConnector1">
            <a:avLst/>
          </a:prstGeom>
          <a:noFill/>
          <a:ln cap="flat" cmpd="sng" w="19050">
            <a:solidFill>
              <a:srgbClr val="B7B7B7"/>
            </a:solidFill>
            <a:prstDash val="solid"/>
            <a:round/>
            <a:headEnd len="med" w="med" type="oval"/>
            <a:tailEnd len="med" w="med" type="oval"/>
          </a:ln>
        </p:spPr>
      </p:cxnSp>
      <p:sp>
        <p:nvSpPr>
          <p:cNvPr id="1422" name="Google Shape;1422;p49"/>
          <p:cNvSpPr txBox="1"/>
          <p:nvPr/>
        </p:nvSpPr>
        <p:spPr>
          <a:xfrm>
            <a:off x="2081950" y="4149625"/>
            <a:ext cx="1171800" cy="380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Montserrat ExtraBold"/>
                <a:ea typeface="Montserrat ExtraBold"/>
                <a:cs typeface="Montserrat ExtraBold"/>
                <a:sym typeface="Montserrat ExtraBold"/>
              </a:rPr>
              <a:t>DEVELOPERS REPUTATION</a:t>
            </a:r>
            <a:endParaRPr sz="1200"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EB Garamond"/>
              <a:ea typeface="EB Garamond"/>
              <a:cs typeface="EB Garamond"/>
              <a:sym typeface="EB Garamond"/>
            </a:endParaRPr>
          </a:p>
        </p:txBody>
      </p:sp>
      <p:cxnSp>
        <p:nvCxnSpPr>
          <p:cNvPr id="1423" name="Google Shape;1423;p49"/>
          <p:cNvCxnSpPr>
            <a:stCxn id="1422" idx="3"/>
          </p:cNvCxnSpPr>
          <p:nvPr/>
        </p:nvCxnSpPr>
        <p:spPr>
          <a:xfrm flipH="1" rot="10800000">
            <a:off x="3253750" y="4079875"/>
            <a:ext cx="1037100" cy="2601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sp>
        <p:nvSpPr>
          <p:cNvPr id="1424" name="Google Shape;1424;p49"/>
          <p:cNvSpPr txBox="1"/>
          <p:nvPr/>
        </p:nvSpPr>
        <p:spPr>
          <a:xfrm>
            <a:off x="951900" y="2294413"/>
            <a:ext cx="2538000" cy="18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9BF3E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STRUCTURAL ATTRIBUTE</a:t>
            </a:r>
            <a:endParaRPr sz="1200">
              <a:solidFill>
                <a:srgbClr val="F9BF3E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425" name="Google Shape;1425;p49"/>
          <p:cNvSpPr txBox="1"/>
          <p:nvPr/>
        </p:nvSpPr>
        <p:spPr>
          <a:xfrm>
            <a:off x="812100" y="1154925"/>
            <a:ext cx="7519800" cy="366900"/>
          </a:xfrm>
          <a:prstGeom prst="rect">
            <a:avLst/>
          </a:prstGeom>
          <a:solidFill>
            <a:srgbClr val="ADDBD7">
              <a:alpha val="20540"/>
            </a:srgbClr>
          </a:solidFill>
          <a:ln cap="flat" cmpd="sng" w="28575">
            <a:solidFill>
              <a:srgbClr val="FDC05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The total of 200 samples were collected in the room pattern of </a:t>
            </a:r>
            <a:r>
              <a:rPr lang="en">
                <a:highlight>
                  <a:srgbClr val="FDC052"/>
                </a:highlight>
                <a:latin typeface="EB Garamond"/>
                <a:ea typeface="EB Garamond"/>
                <a:cs typeface="EB Garamond"/>
                <a:sym typeface="EB Garamond"/>
              </a:rPr>
              <a:t>1 bedroom and 1 bathroom</a:t>
            </a: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 as a standard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426" name="Google Shape;1426;p49"/>
          <p:cNvSpPr txBox="1"/>
          <p:nvPr/>
        </p:nvSpPr>
        <p:spPr>
          <a:xfrm>
            <a:off x="1050913" y="1652675"/>
            <a:ext cx="6649200" cy="366900"/>
          </a:xfrm>
          <a:prstGeom prst="rect">
            <a:avLst/>
          </a:prstGeom>
          <a:solidFill>
            <a:srgbClr val="FFE48D">
              <a:alpha val="20540"/>
            </a:srgbClr>
          </a:solidFill>
          <a:ln cap="flat" cmpd="sng" w="28575">
            <a:solidFill>
              <a:srgbClr val="74C1B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427" name="Google Shape;1427;p49"/>
          <p:cNvSpPr txBox="1"/>
          <p:nvPr/>
        </p:nvSpPr>
        <p:spPr>
          <a:xfrm>
            <a:off x="1089188" y="1642650"/>
            <a:ext cx="6833100" cy="36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Samples collected from areas within </a:t>
            </a:r>
            <a:r>
              <a:rPr lang="en">
                <a:highlight>
                  <a:srgbClr val="FDC052"/>
                </a:highlight>
                <a:latin typeface="EB Garamond"/>
                <a:ea typeface="EB Garamond"/>
                <a:cs typeface="EB Garamond"/>
                <a:sym typeface="EB Garamond"/>
              </a:rPr>
              <a:t>walking radius (</a:t>
            </a:r>
            <a:r>
              <a:rPr lang="en">
                <a:solidFill>
                  <a:schemeClr val="dk1"/>
                </a:solidFill>
                <a:highlight>
                  <a:srgbClr val="FDC052"/>
                </a:highlight>
                <a:latin typeface="EB Garamond"/>
                <a:ea typeface="EB Garamond"/>
                <a:cs typeface="EB Garamond"/>
                <a:sym typeface="EB Garamond"/>
              </a:rPr>
              <a:t>1,000 m.)</a:t>
            </a: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of BTS stations along BTS line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</p:txBody>
      </p:sp>
      <p:cxnSp>
        <p:nvCxnSpPr>
          <p:cNvPr id="1428" name="Google Shape;1428;p49"/>
          <p:cNvCxnSpPr/>
          <p:nvPr/>
        </p:nvCxnSpPr>
        <p:spPr>
          <a:xfrm rot="10800000">
            <a:off x="4749325" y="4173275"/>
            <a:ext cx="381000" cy="611100"/>
          </a:xfrm>
          <a:prstGeom prst="straightConnector1">
            <a:avLst/>
          </a:prstGeom>
          <a:noFill/>
          <a:ln cap="flat" cmpd="sng" w="19050">
            <a:solidFill>
              <a:srgbClr val="B7B7B7"/>
            </a:solidFill>
            <a:prstDash val="solid"/>
            <a:round/>
            <a:headEnd len="med" w="med" type="oval"/>
            <a:tailEnd len="med" w="med" type="oval"/>
          </a:ln>
        </p:spPr>
      </p:cxnSp>
      <p:sp>
        <p:nvSpPr>
          <p:cNvPr id="1429" name="Google Shape;1429;p49"/>
          <p:cNvSpPr txBox="1"/>
          <p:nvPr/>
        </p:nvSpPr>
        <p:spPr>
          <a:xfrm>
            <a:off x="5269325" y="4732800"/>
            <a:ext cx="694800" cy="24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99999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CLASS</a:t>
            </a:r>
            <a:endParaRPr sz="1200">
              <a:solidFill>
                <a:srgbClr val="99999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999999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33" name="Shape 1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" name="Google Shape;1434;p50"/>
          <p:cNvSpPr txBox="1"/>
          <p:nvPr/>
        </p:nvSpPr>
        <p:spPr>
          <a:xfrm>
            <a:off x="3531584" y="2006654"/>
            <a:ext cx="1716000" cy="4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SIZE</a:t>
            </a:r>
            <a:endParaRPr sz="12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Size of the room of the collected samples in square meters</a:t>
            </a:r>
            <a:endParaRPr sz="11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435" name="Google Shape;1435;p50"/>
          <p:cNvSpPr txBox="1"/>
          <p:nvPr/>
        </p:nvSpPr>
        <p:spPr>
          <a:xfrm>
            <a:off x="3082909" y="2672254"/>
            <a:ext cx="1716000" cy="4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COMMON FEE</a:t>
            </a:r>
            <a:endParaRPr sz="12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Fees paid annually for maintenance of shared facility</a:t>
            </a:r>
            <a:endParaRPr sz="11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436" name="Google Shape;1436;p50"/>
          <p:cNvSpPr txBox="1"/>
          <p:nvPr/>
        </p:nvSpPr>
        <p:spPr>
          <a:xfrm>
            <a:off x="5979251" y="1114975"/>
            <a:ext cx="3043500" cy="2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9BF3E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STRUCTURAL ATTRIBUTE</a:t>
            </a:r>
            <a:endParaRPr>
              <a:solidFill>
                <a:srgbClr val="F9BF3E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437" name="Google Shape;1437;p50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POPULATION OF THE STUDY</a:t>
            </a:r>
            <a:endParaRPr/>
          </a:p>
        </p:txBody>
      </p:sp>
      <p:grpSp>
        <p:nvGrpSpPr>
          <p:cNvPr id="1438" name="Google Shape;1438;p50"/>
          <p:cNvGrpSpPr/>
          <p:nvPr/>
        </p:nvGrpSpPr>
        <p:grpSpPr>
          <a:xfrm rot="-1048948">
            <a:off x="5922596" y="1721498"/>
            <a:ext cx="2480424" cy="2480424"/>
            <a:chOff x="1190500" y="238125"/>
            <a:chExt cx="5236500" cy="5236500"/>
          </a:xfrm>
        </p:grpSpPr>
        <p:sp>
          <p:nvSpPr>
            <p:cNvPr id="1439" name="Google Shape;1439;p50"/>
            <p:cNvSpPr/>
            <p:nvPr/>
          </p:nvSpPr>
          <p:spPr>
            <a:xfrm>
              <a:off x="1190500" y="238125"/>
              <a:ext cx="5236500" cy="5236500"/>
            </a:xfrm>
            <a:custGeom>
              <a:rect b="b" l="l" r="r" t="t"/>
              <a:pathLst>
                <a:path extrusionOk="0" h="209460" w="209460">
                  <a:moveTo>
                    <a:pt x="104728" y="0"/>
                  </a:moveTo>
                  <a:cubicBezTo>
                    <a:pt x="76954" y="0"/>
                    <a:pt x="50314" y="11034"/>
                    <a:pt x="30674" y="30674"/>
                  </a:cubicBezTo>
                  <a:cubicBezTo>
                    <a:pt x="11034" y="50314"/>
                    <a:pt x="0" y="76954"/>
                    <a:pt x="0" y="104731"/>
                  </a:cubicBezTo>
                  <a:cubicBezTo>
                    <a:pt x="0" y="132505"/>
                    <a:pt x="11034" y="159146"/>
                    <a:pt x="30674" y="178786"/>
                  </a:cubicBezTo>
                  <a:cubicBezTo>
                    <a:pt x="50314" y="198426"/>
                    <a:pt x="76954" y="209459"/>
                    <a:pt x="104731" y="209459"/>
                  </a:cubicBezTo>
                  <a:cubicBezTo>
                    <a:pt x="132505" y="209459"/>
                    <a:pt x="159146" y="198426"/>
                    <a:pt x="178786" y="178786"/>
                  </a:cubicBezTo>
                  <a:cubicBezTo>
                    <a:pt x="198426" y="159146"/>
                    <a:pt x="209459" y="132505"/>
                    <a:pt x="209459" y="104731"/>
                  </a:cubicBezTo>
                  <a:lnTo>
                    <a:pt x="209459" y="104728"/>
                  </a:lnTo>
                  <a:cubicBezTo>
                    <a:pt x="209459" y="76954"/>
                    <a:pt x="198426" y="50314"/>
                    <a:pt x="178786" y="30674"/>
                  </a:cubicBezTo>
                  <a:cubicBezTo>
                    <a:pt x="159146" y="11034"/>
                    <a:pt x="132505" y="0"/>
                    <a:pt x="104728" y="0"/>
                  </a:cubicBez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0" name="Google Shape;1440;p50"/>
            <p:cNvSpPr/>
            <p:nvPr/>
          </p:nvSpPr>
          <p:spPr>
            <a:xfrm>
              <a:off x="2004175" y="1051800"/>
              <a:ext cx="3609125" cy="3609125"/>
            </a:xfrm>
            <a:custGeom>
              <a:rect b="b" l="l" r="r" t="t"/>
              <a:pathLst>
                <a:path extrusionOk="0" h="144365" w="144365">
                  <a:moveTo>
                    <a:pt x="72181" y="1"/>
                  </a:moveTo>
                  <a:cubicBezTo>
                    <a:pt x="53041" y="1"/>
                    <a:pt x="34681" y="7608"/>
                    <a:pt x="21143" y="21143"/>
                  </a:cubicBezTo>
                  <a:cubicBezTo>
                    <a:pt x="7608" y="34681"/>
                    <a:pt x="1" y="53041"/>
                    <a:pt x="1" y="72184"/>
                  </a:cubicBezTo>
                  <a:cubicBezTo>
                    <a:pt x="1" y="91325"/>
                    <a:pt x="7608" y="109684"/>
                    <a:pt x="21143" y="123222"/>
                  </a:cubicBezTo>
                  <a:cubicBezTo>
                    <a:pt x="34681" y="136757"/>
                    <a:pt x="53041" y="144365"/>
                    <a:pt x="72184" y="144365"/>
                  </a:cubicBezTo>
                  <a:cubicBezTo>
                    <a:pt x="91325" y="144365"/>
                    <a:pt x="109684" y="136757"/>
                    <a:pt x="123222" y="123222"/>
                  </a:cubicBezTo>
                  <a:cubicBezTo>
                    <a:pt x="136757" y="109684"/>
                    <a:pt x="144364" y="91325"/>
                    <a:pt x="144364" y="72184"/>
                  </a:cubicBezTo>
                  <a:lnTo>
                    <a:pt x="144364" y="72181"/>
                  </a:lnTo>
                  <a:cubicBezTo>
                    <a:pt x="144364" y="53041"/>
                    <a:pt x="136757" y="34681"/>
                    <a:pt x="123222" y="21143"/>
                  </a:cubicBezTo>
                  <a:cubicBezTo>
                    <a:pt x="109684" y="7608"/>
                    <a:pt x="91325" y="1"/>
                    <a:pt x="72181" y="1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1" name="Google Shape;1441;p50"/>
            <p:cNvSpPr/>
            <p:nvPr/>
          </p:nvSpPr>
          <p:spPr>
            <a:xfrm>
              <a:off x="2771525" y="1819150"/>
              <a:ext cx="2074425" cy="2074425"/>
            </a:xfrm>
            <a:custGeom>
              <a:rect b="b" l="l" r="r" t="t"/>
              <a:pathLst>
                <a:path extrusionOk="0" h="82977" w="82977">
                  <a:moveTo>
                    <a:pt x="41490" y="1"/>
                  </a:moveTo>
                  <a:cubicBezTo>
                    <a:pt x="30487" y="1"/>
                    <a:pt x="19933" y="4373"/>
                    <a:pt x="12154" y="12154"/>
                  </a:cubicBezTo>
                  <a:cubicBezTo>
                    <a:pt x="4373" y="19933"/>
                    <a:pt x="1" y="30487"/>
                    <a:pt x="1" y="41490"/>
                  </a:cubicBezTo>
                  <a:cubicBezTo>
                    <a:pt x="1" y="52491"/>
                    <a:pt x="4373" y="63045"/>
                    <a:pt x="12154" y="70823"/>
                  </a:cubicBezTo>
                  <a:cubicBezTo>
                    <a:pt x="19933" y="78605"/>
                    <a:pt x="30487" y="82977"/>
                    <a:pt x="41490" y="82977"/>
                  </a:cubicBezTo>
                  <a:cubicBezTo>
                    <a:pt x="52491" y="82977"/>
                    <a:pt x="63045" y="78605"/>
                    <a:pt x="70823" y="70823"/>
                  </a:cubicBezTo>
                  <a:cubicBezTo>
                    <a:pt x="78605" y="63045"/>
                    <a:pt x="82977" y="52491"/>
                    <a:pt x="82977" y="41490"/>
                  </a:cubicBezTo>
                  <a:lnTo>
                    <a:pt x="82977" y="41487"/>
                  </a:lnTo>
                  <a:cubicBezTo>
                    <a:pt x="82977" y="30487"/>
                    <a:pt x="78605" y="19933"/>
                    <a:pt x="70823" y="12154"/>
                  </a:cubicBezTo>
                  <a:cubicBezTo>
                    <a:pt x="63045" y="4373"/>
                    <a:pt x="52491" y="1"/>
                    <a:pt x="41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2" name="Google Shape;1442;p50"/>
            <p:cNvSpPr/>
            <p:nvPr/>
          </p:nvSpPr>
          <p:spPr>
            <a:xfrm>
              <a:off x="1190500" y="240800"/>
              <a:ext cx="2500200" cy="5231150"/>
            </a:xfrm>
            <a:custGeom>
              <a:rect b="b" l="l" r="r" t="t"/>
              <a:pathLst>
                <a:path extrusionOk="0" h="209246" w="100008">
                  <a:moveTo>
                    <a:pt x="100007" y="0"/>
                  </a:moveTo>
                  <a:cubicBezTo>
                    <a:pt x="44359" y="2468"/>
                    <a:pt x="0" y="48363"/>
                    <a:pt x="0" y="104624"/>
                  </a:cubicBezTo>
                  <a:cubicBezTo>
                    <a:pt x="0" y="160883"/>
                    <a:pt x="44359" y="206778"/>
                    <a:pt x="100007" y="209245"/>
                  </a:cubicBezTo>
                  <a:lnTo>
                    <a:pt x="100007" y="145842"/>
                  </a:lnTo>
                  <a:cubicBezTo>
                    <a:pt x="79318" y="143496"/>
                    <a:pt x="63242" y="125937"/>
                    <a:pt x="63242" y="104624"/>
                  </a:cubicBezTo>
                  <a:cubicBezTo>
                    <a:pt x="63242" y="83308"/>
                    <a:pt x="79318" y="65750"/>
                    <a:pt x="100007" y="63406"/>
                  </a:cubicBezTo>
                  <a:lnTo>
                    <a:pt x="100007" y="0"/>
                  </a:ln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3" name="Google Shape;1443;p50"/>
            <p:cNvSpPr/>
            <p:nvPr/>
          </p:nvSpPr>
          <p:spPr>
            <a:xfrm>
              <a:off x="2004175" y="1055675"/>
              <a:ext cx="1686525" cy="3601400"/>
            </a:xfrm>
            <a:custGeom>
              <a:rect b="b" l="l" r="r" t="t"/>
              <a:pathLst>
                <a:path extrusionOk="0" h="144056" w="67461">
                  <a:moveTo>
                    <a:pt x="67460" y="0"/>
                  </a:moveTo>
                  <a:cubicBezTo>
                    <a:pt x="29796" y="2431"/>
                    <a:pt x="1" y="33752"/>
                    <a:pt x="1" y="72029"/>
                  </a:cubicBezTo>
                  <a:cubicBezTo>
                    <a:pt x="1" y="110307"/>
                    <a:pt x="29800" y="141625"/>
                    <a:pt x="67460" y="144055"/>
                  </a:cubicBezTo>
                  <a:lnTo>
                    <a:pt x="67460" y="113247"/>
                  </a:lnTo>
                  <a:cubicBezTo>
                    <a:pt x="46771" y="110901"/>
                    <a:pt x="30695" y="93342"/>
                    <a:pt x="30695" y="72029"/>
                  </a:cubicBezTo>
                  <a:cubicBezTo>
                    <a:pt x="30695" y="50713"/>
                    <a:pt x="46771" y="33155"/>
                    <a:pt x="67460" y="30811"/>
                  </a:cubicBezTo>
                  <a:lnTo>
                    <a:pt x="67460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444" name="Google Shape;1444;p50"/>
          <p:cNvGrpSpPr/>
          <p:nvPr/>
        </p:nvGrpSpPr>
        <p:grpSpPr>
          <a:xfrm>
            <a:off x="6909563" y="2660933"/>
            <a:ext cx="498368" cy="498420"/>
            <a:chOff x="5176875" y="-4638050"/>
            <a:chExt cx="2372050" cy="2372300"/>
          </a:xfrm>
        </p:grpSpPr>
        <p:sp>
          <p:nvSpPr>
            <p:cNvPr id="1445" name="Google Shape;1445;p50"/>
            <p:cNvSpPr/>
            <p:nvPr/>
          </p:nvSpPr>
          <p:spPr>
            <a:xfrm>
              <a:off x="6316425" y="-4638050"/>
              <a:ext cx="92450" cy="231775"/>
            </a:xfrm>
            <a:custGeom>
              <a:rect b="b" l="l" r="r" t="t"/>
              <a:pathLst>
                <a:path extrusionOk="0" h="9271" w="3698">
                  <a:moveTo>
                    <a:pt x="1859" y="0"/>
                  </a:moveTo>
                  <a:cubicBezTo>
                    <a:pt x="831" y="0"/>
                    <a:pt x="1" y="830"/>
                    <a:pt x="1" y="1858"/>
                  </a:cubicBezTo>
                  <a:lnTo>
                    <a:pt x="1" y="7413"/>
                  </a:lnTo>
                  <a:cubicBezTo>
                    <a:pt x="1" y="8440"/>
                    <a:pt x="831" y="9271"/>
                    <a:pt x="1859" y="9271"/>
                  </a:cubicBezTo>
                  <a:cubicBezTo>
                    <a:pt x="2867" y="9271"/>
                    <a:pt x="3697" y="8440"/>
                    <a:pt x="3697" y="7413"/>
                  </a:cubicBezTo>
                  <a:lnTo>
                    <a:pt x="3697" y="1858"/>
                  </a:lnTo>
                  <a:cubicBezTo>
                    <a:pt x="3697" y="830"/>
                    <a:pt x="2867" y="0"/>
                    <a:pt x="1859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6" name="Google Shape;1446;p50"/>
            <p:cNvSpPr/>
            <p:nvPr/>
          </p:nvSpPr>
          <p:spPr>
            <a:xfrm>
              <a:off x="7289450" y="-3498500"/>
              <a:ext cx="259475" cy="92925"/>
            </a:xfrm>
            <a:custGeom>
              <a:rect b="b" l="l" r="r" t="t"/>
              <a:pathLst>
                <a:path extrusionOk="0" h="3717" w="10379">
                  <a:moveTo>
                    <a:pt x="1839" y="0"/>
                  </a:moveTo>
                  <a:cubicBezTo>
                    <a:pt x="831" y="0"/>
                    <a:pt x="1" y="830"/>
                    <a:pt x="1" y="1858"/>
                  </a:cubicBezTo>
                  <a:cubicBezTo>
                    <a:pt x="1" y="2886"/>
                    <a:pt x="831" y="3716"/>
                    <a:pt x="1839" y="3716"/>
                  </a:cubicBezTo>
                  <a:lnTo>
                    <a:pt x="8520" y="3716"/>
                  </a:lnTo>
                  <a:cubicBezTo>
                    <a:pt x="9548" y="3716"/>
                    <a:pt x="10378" y="2886"/>
                    <a:pt x="10378" y="1858"/>
                  </a:cubicBezTo>
                  <a:cubicBezTo>
                    <a:pt x="10378" y="830"/>
                    <a:pt x="9548" y="0"/>
                    <a:pt x="8520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7" name="Google Shape;1447;p50"/>
            <p:cNvSpPr/>
            <p:nvPr/>
          </p:nvSpPr>
          <p:spPr>
            <a:xfrm>
              <a:off x="5176875" y="-3498500"/>
              <a:ext cx="259450" cy="92925"/>
            </a:xfrm>
            <a:custGeom>
              <a:rect b="b" l="l" r="r" t="t"/>
              <a:pathLst>
                <a:path extrusionOk="0" h="3717" w="10378">
                  <a:moveTo>
                    <a:pt x="1839" y="0"/>
                  </a:moveTo>
                  <a:cubicBezTo>
                    <a:pt x="830" y="0"/>
                    <a:pt x="0" y="830"/>
                    <a:pt x="0" y="1858"/>
                  </a:cubicBezTo>
                  <a:cubicBezTo>
                    <a:pt x="0" y="2886"/>
                    <a:pt x="830" y="3716"/>
                    <a:pt x="1839" y="3716"/>
                  </a:cubicBezTo>
                  <a:lnTo>
                    <a:pt x="8520" y="3716"/>
                  </a:lnTo>
                  <a:cubicBezTo>
                    <a:pt x="9548" y="3716"/>
                    <a:pt x="10378" y="2886"/>
                    <a:pt x="10378" y="1858"/>
                  </a:cubicBezTo>
                  <a:cubicBezTo>
                    <a:pt x="10378" y="830"/>
                    <a:pt x="9548" y="0"/>
                    <a:pt x="8520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8" name="Google Shape;1448;p50"/>
            <p:cNvSpPr/>
            <p:nvPr/>
          </p:nvSpPr>
          <p:spPr>
            <a:xfrm>
              <a:off x="6989575" y="-4313025"/>
              <a:ext cx="211450" cy="189325"/>
            </a:xfrm>
            <a:custGeom>
              <a:rect b="b" l="l" r="r" t="t"/>
              <a:pathLst>
                <a:path extrusionOk="0" h="7573" w="8458">
                  <a:moveTo>
                    <a:pt x="6414" y="1"/>
                  </a:moveTo>
                  <a:cubicBezTo>
                    <a:pt x="5925" y="1"/>
                    <a:pt x="5438" y="188"/>
                    <a:pt x="5077" y="559"/>
                  </a:cubicBezTo>
                  <a:lnTo>
                    <a:pt x="1144" y="4493"/>
                  </a:lnTo>
                  <a:cubicBezTo>
                    <a:pt x="1" y="5851"/>
                    <a:pt x="1162" y="7572"/>
                    <a:pt x="2564" y="7572"/>
                  </a:cubicBezTo>
                  <a:cubicBezTo>
                    <a:pt x="2957" y="7572"/>
                    <a:pt x="3368" y="7437"/>
                    <a:pt x="3753" y="7122"/>
                  </a:cubicBezTo>
                  <a:lnTo>
                    <a:pt x="7706" y="3188"/>
                  </a:lnTo>
                  <a:cubicBezTo>
                    <a:pt x="8438" y="2476"/>
                    <a:pt x="8457" y="1271"/>
                    <a:pt x="7726" y="539"/>
                  </a:cubicBezTo>
                  <a:cubicBezTo>
                    <a:pt x="7365" y="179"/>
                    <a:pt x="6889" y="1"/>
                    <a:pt x="6414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9" name="Google Shape;1449;p50"/>
            <p:cNvSpPr/>
            <p:nvPr/>
          </p:nvSpPr>
          <p:spPr>
            <a:xfrm>
              <a:off x="5525750" y="-4312400"/>
              <a:ext cx="199675" cy="191150"/>
            </a:xfrm>
            <a:custGeom>
              <a:rect b="b" l="l" r="r" t="t"/>
              <a:pathLst>
                <a:path extrusionOk="0" h="7646" w="7987">
                  <a:moveTo>
                    <a:pt x="2027" y="0"/>
                  </a:moveTo>
                  <a:cubicBezTo>
                    <a:pt x="1552" y="0"/>
                    <a:pt x="1078" y="178"/>
                    <a:pt x="712" y="534"/>
                  </a:cubicBezTo>
                  <a:cubicBezTo>
                    <a:pt x="1" y="1265"/>
                    <a:pt x="1" y="2432"/>
                    <a:pt x="712" y="3163"/>
                  </a:cubicBezTo>
                  <a:lnTo>
                    <a:pt x="4646" y="7097"/>
                  </a:lnTo>
                  <a:cubicBezTo>
                    <a:pt x="5012" y="7462"/>
                    <a:pt x="5486" y="7645"/>
                    <a:pt x="5960" y="7645"/>
                  </a:cubicBezTo>
                  <a:cubicBezTo>
                    <a:pt x="6435" y="7645"/>
                    <a:pt x="6909" y="7462"/>
                    <a:pt x="7275" y="7097"/>
                  </a:cubicBezTo>
                  <a:cubicBezTo>
                    <a:pt x="7986" y="6365"/>
                    <a:pt x="7986" y="5199"/>
                    <a:pt x="7275" y="4468"/>
                  </a:cubicBezTo>
                  <a:lnTo>
                    <a:pt x="3341" y="534"/>
                  </a:lnTo>
                  <a:cubicBezTo>
                    <a:pt x="2976" y="178"/>
                    <a:pt x="2501" y="0"/>
                    <a:pt x="2027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0" name="Google Shape;1450;p50"/>
            <p:cNvSpPr/>
            <p:nvPr/>
          </p:nvSpPr>
          <p:spPr>
            <a:xfrm>
              <a:off x="6300625" y="-2358450"/>
              <a:ext cx="108250" cy="92700"/>
            </a:xfrm>
            <a:custGeom>
              <a:rect b="b" l="l" r="r" t="t"/>
              <a:pathLst>
                <a:path extrusionOk="0" h="3708" w="4330">
                  <a:moveTo>
                    <a:pt x="2491" y="0"/>
                  </a:moveTo>
                  <a:cubicBezTo>
                    <a:pt x="830" y="0"/>
                    <a:pt x="0" y="1977"/>
                    <a:pt x="1166" y="3163"/>
                  </a:cubicBezTo>
                  <a:cubicBezTo>
                    <a:pt x="1542" y="3539"/>
                    <a:pt x="2005" y="3707"/>
                    <a:pt x="2459" y="3707"/>
                  </a:cubicBezTo>
                  <a:cubicBezTo>
                    <a:pt x="3413" y="3707"/>
                    <a:pt x="4329" y="2963"/>
                    <a:pt x="4329" y="1838"/>
                  </a:cubicBezTo>
                  <a:cubicBezTo>
                    <a:pt x="4329" y="811"/>
                    <a:pt x="3499" y="0"/>
                    <a:pt x="2491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1" name="Google Shape;1451;p50"/>
            <p:cNvSpPr/>
            <p:nvPr/>
          </p:nvSpPr>
          <p:spPr>
            <a:xfrm>
              <a:off x="5690800" y="-4220975"/>
              <a:ext cx="1343675" cy="1954950"/>
            </a:xfrm>
            <a:custGeom>
              <a:rect b="b" l="l" r="r" t="t"/>
              <a:pathLst>
                <a:path extrusionOk="0" h="78198" w="53747">
                  <a:moveTo>
                    <a:pt x="12968" y="9271"/>
                  </a:moveTo>
                  <a:cubicBezTo>
                    <a:pt x="15024" y="9271"/>
                    <a:pt x="16684" y="10911"/>
                    <a:pt x="16684" y="12967"/>
                  </a:cubicBezTo>
                  <a:lnTo>
                    <a:pt x="16684" y="20558"/>
                  </a:lnTo>
                  <a:lnTo>
                    <a:pt x="9271" y="20558"/>
                  </a:lnTo>
                  <a:lnTo>
                    <a:pt x="9271" y="12967"/>
                  </a:lnTo>
                  <a:cubicBezTo>
                    <a:pt x="9271" y="10911"/>
                    <a:pt x="10932" y="9271"/>
                    <a:pt x="12968" y="9271"/>
                  </a:cubicBezTo>
                  <a:close/>
                  <a:moveTo>
                    <a:pt x="24097" y="3697"/>
                  </a:moveTo>
                  <a:cubicBezTo>
                    <a:pt x="26152" y="3697"/>
                    <a:pt x="27793" y="5357"/>
                    <a:pt x="27793" y="7413"/>
                  </a:cubicBezTo>
                  <a:lnTo>
                    <a:pt x="27793" y="20558"/>
                  </a:lnTo>
                  <a:lnTo>
                    <a:pt x="20380" y="20558"/>
                  </a:lnTo>
                  <a:lnTo>
                    <a:pt x="20380" y="7413"/>
                  </a:lnTo>
                  <a:cubicBezTo>
                    <a:pt x="20380" y="5357"/>
                    <a:pt x="22041" y="3697"/>
                    <a:pt x="24097" y="3697"/>
                  </a:cubicBezTo>
                  <a:close/>
                  <a:moveTo>
                    <a:pt x="35215" y="9271"/>
                  </a:moveTo>
                  <a:cubicBezTo>
                    <a:pt x="37267" y="9276"/>
                    <a:pt x="38922" y="10915"/>
                    <a:pt x="38922" y="12967"/>
                  </a:cubicBezTo>
                  <a:lnTo>
                    <a:pt x="38922" y="25203"/>
                  </a:lnTo>
                  <a:cubicBezTo>
                    <a:pt x="38922" y="25717"/>
                    <a:pt x="38823" y="25875"/>
                    <a:pt x="38803" y="25875"/>
                  </a:cubicBezTo>
                  <a:cubicBezTo>
                    <a:pt x="38598" y="26080"/>
                    <a:pt x="37664" y="26122"/>
                    <a:pt x="36800" y="26122"/>
                  </a:cubicBezTo>
                  <a:cubicBezTo>
                    <a:pt x="36499" y="26122"/>
                    <a:pt x="36207" y="26117"/>
                    <a:pt x="35957" y="26112"/>
                  </a:cubicBezTo>
                  <a:lnTo>
                    <a:pt x="35225" y="26112"/>
                  </a:lnTo>
                  <a:cubicBezTo>
                    <a:pt x="33170" y="26112"/>
                    <a:pt x="31509" y="24452"/>
                    <a:pt x="31509" y="22416"/>
                  </a:cubicBezTo>
                  <a:lnTo>
                    <a:pt x="31509" y="12967"/>
                  </a:lnTo>
                  <a:cubicBezTo>
                    <a:pt x="31509" y="10915"/>
                    <a:pt x="33164" y="9276"/>
                    <a:pt x="35215" y="9271"/>
                  </a:cubicBezTo>
                  <a:close/>
                  <a:moveTo>
                    <a:pt x="46334" y="14825"/>
                  </a:moveTo>
                  <a:cubicBezTo>
                    <a:pt x="48390" y="14825"/>
                    <a:pt x="50031" y="16486"/>
                    <a:pt x="50031" y="18522"/>
                  </a:cubicBezTo>
                  <a:lnTo>
                    <a:pt x="50031" y="27970"/>
                  </a:lnTo>
                  <a:cubicBezTo>
                    <a:pt x="50031" y="30026"/>
                    <a:pt x="48390" y="31686"/>
                    <a:pt x="46334" y="31686"/>
                  </a:cubicBezTo>
                  <a:cubicBezTo>
                    <a:pt x="44279" y="31686"/>
                    <a:pt x="42618" y="30026"/>
                    <a:pt x="42618" y="27970"/>
                  </a:cubicBezTo>
                  <a:lnTo>
                    <a:pt x="42618" y="18522"/>
                  </a:lnTo>
                  <a:cubicBezTo>
                    <a:pt x="42618" y="16486"/>
                    <a:pt x="44279" y="14825"/>
                    <a:pt x="46334" y="14825"/>
                  </a:cubicBezTo>
                  <a:close/>
                  <a:moveTo>
                    <a:pt x="24097" y="0"/>
                  </a:moveTo>
                  <a:cubicBezTo>
                    <a:pt x="20321" y="0"/>
                    <a:pt x="17158" y="2827"/>
                    <a:pt x="16724" y="6583"/>
                  </a:cubicBezTo>
                  <a:cubicBezTo>
                    <a:pt x="15515" y="5872"/>
                    <a:pt x="14230" y="5548"/>
                    <a:pt x="12979" y="5548"/>
                  </a:cubicBezTo>
                  <a:cubicBezTo>
                    <a:pt x="9117" y="5548"/>
                    <a:pt x="5575" y="8637"/>
                    <a:pt x="5575" y="12967"/>
                  </a:cubicBezTo>
                  <a:lnTo>
                    <a:pt x="5575" y="20795"/>
                  </a:lnTo>
                  <a:cubicBezTo>
                    <a:pt x="2294" y="21645"/>
                    <a:pt x="1" y="24590"/>
                    <a:pt x="1" y="27970"/>
                  </a:cubicBezTo>
                  <a:lnTo>
                    <a:pt x="1" y="41886"/>
                  </a:lnTo>
                  <a:cubicBezTo>
                    <a:pt x="1" y="52026"/>
                    <a:pt x="8184" y="57877"/>
                    <a:pt x="11130" y="59637"/>
                  </a:cubicBezTo>
                  <a:lnTo>
                    <a:pt x="11130" y="76339"/>
                  </a:lnTo>
                  <a:cubicBezTo>
                    <a:pt x="11130" y="77367"/>
                    <a:pt x="11960" y="78198"/>
                    <a:pt x="12988" y="78198"/>
                  </a:cubicBezTo>
                  <a:lnTo>
                    <a:pt x="18542" y="78198"/>
                  </a:lnTo>
                  <a:cubicBezTo>
                    <a:pt x="19570" y="78198"/>
                    <a:pt x="20380" y="77367"/>
                    <a:pt x="20380" y="76339"/>
                  </a:cubicBezTo>
                  <a:cubicBezTo>
                    <a:pt x="20380" y="75312"/>
                    <a:pt x="19570" y="74501"/>
                    <a:pt x="18542" y="74501"/>
                  </a:cubicBezTo>
                  <a:lnTo>
                    <a:pt x="14826" y="74501"/>
                  </a:lnTo>
                  <a:lnTo>
                    <a:pt x="14826" y="58549"/>
                  </a:lnTo>
                  <a:cubicBezTo>
                    <a:pt x="14826" y="57858"/>
                    <a:pt x="14431" y="57205"/>
                    <a:pt x="13818" y="56909"/>
                  </a:cubicBezTo>
                  <a:cubicBezTo>
                    <a:pt x="13699" y="56849"/>
                    <a:pt x="3717" y="51690"/>
                    <a:pt x="3717" y="41886"/>
                  </a:cubicBezTo>
                  <a:lnTo>
                    <a:pt x="3717" y="27970"/>
                  </a:lnTo>
                  <a:cubicBezTo>
                    <a:pt x="3717" y="25934"/>
                    <a:pt x="5377" y="24274"/>
                    <a:pt x="7413" y="24274"/>
                  </a:cubicBezTo>
                  <a:lnTo>
                    <a:pt x="27615" y="24274"/>
                  </a:lnTo>
                  <a:cubicBezTo>
                    <a:pt x="26726" y="28583"/>
                    <a:pt x="22930" y="31686"/>
                    <a:pt x="18542" y="31686"/>
                  </a:cubicBezTo>
                  <a:lnTo>
                    <a:pt x="12988" y="31686"/>
                  </a:lnTo>
                  <a:cubicBezTo>
                    <a:pt x="11960" y="31686"/>
                    <a:pt x="11130" y="32517"/>
                    <a:pt x="11130" y="33544"/>
                  </a:cubicBezTo>
                  <a:cubicBezTo>
                    <a:pt x="11130" y="34552"/>
                    <a:pt x="11960" y="35383"/>
                    <a:pt x="12988" y="35383"/>
                  </a:cubicBezTo>
                  <a:cubicBezTo>
                    <a:pt x="21171" y="35402"/>
                    <a:pt x="27793" y="42024"/>
                    <a:pt x="27813" y="50208"/>
                  </a:cubicBezTo>
                  <a:cubicBezTo>
                    <a:pt x="27813" y="51236"/>
                    <a:pt x="28623" y="52066"/>
                    <a:pt x="29651" y="52066"/>
                  </a:cubicBezTo>
                  <a:cubicBezTo>
                    <a:pt x="30679" y="52066"/>
                    <a:pt x="31509" y="51236"/>
                    <a:pt x="31509" y="50208"/>
                  </a:cubicBezTo>
                  <a:cubicBezTo>
                    <a:pt x="31509" y="45108"/>
                    <a:pt x="35660" y="40957"/>
                    <a:pt x="40780" y="40957"/>
                  </a:cubicBezTo>
                  <a:cubicBezTo>
                    <a:pt x="41808" y="40957"/>
                    <a:pt x="42618" y="40127"/>
                    <a:pt x="42618" y="39099"/>
                  </a:cubicBezTo>
                  <a:cubicBezTo>
                    <a:pt x="42618" y="38071"/>
                    <a:pt x="41808" y="37241"/>
                    <a:pt x="40780" y="37241"/>
                  </a:cubicBezTo>
                  <a:cubicBezTo>
                    <a:pt x="36471" y="37241"/>
                    <a:pt x="32438" y="39395"/>
                    <a:pt x="30027" y="42953"/>
                  </a:cubicBezTo>
                  <a:cubicBezTo>
                    <a:pt x="28564" y="39534"/>
                    <a:pt x="26093" y="36628"/>
                    <a:pt x="22970" y="34612"/>
                  </a:cubicBezTo>
                  <a:cubicBezTo>
                    <a:pt x="26192" y="33426"/>
                    <a:pt x="28801" y="31034"/>
                    <a:pt x="30284" y="27950"/>
                  </a:cubicBezTo>
                  <a:cubicBezTo>
                    <a:pt x="31628" y="29156"/>
                    <a:pt x="33387" y="29828"/>
                    <a:pt x="35225" y="29828"/>
                  </a:cubicBezTo>
                  <a:lnTo>
                    <a:pt x="36629" y="29828"/>
                  </a:lnTo>
                  <a:cubicBezTo>
                    <a:pt x="36733" y="29831"/>
                    <a:pt x="36836" y="29832"/>
                    <a:pt x="36940" y="29832"/>
                  </a:cubicBezTo>
                  <a:cubicBezTo>
                    <a:pt x="37667" y="29832"/>
                    <a:pt x="38393" y="29771"/>
                    <a:pt x="39119" y="29650"/>
                  </a:cubicBezTo>
                  <a:cubicBezTo>
                    <a:pt x="39890" y="33011"/>
                    <a:pt x="42895" y="35383"/>
                    <a:pt x="46334" y="35383"/>
                  </a:cubicBezTo>
                  <a:cubicBezTo>
                    <a:pt x="47639" y="35383"/>
                    <a:pt x="48924" y="35047"/>
                    <a:pt x="50051" y="34394"/>
                  </a:cubicBezTo>
                  <a:lnTo>
                    <a:pt x="50051" y="41886"/>
                  </a:lnTo>
                  <a:cubicBezTo>
                    <a:pt x="50051" y="51690"/>
                    <a:pt x="40048" y="56849"/>
                    <a:pt x="39950" y="56889"/>
                  </a:cubicBezTo>
                  <a:cubicBezTo>
                    <a:pt x="39317" y="57205"/>
                    <a:pt x="38922" y="57858"/>
                    <a:pt x="38922" y="58549"/>
                  </a:cubicBezTo>
                  <a:lnTo>
                    <a:pt x="38922" y="74501"/>
                  </a:lnTo>
                  <a:lnTo>
                    <a:pt x="35225" y="74501"/>
                  </a:lnTo>
                  <a:cubicBezTo>
                    <a:pt x="34197" y="74501"/>
                    <a:pt x="33367" y="75312"/>
                    <a:pt x="33367" y="76339"/>
                  </a:cubicBezTo>
                  <a:cubicBezTo>
                    <a:pt x="33367" y="77367"/>
                    <a:pt x="34197" y="78198"/>
                    <a:pt x="35225" y="78198"/>
                  </a:cubicBezTo>
                  <a:lnTo>
                    <a:pt x="40780" y="78198"/>
                  </a:lnTo>
                  <a:cubicBezTo>
                    <a:pt x="41808" y="78198"/>
                    <a:pt x="42638" y="77367"/>
                    <a:pt x="42638" y="76339"/>
                  </a:cubicBezTo>
                  <a:lnTo>
                    <a:pt x="42638" y="59637"/>
                  </a:lnTo>
                  <a:cubicBezTo>
                    <a:pt x="45563" y="57858"/>
                    <a:pt x="53747" y="52026"/>
                    <a:pt x="53747" y="41886"/>
                  </a:cubicBezTo>
                  <a:lnTo>
                    <a:pt x="53747" y="18522"/>
                  </a:lnTo>
                  <a:cubicBezTo>
                    <a:pt x="53747" y="14192"/>
                    <a:pt x="50194" y="11102"/>
                    <a:pt x="46326" y="11102"/>
                  </a:cubicBezTo>
                  <a:cubicBezTo>
                    <a:pt x="45073" y="11102"/>
                    <a:pt x="43788" y="11426"/>
                    <a:pt x="42579" y="12137"/>
                  </a:cubicBezTo>
                  <a:cubicBezTo>
                    <a:pt x="42140" y="8187"/>
                    <a:pt x="38800" y="5548"/>
                    <a:pt x="35218" y="5548"/>
                  </a:cubicBezTo>
                  <a:cubicBezTo>
                    <a:pt x="33960" y="5548"/>
                    <a:pt x="32672" y="5873"/>
                    <a:pt x="31470" y="6583"/>
                  </a:cubicBezTo>
                  <a:cubicBezTo>
                    <a:pt x="31035" y="2827"/>
                    <a:pt x="27872" y="0"/>
                    <a:pt x="24097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cxnSp>
        <p:nvCxnSpPr>
          <p:cNvPr id="1452" name="Google Shape;1452;p50"/>
          <p:cNvCxnSpPr/>
          <p:nvPr/>
        </p:nvCxnSpPr>
        <p:spPr>
          <a:xfrm>
            <a:off x="5421175" y="2307425"/>
            <a:ext cx="1024800" cy="1782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cxnSp>
        <p:nvCxnSpPr>
          <p:cNvPr id="1453" name="Google Shape;1453;p50"/>
          <p:cNvCxnSpPr/>
          <p:nvPr/>
        </p:nvCxnSpPr>
        <p:spPr>
          <a:xfrm flipH="1" rot="10800000">
            <a:off x="4972500" y="2911500"/>
            <a:ext cx="1341600" cy="54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sp>
        <p:nvSpPr>
          <p:cNvPr id="1454" name="Google Shape;1454;p50"/>
          <p:cNvSpPr txBox="1"/>
          <p:nvPr/>
        </p:nvSpPr>
        <p:spPr>
          <a:xfrm>
            <a:off x="3531584" y="3337867"/>
            <a:ext cx="1716000" cy="4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YEAR OPENED</a:t>
            </a:r>
            <a:endParaRPr sz="12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Number of years since the condo was opened for sale</a:t>
            </a:r>
            <a:endParaRPr sz="11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455" name="Google Shape;1455;p50"/>
          <p:cNvSpPr txBox="1"/>
          <p:nvPr/>
        </p:nvSpPr>
        <p:spPr>
          <a:xfrm>
            <a:off x="4456084" y="4432529"/>
            <a:ext cx="1716000" cy="4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999999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PARKING SPACE</a:t>
            </a:r>
            <a:endParaRPr sz="1200">
              <a:solidFill>
                <a:srgbClr val="999999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999999"/>
                </a:solidFill>
                <a:latin typeface="EB Garamond"/>
                <a:ea typeface="EB Garamond"/>
                <a:cs typeface="EB Garamond"/>
                <a:sym typeface="EB Garamond"/>
              </a:rPr>
              <a:t>Percentage of parking space to the whole amount of unit</a:t>
            </a:r>
            <a:endParaRPr sz="1100">
              <a:solidFill>
                <a:srgbClr val="999999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cxnSp>
        <p:nvCxnSpPr>
          <p:cNvPr id="1456" name="Google Shape;1456;p50"/>
          <p:cNvCxnSpPr/>
          <p:nvPr/>
        </p:nvCxnSpPr>
        <p:spPr>
          <a:xfrm flipH="1" rot="10800000">
            <a:off x="5429250" y="3368163"/>
            <a:ext cx="986100" cy="1818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cxnSp>
        <p:nvCxnSpPr>
          <p:cNvPr id="1457" name="Google Shape;1457;p50"/>
          <p:cNvCxnSpPr/>
          <p:nvPr/>
        </p:nvCxnSpPr>
        <p:spPr>
          <a:xfrm flipH="1" rot="10800000">
            <a:off x="6364725" y="3827225"/>
            <a:ext cx="798300" cy="849600"/>
          </a:xfrm>
          <a:prstGeom prst="straightConnector1">
            <a:avLst/>
          </a:prstGeom>
          <a:noFill/>
          <a:ln cap="flat" cmpd="sng" w="19050">
            <a:solidFill>
              <a:srgbClr val="B7B7B7"/>
            </a:solidFill>
            <a:prstDash val="solid"/>
            <a:round/>
            <a:headEnd len="med" w="med" type="oval"/>
            <a:tailEnd len="med" w="med" type="oval"/>
          </a:ln>
        </p:spPr>
      </p:cxnSp>
      <p:sp>
        <p:nvSpPr>
          <p:cNvPr id="1458" name="Google Shape;1458;p50"/>
          <p:cNvSpPr txBox="1"/>
          <p:nvPr/>
        </p:nvSpPr>
        <p:spPr>
          <a:xfrm>
            <a:off x="3082900" y="4003500"/>
            <a:ext cx="2250600" cy="4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highlight>
                  <a:srgbClr val="FFE48D"/>
                </a:highlight>
                <a:latin typeface="Montserrat ExtraBold"/>
                <a:ea typeface="Montserrat ExtraBold"/>
                <a:cs typeface="Montserrat ExtraBold"/>
                <a:sym typeface="Montserrat ExtraBold"/>
              </a:rPr>
              <a:t>DEVELOPERS REPUTATION</a:t>
            </a:r>
            <a:endParaRPr sz="1200">
              <a:highlight>
                <a:srgbClr val="FFE48D"/>
              </a:highlight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EB Garamond"/>
                <a:ea typeface="EB Garamond"/>
                <a:cs typeface="EB Garamond"/>
                <a:sym typeface="EB Garamond"/>
              </a:rPr>
              <a:t>Whether the developers are among the top 10 in Thailand or not</a:t>
            </a:r>
            <a:endParaRPr sz="1100">
              <a:latin typeface="EB Garamond"/>
              <a:ea typeface="EB Garamond"/>
              <a:cs typeface="EB Garamond"/>
              <a:sym typeface="EB Garamond"/>
            </a:endParaRPr>
          </a:p>
        </p:txBody>
      </p:sp>
      <p:cxnSp>
        <p:nvCxnSpPr>
          <p:cNvPr id="1459" name="Google Shape;1459;p50"/>
          <p:cNvCxnSpPr/>
          <p:nvPr/>
        </p:nvCxnSpPr>
        <p:spPr>
          <a:xfrm flipH="1" rot="10800000">
            <a:off x="5429250" y="3682600"/>
            <a:ext cx="1280400" cy="5001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sp>
        <p:nvSpPr>
          <p:cNvPr id="1460" name="Google Shape;1460;p50"/>
          <p:cNvSpPr txBox="1"/>
          <p:nvPr/>
        </p:nvSpPr>
        <p:spPr>
          <a:xfrm>
            <a:off x="138550" y="3295975"/>
            <a:ext cx="2785500" cy="1293300"/>
          </a:xfrm>
          <a:prstGeom prst="rect">
            <a:avLst/>
          </a:prstGeom>
          <a:solidFill>
            <a:srgbClr val="FFF2CC">
              <a:alpha val="32790"/>
            </a:srgbClr>
          </a:solidFill>
          <a:ln cap="flat" cmpd="sng" w="28575">
            <a:solidFill>
              <a:srgbClr val="9AD7D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 u="sng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Top 10 Developers</a:t>
            </a:r>
            <a:endParaRPr b="1" sz="1200" u="sng">
              <a:solidFill>
                <a:schemeClr val="dk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1.) Pruksa</a:t>
            </a:r>
            <a:endParaRPr sz="1200">
              <a:solidFill>
                <a:schemeClr val="dk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2.) Lumpini</a:t>
            </a:r>
            <a:endParaRPr sz="1200">
              <a:solidFill>
                <a:schemeClr val="dk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3.) Sansiri</a:t>
            </a:r>
            <a:endParaRPr sz="1200">
              <a:solidFill>
                <a:schemeClr val="dk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4.) Supalai</a:t>
            </a:r>
            <a:endParaRPr sz="1200">
              <a:solidFill>
                <a:schemeClr val="dk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5.) AP thailand</a:t>
            </a:r>
            <a:endParaRPr sz="1200">
              <a:solidFill>
                <a:schemeClr val="dk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cxnSp>
        <p:nvCxnSpPr>
          <p:cNvPr id="1461" name="Google Shape;1461;p50"/>
          <p:cNvCxnSpPr/>
          <p:nvPr/>
        </p:nvCxnSpPr>
        <p:spPr>
          <a:xfrm>
            <a:off x="5429250" y="1489100"/>
            <a:ext cx="1101600" cy="656700"/>
          </a:xfrm>
          <a:prstGeom prst="straightConnector1">
            <a:avLst/>
          </a:prstGeom>
          <a:noFill/>
          <a:ln cap="flat" cmpd="sng" w="19050">
            <a:solidFill>
              <a:srgbClr val="B7B7B7"/>
            </a:solidFill>
            <a:prstDash val="solid"/>
            <a:round/>
            <a:headEnd len="med" w="med" type="oval"/>
            <a:tailEnd len="med" w="med" type="oval"/>
          </a:ln>
        </p:spPr>
      </p:cxnSp>
      <p:sp>
        <p:nvSpPr>
          <p:cNvPr id="1462" name="Google Shape;1462;p50"/>
          <p:cNvSpPr txBox="1"/>
          <p:nvPr/>
        </p:nvSpPr>
        <p:spPr>
          <a:xfrm>
            <a:off x="1303225" y="3295900"/>
            <a:ext cx="1980600" cy="144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6.) Land And House</a:t>
            </a:r>
            <a:endParaRPr sz="1200">
              <a:solidFill>
                <a:schemeClr val="dk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7.) Quality House</a:t>
            </a:r>
            <a:endParaRPr sz="1200">
              <a:solidFill>
                <a:schemeClr val="dk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8.) Ananda development</a:t>
            </a:r>
            <a:endParaRPr sz="1200">
              <a:solidFill>
                <a:schemeClr val="dk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9.) Property Perfect</a:t>
            </a:r>
            <a:endParaRPr sz="1200">
              <a:solidFill>
                <a:schemeClr val="dk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10.) Origin Property</a:t>
            </a:r>
            <a:endParaRPr sz="1200">
              <a:latin typeface="EB Garamond"/>
              <a:ea typeface="EB Garamond"/>
              <a:cs typeface="EB Garamond"/>
              <a:sym typeface="EB Garamond"/>
            </a:endParaRPr>
          </a:p>
        </p:txBody>
      </p:sp>
      <p:graphicFrame>
        <p:nvGraphicFramePr>
          <p:cNvPr id="1463" name="Google Shape;1463;p50"/>
          <p:cNvGraphicFramePr/>
          <p:nvPr/>
        </p:nvGraphicFramePr>
        <p:xfrm>
          <a:off x="1177900" y="12315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{A154035F-CFCF-4C86-9D4C-5AF86FC12D68}</a:tableStyleId>
              </a:tblPr>
              <a:tblGrid>
                <a:gridCol w="1455850"/>
                <a:gridCol w="449150"/>
              </a:tblGrid>
              <a:tr h="2333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Ultimate class</a:t>
                      </a:r>
                      <a:endParaRPr sz="1100"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8</a:t>
                      </a:r>
                      <a:endParaRPr sz="1100"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333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Super Luxury class</a:t>
                      </a:r>
                      <a:endParaRPr sz="1100"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7</a:t>
                      </a:r>
                      <a:endParaRPr sz="1100"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333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Luxury class</a:t>
                      </a:r>
                      <a:endParaRPr sz="1100"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6</a:t>
                      </a:r>
                      <a:endParaRPr sz="1100"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333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High class</a:t>
                      </a:r>
                      <a:endParaRPr sz="1100"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5</a:t>
                      </a:r>
                      <a:endParaRPr sz="1100"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333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Upper class</a:t>
                      </a:r>
                      <a:endParaRPr sz="1100"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4</a:t>
                      </a:r>
                      <a:endParaRPr sz="1100"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333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Main class</a:t>
                      </a:r>
                      <a:endParaRPr sz="1100"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3</a:t>
                      </a:r>
                      <a:endParaRPr sz="1100"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333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Economy class</a:t>
                      </a:r>
                      <a:endParaRPr sz="1100"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2</a:t>
                      </a:r>
                      <a:endParaRPr sz="1100"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333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Super economy class</a:t>
                      </a:r>
                      <a:endParaRPr sz="1100"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1</a:t>
                      </a:r>
                      <a:endParaRPr sz="1100"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T="19050" marB="19050" marR="28575" marL="28575" anchor="b">
                    <a:lnL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rgbClr val="FFC8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464" name="Google Shape;1464;p50"/>
          <p:cNvSpPr txBox="1"/>
          <p:nvPr/>
        </p:nvSpPr>
        <p:spPr>
          <a:xfrm>
            <a:off x="3531571" y="1275729"/>
            <a:ext cx="1716000" cy="4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Montserrat ExtraBold"/>
                <a:ea typeface="Montserrat ExtraBold"/>
                <a:cs typeface="Montserrat ExtraBold"/>
                <a:sym typeface="Montserrat ExtraBold"/>
              </a:rPr>
              <a:t>CLASS</a:t>
            </a:r>
            <a:endParaRPr sz="1200"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EB Garamond"/>
                <a:ea typeface="EB Garamond"/>
                <a:cs typeface="EB Garamond"/>
                <a:sym typeface="EB Garamond"/>
              </a:rPr>
              <a:t>Class given by Think of living from price per square rate</a:t>
            </a:r>
            <a:endParaRPr sz="1100"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465" name="Google Shape;1465;p50"/>
          <p:cNvSpPr/>
          <p:nvPr/>
        </p:nvSpPr>
        <p:spPr>
          <a:xfrm rot="-10796987">
            <a:off x="3194499" y="1318926"/>
            <a:ext cx="342300" cy="3234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E48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69" name="Shape 1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0" name="Google Shape;1470;p51"/>
          <p:cNvSpPr txBox="1"/>
          <p:nvPr/>
        </p:nvSpPr>
        <p:spPr>
          <a:xfrm>
            <a:off x="4063075" y="2818600"/>
            <a:ext cx="2899500" cy="4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DISTANCE FROM BTS</a:t>
            </a:r>
            <a:endParaRPr sz="12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Distance between the condominium and the closest BTS station in meters</a:t>
            </a:r>
            <a:endParaRPr sz="11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471" name="Google Shape;1471;p51"/>
          <p:cNvSpPr txBox="1"/>
          <p:nvPr/>
        </p:nvSpPr>
        <p:spPr>
          <a:xfrm>
            <a:off x="3820225" y="3586225"/>
            <a:ext cx="2788500" cy="4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DISTANCE FROM MRT</a:t>
            </a:r>
            <a:endParaRPr sz="1200">
              <a:solidFill>
                <a:srgbClr val="434343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Distance between the condominium and the nearest MRT station</a:t>
            </a:r>
            <a:endParaRPr sz="11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472" name="Google Shape;1472;p51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POPULATION OF THE STUDY</a:t>
            </a:r>
            <a:endParaRPr/>
          </a:p>
        </p:txBody>
      </p:sp>
      <p:grpSp>
        <p:nvGrpSpPr>
          <p:cNvPr id="1473" name="Google Shape;1473;p51"/>
          <p:cNvGrpSpPr/>
          <p:nvPr/>
        </p:nvGrpSpPr>
        <p:grpSpPr>
          <a:xfrm rot="-1048948">
            <a:off x="664796" y="1721498"/>
            <a:ext cx="2480424" cy="2480424"/>
            <a:chOff x="1190500" y="238125"/>
            <a:chExt cx="5236500" cy="5236500"/>
          </a:xfrm>
        </p:grpSpPr>
        <p:sp>
          <p:nvSpPr>
            <p:cNvPr id="1474" name="Google Shape;1474;p51"/>
            <p:cNvSpPr/>
            <p:nvPr/>
          </p:nvSpPr>
          <p:spPr>
            <a:xfrm>
              <a:off x="1190500" y="238125"/>
              <a:ext cx="5236500" cy="5236500"/>
            </a:xfrm>
            <a:custGeom>
              <a:rect b="b" l="l" r="r" t="t"/>
              <a:pathLst>
                <a:path extrusionOk="0" h="209460" w="209460">
                  <a:moveTo>
                    <a:pt x="104728" y="0"/>
                  </a:moveTo>
                  <a:cubicBezTo>
                    <a:pt x="76954" y="0"/>
                    <a:pt x="50314" y="11034"/>
                    <a:pt x="30674" y="30674"/>
                  </a:cubicBezTo>
                  <a:cubicBezTo>
                    <a:pt x="11034" y="50314"/>
                    <a:pt x="0" y="76954"/>
                    <a:pt x="0" y="104731"/>
                  </a:cubicBezTo>
                  <a:cubicBezTo>
                    <a:pt x="0" y="132505"/>
                    <a:pt x="11034" y="159146"/>
                    <a:pt x="30674" y="178786"/>
                  </a:cubicBezTo>
                  <a:cubicBezTo>
                    <a:pt x="50314" y="198426"/>
                    <a:pt x="76954" y="209459"/>
                    <a:pt x="104731" y="209459"/>
                  </a:cubicBezTo>
                  <a:cubicBezTo>
                    <a:pt x="132505" y="209459"/>
                    <a:pt x="159146" y="198426"/>
                    <a:pt x="178786" y="178786"/>
                  </a:cubicBezTo>
                  <a:cubicBezTo>
                    <a:pt x="198426" y="159146"/>
                    <a:pt x="209459" y="132505"/>
                    <a:pt x="209459" y="104731"/>
                  </a:cubicBezTo>
                  <a:lnTo>
                    <a:pt x="209459" y="104728"/>
                  </a:lnTo>
                  <a:cubicBezTo>
                    <a:pt x="209459" y="76954"/>
                    <a:pt x="198426" y="50314"/>
                    <a:pt x="178786" y="30674"/>
                  </a:cubicBezTo>
                  <a:cubicBezTo>
                    <a:pt x="159146" y="11034"/>
                    <a:pt x="132505" y="0"/>
                    <a:pt x="104728" y="0"/>
                  </a:cubicBez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5" name="Google Shape;1475;p51"/>
            <p:cNvSpPr/>
            <p:nvPr/>
          </p:nvSpPr>
          <p:spPr>
            <a:xfrm>
              <a:off x="2004175" y="1051800"/>
              <a:ext cx="3609125" cy="3609125"/>
            </a:xfrm>
            <a:custGeom>
              <a:rect b="b" l="l" r="r" t="t"/>
              <a:pathLst>
                <a:path extrusionOk="0" h="144365" w="144365">
                  <a:moveTo>
                    <a:pt x="72181" y="1"/>
                  </a:moveTo>
                  <a:cubicBezTo>
                    <a:pt x="53041" y="1"/>
                    <a:pt x="34681" y="7608"/>
                    <a:pt x="21143" y="21143"/>
                  </a:cubicBezTo>
                  <a:cubicBezTo>
                    <a:pt x="7608" y="34681"/>
                    <a:pt x="1" y="53041"/>
                    <a:pt x="1" y="72184"/>
                  </a:cubicBezTo>
                  <a:cubicBezTo>
                    <a:pt x="1" y="91325"/>
                    <a:pt x="7608" y="109684"/>
                    <a:pt x="21143" y="123222"/>
                  </a:cubicBezTo>
                  <a:cubicBezTo>
                    <a:pt x="34681" y="136757"/>
                    <a:pt x="53041" y="144365"/>
                    <a:pt x="72184" y="144365"/>
                  </a:cubicBezTo>
                  <a:cubicBezTo>
                    <a:pt x="91325" y="144365"/>
                    <a:pt x="109684" y="136757"/>
                    <a:pt x="123222" y="123222"/>
                  </a:cubicBezTo>
                  <a:cubicBezTo>
                    <a:pt x="136757" y="109684"/>
                    <a:pt x="144364" y="91325"/>
                    <a:pt x="144364" y="72184"/>
                  </a:cubicBezTo>
                  <a:lnTo>
                    <a:pt x="144364" y="72181"/>
                  </a:lnTo>
                  <a:cubicBezTo>
                    <a:pt x="144364" y="53041"/>
                    <a:pt x="136757" y="34681"/>
                    <a:pt x="123222" y="21143"/>
                  </a:cubicBezTo>
                  <a:cubicBezTo>
                    <a:pt x="109684" y="7608"/>
                    <a:pt x="91325" y="1"/>
                    <a:pt x="72181" y="1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6" name="Google Shape;1476;p51"/>
            <p:cNvSpPr/>
            <p:nvPr/>
          </p:nvSpPr>
          <p:spPr>
            <a:xfrm>
              <a:off x="2771525" y="1819150"/>
              <a:ext cx="2074425" cy="2074425"/>
            </a:xfrm>
            <a:custGeom>
              <a:rect b="b" l="l" r="r" t="t"/>
              <a:pathLst>
                <a:path extrusionOk="0" h="82977" w="82977">
                  <a:moveTo>
                    <a:pt x="41490" y="1"/>
                  </a:moveTo>
                  <a:cubicBezTo>
                    <a:pt x="30487" y="1"/>
                    <a:pt x="19933" y="4373"/>
                    <a:pt x="12154" y="12154"/>
                  </a:cubicBezTo>
                  <a:cubicBezTo>
                    <a:pt x="4373" y="19933"/>
                    <a:pt x="1" y="30487"/>
                    <a:pt x="1" y="41490"/>
                  </a:cubicBezTo>
                  <a:cubicBezTo>
                    <a:pt x="1" y="52491"/>
                    <a:pt x="4373" y="63045"/>
                    <a:pt x="12154" y="70823"/>
                  </a:cubicBezTo>
                  <a:cubicBezTo>
                    <a:pt x="19933" y="78605"/>
                    <a:pt x="30487" y="82977"/>
                    <a:pt x="41490" y="82977"/>
                  </a:cubicBezTo>
                  <a:cubicBezTo>
                    <a:pt x="52491" y="82977"/>
                    <a:pt x="63045" y="78605"/>
                    <a:pt x="70823" y="70823"/>
                  </a:cubicBezTo>
                  <a:cubicBezTo>
                    <a:pt x="78605" y="63045"/>
                    <a:pt x="82977" y="52491"/>
                    <a:pt x="82977" y="41490"/>
                  </a:cubicBezTo>
                  <a:lnTo>
                    <a:pt x="82977" y="41487"/>
                  </a:lnTo>
                  <a:cubicBezTo>
                    <a:pt x="82977" y="30487"/>
                    <a:pt x="78605" y="19933"/>
                    <a:pt x="70823" y="12154"/>
                  </a:cubicBezTo>
                  <a:cubicBezTo>
                    <a:pt x="63045" y="4373"/>
                    <a:pt x="52491" y="1"/>
                    <a:pt x="4149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7" name="Google Shape;1477;p51"/>
            <p:cNvSpPr/>
            <p:nvPr/>
          </p:nvSpPr>
          <p:spPr>
            <a:xfrm>
              <a:off x="1190500" y="240800"/>
              <a:ext cx="2500200" cy="5231150"/>
            </a:xfrm>
            <a:custGeom>
              <a:rect b="b" l="l" r="r" t="t"/>
              <a:pathLst>
                <a:path extrusionOk="0" h="209246" w="100008">
                  <a:moveTo>
                    <a:pt x="100007" y="0"/>
                  </a:moveTo>
                  <a:cubicBezTo>
                    <a:pt x="44359" y="2468"/>
                    <a:pt x="0" y="48363"/>
                    <a:pt x="0" y="104624"/>
                  </a:cubicBezTo>
                  <a:cubicBezTo>
                    <a:pt x="0" y="160883"/>
                    <a:pt x="44359" y="206778"/>
                    <a:pt x="100007" y="209245"/>
                  </a:cubicBezTo>
                  <a:lnTo>
                    <a:pt x="100007" y="145842"/>
                  </a:lnTo>
                  <a:cubicBezTo>
                    <a:pt x="79318" y="143496"/>
                    <a:pt x="63242" y="125937"/>
                    <a:pt x="63242" y="104624"/>
                  </a:cubicBezTo>
                  <a:cubicBezTo>
                    <a:pt x="63242" y="83308"/>
                    <a:pt x="79318" y="65750"/>
                    <a:pt x="100007" y="63406"/>
                  </a:cubicBezTo>
                  <a:lnTo>
                    <a:pt x="100007" y="0"/>
                  </a:ln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8" name="Google Shape;1478;p51"/>
            <p:cNvSpPr/>
            <p:nvPr/>
          </p:nvSpPr>
          <p:spPr>
            <a:xfrm>
              <a:off x="2004175" y="1055675"/>
              <a:ext cx="1686525" cy="3601400"/>
            </a:xfrm>
            <a:custGeom>
              <a:rect b="b" l="l" r="r" t="t"/>
              <a:pathLst>
                <a:path extrusionOk="0" h="144056" w="67461">
                  <a:moveTo>
                    <a:pt x="67460" y="0"/>
                  </a:moveTo>
                  <a:cubicBezTo>
                    <a:pt x="29796" y="2431"/>
                    <a:pt x="1" y="33752"/>
                    <a:pt x="1" y="72029"/>
                  </a:cubicBezTo>
                  <a:cubicBezTo>
                    <a:pt x="1" y="110307"/>
                    <a:pt x="29800" y="141625"/>
                    <a:pt x="67460" y="144055"/>
                  </a:cubicBezTo>
                  <a:lnTo>
                    <a:pt x="67460" y="113247"/>
                  </a:lnTo>
                  <a:cubicBezTo>
                    <a:pt x="46771" y="110901"/>
                    <a:pt x="30695" y="93342"/>
                    <a:pt x="30695" y="72029"/>
                  </a:cubicBezTo>
                  <a:cubicBezTo>
                    <a:pt x="30695" y="50713"/>
                    <a:pt x="46771" y="33155"/>
                    <a:pt x="67460" y="30811"/>
                  </a:cubicBezTo>
                  <a:lnTo>
                    <a:pt x="67460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479" name="Google Shape;1479;p51"/>
          <p:cNvGrpSpPr/>
          <p:nvPr/>
        </p:nvGrpSpPr>
        <p:grpSpPr>
          <a:xfrm>
            <a:off x="1651763" y="2660933"/>
            <a:ext cx="498368" cy="498420"/>
            <a:chOff x="5176875" y="-4638050"/>
            <a:chExt cx="2372050" cy="2372300"/>
          </a:xfrm>
        </p:grpSpPr>
        <p:sp>
          <p:nvSpPr>
            <p:cNvPr id="1480" name="Google Shape;1480;p51"/>
            <p:cNvSpPr/>
            <p:nvPr/>
          </p:nvSpPr>
          <p:spPr>
            <a:xfrm>
              <a:off x="6316425" y="-4638050"/>
              <a:ext cx="92450" cy="231775"/>
            </a:xfrm>
            <a:custGeom>
              <a:rect b="b" l="l" r="r" t="t"/>
              <a:pathLst>
                <a:path extrusionOk="0" h="9271" w="3698">
                  <a:moveTo>
                    <a:pt x="1859" y="0"/>
                  </a:moveTo>
                  <a:cubicBezTo>
                    <a:pt x="831" y="0"/>
                    <a:pt x="1" y="830"/>
                    <a:pt x="1" y="1858"/>
                  </a:cubicBezTo>
                  <a:lnTo>
                    <a:pt x="1" y="7413"/>
                  </a:lnTo>
                  <a:cubicBezTo>
                    <a:pt x="1" y="8440"/>
                    <a:pt x="831" y="9271"/>
                    <a:pt x="1859" y="9271"/>
                  </a:cubicBezTo>
                  <a:cubicBezTo>
                    <a:pt x="2867" y="9271"/>
                    <a:pt x="3697" y="8440"/>
                    <a:pt x="3697" y="7413"/>
                  </a:cubicBezTo>
                  <a:lnTo>
                    <a:pt x="3697" y="1858"/>
                  </a:lnTo>
                  <a:cubicBezTo>
                    <a:pt x="3697" y="830"/>
                    <a:pt x="2867" y="0"/>
                    <a:pt x="1859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1" name="Google Shape;1481;p51"/>
            <p:cNvSpPr/>
            <p:nvPr/>
          </p:nvSpPr>
          <p:spPr>
            <a:xfrm>
              <a:off x="7289450" y="-3498500"/>
              <a:ext cx="259475" cy="92925"/>
            </a:xfrm>
            <a:custGeom>
              <a:rect b="b" l="l" r="r" t="t"/>
              <a:pathLst>
                <a:path extrusionOk="0" h="3717" w="10379">
                  <a:moveTo>
                    <a:pt x="1839" y="0"/>
                  </a:moveTo>
                  <a:cubicBezTo>
                    <a:pt x="831" y="0"/>
                    <a:pt x="1" y="830"/>
                    <a:pt x="1" y="1858"/>
                  </a:cubicBezTo>
                  <a:cubicBezTo>
                    <a:pt x="1" y="2886"/>
                    <a:pt x="831" y="3716"/>
                    <a:pt x="1839" y="3716"/>
                  </a:cubicBezTo>
                  <a:lnTo>
                    <a:pt x="8520" y="3716"/>
                  </a:lnTo>
                  <a:cubicBezTo>
                    <a:pt x="9548" y="3716"/>
                    <a:pt x="10378" y="2886"/>
                    <a:pt x="10378" y="1858"/>
                  </a:cubicBezTo>
                  <a:cubicBezTo>
                    <a:pt x="10378" y="830"/>
                    <a:pt x="9548" y="0"/>
                    <a:pt x="8520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2" name="Google Shape;1482;p51"/>
            <p:cNvSpPr/>
            <p:nvPr/>
          </p:nvSpPr>
          <p:spPr>
            <a:xfrm>
              <a:off x="5176875" y="-3498500"/>
              <a:ext cx="259450" cy="92925"/>
            </a:xfrm>
            <a:custGeom>
              <a:rect b="b" l="l" r="r" t="t"/>
              <a:pathLst>
                <a:path extrusionOk="0" h="3717" w="10378">
                  <a:moveTo>
                    <a:pt x="1839" y="0"/>
                  </a:moveTo>
                  <a:cubicBezTo>
                    <a:pt x="830" y="0"/>
                    <a:pt x="0" y="830"/>
                    <a:pt x="0" y="1858"/>
                  </a:cubicBezTo>
                  <a:cubicBezTo>
                    <a:pt x="0" y="2886"/>
                    <a:pt x="830" y="3716"/>
                    <a:pt x="1839" y="3716"/>
                  </a:cubicBezTo>
                  <a:lnTo>
                    <a:pt x="8520" y="3716"/>
                  </a:lnTo>
                  <a:cubicBezTo>
                    <a:pt x="9548" y="3716"/>
                    <a:pt x="10378" y="2886"/>
                    <a:pt x="10378" y="1858"/>
                  </a:cubicBezTo>
                  <a:cubicBezTo>
                    <a:pt x="10378" y="830"/>
                    <a:pt x="9548" y="0"/>
                    <a:pt x="8520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3" name="Google Shape;1483;p51"/>
            <p:cNvSpPr/>
            <p:nvPr/>
          </p:nvSpPr>
          <p:spPr>
            <a:xfrm>
              <a:off x="6989575" y="-4313025"/>
              <a:ext cx="211450" cy="189325"/>
            </a:xfrm>
            <a:custGeom>
              <a:rect b="b" l="l" r="r" t="t"/>
              <a:pathLst>
                <a:path extrusionOk="0" h="7573" w="8458">
                  <a:moveTo>
                    <a:pt x="6414" y="1"/>
                  </a:moveTo>
                  <a:cubicBezTo>
                    <a:pt x="5925" y="1"/>
                    <a:pt x="5438" y="188"/>
                    <a:pt x="5077" y="559"/>
                  </a:cubicBezTo>
                  <a:lnTo>
                    <a:pt x="1144" y="4493"/>
                  </a:lnTo>
                  <a:cubicBezTo>
                    <a:pt x="1" y="5851"/>
                    <a:pt x="1162" y="7572"/>
                    <a:pt x="2564" y="7572"/>
                  </a:cubicBezTo>
                  <a:cubicBezTo>
                    <a:pt x="2957" y="7572"/>
                    <a:pt x="3368" y="7437"/>
                    <a:pt x="3753" y="7122"/>
                  </a:cubicBezTo>
                  <a:lnTo>
                    <a:pt x="7706" y="3188"/>
                  </a:lnTo>
                  <a:cubicBezTo>
                    <a:pt x="8438" y="2476"/>
                    <a:pt x="8457" y="1271"/>
                    <a:pt x="7726" y="539"/>
                  </a:cubicBezTo>
                  <a:cubicBezTo>
                    <a:pt x="7365" y="179"/>
                    <a:pt x="6889" y="1"/>
                    <a:pt x="6414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4" name="Google Shape;1484;p51"/>
            <p:cNvSpPr/>
            <p:nvPr/>
          </p:nvSpPr>
          <p:spPr>
            <a:xfrm>
              <a:off x="5525750" y="-4312400"/>
              <a:ext cx="199675" cy="191150"/>
            </a:xfrm>
            <a:custGeom>
              <a:rect b="b" l="l" r="r" t="t"/>
              <a:pathLst>
                <a:path extrusionOk="0" h="7646" w="7987">
                  <a:moveTo>
                    <a:pt x="2027" y="0"/>
                  </a:moveTo>
                  <a:cubicBezTo>
                    <a:pt x="1552" y="0"/>
                    <a:pt x="1078" y="178"/>
                    <a:pt x="712" y="534"/>
                  </a:cubicBezTo>
                  <a:cubicBezTo>
                    <a:pt x="1" y="1265"/>
                    <a:pt x="1" y="2432"/>
                    <a:pt x="712" y="3163"/>
                  </a:cubicBezTo>
                  <a:lnTo>
                    <a:pt x="4646" y="7097"/>
                  </a:lnTo>
                  <a:cubicBezTo>
                    <a:pt x="5012" y="7462"/>
                    <a:pt x="5486" y="7645"/>
                    <a:pt x="5960" y="7645"/>
                  </a:cubicBezTo>
                  <a:cubicBezTo>
                    <a:pt x="6435" y="7645"/>
                    <a:pt x="6909" y="7462"/>
                    <a:pt x="7275" y="7097"/>
                  </a:cubicBezTo>
                  <a:cubicBezTo>
                    <a:pt x="7986" y="6365"/>
                    <a:pt x="7986" y="5199"/>
                    <a:pt x="7275" y="4468"/>
                  </a:cubicBezTo>
                  <a:lnTo>
                    <a:pt x="3341" y="534"/>
                  </a:lnTo>
                  <a:cubicBezTo>
                    <a:pt x="2976" y="178"/>
                    <a:pt x="2501" y="0"/>
                    <a:pt x="2027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5" name="Google Shape;1485;p51"/>
            <p:cNvSpPr/>
            <p:nvPr/>
          </p:nvSpPr>
          <p:spPr>
            <a:xfrm>
              <a:off x="6300625" y="-2358450"/>
              <a:ext cx="108250" cy="92700"/>
            </a:xfrm>
            <a:custGeom>
              <a:rect b="b" l="l" r="r" t="t"/>
              <a:pathLst>
                <a:path extrusionOk="0" h="3708" w="4330">
                  <a:moveTo>
                    <a:pt x="2491" y="0"/>
                  </a:moveTo>
                  <a:cubicBezTo>
                    <a:pt x="830" y="0"/>
                    <a:pt x="0" y="1977"/>
                    <a:pt x="1166" y="3163"/>
                  </a:cubicBezTo>
                  <a:cubicBezTo>
                    <a:pt x="1542" y="3539"/>
                    <a:pt x="2005" y="3707"/>
                    <a:pt x="2459" y="3707"/>
                  </a:cubicBezTo>
                  <a:cubicBezTo>
                    <a:pt x="3413" y="3707"/>
                    <a:pt x="4329" y="2963"/>
                    <a:pt x="4329" y="1838"/>
                  </a:cubicBezTo>
                  <a:cubicBezTo>
                    <a:pt x="4329" y="811"/>
                    <a:pt x="3499" y="0"/>
                    <a:pt x="2491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6" name="Google Shape;1486;p51"/>
            <p:cNvSpPr/>
            <p:nvPr/>
          </p:nvSpPr>
          <p:spPr>
            <a:xfrm>
              <a:off x="5690800" y="-4220975"/>
              <a:ext cx="1343675" cy="1954950"/>
            </a:xfrm>
            <a:custGeom>
              <a:rect b="b" l="l" r="r" t="t"/>
              <a:pathLst>
                <a:path extrusionOk="0" h="78198" w="53747">
                  <a:moveTo>
                    <a:pt x="12968" y="9271"/>
                  </a:moveTo>
                  <a:cubicBezTo>
                    <a:pt x="15024" y="9271"/>
                    <a:pt x="16684" y="10911"/>
                    <a:pt x="16684" y="12967"/>
                  </a:cubicBezTo>
                  <a:lnTo>
                    <a:pt x="16684" y="20558"/>
                  </a:lnTo>
                  <a:lnTo>
                    <a:pt x="9271" y="20558"/>
                  </a:lnTo>
                  <a:lnTo>
                    <a:pt x="9271" y="12967"/>
                  </a:lnTo>
                  <a:cubicBezTo>
                    <a:pt x="9271" y="10911"/>
                    <a:pt x="10932" y="9271"/>
                    <a:pt x="12968" y="9271"/>
                  </a:cubicBezTo>
                  <a:close/>
                  <a:moveTo>
                    <a:pt x="24097" y="3697"/>
                  </a:moveTo>
                  <a:cubicBezTo>
                    <a:pt x="26152" y="3697"/>
                    <a:pt x="27793" y="5357"/>
                    <a:pt x="27793" y="7413"/>
                  </a:cubicBezTo>
                  <a:lnTo>
                    <a:pt x="27793" y="20558"/>
                  </a:lnTo>
                  <a:lnTo>
                    <a:pt x="20380" y="20558"/>
                  </a:lnTo>
                  <a:lnTo>
                    <a:pt x="20380" y="7413"/>
                  </a:lnTo>
                  <a:cubicBezTo>
                    <a:pt x="20380" y="5357"/>
                    <a:pt x="22041" y="3697"/>
                    <a:pt x="24097" y="3697"/>
                  </a:cubicBezTo>
                  <a:close/>
                  <a:moveTo>
                    <a:pt x="35215" y="9271"/>
                  </a:moveTo>
                  <a:cubicBezTo>
                    <a:pt x="37267" y="9276"/>
                    <a:pt x="38922" y="10915"/>
                    <a:pt x="38922" y="12967"/>
                  </a:cubicBezTo>
                  <a:lnTo>
                    <a:pt x="38922" y="25203"/>
                  </a:lnTo>
                  <a:cubicBezTo>
                    <a:pt x="38922" y="25717"/>
                    <a:pt x="38823" y="25875"/>
                    <a:pt x="38803" y="25875"/>
                  </a:cubicBezTo>
                  <a:cubicBezTo>
                    <a:pt x="38598" y="26080"/>
                    <a:pt x="37664" y="26122"/>
                    <a:pt x="36800" y="26122"/>
                  </a:cubicBezTo>
                  <a:cubicBezTo>
                    <a:pt x="36499" y="26122"/>
                    <a:pt x="36207" y="26117"/>
                    <a:pt x="35957" y="26112"/>
                  </a:cubicBezTo>
                  <a:lnTo>
                    <a:pt x="35225" y="26112"/>
                  </a:lnTo>
                  <a:cubicBezTo>
                    <a:pt x="33170" y="26112"/>
                    <a:pt x="31509" y="24452"/>
                    <a:pt x="31509" y="22416"/>
                  </a:cubicBezTo>
                  <a:lnTo>
                    <a:pt x="31509" y="12967"/>
                  </a:lnTo>
                  <a:cubicBezTo>
                    <a:pt x="31509" y="10915"/>
                    <a:pt x="33164" y="9276"/>
                    <a:pt x="35215" y="9271"/>
                  </a:cubicBezTo>
                  <a:close/>
                  <a:moveTo>
                    <a:pt x="46334" y="14825"/>
                  </a:moveTo>
                  <a:cubicBezTo>
                    <a:pt x="48390" y="14825"/>
                    <a:pt x="50031" y="16486"/>
                    <a:pt x="50031" y="18522"/>
                  </a:cubicBezTo>
                  <a:lnTo>
                    <a:pt x="50031" y="27970"/>
                  </a:lnTo>
                  <a:cubicBezTo>
                    <a:pt x="50031" y="30026"/>
                    <a:pt x="48390" y="31686"/>
                    <a:pt x="46334" y="31686"/>
                  </a:cubicBezTo>
                  <a:cubicBezTo>
                    <a:pt x="44279" y="31686"/>
                    <a:pt x="42618" y="30026"/>
                    <a:pt x="42618" y="27970"/>
                  </a:cubicBezTo>
                  <a:lnTo>
                    <a:pt x="42618" y="18522"/>
                  </a:lnTo>
                  <a:cubicBezTo>
                    <a:pt x="42618" y="16486"/>
                    <a:pt x="44279" y="14825"/>
                    <a:pt x="46334" y="14825"/>
                  </a:cubicBezTo>
                  <a:close/>
                  <a:moveTo>
                    <a:pt x="24097" y="0"/>
                  </a:moveTo>
                  <a:cubicBezTo>
                    <a:pt x="20321" y="0"/>
                    <a:pt x="17158" y="2827"/>
                    <a:pt x="16724" y="6583"/>
                  </a:cubicBezTo>
                  <a:cubicBezTo>
                    <a:pt x="15515" y="5872"/>
                    <a:pt x="14230" y="5548"/>
                    <a:pt x="12979" y="5548"/>
                  </a:cubicBezTo>
                  <a:cubicBezTo>
                    <a:pt x="9117" y="5548"/>
                    <a:pt x="5575" y="8637"/>
                    <a:pt x="5575" y="12967"/>
                  </a:cubicBezTo>
                  <a:lnTo>
                    <a:pt x="5575" y="20795"/>
                  </a:lnTo>
                  <a:cubicBezTo>
                    <a:pt x="2294" y="21645"/>
                    <a:pt x="1" y="24590"/>
                    <a:pt x="1" y="27970"/>
                  </a:cubicBezTo>
                  <a:lnTo>
                    <a:pt x="1" y="41886"/>
                  </a:lnTo>
                  <a:cubicBezTo>
                    <a:pt x="1" y="52026"/>
                    <a:pt x="8184" y="57877"/>
                    <a:pt x="11130" y="59637"/>
                  </a:cubicBezTo>
                  <a:lnTo>
                    <a:pt x="11130" y="76339"/>
                  </a:lnTo>
                  <a:cubicBezTo>
                    <a:pt x="11130" y="77367"/>
                    <a:pt x="11960" y="78198"/>
                    <a:pt x="12988" y="78198"/>
                  </a:cubicBezTo>
                  <a:lnTo>
                    <a:pt x="18542" y="78198"/>
                  </a:lnTo>
                  <a:cubicBezTo>
                    <a:pt x="19570" y="78198"/>
                    <a:pt x="20380" y="77367"/>
                    <a:pt x="20380" y="76339"/>
                  </a:cubicBezTo>
                  <a:cubicBezTo>
                    <a:pt x="20380" y="75312"/>
                    <a:pt x="19570" y="74501"/>
                    <a:pt x="18542" y="74501"/>
                  </a:cubicBezTo>
                  <a:lnTo>
                    <a:pt x="14826" y="74501"/>
                  </a:lnTo>
                  <a:lnTo>
                    <a:pt x="14826" y="58549"/>
                  </a:lnTo>
                  <a:cubicBezTo>
                    <a:pt x="14826" y="57858"/>
                    <a:pt x="14431" y="57205"/>
                    <a:pt x="13818" y="56909"/>
                  </a:cubicBezTo>
                  <a:cubicBezTo>
                    <a:pt x="13699" y="56849"/>
                    <a:pt x="3717" y="51690"/>
                    <a:pt x="3717" y="41886"/>
                  </a:cubicBezTo>
                  <a:lnTo>
                    <a:pt x="3717" y="27970"/>
                  </a:lnTo>
                  <a:cubicBezTo>
                    <a:pt x="3717" y="25934"/>
                    <a:pt x="5377" y="24274"/>
                    <a:pt x="7413" y="24274"/>
                  </a:cubicBezTo>
                  <a:lnTo>
                    <a:pt x="27615" y="24274"/>
                  </a:lnTo>
                  <a:cubicBezTo>
                    <a:pt x="26726" y="28583"/>
                    <a:pt x="22930" y="31686"/>
                    <a:pt x="18542" y="31686"/>
                  </a:cubicBezTo>
                  <a:lnTo>
                    <a:pt x="12988" y="31686"/>
                  </a:lnTo>
                  <a:cubicBezTo>
                    <a:pt x="11960" y="31686"/>
                    <a:pt x="11130" y="32517"/>
                    <a:pt x="11130" y="33544"/>
                  </a:cubicBezTo>
                  <a:cubicBezTo>
                    <a:pt x="11130" y="34552"/>
                    <a:pt x="11960" y="35383"/>
                    <a:pt x="12988" y="35383"/>
                  </a:cubicBezTo>
                  <a:cubicBezTo>
                    <a:pt x="21171" y="35402"/>
                    <a:pt x="27793" y="42024"/>
                    <a:pt x="27813" y="50208"/>
                  </a:cubicBezTo>
                  <a:cubicBezTo>
                    <a:pt x="27813" y="51236"/>
                    <a:pt x="28623" y="52066"/>
                    <a:pt x="29651" y="52066"/>
                  </a:cubicBezTo>
                  <a:cubicBezTo>
                    <a:pt x="30679" y="52066"/>
                    <a:pt x="31509" y="51236"/>
                    <a:pt x="31509" y="50208"/>
                  </a:cubicBezTo>
                  <a:cubicBezTo>
                    <a:pt x="31509" y="45108"/>
                    <a:pt x="35660" y="40957"/>
                    <a:pt x="40780" y="40957"/>
                  </a:cubicBezTo>
                  <a:cubicBezTo>
                    <a:pt x="41808" y="40957"/>
                    <a:pt x="42618" y="40127"/>
                    <a:pt x="42618" y="39099"/>
                  </a:cubicBezTo>
                  <a:cubicBezTo>
                    <a:pt x="42618" y="38071"/>
                    <a:pt x="41808" y="37241"/>
                    <a:pt x="40780" y="37241"/>
                  </a:cubicBezTo>
                  <a:cubicBezTo>
                    <a:pt x="36471" y="37241"/>
                    <a:pt x="32438" y="39395"/>
                    <a:pt x="30027" y="42953"/>
                  </a:cubicBezTo>
                  <a:cubicBezTo>
                    <a:pt x="28564" y="39534"/>
                    <a:pt x="26093" y="36628"/>
                    <a:pt x="22970" y="34612"/>
                  </a:cubicBezTo>
                  <a:cubicBezTo>
                    <a:pt x="26192" y="33426"/>
                    <a:pt x="28801" y="31034"/>
                    <a:pt x="30284" y="27950"/>
                  </a:cubicBezTo>
                  <a:cubicBezTo>
                    <a:pt x="31628" y="29156"/>
                    <a:pt x="33387" y="29828"/>
                    <a:pt x="35225" y="29828"/>
                  </a:cubicBezTo>
                  <a:lnTo>
                    <a:pt x="36629" y="29828"/>
                  </a:lnTo>
                  <a:cubicBezTo>
                    <a:pt x="36733" y="29831"/>
                    <a:pt x="36836" y="29832"/>
                    <a:pt x="36940" y="29832"/>
                  </a:cubicBezTo>
                  <a:cubicBezTo>
                    <a:pt x="37667" y="29832"/>
                    <a:pt x="38393" y="29771"/>
                    <a:pt x="39119" y="29650"/>
                  </a:cubicBezTo>
                  <a:cubicBezTo>
                    <a:pt x="39890" y="33011"/>
                    <a:pt x="42895" y="35383"/>
                    <a:pt x="46334" y="35383"/>
                  </a:cubicBezTo>
                  <a:cubicBezTo>
                    <a:pt x="47639" y="35383"/>
                    <a:pt x="48924" y="35047"/>
                    <a:pt x="50051" y="34394"/>
                  </a:cubicBezTo>
                  <a:lnTo>
                    <a:pt x="50051" y="41886"/>
                  </a:lnTo>
                  <a:cubicBezTo>
                    <a:pt x="50051" y="51690"/>
                    <a:pt x="40048" y="56849"/>
                    <a:pt x="39950" y="56889"/>
                  </a:cubicBezTo>
                  <a:cubicBezTo>
                    <a:pt x="39317" y="57205"/>
                    <a:pt x="38922" y="57858"/>
                    <a:pt x="38922" y="58549"/>
                  </a:cubicBezTo>
                  <a:lnTo>
                    <a:pt x="38922" y="74501"/>
                  </a:lnTo>
                  <a:lnTo>
                    <a:pt x="35225" y="74501"/>
                  </a:lnTo>
                  <a:cubicBezTo>
                    <a:pt x="34197" y="74501"/>
                    <a:pt x="33367" y="75312"/>
                    <a:pt x="33367" y="76339"/>
                  </a:cubicBezTo>
                  <a:cubicBezTo>
                    <a:pt x="33367" y="77367"/>
                    <a:pt x="34197" y="78198"/>
                    <a:pt x="35225" y="78198"/>
                  </a:cubicBezTo>
                  <a:lnTo>
                    <a:pt x="40780" y="78198"/>
                  </a:lnTo>
                  <a:cubicBezTo>
                    <a:pt x="41808" y="78198"/>
                    <a:pt x="42638" y="77367"/>
                    <a:pt x="42638" y="76339"/>
                  </a:cubicBezTo>
                  <a:lnTo>
                    <a:pt x="42638" y="59637"/>
                  </a:lnTo>
                  <a:cubicBezTo>
                    <a:pt x="45563" y="57858"/>
                    <a:pt x="53747" y="52026"/>
                    <a:pt x="53747" y="41886"/>
                  </a:cubicBezTo>
                  <a:lnTo>
                    <a:pt x="53747" y="18522"/>
                  </a:lnTo>
                  <a:cubicBezTo>
                    <a:pt x="53747" y="14192"/>
                    <a:pt x="50194" y="11102"/>
                    <a:pt x="46326" y="11102"/>
                  </a:cubicBezTo>
                  <a:cubicBezTo>
                    <a:pt x="45073" y="11102"/>
                    <a:pt x="43788" y="11426"/>
                    <a:pt x="42579" y="12137"/>
                  </a:cubicBezTo>
                  <a:cubicBezTo>
                    <a:pt x="42140" y="8187"/>
                    <a:pt x="38800" y="5548"/>
                    <a:pt x="35218" y="5548"/>
                  </a:cubicBezTo>
                  <a:cubicBezTo>
                    <a:pt x="33960" y="5548"/>
                    <a:pt x="32672" y="5873"/>
                    <a:pt x="31470" y="6583"/>
                  </a:cubicBezTo>
                  <a:cubicBezTo>
                    <a:pt x="31035" y="2827"/>
                    <a:pt x="27872" y="0"/>
                    <a:pt x="24097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87" name="Google Shape;1487;p51"/>
          <p:cNvSpPr txBox="1"/>
          <p:nvPr/>
        </p:nvSpPr>
        <p:spPr>
          <a:xfrm>
            <a:off x="3022719" y="1425675"/>
            <a:ext cx="2899500" cy="2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66AAA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LOCATIONAL ATTRIBUTES</a:t>
            </a:r>
            <a:endParaRPr>
              <a:solidFill>
                <a:srgbClr val="66AAA2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cxnSp>
        <p:nvCxnSpPr>
          <p:cNvPr id="1488" name="Google Shape;1488;p51"/>
          <p:cNvCxnSpPr/>
          <p:nvPr/>
        </p:nvCxnSpPr>
        <p:spPr>
          <a:xfrm>
            <a:off x="2750450" y="3037575"/>
            <a:ext cx="1166700" cy="768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cxnSp>
        <p:nvCxnSpPr>
          <p:cNvPr id="1489" name="Google Shape;1489;p51"/>
          <p:cNvCxnSpPr/>
          <p:nvPr/>
        </p:nvCxnSpPr>
        <p:spPr>
          <a:xfrm>
            <a:off x="2669200" y="3437425"/>
            <a:ext cx="984000" cy="3669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sp>
        <p:nvSpPr>
          <p:cNvPr id="1490" name="Google Shape;1490;p51"/>
          <p:cNvSpPr txBox="1"/>
          <p:nvPr/>
        </p:nvSpPr>
        <p:spPr>
          <a:xfrm>
            <a:off x="3812151" y="2050950"/>
            <a:ext cx="1839600" cy="4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3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highlight>
                  <a:srgbClr val="FFE48D"/>
                </a:highlight>
                <a:latin typeface="Montserrat ExtraBold"/>
                <a:ea typeface="Montserrat ExtraBold"/>
                <a:cs typeface="Montserrat ExtraBold"/>
                <a:sym typeface="Montserrat ExtraBold"/>
              </a:rPr>
              <a:t>DISTANCE FROM CBD</a:t>
            </a:r>
            <a:endParaRPr sz="1200">
              <a:solidFill>
                <a:srgbClr val="434343"/>
              </a:solidFill>
              <a:highlight>
                <a:srgbClr val="FFE48D"/>
              </a:highlight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434343"/>
                </a:solidFill>
                <a:latin typeface="EB Garamond"/>
                <a:ea typeface="EB Garamond"/>
                <a:cs typeface="EB Garamond"/>
                <a:sym typeface="EB Garamond"/>
              </a:rPr>
              <a:t>Number of stations needed to travel from the closest BTS station</a:t>
            </a:r>
            <a:endParaRPr sz="1100">
              <a:solidFill>
                <a:srgbClr val="43434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cxnSp>
        <p:nvCxnSpPr>
          <p:cNvPr id="1491" name="Google Shape;1491;p51"/>
          <p:cNvCxnSpPr/>
          <p:nvPr/>
        </p:nvCxnSpPr>
        <p:spPr>
          <a:xfrm flipH="1" rot="10800000">
            <a:off x="2679400" y="2351625"/>
            <a:ext cx="951000" cy="204900"/>
          </a:xfrm>
          <a:prstGeom prst="straightConnector1">
            <a:avLst/>
          </a:prstGeom>
          <a:noFill/>
          <a:ln cap="flat" cmpd="sng" w="19050">
            <a:solidFill>
              <a:srgbClr val="434343"/>
            </a:solidFill>
            <a:prstDash val="solid"/>
            <a:round/>
            <a:headEnd len="med" w="med" type="oval"/>
            <a:tailEnd len="med" w="med" type="oval"/>
          </a:ln>
        </p:spPr>
      </p:cxnSp>
      <p:sp>
        <p:nvSpPr>
          <p:cNvPr id="1492" name="Google Shape;1492;p51"/>
          <p:cNvSpPr txBox="1"/>
          <p:nvPr/>
        </p:nvSpPr>
        <p:spPr>
          <a:xfrm>
            <a:off x="6436350" y="1901775"/>
            <a:ext cx="2345100" cy="916800"/>
          </a:xfrm>
          <a:prstGeom prst="rect">
            <a:avLst/>
          </a:prstGeom>
          <a:solidFill>
            <a:srgbClr val="ADDBD7">
              <a:alpha val="20540"/>
            </a:srgbClr>
          </a:solidFill>
          <a:ln cap="flat" cmpd="sng" w="28575">
            <a:solidFill>
              <a:srgbClr val="FFC8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EB Garamond"/>
                <a:ea typeface="EB Garamond"/>
                <a:cs typeface="EB Garamond"/>
                <a:sym typeface="EB Garamond"/>
              </a:rPr>
              <a:t>CBDs consists of </a:t>
            </a:r>
            <a:endParaRPr sz="1100"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EB Garamond"/>
                <a:ea typeface="EB Garamond"/>
                <a:cs typeface="EB Garamond"/>
                <a:sym typeface="EB Garamond"/>
              </a:rPr>
              <a:t>Main CBD: Ratchathewi to Chitlom</a:t>
            </a:r>
            <a:endParaRPr sz="1100"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EB Garamond"/>
                <a:ea typeface="EB Garamond"/>
                <a:cs typeface="EB Garamond"/>
                <a:sym typeface="EB Garamond"/>
              </a:rPr>
              <a:t>Northern CBD: Mo Chit</a:t>
            </a:r>
            <a:endParaRPr sz="1100"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EB Garamond"/>
                <a:ea typeface="EB Garamond"/>
                <a:cs typeface="EB Garamond"/>
                <a:sym typeface="EB Garamond"/>
              </a:rPr>
              <a:t>Extended CBD: Thong lor to Ekkamai</a:t>
            </a:r>
            <a:endParaRPr sz="1100"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493" name="Google Shape;1493;p51"/>
          <p:cNvSpPr txBox="1"/>
          <p:nvPr/>
        </p:nvSpPr>
        <p:spPr>
          <a:xfrm>
            <a:off x="1136313" y="4557400"/>
            <a:ext cx="6649200" cy="366900"/>
          </a:xfrm>
          <a:prstGeom prst="rect">
            <a:avLst/>
          </a:prstGeom>
          <a:solidFill>
            <a:srgbClr val="FFE48D">
              <a:alpha val="20540"/>
            </a:srgbClr>
          </a:solidFill>
          <a:ln cap="flat" cmpd="sng" w="28575">
            <a:solidFill>
              <a:srgbClr val="74C1B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494" name="Google Shape;1494;p51"/>
          <p:cNvSpPr txBox="1"/>
          <p:nvPr/>
        </p:nvSpPr>
        <p:spPr>
          <a:xfrm>
            <a:off x="1174588" y="4547375"/>
            <a:ext cx="6833100" cy="36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Samples collected from areas within </a:t>
            </a:r>
            <a:r>
              <a:rPr lang="en">
                <a:highlight>
                  <a:srgbClr val="FDC052"/>
                </a:highlight>
                <a:latin typeface="EB Garamond"/>
                <a:ea typeface="EB Garamond"/>
                <a:cs typeface="EB Garamond"/>
                <a:sym typeface="EB Garamond"/>
              </a:rPr>
              <a:t>walking radius (</a:t>
            </a:r>
            <a:r>
              <a:rPr lang="en">
                <a:solidFill>
                  <a:schemeClr val="dk1"/>
                </a:solidFill>
                <a:highlight>
                  <a:srgbClr val="FDC052"/>
                </a:highlight>
                <a:latin typeface="EB Garamond"/>
                <a:ea typeface="EB Garamond"/>
                <a:cs typeface="EB Garamond"/>
                <a:sym typeface="EB Garamond"/>
              </a:rPr>
              <a:t>1,000 m.)</a:t>
            </a: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of BTS stations along BTS line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495" name="Google Shape;1495;p51"/>
          <p:cNvSpPr/>
          <p:nvPr/>
        </p:nvSpPr>
        <p:spPr>
          <a:xfrm>
            <a:off x="5749800" y="2202925"/>
            <a:ext cx="572100" cy="233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E48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99" name="Shape 1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0" name="Google Shape;1500;p52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VARIABLE DESCRIPTION</a:t>
            </a:r>
            <a:endParaRPr/>
          </a:p>
        </p:txBody>
      </p:sp>
      <p:graphicFrame>
        <p:nvGraphicFramePr>
          <p:cNvPr id="1501" name="Google Shape;1501;p52"/>
          <p:cNvGraphicFramePr/>
          <p:nvPr/>
        </p:nvGraphicFramePr>
        <p:xfrm>
          <a:off x="945550" y="131221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{5E812FF9-82A4-4B85-B301-79E16379E2B2}</a:tableStyleId>
              </a:tblPr>
              <a:tblGrid>
                <a:gridCol w="1081500"/>
                <a:gridCol w="3619275"/>
                <a:gridCol w="1291225"/>
                <a:gridCol w="1260900"/>
              </a:tblGrid>
              <a:tr h="7074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/>
                    </a:p>
                  </a:txBody>
                  <a:tcPr marT="91425" marB="91425" marR="91425" marL="91425">
                    <a:lnL cap="flat" cmpd="sng" w="19050">
                      <a:solidFill>
                        <a:srgbClr val="B7B7B7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B7B7B7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9AD7D2"/>
                          </a:solidFill>
                          <a:latin typeface="Montserrat ExtraBold"/>
                          <a:ea typeface="Montserrat ExtraBold"/>
                          <a:cs typeface="Montserrat ExtraBold"/>
                          <a:sym typeface="Montserrat ExtraBold"/>
                        </a:rPr>
                        <a:t>Description</a:t>
                      </a:r>
                      <a:endParaRPr sz="1200">
                        <a:solidFill>
                          <a:srgbClr val="9AD7D2"/>
                        </a:solidFill>
                        <a:latin typeface="Montserrat ExtraBold"/>
                        <a:ea typeface="Montserrat ExtraBold"/>
                        <a:cs typeface="Montserrat ExtraBold"/>
                        <a:sym typeface="Montserrat ExtraBold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>
                          <a:solidFill>
                            <a:srgbClr val="9AD7D2"/>
                          </a:solidFill>
                          <a:latin typeface="Montserrat ExtraBold"/>
                          <a:ea typeface="Montserrat ExtraBold"/>
                          <a:cs typeface="Montserrat ExtraBold"/>
                          <a:sym typeface="Montserrat ExtraBold"/>
                        </a:rPr>
                        <a:t>Unit</a:t>
                      </a:r>
                      <a:endParaRPr sz="1200">
                        <a:solidFill>
                          <a:srgbClr val="9AD7D2"/>
                        </a:solidFill>
                        <a:latin typeface="Montserrat ExtraBold"/>
                        <a:ea typeface="Montserrat ExtraBold"/>
                        <a:cs typeface="Montserrat ExtraBold"/>
                        <a:sym typeface="Montserrat ExtraBold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>
                          <a:solidFill>
                            <a:srgbClr val="9AD7D2"/>
                          </a:solidFill>
                          <a:latin typeface="Montserrat ExtraBold"/>
                          <a:ea typeface="Montserrat ExtraBold"/>
                          <a:cs typeface="Montserrat ExtraBold"/>
                          <a:sym typeface="Montserrat ExtraBold"/>
                        </a:rPr>
                        <a:t>Type of data</a:t>
                      </a:r>
                      <a:endParaRPr sz="1200">
                        <a:solidFill>
                          <a:srgbClr val="9AD7D2"/>
                        </a:solidFill>
                        <a:latin typeface="Montserrat ExtraBold"/>
                        <a:ea typeface="Montserrat ExtraBold"/>
                        <a:cs typeface="Montserrat ExtraBold"/>
                        <a:sym typeface="Montserrat ExtraBold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39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</a:t>
                      </a: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ize (β₁)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BF3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solidFill>
                            <a:srgbClr val="434343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Size of the </a:t>
                      </a:r>
                      <a:r>
                        <a:rPr lang="en" sz="1100">
                          <a:solidFill>
                            <a:srgbClr val="434343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Condominium’s</a:t>
                      </a:r>
                      <a:r>
                        <a:rPr lang="en" sz="1100">
                          <a:solidFill>
                            <a:srgbClr val="434343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 1 bedroom type</a:t>
                      </a:r>
                      <a:endParaRPr sz="1100">
                        <a:solidFill>
                          <a:srgbClr val="434343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Sqm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continuous(+)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39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</a:t>
                      </a: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ee (β₂)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BF3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Common fees paid yearly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Baht per Sqm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continuous(+)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39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Year (β₃)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BF3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Years Opened(Age)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years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continuous(-)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39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Parking (</a:t>
                      </a:r>
                      <a:r>
                        <a:rPr b="1" lang="en" sz="11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β₄</a:t>
                      </a: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BF3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Parking space in percentage of residence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%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continuous(+)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3032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Firm (</a:t>
                      </a:r>
                      <a:r>
                        <a:rPr b="1" lang="en" sz="11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β₅</a:t>
                      </a: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BF3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Whether the developers belong to top 10 or not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0/1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Dummy(+)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3032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Class (</a:t>
                      </a:r>
                      <a:r>
                        <a:rPr b="1" lang="en" sz="11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β₉</a:t>
                      </a: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BF3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Classification given by reviewers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-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Dummy(+)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05" name="Shape 1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6" name="Google Shape;1506;p53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lt1"/>
                </a:solidFill>
              </a:rPr>
              <a:t>VARIABLE DESCRIPTION</a:t>
            </a:r>
            <a:endParaRPr/>
          </a:p>
        </p:txBody>
      </p:sp>
      <p:graphicFrame>
        <p:nvGraphicFramePr>
          <p:cNvPr id="1507" name="Google Shape;1507;p53"/>
          <p:cNvGraphicFramePr/>
          <p:nvPr/>
        </p:nvGraphicFramePr>
        <p:xfrm>
          <a:off x="945550" y="152631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{5E812FF9-82A4-4B85-B301-79E16379E2B2}</a:tableStyleId>
              </a:tblPr>
              <a:tblGrid>
                <a:gridCol w="1081500"/>
                <a:gridCol w="3538425"/>
                <a:gridCol w="1099225"/>
                <a:gridCol w="1533750"/>
              </a:tblGrid>
              <a:tr h="6332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/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F9BF3E"/>
                          </a:solidFill>
                          <a:latin typeface="Montserrat ExtraBold"/>
                          <a:ea typeface="Montserrat ExtraBold"/>
                          <a:cs typeface="Montserrat ExtraBold"/>
                          <a:sym typeface="Montserrat ExtraBold"/>
                        </a:rPr>
                        <a:t>Description</a:t>
                      </a:r>
                      <a:endParaRPr sz="1200">
                        <a:solidFill>
                          <a:srgbClr val="F9BF3E"/>
                        </a:solidFill>
                        <a:latin typeface="Montserrat ExtraBold"/>
                        <a:ea typeface="Montserrat ExtraBold"/>
                        <a:cs typeface="Montserrat ExtraBold"/>
                        <a:sym typeface="Montserrat ExtraBold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>
                          <a:solidFill>
                            <a:srgbClr val="F9BF3E"/>
                          </a:solidFill>
                          <a:latin typeface="Montserrat ExtraBold"/>
                          <a:ea typeface="Montserrat ExtraBold"/>
                          <a:cs typeface="Montserrat ExtraBold"/>
                          <a:sym typeface="Montserrat ExtraBold"/>
                        </a:rPr>
                        <a:t>Unit</a:t>
                      </a:r>
                      <a:endParaRPr sz="1200">
                        <a:solidFill>
                          <a:srgbClr val="F9BF3E"/>
                        </a:solidFill>
                        <a:latin typeface="Montserrat ExtraBold"/>
                        <a:ea typeface="Montserrat ExtraBold"/>
                        <a:cs typeface="Montserrat ExtraBold"/>
                        <a:sym typeface="Montserrat ExtraBold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>
                          <a:solidFill>
                            <a:srgbClr val="F9BF3E"/>
                          </a:solidFill>
                          <a:latin typeface="Montserrat ExtraBold"/>
                          <a:ea typeface="Montserrat ExtraBold"/>
                          <a:cs typeface="Montserrat ExtraBold"/>
                          <a:sym typeface="Montserrat ExtraBold"/>
                        </a:rPr>
                        <a:t>Type of data</a:t>
                      </a:r>
                      <a:endParaRPr sz="1200">
                        <a:solidFill>
                          <a:srgbClr val="F9BF3E"/>
                        </a:solidFill>
                        <a:latin typeface="Montserrat ExtraBold"/>
                        <a:ea typeface="Montserrat ExtraBold"/>
                        <a:cs typeface="Montserrat ExtraBold"/>
                        <a:sym typeface="Montserrat ExtraBold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39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1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BTS (β₇)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AD7D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solidFill>
                            <a:srgbClr val="434343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Distance to the closest BTS station</a:t>
                      </a:r>
                      <a:endParaRPr sz="1100">
                        <a:solidFill>
                          <a:srgbClr val="434343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meters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continuous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39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1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MRT β₈)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AD7D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Distance to the closest mrt station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meters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continuous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39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1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CBD (β₆)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AD7D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Stations travelled needed to reach CBD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stations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discrete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pSp>
        <p:nvGrpSpPr>
          <p:cNvPr id="1508" name="Google Shape;1508;p53"/>
          <p:cNvGrpSpPr/>
          <p:nvPr/>
        </p:nvGrpSpPr>
        <p:grpSpPr>
          <a:xfrm>
            <a:off x="8229646" y="3183594"/>
            <a:ext cx="1038447" cy="2176554"/>
            <a:chOff x="2106350" y="2477950"/>
            <a:chExt cx="872425" cy="1828576"/>
          </a:xfrm>
        </p:grpSpPr>
        <p:sp>
          <p:nvSpPr>
            <p:cNvPr id="1509" name="Google Shape;1509;p53"/>
            <p:cNvSpPr/>
            <p:nvPr/>
          </p:nvSpPr>
          <p:spPr>
            <a:xfrm>
              <a:off x="2106350" y="2477950"/>
              <a:ext cx="872425" cy="1131600"/>
            </a:xfrm>
            <a:custGeom>
              <a:rect b="b" l="l" r="r" t="t"/>
              <a:pathLst>
                <a:path extrusionOk="0" h="45264" w="34897">
                  <a:moveTo>
                    <a:pt x="17276" y="0"/>
                  </a:moveTo>
                  <a:cubicBezTo>
                    <a:pt x="7751" y="0"/>
                    <a:pt x="0" y="7161"/>
                    <a:pt x="0" y="16027"/>
                  </a:cubicBezTo>
                  <a:cubicBezTo>
                    <a:pt x="0" y="19703"/>
                    <a:pt x="1310" y="23294"/>
                    <a:pt x="3760" y="26082"/>
                  </a:cubicBezTo>
                  <a:cubicBezTo>
                    <a:pt x="5619" y="28152"/>
                    <a:pt x="6464" y="30898"/>
                    <a:pt x="6168" y="33687"/>
                  </a:cubicBezTo>
                  <a:cubicBezTo>
                    <a:pt x="6084" y="34194"/>
                    <a:pt x="6084" y="34701"/>
                    <a:pt x="6084" y="35208"/>
                  </a:cubicBezTo>
                  <a:cubicBezTo>
                    <a:pt x="6251" y="40775"/>
                    <a:pt x="11271" y="45264"/>
                    <a:pt x="17281" y="45264"/>
                  </a:cubicBezTo>
                  <a:cubicBezTo>
                    <a:pt x="17337" y="45264"/>
                    <a:pt x="17393" y="45263"/>
                    <a:pt x="17449" y="45263"/>
                  </a:cubicBezTo>
                  <a:cubicBezTo>
                    <a:pt x="23490" y="45136"/>
                    <a:pt x="28391" y="40573"/>
                    <a:pt x="28391" y="34912"/>
                  </a:cubicBezTo>
                  <a:lnTo>
                    <a:pt x="28391" y="34236"/>
                  </a:lnTo>
                  <a:cubicBezTo>
                    <a:pt x="28180" y="31109"/>
                    <a:pt x="29151" y="28025"/>
                    <a:pt x="31095" y="25617"/>
                  </a:cubicBezTo>
                  <a:cubicBezTo>
                    <a:pt x="33714" y="22364"/>
                    <a:pt x="34897" y="18224"/>
                    <a:pt x="34390" y="14084"/>
                  </a:cubicBezTo>
                  <a:cubicBezTo>
                    <a:pt x="33460" y="6775"/>
                    <a:pt x="27166" y="944"/>
                    <a:pt x="19223" y="99"/>
                  </a:cubicBezTo>
                  <a:cubicBezTo>
                    <a:pt x="18567" y="33"/>
                    <a:pt x="17917" y="0"/>
                    <a:pt x="17276" y="0"/>
                  </a:cubicBez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0" name="Google Shape;1510;p53"/>
            <p:cNvSpPr/>
            <p:nvPr/>
          </p:nvSpPr>
          <p:spPr>
            <a:xfrm>
              <a:off x="2366600" y="3007376"/>
              <a:ext cx="343900" cy="1299150"/>
            </a:xfrm>
            <a:custGeom>
              <a:rect b="b" l="l" r="r" t="t"/>
              <a:pathLst>
                <a:path extrusionOk="0" h="51966" w="13756">
                  <a:moveTo>
                    <a:pt x="6954" y="1"/>
                  </a:moveTo>
                  <a:cubicBezTo>
                    <a:pt x="6574" y="1"/>
                    <a:pt x="6320" y="296"/>
                    <a:pt x="6320" y="634"/>
                  </a:cubicBezTo>
                  <a:lnTo>
                    <a:pt x="6320" y="9887"/>
                  </a:lnTo>
                  <a:lnTo>
                    <a:pt x="1673" y="3549"/>
                  </a:lnTo>
                  <a:cubicBezTo>
                    <a:pt x="1543" y="3336"/>
                    <a:pt x="1360" y="3249"/>
                    <a:pt x="1176" y="3249"/>
                  </a:cubicBezTo>
                  <a:cubicBezTo>
                    <a:pt x="705" y="3249"/>
                    <a:pt x="233" y="3823"/>
                    <a:pt x="659" y="4310"/>
                  </a:cubicBezTo>
                  <a:lnTo>
                    <a:pt x="5940" y="11577"/>
                  </a:lnTo>
                  <a:cubicBezTo>
                    <a:pt x="6025" y="11703"/>
                    <a:pt x="6151" y="11788"/>
                    <a:pt x="6320" y="11830"/>
                  </a:cubicBezTo>
                  <a:lnTo>
                    <a:pt x="6320" y="17069"/>
                  </a:lnTo>
                  <a:lnTo>
                    <a:pt x="1293" y="11112"/>
                  </a:lnTo>
                  <a:cubicBezTo>
                    <a:pt x="1160" y="10979"/>
                    <a:pt x="1010" y="10923"/>
                    <a:pt x="865" y="10923"/>
                  </a:cubicBezTo>
                  <a:cubicBezTo>
                    <a:pt x="409" y="10923"/>
                    <a:pt x="1" y="11476"/>
                    <a:pt x="321" y="11957"/>
                  </a:cubicBezTo>
                  <a:lnTo>
                    <a:pt x="6320" y="19012"/>
                  </a:lnTo>
                  <a:lnTo>
                    <a:pt x="6320" y="51332"/>
                  </a:lnTo>
                  <a:cubicBezTo>
                    <a:pt x="6278" y="51670"/>
                    <a:pt x="6574" y="51966"/>
                    <a:pt x="6954" y="51966"/>
                  </a:cubicBezTo>
                  <a:cubicBezTo>
                    <a:pt x="7292" y="51966"/>
                    <a:pt x="7546" y="51670"/>
                    <a:pt x="7546" y="51332"/>
                  </a:cubicBezTo>
                  <a:lnTo>
                    <a:pt x="7546" y="19012"/>
                  </a:lnTo>
                  <a:lnTo>
                    <a:pt x="13545" y="11915"/>
                  </a:lnTo>
                  <a:cubicBezTo>
                    <a:pt x="13756" y="11661"/>
                    <a:pt x="13714" y="11281"/>
                    <a:pt x="13460" y="11027"/>
                  </a:cubicBezTo>
                  <a:cubicBezTo>
                    <a:pt x="13351" y="10936"/>
                    <a:pt x="13210" y="10892"/>
                    <a:pt x="13068" y="10892"/>
                  </a:cubicBezTo>
                  <a:cubicBezTo>
                    <a:pt x="12881" y="10892"/>
                    <a:pt x="12693" y="10968"/>
                    <a:pt x="12573" y="11112"/>
                  </a:cubicBezTo>
                  <a:lnTo>
                    <a:pt x="7588" y="17069"/>
                  </a:lnTo>
                  <a:lnTo>
                    <a:pt x="7588" y="11788"/>
                  </a:lnTo>
                  <a:cubicBezTo>
                    <a:pt x="7715" y="11788"/>
                    <a:pt x="7841" y="11703"/>
                    <a:pt x="7926" y="11577"/>
                  </a:cubicBezTo>
                  <a:lnTo>
                    <a:pt x="13207" y="4310"/>
                  </a:lnTo>
                  <a:cubicBezTo>
                    <a:pt x="13515" y="3816"/>
                    <a:pt x="13103" y="3323"/>
                    <a:pt x="12660" y="3323"/>
                  </a:cubicBezTo>
                  <a:cubicBezTo>
                    <a:pt x="12497" y="3323"/>
                    <a:pt x="12330" y="3390"/>
                    <a:pt x="12193" y="3549"/>
                  </a:cubicBezTo>
                  <a:lnTo>
                    <a:pt x="7588" y="9887"/>
                  </a:lnTo>
                  <a:lnTo>
                    <a:pt x="7588" y="634"/>
                  </a:lnTo>
                  <a:cubicBezTo>
                    <a:pt x="7588" y="296"/>
                    <a:pt x="7292" y="1"/>
                    <a:pt x="6954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11" name="Google Shape;1511;p53"/>
          <p:cNvGrpSpPr/>
          <p:nvPr/>
        </p:nvGrpSpPr>
        <p:grpSpPr>
          <a:xfrm>
            <a:off x="8084918" y="4138811"/>
            <a:ext cx="755602" cy="1299808"/>
            <a:chOff x="5609750" y="3138575"/>
            <a:chExt cx="634800" cy="1092000"/>
          </a:xfrm>
        </p:grpSpPr>
        <p:sp>
          <p:nvSpPr>
            <p:cNvPr id="1512" name="Google Shape;1512;p53"/>
            <p:cNvSpPr/>
            <p:nvPr/>
          </p:nvSpPr>
          <p:spPr>
            <a:xfrm>
              <a:off x="5609750" y="3138575"/>
              <a:ext cx="634800" cy="822675"/>
            </a:xfrm>
            <a:custGeom>
              <a:rect b="b" l="l" r="r" t="t"/>
              <a:pathLst>
                <a:path extrusionOk="0" h="32907" w="25392">
                  <a:moveTo>
                    <a:pt x="12801" y="1"/>
                  </a:moveTo>
                  <a:cubicBezTo>
                    <a:pt x="12314" y="1"/>
                    <a:pt x="11821" y="27"/>
                    <a:pt x="11323" y="79"/>
                  </a:cubicBezTo>
                  <a:cubicBezTo>
                    <a:pt x="5577" y="713"/>
                    <a:pt x="1014" y="4980"/>
                    <a:pt x="338" y="10303"/>
                  </a:cubicBezTo>
                  <a:cubicBezTo>
                    <a:pt x="0" y="13303"/>
                    <a:pt x="845" y="16345"/>
                    <a:pt x="2789" y="18669"/>
                  </a:cubicBezTo>
                  <a:cubicBezTo>
                    <a:pt x="4225" y="20443"/>
                    <a:pt x="4943" y="22682"/>
                    <a:pt x="4817" y="24964"/>
                  </a:cubicBezTo>
                  <a:lnTo>
                    <a:pt x="4817" y="25428"/>
                  </a:lnTo>
                  <a:cubicBezTo>
                    <a:pt x="4817" y="29526"/>
                    <a:pt x="8365" y="32864"/>
                    <a:pt x="12802" y="32906"/>
                  </a:cubicBezTo>
                  <a:cubicBezTo>
                    <a:pt x="12830" y="32906"/>
                    <a:pt x="12858" y="32907"/>
                    <a:pt x="12886" y="32907"/>
                  </a:cubicBezTo>
                  <a:cubicBezTo>
                    <a:pt x="17243" y="32907"/>
                    <a:pt x="20914" y="29669"/>
                    <a:pt x="20998" y="25555"/>
                  </a:cubicBezTo>
                  <a:cubicBezTo>
                    <a:pt x="21040" y="25217"/>
                    <a:pt x="20998" y="24837"/>
                    <a:pt x="20955" y="24457"/>
                  </a:cubicBezTo>
                  <a:cubicBezTo>
                    <a:pt x="20702" y="22429"/>
                    <a:pt x="21336" y="20443"/>
                    <a:pt x="22688" y="18922"/>
                  </a:cubicBezTo>
                  <a:cubicBezTo>
                    <a:pt x="24420" y="16894"/>
                    <a:pt x="25391" y="14275"/>
                    <a:pt x="25391" y="11613"/>
                  </a:cubicBezTo>
                  <a:cubicBezTo>
                    <a:pt x="25352" y="5180"/>
                    <a:pt x="19709" y="1"/>
                    <a:pt x="12801" y="1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3" name="Google Shape;1513;p53"/>
            <p:cNvSpPr/>
            <p:nvPr/>
          </p:nvSpPr>
          <p:spPr>
            <a:xfrm>
              <a:off x="5807250" y="3453975"/>
              <a:ext cx="259150" cy="776600"/>
            </a:xfrm>
            <a:custGeom>
              <a:rect b="b" l="l" r="r" t="t"/>
              <a:pathLst>
                <a:path extrusionOk="0" h="31064" w="10366">
                  <a:moveTo>
                    <a:pt x="4902" y="1"/>
                  </a:moveTo>
                  <a:cubicBezTo>
                    <a:pt x="4542" y="1"/>
                    <a:pt x="4183" y="243"/>
                    <a:pt x="4226" y="729"/>
                  </a:cubicBezTo>
                  <a:lnTo>
                    <a:pt x="4226" y="6855"/>
                  </a:lnTo>
                  <a:lnTo>
                    <a:pt x="1226" y="2757"/>
                  </a:lnTo>
                  <a:cubicBezTo>
                    <a:pt x="1100" y="2582"/>
                    <a:pt x="900" y="2480"/>
                    <a:pt x="697" y="2480"/>
                  </a:cubicBezTo>
                  <a:cubicBezTo>
                    <a:pt x="557" y="2480"/>
                    <a:pt x="417" y="2528"/>
                    <a:pt x="296" y="2630"/>
                  </a:cubicBezTo>
                  <a:cubicBezTo>
                    <a:pt x="43" y="2842"/>
                    <a:pt x="1" y="3264"/>
                    <a:pt x="212" y="3518"/>
                  </a:cubicBezTo>
                  <a:lnTo>
                    <a:pt x="4057" y="8799"/>
                  </a:lnTo>
                  <a:cubicBezTo>
                    <a:pt x="4141" y="8883"/>
                    <a:pt x="4226" y="8968"/>
                    <a:pt x="4310" y="9010"/>
                  </a:cubicBezTo>
                  <a:lnTo>
                    <a:pt x="4395" y="30430"/>
                  </a:lnTo>
                  <a:cubicBezTo>
                    <a:pt x="4437" y="30852"/>
                    <a:pt x="4754" y="31063"/>
                    <a:pt x="5071" y="31063"/>
                  </a:cubicBezTo>
                  <a:cubicBezTo>
                    <a:pt x="5387" y="31063"/>
                    <a:pt x="5704" y="30852"/>
                    <a:pt x="5746" y="30430"/>
                  </a:cubicBezTo>
                  <a:lnTo>
                    <a:pt x="5662" y="14206"/>
                  </a:lnTo>
                  <a:lnTo>
                    <a:pt x="9929" y="9094"/>
                  </a:lnTo>
                  <a:cubicBezTo>
                    <a:pt x="10366" y="8564"/>
                    <a:pt x="9904" y="7941"/>
                    <a:pt x="9394" y="7941"/>
                  </a:cubicBezTo>
                  <a:cubicBezTo>
                    <a:pt x="9214" y="7941"/>
                    <a:pt x="9027" y="8019"/>
                    <a:pt x="8873" y="8207"/>
                  </a:cubicBezTo>
                  <a:lnTo>
                    <a:pt x="5662" y="12094"/>
                  </a:lnTo>
                  <a:lnTo>
                    <a:pt x="5577" y="729"/>
                  </a:lnTo>
                  <a:cubicBezTo>
                    <a:pt x="5620" y="243"/>
                    <a:pt x="5261" y="1"/>
                    <a:pt x="4902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14" name="Google Shape;1514;p53"/>
          <p:cNvGrpSpPr/>
          <p:nvPr/>
        </p:nvGrpSpPr>
        <p:grpSpPr>
          <a:xfrm>
            <a:off x="-2" y="3587707"/>
            <a:ext cx="1282408" cy="1701863"/>
            <a:chOff x="1231043" y="3326737"/>
            <a:chExt cx="1851853" cy="2457564"/>
          </a:xfrm>
        </p:grpSpPr>
        <p:sp>
          <p:nvSpPr>
            <p:cNvPr id="1515" name="Google Shape;1515;p53"/>
            <p:cNvSpPr/>
            <p:nvPr/>
          </p:nvSpPr>
          <p:spPr>
            <a:xfrm>
              <a:off x="1231043" y="3326737"/>
              <a:ext cx="1851853" cy="1904112"/>
            </a:xfrm>
            <a:custGeom>
              <a:rect b="b" l="l" r="r" t="t"/>
              <a:pathLst>
                <a:path extrusionOk="0" h="89196" w="86748">
                  <a:moveTo>
                    <a:pt x="43054" y="1"/>
                  </a:moveTo>
                  <a:cubicBezTo>
                    <a:pt x="42402" y="1"/>
                    <a:pt x="41751" y="88"/>
                    <a:pt x="41123" y="262"/>
                  </a:cubicBezTo>
                  <a:cubicBezTo>
                    <a:pt x="34016" y="1728"/>
                    <a:pt x="32123" y="12041"/>
                    <a:pt x="31621" y="17405"/>
                  </a:cubicBezTo>
                  <a:cubicBezTo>
                    <a:pt x="31513" y="18538"/>
                    <a:pt x="30574" y="19411"/>
                    <a:pt x="29452" y="19411"/>
                  </a:cubicBezTo>
                  <a:cubicBezTo>
                    <a:pt x="29411" y="19411"/>
                    <a:pt x="29370" y="19410"/>
                    <a:pt x="29329" y="19407"/>
                  </a:cubicBezTo>
                  <a:cubicBezTo>
                    <a:pt x="29192" y="19400"/>
                    <a:pt x="29051" y="19396"/>
                    <a:pt x="28905" y="19396"/>
                  </a:cubicBezTo>
                  <a:cubicBezTo>
                    <a:pt x="26301" y="19396"/>
                    <a:pt x="22308" y="20621"/>
                    <a:pt x="20011" y="22918"/>
                  </a:cubicBezTo>
                  <a:cubicBezTo>
                    <a:pt x="16648" y="26278"/>
                    <a:pt x="16996" y="35825"/>
                    <a:pt x="17414" y="40637"/>
                  </a:cubicBezTo>
                  <a:cubicBezTo>
                    <a:pt x="17531" y="41954"/>
                    <a:pt x="16467" y="43020"/>
                    <a:pt x="15150" y="43020"/>
                  </a:cubicBezTo>
                  <a:cubicBezTo>
                    <a:pt x="15142" y="43020"/>
                    <a:pt x="15135" y="43020"/>
                    <a:pt x="15127" y="43020"/>
                  </a:cubicBezTo>
                  <a:cubicBezTo>
                    <a:pt x="15104" y="43020"/>
                    <a:pt x="15081" y="43019"/>
                    <a:pt x="15059" y="43019"/>
                  </a:cubicBezTo>
                  <a:cubicBezTo>
                    <a:pt x="10264" y="43019"/>
                    <a:pt x="8583" y="48058"/>
                    <a:pt x="8583" y="48058"/>
                  </a:cubicBezTo>
                  <a:cubicBezTo>
                    <a:pt x="1" y="67367"/>
                    <a:pt x="37751" y="86679"/>
                    <a:pt x="42399" y="88968"/>
                  </a:cubicBezTo>
                  <a:cubicBezTo>
                    <a:pt x="42704" y="89116"/>
                    <a:pt x="43037" y="89195"/>
                    <a:pt x="43376" y="89195"/>
                  </a:cubicBezTo>
                  <a:cubicBezTo>
                    <a:pt x="43714" y="89195"/>
                    <a:pt x="44047" y="89116"/>
                    <a:pt x="44349" y="88968"/>
                  </a:cubicBezTo>
                  <a:cubicBezTo>
                    <a:pt x="48998" y="86679"/>
                    <a:pt x="86748" y="67367"/>
                    <a:pt x="78165" y="48058"/>
                  </a:cubicBezTo>
                  <a:cubicBezTo>
                    <a:pt x="78165" y="48058"/>
                    <a:pt x="76488" y="43019"/>
                    <a:pt x="71693" y="43019"/>
                  </a:cubicBezTo>
                  <a:cubicBezTo>
                    <a:pt x="71670" y="43019"/>
                    <a:pt x="71647" y="43020"/>
                    <a:pt x="71624" y="43020"/>
                  </a:cubicBezTo>
                  <a:cubicBezTo>
                    <a:pt x="71617" y="43020"/>
                    <a:pt x="71609" y="43020"/>
                    <a:pt x="71602" y="43020"/>
                  </a:cubicBezTo>
                  <a:cubicBezTo>
                    <a:pt x="70282" y="43020"/>
                    <a:pt x="69224" y="41954"/>
                    <a:pt x="69335" y="40637"/>
                  </a:cubicBezTo>
                  <a:cubicBezTo>
                    <a:pt x="69755" y="35825"/>
                    <a:pt x="70103" y="26278"/>
                    <a:pt x="66740" y="22918"/>
                  </a:cubicBezTo>
                  <a:cubicBezTo>
                    <a:pt x="64443" y="20621"/>
                    <a:pt x="60448" y="19396"/>
                    <a:pt x="57843" y="19396"/>
                  </a:cubicBezTo>
                  <a:cubicBezTo>
                    <a:pt x="57697" y="19396"/>
                    <a:pt x="57556" y="19400"/>
                    <a:pt x="57420" y="19407"/>
                  </a:cubicBezTo>
                  <a:cubicBezTo>
                    <a:pt x="57379" y="19410"/>
                    <a:pt x="57338" y="19411"/>
                    <a:pt x="57297" y="19411"/>
                  </a:cubicBezTo>
                  <a:cubicBezTo>
                    <a:pt x="56174" y="19411"/>
                    <a:pt x="55236" y="18535"/>
                    <a:pt x="55130" y="17405"/>
                  </a:cubicBezTo>
                  <a:cubicBezTo>
                    <a:pt x="54625" y="12041"/>
                    <a:pt x="52735" y="1728"/>
                    <a:pt x="45629" y="262"/>
                  </a:cubicBezTo>
                  <a:cubicBezTo>
                    <a:pt x="44997" y="88"/>
                    <a:pt x="44348" y="1"/>
                    <a:pt x="43697" y="1"/>
                  </a:cubicBezTo>
                  <a:cubicBezTo>
                    <a:pt x="43590" y="1"/>
                    <a:pt x="43483" y="3"/>
                    <a:pt x="43376" y="8"/>
                  </a:cubicBezTo>
                  <a:cubicBezTo>
                    <a:pt x="43269" y="3"/>
                    <a:pt x="43162" y="1"/>
                    <a:pt x="43054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6" name="Google Shape;1516;p53"/>
            <p:cNvSpPr/>
            <p:nvPr/>
          </p:nvSpPr>
          <p:spPr>
            <a:xfrm>
              <a:off x="1899813" y="3980288"/>
              <a:ext cx="541266" cy="1804013"/>
            </a:xfrm>
            <a:custGeom>
              <a:rect b="b" l="l" r="r" t="t"/>
              <a:pathLst>
                <a:path extrusionOk="0" h="84507" w="25355">
                  <a:moveTo>
                    <a:pt x="12681" y="1"/>
                  </a:moveTo>
                  <a:cubicBezTo>
                    <a:pt x="12064" y="1"/>
                    <a:pt x="11565" y="500"/>
                    <a:pt x="11565" y="1117"/>
                  </a:cubicBezTo>
                  <a:lnTo>
                    <a:pt x="11565" y="34600"/>
                  </a:lnTo>
                  <a:lnTo>
                    <a:pt x="2111" y="23256"/>
                  </a:lnTo>
                  <a:cubicBezTo>
                    <a:pt x="1890" y="22990"/>
                    <a:pt x="1571" y="22854"/>
                    <a:pt x="1251" y="22854"/>
                  </a:cubicBezTo>
                  <a:cubicBezTo>
                    <a:pt x="999" y="22854"/>
                    <a:pt x="746" y="22938"/>
                    <a:pt x="539" y="23111"/>
                  </a:cubicBezTo>
                  <a:cubicBezTo>
                    <a:pt x="64" y="23507"/>
                    <a:pt x="1" y="24212"/>
                    <a:pt x="397" y="24687"/>
                  </a:cubicBezTo>
                  <a:lnTo>
                    <a:pt x="11565" y="38087"/>
                  </a:lnTo>
                  <a:lnTo>
                    <a:pt x="11565" y="83391"/>
                  </a:lnTo>
                  <a:cubicBezTo>
                    <a:pt x="11565" y="84008"/>
                    <a:pt x="12064" y="84507"/>
                    <a:pt x="12681" y="84507"/>
                  </a:cubicBezTo>
                  <a:cubicBezTo>
                    <a:pt x="13295" y="84507"/>
                    <a:pt x="13797" y="84008"/>
                    <a:pt x="13797" y="83391"/>
                  </a:cubicBezTo>
                  <a:lnTo>
                    <a:pt x="13797" y="28419"/>
                  </a:lnTo>
                  <a:lnTo>
                    <a:pt x="24950" y="15560"/>
                  </a:lnTo>
                  <a:cubicBezTo>
                    <a:pt x="25355" y="15094"/>
                    <a:pt x="25303" y="14390"/>
                    <a:pt x="24838" y="13984"/>
                  </a:cubicBezTo>
                  <a:cubicBezTo>
                    <a:pt x="24627" y="13801"/>
                    <a:pt x="24367" y="13711"/>
                    <a:pt x="24109" y="13711"/>
                  </a:cubicBezTo>
                  <a:cubicBezTo>
                    <a:pt x="23796" y="13711"/>
                    <a:pt x="23485" y="13843"/>
                    <a:pt x="23265" y="14099"/>
                  </a:cubicBezTo>
                  <a:lnTo>
                    <a:pt x="13797" y="25013"/>
                  </a:lnTo>
                  <a:lnTo>
                    <a:pt x="13797" y="1117"/>
                  </a:lnTo>
                  <a:cubicBezTo>
                    <a:pt x="13797" y="500"/>
                    <a:pt x="13298" y="1"/>
                    <a:pt x="1268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20" name="Shape 1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1" name="Google Shape;1521;p54"/>
          <p:cNvSpPr/>
          <p:nvPr/>
        </p:nvSpPr>
        <p:spPr>
          <a:xfrm>
            <a:off x="2227749" y="4583328"/>
            <a:ext cx="854242" cy="608617"/>
          </a:xfrm>
          <a:custGeom>
            <a:rect b="b" l="l" r="r" t="t"/>
            <a:pathLst>
              <a:path extrusionOk="0" h="28510" w="40016">
                <a:moveTo>
                  <a:pt x="17075" y="1"/>
                </a:moveTo>
                <a:cubicBezTo>
                  <a:pt x="16745" y="1"/>
                  <a:pt x="16414" y="16"/>
                  <a:pt x="16083" y="47"/>
                </a:cubicBezTo>
                <a:cubicBezTo>
                  <a:pt x="11480" y="461"/>
                  <a:pt x="7818" y="3709"/>
                  <a:pt x="6651" y="7912"/>
                </a:cubicBezTo>
                <a:cubicBezTo>
                  <a:pt x="6442" y="8678"/>
                  <a:pt x="5780" y="9234"/>
                  <a:pt x="4990" y="9310"/>
                </a:cubicBezTo>
                <a:cubicBezTo>
                  <a:pt x="4691" y="9340"/>
                  <a:pt x="4395" y="9394"/>
                  <a:pt x="4104" y="9473"/>
                </a:cubicBezTo>
                <a:cubicBezTo>
                  <a:pt x="1821" y="10090"/>
                  <a:pt x="158" y="12164"/>
                  <a:pt x="64" y="14526"/>
                </a:cubicBezTo>
                <a:cubicBezTo>
                  <a:pt x="1" y="15978"/>
                  <a:pt x="518" y="17396"/>
                  <a:pt x="1501" y="18467"/>
                </a:cubicBezTo>
                <a:cubicBezTo>
                  <a:pt x="2075" y="19093"/>
                  <a:pt x="2320" y="19942"/>
                  <a:pt x="2124" y="20765"/>
                </a:cubicBezTo>
                <a:cubicBezTo>
                  <a:pt x="1761" y="22307"/>
                  <a:pt x="1703" y="23910"/>
                  <a:pt x="1960" y="25477"/>
                </a:cubicBezTo>
                <a:cubicBezTo>
                  <a:pt x="2130" y="26526"/>
                  <a:pt x="2444" y="27545"/>
                  <a:pt x="2889" y="28510"/>
                </a:cubicBezTo>
                <a:lnTo>
                  <a:pt x="38186" y="28510"/>
                </a:lnTo>
                <a:cubicBezTo>
                  <a:pt x="39390" y="26577"/>
                  <a:pt x="40016" y="24270"/>
                  <a:pt x="39798" y="21866"/>
                </a:cubicBezTo>
                <a:cubicBezTo>
                  <a:pt x="39632" y="20000"/>
                  <a:pt x="38982" y="18207"/>
                  <a:pt x="37911" y="16667"/>
                </a:cubicBezTo>
                <a:cubicBezTo>
                  <a:pt x="37279" y="15754"/>
                  <a:pt x="37037" y="14629"/>
                  <a:pt x="37237" y="13537"/>
                </a:cubicBezTo>
                <a:cubicBezTo>
                  <a:pt x="37427" y="12470"/>
                  <a:pt x="37418" y="11375"/>
                  <a:pt x="37213" y="10308"/>
                </a:cubicBezTo>
                <a:cubicBezTo>
                  <a:pt x="36435" y="6249"/>
                  <a:pt x="32837" y="3243"/>
                  <a:pt x="28709" y="3192"/>
                </a:cubicBezTo>
                <a:cubicBezTo>
                  <a:pt x="28670" y="3191"/>
                  <a:pt x="28632" y="3191"/>
                  <a:pt x="28594" y="3191"/>
                </a:cubicBezTo>
                <a:cubicBezTo>
                  <a:pt x="27916" y="3191"/>
                  <a:pt x="27244" y="3267"/>
                  <a:pt x="26586" y="3422"/>
                </a:cubicBezTo>
                <a:cubicBezTo>
                  <a:pt x="26407" y="3463"/>
                  <a:pt x="26227" y="3482"/>
                  <a:pt x="26048" y="3482"/>
                </a:cubicBezTo>
                <a:cubicBezTo>
                  <a:pt x="25408" y="3482"/>
                  <a:pt x="24786" y="3229"/>
                  <a:pt x="24296" y="2790"/>
                </a:cubicBezTo>
                <a:cubicBezTo>
                  <a:pt x="22311" y="987"/>
                  <a:pt x="19732" y="1"/>
                  <a:pt x="17075" y="1"/>
                </a:cubicBezTo>
                <a:close/>
              </a:path>
            </a:pathLst>
          </a:custGeom>
          <a:solidFill>
            <a:srgbClr val="9AD7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2" name="Google Shape;1522;p54"/>
          <p:cNvSpPr/>
          <p:nvPr/>
        </p:nvSpPr>
        <p:spPr>
          <a:xfrm>
            <a:off x="782423" y="4808729"/>
            <a:ext cx="577374" cy="411357"/>
          </a:xfrm>
          <a:custGeom>
            <a:rect b="b" l="l" r="r" t="t"/>
            <a:pathLst>
              <a:path extrusionOk="0" h="28512" w="40019">
                <a:moveTo>
                  <a:pt x="17066" y="1"/>
                </a:moveTo>
                <a:cubicBezTo>
                  <a:pt x="16739" y="1"/>
                  <a:pt x="16411" y="16"/>
                  <a:pt x="16083" y="46"/>
                </a:cubicBezTo>
                <a:cubicBezTo>
                  <a:pt x="11480" y="463"/>
                  <a:pt x="7818" y="3708"/>
                  <a:pt x="6651" y="7911"/>
                </a:cubicBezTo>
                <a:cubicBezTo>
                  <a:pt x="6442" y="8677"/>
                  <a:pt x="5780" y="9233"/>
                  <a:pt x="4990" y="9312"/>
                </a:cubicBezTo>
                <a:cubicBezTo>
                  <a:pt x="4691" y="9342"/>
                  <a:pt x="4395" y="9396"/>
                  <a:pt x="4104" y="9475"/>
                </a:cubicBezTo>
                <a:cubicBezTo>
                  <a:pt x="1821" y="10092"/>
                  <a:pt x="158" y="12163"/>
                  <a:pt x="64" y="14528"/>
                </a:cubicBezTo>
                <a:cubicBezTo>
                  <a:pt x="1" y="15980"/>
                  <a:pt x="518" y="17395"/>
                  <a:pt x="1500" y="18469"/>
                </a:cubicBezTo>
                <a:cubicBezTo>
                  <a:pt x="2075" y="19092"/>
                  <a:pt x="2320" y="19941"/>
                  <a:pt x="2126" y="20764"/>
                </a:cubicBezTo>
                <a:cubicBezTo>
                  <a:pt x="1761" y="22309"/>
                  <a:pt x="1703" y="23909"/>
                  <a:pt x="1960" y="25476"/>
                </a:cubicBezTo>
                <a:cubicBezTo>
                  <a:pt x="2133" y="26525"/>
                  <a:pt x="2444" y="27547"/>
                  <a:pt x="2889" y="28512"/>
                </a:cubicBezTo>
                <a:lnTo>
                  <a:pt x="38189" y="28512"/>
                </a:lnTo>
                <a:cubicBezTo>
                  <a:pt x="39393" y="26579"/>
                  <a:pt x="40019" y="24272"/>
                  <a:pt x="39798" y="21868"/>
                </a:cubicBezTo>
                <a:cubicBezTo>
                  <a:pt x="39632" y="20002"/>
                  <a:pt x="38982" y="18209"/>
                  <a:pt x="37914" y="16669"/>
                </a:cubicBezTo>
                <a:cubicBezTo>
                  <a:pt x="37282" y="15756"/>
                  <a:pt x="37040" y="14631"/>
                  <a:pt x="37240" y="13539"/>
                </a:cubicBezTo>
                <a:cubicBezTo>
                  <a:pt x="37430" y="12472"/>
                  <a:pt x="37421" y="11377"/>
                  <a:pt x="37215" y="10310"/>
                </a:cubicBezTo>
                <a:cubicBezTo>
                  <a:pt x="36438" y="6251"/>
                  <a:pt x="32840" y="3245"/>
                  <a:pt x="28709" y="3194"/>
                </a:cubicBezTo>
                <a:cubicBezTo>
                  <a:pt x="28670" y="3193"/>
                  <a:pt x="28632" y="3193"/>
                  <a:pt x="28594" y="3193"/>
                </a:cubicBezTo>
                <a:cubicBezTo>
                  <a:pt x="27918" y="3193"/>
                  <a:pt x="27244" y="3269"/>
                  <a:pt x="26586" y="3421"/>
                </a:cubicBezTo>
                <a:cubicBezTo>
                  <a:pt x="26406" y="3462"/>
                  <a:pt x="26225" y="3482"/>
                  <a:pt x="26045" y="3482"/>
                </a:cubicBezTo>
                <a:cubicBezTo>
                  <a:pt x="25406" y="3482"/>
                  <a:pt x="24785" y="3228"/>
                  <a:pt x="24296" y="2789"/>
                </a:cubicBezTo>
                <a:cubicBezTo>
                  <a:pt x="22309" y="987"/>
                  <a:pt x="19727" y="1"/>
                  <a:pt x="17066" y="1"/>
                </a:cubicBezTo>
                <a:close/>
              </a:path>
            </a:pathLst>
          </a:custGeom>
          <a:solidFill>
            <a:srgbClr val="9AD7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3" name="Google Shape;1523;p54"/>
          <p:cNvSpPr/>
          <p:nvPr/>
        </p:nvSpPr>
        <p:spPr>
          <a:xfrm>
            <a:off x="1619377" y="4644539"/>
            <a:ext cx="778032" cy="554434"/>
          </a:xfrm>
          <a:custGeom>
            <a:rect b="b" l="l" r="r" t="t"/>
            <a:pathLst>
              <a:path extrusionOk="0" h="38429" w="53927">
                <a:moveTo>
                  <a:pt x="22996" y="1"/>
                </a:moveTo>
                <a:cubicBezTo>
                  <a:pt x="22555" y="1"/>
                  <a:pt x="22112" y="21"/>
                  <a:pt x="21668" y="62"/>
                </a:cubicBezTo>
                <a:cubicBezTo>
                  <a:pt x="15469" y="624"/>
                  <a:pt x="10527" y="5000"/>
                  <a:pt x="8958" y="10664"/>
                </a:cubicBezTo>
                <a:cubicBezTo>
                  <a:pt x="8674" y="11699"/>
                  <a:pt x="7781" y="12449"/>
                  <a:pt x="6717" y="12551"/>
                </a:cubicBezTo>
                <a:cubicBezTo>
                  <a:pt x="6315" y="12594"/>
                  <a:pt x="5916" y="12666"/>
                  <a:pt x="5522" y="12772"/>
                </a:cubicBezTo>
                <a:cubicBezTo>
                  <a:pt x="2447" y="13604"/>
                  <a:pt x="203" y="16398"/>
                  <a:pt x="79" y="19582"/>
                </a:cubicBezTo>
                <a:cubicBezTo>
                  <a:pt x="0" y="21660"/>
                  <a:pt x="753" y="23520"/>
                  <a:pt x="2014" y="24893"/>
                </a:cubicBezTo>
                <a:cubicBezTo>
                  <a:pt x="2786" y="25733"/>
                  <a:pt x="3118" y="26877"/>
                  <a:pt x="2855" y="27989"/>
                </a:cubicBezTo>
                <a:cubicBezTo>
                  <a:pt x="2362" y="30070"/>
                  <a:pt x="2287" y="32229"/>
                  <a:pt x="2631" y="34340"/>
                </a:cubicBezTo>
                <a:cubicBezTo>
                  <a:pt x="2861" y="35752"/>
                  <a:pt x="3282" y="37128"/>
                  <a:pt x="3883" y="38429"/>
                </a:cubicBezTo>
                <a:lnTo>
                  <a:pt x="51462" y="38429"/>
                </a:lnTo>
                <a:cubicBezTo>
                  <a:pt x="53083" y="35825"/>
                  <a:pt x="53927" y="32716"/>
                  <a:pt x="53633" y="29474"/>
                </a:cubicBezTo>
                <a:cubicBezTo>
                  <a:pt x="53406" y="26955"/>
                  <a:pt x="52529" y="24542"/>
                  <a:pt x="51090" y="22464"/>
                </a:cubicBezTo>
                <a:cubicBezTo>
                  <a:pt x="50240" y="21237"/>
                  <a:pt x="49914" y="19718"/>
                  <a:pt x="50183" y="18249"/>
                </a:cubicBezTo>
                <a:cubicBezTo>
                  <a:pt x="50440" y="16806"/>
                  <a:pt x="50428" y="15330"/>
                  <a:pt x="50149" y="13897"/>
                </a:cubicBezTo>
                <a:cubicBezTo>
                  <a:pt x="49103" y="8426"/>
                  <a:pt x="44252" y="4374"/>
                  <a:pt x="38685" y="4305"/>
                </a:cubicBezTo>
                <a:cubicBezTo>
                  <a:pt x="38625" y="4304"/>
                  <a:pt x="38564" y="4303"/>
                  <a:pt x="38504" y="4303"/>
                </a:cubicBezTo>
                <a:cubicBezTo>
                  <a:pt x="37600" y="4303"/>
                  <a:pt x="36703" y="4409"/>
                  <a:pt x="35821" y="4613"/>
                </a:cubicBezTo>
                <a:cubicBezTo>
                  <a:pt x="35580" y="4669"/>
                  <a:pt x="35338" y="4695"/>
                  <a:pt x="35097" y="4695"/>
                </a:cubicBezTo>
                <a:cubicBezTo>
                  <a:pt x="34236" y="4695"/>
                  <a:pt x="33396" y="4354"/>
                  <a:pt x="32740" y="3763"/>
                </a:cubicBezTo>
                <a:cubicBezTo>
                  <a:pt x="30060" y="1332"/>
                  <a:pt x="26583" y="1"/>
                  <a:pt x="22996" y="1"/>
                </a:cubicBezTo>
                <a:close/>
              </a:path>
            </a:pathLst>
          </a:custGeom>
          <a:solidFill>
            <a:srgbClr val="F9BF3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4" name="Google Shape;1524;p54"/>
          <p:cNvSpPr/>
          <p:nvPr/>
        </p:nvSpPr>
        <p:spPr>
          <a:xfrm>
            <a:off x="7050821" y="4820690"/>
            <a:ext cx="687424" cy="489827"/>
          </a:xfrm>
          <a:custGeom>
            <a:rect b="b" l="l" r="r" t="t"/>
            <a:pathLst>
              <a:path extrusionOk="0" h="20694" w="29042">
                <a:moveTo>
                  <a:pt x="12375" y="1"/>
                </a:moveTo>
                <a:cubicBezTo>
                  <a:pt x="11646" y="1"/>
                  <a:pt x="10911" y="103"/>
                  <a:pt x="10192" y="311"/>
                </a:cubicBezTo>
                <a:cubicBezTo>
                  <a:pt x="7582" y="1070"/>
                  <a:pt x="5553" y="3123"/>
                  <a:pt x="4824" y="5742"/>
                </a:cubicBezTo>
                <a:cubicBezTo>
                  <a:pt x="4673" y="6299"/>
                  <a:pt x="4192" y="6704"/>
                  <a:pt x="3620" y="6758"/>
                </a:cubicBezTo>
                <a:cubicBezTo>
                  <a:pt x="3403" y="6780"/>
                  <a:pt x="3188" y="6822"/>
                  <a:pt x="2976" y="6876"/>
                </a:cubicBezTo>
                <a:cubicBezTo>
                  <a:pt x="1322" y="7324"/>
                  <a:pt x="112" y="8830"/>
                  <a:pt x="46" y="10545"/>
                </a:cubicBezTo>
                <a:cubicBezTo>
                  <a:pt x="0" y="11597"/>
                  <a:pt x="375" y="12628"/>
                  <a:pt x="1089" y="13405"/>
                </a:cubicBezTo>
                <a:cubicBezTo>
                  <a:pt x="1503" y="13859"/>
                  <a:pt x="1682" y="14473"/>
                  <a:pt x="1543" y="15072"/>
                </a:cubicBezTo>
                <a:cubicBezTo>
                  <a:pt x="1277" y="16194"/>
                  <a:pt x="1234" y="17355"/>
                  <a:pt x="1422" y="18492"/>
                </a:cubicBezTo>
                <a:cubicBezTo>
                  <a:pt x="1546" y="19254"/>
                  <a:pt x="1773" y="19995"/>
                  <a:pt x="2096" y="20693"/>
                </a:cubicBezTo>
                <a:lnTo>
                  <a:pt x="27717" y="20693"/>
                </a:lnTo>
                <a:cubicBezTo>
                  <a:pt x="28588" y="19290"/>
                  <a:pt x="29041" y="17618"/>
                  <a:pt x="28884" y="15873"/>
                </a:cubicBezTo>
                <a:cubicBezTo>
                  <a:pt x="28763" y="14515"/>
                  <a:pt x="28291" y="13215"/>
                  <a:pt x="27514" y="12096"/>
                </a:cubicBezTo>
                <a:cubicBezTo>
                  <a:pt x="27057" y="11434"/>
                  <a:pt x="26882" y="10617"/>
                  <a:pt x="27024" y="9825"/>
                </a:cubicBezTo>
                <a:cubicBezTo>
                  <a:pt x="27163" y="9051"/>
                  <a:pt x="27157" y="8255"/>
                  <a:pt x="27009" y="7481"/>
                </a:cubicBezTo>
                <a:cubicBezTo>
                  <a:pt x="26443" y="4539"/>
                  <a:pt x="23834" y="2355"/>
                  <a:pt x="20834" y="2316"/>
                </a:cubicBezTo>
                <a:cubicBezTo>
                  <a:pt x="20808" y="2316"/>
                  <a:pt x="20782" y="2315"/>
                  <a:pt x="20756" y="2315"/>
                </a:cubicBezTo>
                <a:cubicBezTo>
                  <a:pt x="20262" y="2315"/>
                  <a:pt x="19771" y="2370"/>
                  <a:pt x="19291" y="2482"/>
                </a:cubicBezTo>
                <a:cubicBezTo>
                  <a:pt x="19160" y="2513"/>
                  <a:pt x="19028" y="2528"/>
                  <a:pt x="18897" y="2528"/>
                </a:cubicBezTo>
                <a:cubicBezTo>
                  <a:pt x="18435" y="2528"/>
                  <a:pt x="17985" y="2344"/>
                  <a:pt x="17634" y="2026"/>
                </a:cubicBezTo>
                <a:cubicBezTo>
                  <a:pt x="16173" y="705"/>
                  <a:pt x="14292" y="1"/>
                  <a:pt x="12375" y="1"/>
                </a:cubicBezTo>
                <a:close/>
              </a:path>
            </a:pathLst>
          </a:custGeom>
          <a:solidFill>
            <a:srgbClr val="9AD7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5" name="Google Shape;1525;p54"/>
          <p:cNvSpPr/>
          <p:nvPr/>
        </p:nvSpPr>
        <p:spPr>
          <a:xfrm>
            <a:off x="6257830" y="4591630"/>
            <a:ext cx="926562" cy="660251"/>
          </a:xfrm>
          <a:custGeom>
            <a:rect b="b" l="l" r="r" t="t"/>
            <a:pathLst>
              <a:path extrusionOk="0" h="27894" w="39145">
                <a:moveTo>
                  <a:pt x="16693" y="1"/>
                </a:moveTo>
                <a:cubicBezTo>
                  <a:pt x="16372" y="1"/>
                  <a:pt x="16051" y="15"/>
                  <a:pt x="15729" y="45"/>
                </a:cubicBezTo>
                <a:cubicBezTo>
                  <a:pt x="11229" y="453"/>
                  <a:pt x="7645" y="3628"/>
                  <a:pt x="6505" y="7738"/>
                </a:cubicBezTo>
                <a:cubicBezTo>
                  <a:pt x="6299" y="8488"/>
                  <a:pt x="5652" y="9032"/>
                  <a:pt x="4881" y="9108"/>
                </a:cubicBezTo>
                <a:cubicBezTo>
                  <a:pt x="4588" y="9138"/>
                  <a:pt x="4297" y="9193"/>
                  <a:pt x="4013" y="9268"/>
                </a:cubicBezTo>
                <a:cubicBezTo>
                  <a:pt x="1781" y="9873"/>
                  <a:pt x="151" y="11899"/>
                  <a:pt x="64" y="14213"/>
                </a:cubicBezTo>
                <a:cubicBezTo>
                  <a:pt x="0" y="15631"/>
                  <a:pt x="505" y="17019"/>
                  <a:pt x="1467" y="18068"/>
                </a:cubicBezTo>
                <a:cubicBezTo>
                  <a:pt x="2026" y="18679"/>
                  <a:pt x="2268" y="19508"/>
                  <a:pt x="2078" y="20315"/>
                </a:cubicBezTo>
                <a:cubicBezTo>
                  <a:pt x="1718" y="21824"/>
                  <a:pt x="1663" y="23394"/>
                  <a:pt x="1914" y="24927"/>
                </a:cubicBezTo>
                <a:cubicBezTo>
                  <a:pt x="2081" y="25952"/>
                  <a:pt x="2386" y="26950"/>
                  <a:pt x="2822" y="27894"/>
                </a:cubicBezTo>
                <a:lnTo>
                  <a:pt x="37357" y="27891"/>
                </a:lnTo>
                <a:cubicBezTo>
                  <a:pt x="38534" y="26001"/>
                  <a:pt x="39144" y="23745"/>
                  <a:pt x="38933" y="21392"/>
                </a:cubicBezTo>
                <a:cubicBezTo>
                  <a:pt x="38769" y="19565"/>
                  <a:pt x="38131" y="17811"/>
                  <a:pt x="37085" y="16305"/>
                </a:cubicBezTo>
                <a:cubicBezTo>
                  <a:pt x="36468" y="15413"/>
                  <a:pt x="36232" y="14309"/>
                  <a:pt x="36426" y="13242"/>
                </a:cubicBezTo>
                <a:cubicBezTo>
                  <a:pt x="36613" y="12199"/>
                  <a:pt x="36604" y="11125"/>
                  <a:pt x="36402" y="10085"/>
                </a:cubicBezTo>
                <a:cubicBezTo>
                  <a:pt x="35642" y="6114"/>
                  <a:pt x="32122" y="3172"/>
                  <a:pt x="28082" y="3123"/>
                </a:cubicBezTo>
                <a:cubicBezTo>
                  <a:pt x="28034" y="3122"/>
                  <a:pt x="27985" y="3122"/>
                  <a:pt x="27937" y="3122"/>
                </a:cubicBezTo>
                <a:cubicBezTo>
                  <a:pt x="27285" y="3122"/>
                  <a:pt x="26638" y="3198"/>
                  <a:pt x="26005" y="3347"/>
                </a:cubicBezTo>
                <a:cubicBezTo>
                  <a:pt x="25830" y="3387"/>
                  <a:pt x="25654" y="3407"/>
                  <a:pt x="25479" y="3407"/>
                </a:cubicBezTo>
                <a:cubicBezTo>
                  <a:pt x="24852" y="3407"/>
                  <a:pt x="24242" y="3157"/>
                  <a:pt x="23767" y="2727"/>
                </a:cubicBezTo>
                <a:cubicBezTo>
                  <a:pt x="21820" y="963"/>
                  <a:pt x="19296" y="1"/>
                  <a:pt x="16693" y="1"/>
                </a:cubicBezTo>
                <a:close/>
              </a:path>
            </a:pathLst>
          </a:custGeom>
          <a:solidFill>
            <a:srgbClr val="FFE48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526" name="Google Shape;1526;p54"/>
          <p:cNvGrpSpPr/>
          <p:nvPr/>
        </p:nvGrpSpPr>
        <p:grpSpPr>
          <a:xfrm>
            <a:off x="7004265" y="2769088"/>
            <a:ext cx="1645822" cy="2648742"/>
            <a:chOff x="6217265" y="2769776"/>
            <a:chExt cx="1645822" cy="2648742"/>
          </a:xfrm>
        </p:grpSpPr>
        <p:sp>
          <p:nvSpPr>
            <p:cNvPr id="1527" name="Google Shape;1527;p54"/>
            <p:cNvSpPr/>
            <p:nvPr/>
          </p:nvSpPr>
          <p:spPr>
            <a:xfrm>
              <a:off x="6217265" y="2769776"/>
              <a:ext cx="1645822" cy="2130963"/>
            </a:xfrm>
            <a:custGeom>
              <a:rect b="b" l="l" r="r" t="t"/>
              <a:pathLst>
                <a:path extrusionOk="0" h="90028" w="69532">
                  <a:moveTo>
                    <a:pt x="35340" y="1"/>
                  </a:moveTo>
                  <a:cubicBezTo>
                    <a:pt x="35243" y="1"/>
                    <a:pt x="35145" y="2"/>
                    <a:pt x="35047" y="3"/>
                  </a:cubicBezTo>
                  <a:cubicBezTo>
                    <a:pt x="22984" y="151"/>
                    <a:pt x="13225" y="9251"/>
                    <a:pt x="13167" y="20503"/>
                  </a:cubicBezTo>
                  <a:cubicBezTo>
                    <a:pt x="13164" y="20948"/>
                    <a:pt x="13177" y="21386"/>
                    <a:pt x="13204" y="21825"/>
                  </a:cubicBezTo>
                  <a:cubicBezTo>
                    <a:pt x="13594" y="27979"/>
                    <a:pt x="11701" y="34048"/>
                    <a:pt x="7706" y="38975"/>
                  </a:cubicBezTo>
                  <a:cubicBezTo>
                    <a:pt x="2653" y="45210"/>
                    <a:pt x="0" y="53224"/>
                    <a:pt x="1044" y="61837"/>
                  </a:cubicBezTo>
                  <a:cubicBezTo>
                    <a:pt x="2810" y="76450"/>
                    <a:pt x="15315" y="88104"/>
                    <a:pt x="31043" y="89804"/>
                  </a:cubicBezTo>
                  <a:cubicBezTo>
                    <a:pt x="32431" y="89954"/>
                    <a:pt x="33805" y="90027"/>
                    <a:pt x="35160" y="90027"/>
                  </a:cubicBezTo>
                  <a:cubicBezTo>
                    <a:pt x="54050" y="90027"/>
                    <a:pt x="69404" y="75848"/>
                    <a:pt x="69492" y="58287"/>
                  </a:cubicBezTo>
                  <a:cubicBezTo>
                    <a:pt x="69531" y="50760"/>
                    <a:pt x="66758" y="43828"/>
                    <a:pt x="62089" y="38355"/>
                  </a:cubicBezTo>
                  <a:cubicBezTo>
                    <a:pt x="58421" y="34051"/>
                    <a:pt x="56624" y="28611"/>
                    <a:pt x="57356" y="23165"/>
                  </a:cubicBezTo>
                  <a:cubicBezTo>
                    <a:pt x="57489" y="22151"/>
                    <a:pt x="57547" y="21129"/>
                    <a:pt x="57519" y="20107"/>
                  </a:cubicBezTo>
                  <a:cubicBezTo>
                    <a:pt x="57240" y="8978"/>
                    <a:pt x="47294" y="1"/>
                    <a:pt x="35340" y="1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8" name="Google Shape;1528;p54"/>
            <p:cNvSpPr/>
            <p:nvPr/>
          </p:nvSpPr>
          <p:spPr>
            <a:xfrm>
              <a:off x="6782118" y="3652523"/>
              <a:ext cx="529593" cy="1765995"/>
            </a:xfrm>
            <a:custGeom>
              <a:rect b="b" l="l" r="r" t="t"/>
              <a:pathLst>
                <a:path extrusionOk="0" h="74609" w="22374">
                  <a:moveTo>
                    <a:pt x="11181" y="0"/>
                  </a:moveTo>
                  <a:cubicBezTo>
                    <a:pt x="10637" y="0"/>
                    <a:pt x="10198" y="442"/>
                    <a:pt x="10198" y="986"/>
                  </a:cubicBezTo>
                  <a:lnTo>
                    <a:pt x="10198" y="30547"/>
                  </a:lnTo>
                  <a:lnTo>
                    <a:pt x="1852" y="20531"/>
                  </a:lnTo>
                  <a:cubicBezTo>
                    <a:pt x="1657" y="20307"/>
                    <a:pt x="1383" y="20192"/>
                    <a:pt x="1106" y="20192"/>
                  </a:cubicBezTo>
                  <a:cubicBezTo>
                    <a:pt x="883" y="20192"/>
                    <a:pt x="659" y="20266"/>
                    <a:pt x="476" y="20419"/>
                  </a:cubicBezTo>
                  <a:cubicBezTo>
                    <a:pt x="61" y="20764"/>
                    <a:pt x="1" y="21375"/>
                    <a:pt x="336" y="21795"/>
                  </a:cubicBezTo>
                  <a:lnTo>
                    <a:pt x="10195" y="33625"/>
                  </a:lnTo>
                  <a:lnTo>
                    <a:pt x="10195" y="73622"/>
                  </a:lnTo>
                  <a:cubicBezTo>
                    <a:pt x="10195" y="74167"/>
                    <a:pt x="10637" y="74608"/>
                    <a:pt x="11181" y="74608"/>
                  </a:cubicBezTo>
                  <a:cubicBezTo>
                    <a:pt x="11725" y="74608"/>
                    <a:pt x="12167" y="74167"/>
                    <a:pt x="12167" y="73622"/>
                  </a:cubicBezTo>
                  <a:lnTo>
                    <a:pt x="12167" y="32754"/>
                  </a:lnTo>
                  <a:lnTo>
                    <a:pt x="22016" y="21399"/>
                  </a:lnTo>
                  <a:cubicBezTo>
                    <a:pt x="22373" y="20988"/>
                    <a:pt x="22328" y="20365"/>
                    <a:pt x="21917" y="20008"/>
                  </a:cubicBezTo>
                  <a:cubicBezTo>
                    <a:pt x="21730" y="19846"/>
                    <a:pt x="21501" y="19767"/>
                    <a:pt x="21272" y="19767"/>
                  </a:cubicBezTo>
                  <a:cubicBezTo>
                    <a:pt x="20996" y="19767"/>
                    <a:pt x="20721" y="19883"/>
                    <a:pt x="20526" y="20108"/>
                  </a:cubicBezTo>
                  <a:lnTo>
                    <a:pt x="12167" y="29745"/>
                  </a:lnTo>
                  <a:lnTo>
                    <a:pt x="12167" y="15955"/>
                  </a:lnTo>
                  <a:lnTo>
                    <a:pt x="19295" y="7739"/>
                  </a:lnTo>
                  <a:cubicBezTo>
                    <a:pt x="19570" y="7421"/>
                    <a:pt x="19537" y="6944"/>
                    <a:pt x="19219" y="6668"/>
                  </a:cubicBezTo>
                  <a:cubicBezTo>
                    <a:pt x="19075" y="6544"/>
                    <a:pt x="18899" y="6483"/>
                    <a:pt x="18723" y="6483"/>
                  </a:cubicBezTo>
                  <a:cubicBezTo>
                    <a:pt x="18511" y="6483"/>
                    <a:pt x="18299" y="6572"/>
                    <a:pt x="18149" y="6744"/>
                  </a:cubicBezTo>
                  <a:lnTo>
                    <a:pt x="12167" y="13639"/>
                  </a:lnTo>
                  <a:lnTo>
                    <a:pt x="12167" y="986"/>
                  </a:lnTo>
                  <a:cubicBezTo>
                    <a:pt x="12167" y="442"/>
                    <a:pt x="11725" y="0"/>
                    <a:pt x="1118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29" name="Google Shape;1529;p54"/>
          <p:cNvGrpSpPr/>
          <p:nvPr/>
        </p:nvGrpSpPr>
        <p:grpSpPr>
          <a:xfrm>
            <a:off x="8124645" y="3736010"/>
            <a:ext cx="711615" cy="1599036"/>
            <a:chOff x="7238820" y="4193585"/>
            <a:chExt cx="711615" cy="1599036"/>
          </a:xfrm>
        </p:grpSpPr>
        <p:sp>
          <p:nvSpPr>
            <p:cNvPr id="1530" name="Google Shape;1530;p54"/>
            <p:cNvSpPr/>
            <p:nvPr/>
          </p:nvSpPr>
          <p:spPr>
            <a:xfrm>
              <a:off x="7238820" y="4193585"/>
              <a:ext cx="711615" cy="1192282"/>
            </a:xfrm>
            <a:custGeom>
              <a:rect b="b" l="l" r="r" t="t"/>
              <a:pathLst>
                <a:path extrusionOk="0" h="50371" w="30064">
                  <a:moveTo>
                    <a:pt x="15034" y="1"/>
                  </a:moveTo>
                  <a:cubicBezTo>
                    <a:pt x="14716" y="1"/>
                    <a:pt x="14399" y="57"/>
                    <a:pt x="14096" y="171"/>
                  </a:cubicBezTo>
                  <a:cubicBezTo>
                    <a:pt x="11145" y="1148"/>
                    <a:pt x="10358" y="8034"/>
                    <a:pt x="10150" y="11614"/>
                  </a:cubicBezTo>
                  <a:cubicBezTo>
                    <a:pt x="10106" y="12369"/>
                    <a:pt x="9716" y="12953"/>
                    <a:pt x="9249" y="12953"/>
                  </a:cubicBezTo>
                  <a:cubicBezTo>
                    <a:pt x="9232" y="12953"/>
                    <a:pt x="9215" y="12952"/>
                    <a:pt x="9197" y="12951"/>
                  </a:cubicBezTo>
                  <a:cubicBezTo>
                    <a:pt x="9141" y="12946"/>
                    <a:pt x="9082" y="12943"/>
                    <a:pt x="9022" y="12943"/>
                  </a:cubicBezTo>
                  <a:cubicBezTo>
                    <a:pt x="7939" y="12943"/>
                    <a:pt x="6280" y="13762"/>
                    <a:pt x="5326" y="15294"/>
                  </a:cubicBezTo>
                  <a:cubicBezTo>
                    <a:pt x="3929" y="17538"/>
                    <a:pt x="4074" y="23910"/>
                    <a:pt x="4247" y="27122"/>
                  </a:cubicBezTo>
                  <a:cubicBezTo>
                    <a:pt x="4295" y="28002"/>
                    <a:pt x="3856" y="28713"/>
                    <a:pt x="3308" y="28713"/>
                  </a:cubicBezTo>
                  <a:cubicBezTo>
                    <a:pt x="3304" y="28713"/>
                    <a:pt x="3301" y="28713"/>
                    <a:pt x="3297" y="28713"/>
                  </a:cubicBezTo>
                  <a:cubicBezTo>
                    <a:pt x="3288" y="28712"/>
                    <a:pt x="3279" y="28712"/>
                    <a:pt x="3270" y="28712"/>
                  </a:cubicBezTo>
                  <a:cubicBezTo>
                    <a:pt x="1277" y="28712"/>
                    <a:pt x="578" y="32075"/>
                    <a:pt x="578" y="32075"/>
                  </a:cubicBezTo>
                  <a:cubicBezTo>
                    <a:pt x="82" y="33866"/>
                    <a:pt x="1" y="35689"/>
                    <a:pt x="228" y="37501"/>
                  </a:cubicBezTo>
                  <a:cubicBezTo>
                    <a:pt x="1304" y="46079"/>
                    <a:pt x="8158" y="50371"/>
                    <a:pt x="15017" y="50371"/>
                  </a:cubicBezTo>
                  <a:cubicBezTo>
                    <a:pt x="21864" y="50371"/>
                    <a:pt x="28714" y="46095"/>
                    <a:pt x="29828" y="37537"/>
                  </a:cubicBezTo>
                  <a:cubicBezTo>
                    <a:pt x="30064" y="35713"/>
                    <a:pt x="29988" y="33878"/>
                    <a:pt x="29489" y="32075"/>
                  </a:cubicBezTo>
                  <a:cubicBezTo>
                    <a:pt x="29489" y="32075"/>
                    <a:pt x="28791" y="28712"/>
                    <a:pt x="26797" y="28712"/>
                  </a:cubicBezTo>
                  <a:cubicBezTo>
                    <a:pt x="26788" y="28712"/>
                    <a:pt x="26779" y="28712"/>
                    <a:pt x="26770" y="28713"/>
                  </a:cubicBezTo>
                  <a:cubicBezTo>
                    <a:pt x="26767" y="28713"/>
                    <a:pt x="26763" y="28713"/>
                    <a:pt x="26760" y="28713"/>
                  </a:cubicBezTo>
                  <a:cubicBezTo>
                    <a:pt x="26214" y="28713"/>
                    <a:pt x="25773" y="28002"/>
                    <a:pt x="25821" y="27122"/>
                  </a:cubicBezTo>
                  <a:cubicBezTo>
                    <a:pt x="25993" y="23910"/>
                    <a:pt x="26141" y="17538"/>
                    <a:pt x="24741" y="15294"/>
                  </a:cubicBezTo>
                  <a:cubicBezTo>
                    <a:pt x="23787" y="13759"/>
                    <a:pt x="22129" y="12943"/>
                    <a:pt x="21046" y="12943"/>
                  </a:cubicBezTo>
                  <a:cubicBezTo>
                    <a:pt x="20986" y="12943"/>
                    <a:pt x="20927" y="12946"/>
                    <a:pt x="20870" y="12951"/>
                  </a:cubicBezTo>
                  <a:cubicBezTo>
                    <a:pt x="20853" y="12952"/>
                    <a:pt x="20835" y="12953"/>
                    <a:pt x="20818" y="12953"/>
                  </a:cubicBezTo>
                  <a:cubicBezTo>
                    <a:pt x="20351" y="12953"/>
                    <a:pt x="19961" y="12369"/>
                    <a:pt x="19918" y="11614"/>
                  </a:cubicBezTo>
                  <a:cubicBezTo>
                    <a:pt x="19709" y="8034"/>
                    <a:pt x="18923" y="1148"/>
                    <a:pt x="15971" y="171"/>
                  </a:cubicBezTo>
                  <a:cubicBezTo>
                    <a:pt x="15669" y="57"/>
                    <a:pt x="15351" y="1"/>
                    <a:pt x="15034" y="1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1" name="Google Shape;1531;p54"/>
            <p:cNvSpPr/>
            <p:nvPr/>
          </p:nvSpPr>
          <p:spPr>
            <a:xfrm>
              <a:off x="7460448" y="4569994"/>
              <a:ext cx="258145" cy="1222627"/>
            </a:xfrm>
            <a:custGeom>
              <a:rect b="b" l="l" r="r" t="t"/>
              <a:pathLst>
                <a:path extrusionOk="0" h="51653" w="10906">
                  <a:moveTo>
                    <a:pt x="5689" y="0"/>
                  </a:moveTo>
                  <a:cubicBezTo>
                    <a:pt x="5311" y="0"/>
                    <a:pt x="5005" y="306"/>
                    <a:pt x="5005" y="684"/>
                  </a:cubicBezTo>
                  <a:lnTo>
                    <a:pt x="5005" y="9641"/>
                  </a:lnTo>
                  <a:lnTo>
                    <a:pt x="887" y="4890"/>
                  </a:lnTo>
                  <a:cubicBezTo>
                    <a:pt x="792" y="4786"/>
                    <a:pt x="663" y="4734"/>
                    <a:pt x="534" y="4734"/>
                  </a:cubicBezTo>
                  <a:cubicBezTo>
                    <a:pt x="422" y="4734"/>
                    <a:pt x="311" y="4773"/>
                    <a:pt x="221" y="4851"/>
                  </a:cubicBezTo>
                  <a:cubicBezTo>
                    <a:pt x="25" y="5020"/>
                    <a:pt x="0" y="5314"/>
                    <a:pt x="164" y="5516"/>
                  </a:cubicBezTo>
                  <a:lnTo>
                    <a:pt x="5005" y="11096"/>
                  </a:lnTo>
                  <a:lnTo>
                    <a:pt x="5005" y="21399"/>
                  </a:lnTo>
                  <a:lnTo>
                    <a:pt x="1156" y="16781"/>
                  </a:lnTo>
                  <a:cubicBezTo>
                    <a:pt x="1058" y="16653"/>
                    <a:pt x="909" y="16585"/>
                    <a:pt x="759" y="16585"/>
                  </a:cubicBezTo>
                  <a:cubicBezTo>
                    <a:pt x="647" y="16585"/>
                    <a:pt x="535" y="16622"/>
                    <a:pt x="442" y="16700"/>
                  </a:cubicBezTo>
                  <a:cubicBezTo>
                    <a:pt x="224" y="16881"/>
                    <a:pt x="203" y="17205"/>
                    <a:pt x="391" y="17416"/>
                  </a:cubicBezTo>
                  <a:lnTo>
                    <a:pt x="5005" y="22953"/>
                  </a:lnTo>
                  <a:lnTo>
                    <a:pt x="5005" y="50969"/>
                  </a:lnTo>
                  <a:cubicBezTo>
                    <a:pt x="5005" y="51347"/>
                    <a:pt x="5311" y="51652"/>
                    <a:pt x="5689" y="51652"/>
                  </a:cubicBezTo>
                  <a:cubicBezTo>
                    <a:pt x="6064" y="51652"/>
                    <a:pt x="6369" y="51347"/>
                    <a:pt x="6369" y="50969"/>
                  </a:cubicBezTo>
                  <a:lnTo>
                    <a:pt x="6369" y="21689"/>
                  </a:lnTo>
                  <a:lnTo>
                    <a:pt x="10730" y="16660"/>
                  </a:lnTo>
                  <a:cubicBezTo>
                    <a:pt x="10905" y="16461"/>
                    <a:pt x="10881" y="16158"/>
                    <a:pt x="10682" y="15986"/>
                  </a:cubicBezTo>
                  <a:cubicBezTo>
                    <a:pt x="10593" y="15908"/>
                    <a:pt x="10482" y="15869"/>
                    <a:pt x="10371" y="15869"/>
                  </a:cubicBezTo>
                  <a:cubicBezTo>
                    <a:pt x="10238" y="15869"/>
                    <a:pt x="10105" y="15925"/>
                    <a:pt x="10010" y="16034"/>
                  </a:cubicBezTo>
                  <a:lnTo>
                    <a:pt x="6372" y="20232"/>
                  </a:lnTo>
                  <a:lnTo>
                    <a:pt x="6372" y="11162"/>
                  </a:lnTo>
                  <a:lnTo>
                    <a:pt x="10733" y="6136"/>
                  </a:lnTo>
                  <a:cubicBezTo>
                    <a:pt x="10905" y="5937"/>
                    <a:pt x="10884" y="5634"/>
                    <a:pt x="10685" y="5462"/>
                  </a:cubicBezTo>
                  <a:cubicBezTo>
                    <a:pt x="10594" y="5384"/>
                    <a:pt x="10483" y="5345"/>
                    <a:pt x="10372" y="5345"/>
                  </a:cubicBezTo>
                  <a:cubicBezTo>
                    <a:pt x="10238" y="5345"/>
                    <a:pt x="10105" y="5401"/>
                    <a:pt x="10010" y="5510"/>
                  </a:cubicBezTo>
                  <a:lnTo>
                    <a:pt x="6372" y="9705"/>
                  </a:lnTo>
                  <a:lnTo>
                    <a:pt x="6372" y="684"/>
                  </a:lnTo>
                  <a:cubicBezTo>
                    <a:pt x="6372" y="306"/>
                    <a:pt x="6064" y="0"/>
                    <a:pt x="5689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32" name="Google Shape;1532;p54"/>
          <p:cNvGrpSpPr/>
          <p:nvPr/>
        </p:nvGrpSpPr>
        <p:grpSpPr>
          <a:xfrm>
            <a:off x="2438860" y="3453301"/>
            <a:ext cx="1081101" cy="1858934"/>
            <a:chOff x="3399597" y="3607763"/>
            <a:chExt cx="1081101" cy="1858934"/>
          </a:xfrm>
        </p:grpSpPr>
        <p:sp>
          <p:nvSpPr>
            <p:cNvPr id="1533" name="Google Shape;1533;p54"/>
            <p:cNvSpPr/>
            <p:nvPr/>
          </p:nvSpPr>
          <p:spPr>
            <a:xfrm>
              <a:off x="3399597" y="3607763"/>
              <a:ext cx="1081101" cy="1399756"/>
            </a:xfrm>
            <a:custGeom>
              <a:rect b="b" l="l" r="r" t="t"/>
              <a:pathLst>
                <a:path extrusionOk="0" h="65570" w="50643">
                  <a:moveTo>
                    <a:pt x="25739" y="0"/>
                  </a:moveTo>
                  <a:cubicBezTo>
                    <a:pt x="25667" y="0"/>
                    <a:pt x="25596" y="1"/>
                    <a:pt x="25524" y="2"/>
                  </a:cubicBezTo>
                  <a:cubicBezTo>
                    <a:pt x="16739" y="108"/>
                    <a:pt x="9629" y="6736"/>
                    <a:pt x="9590" y="14932"/>
                  </a:cubicBezTo>
                  <a:cubicBezTo>
                    <a:pt x="9587" y="15255"/>
                    <a:pt x="9596" y="15576"/>
                    <a:pt x="9617" y="15893"/>
                  </a:cubicBezTo>
                  <a:cubicBezTo>
                    <a:pt x="9901" y="20378"/>
                    <a:pt x="8519" y="24796"/>
                    <a:pt x="5613" y="28386"/>
                  </a:cubicBezTo>
                  <a:cubicBezTo>
                    <a:pt x="1930" y="32928"/>
                    <a:pt x="0" y="38765"/>
                    <a:pt x="759" y="45037"/>
                  </a:cubicBezTo>
                  <a:cubicBezTo>
                    <a:pt x="2044" y="55682"/>
                    <a:pt x="11153" y="64170"/>
                    <a:pt x="22612" y="65407"/>
                  </a:cubicBezTo>
                  <a:cubicBezTo>
                    <a:pt x="23621" y="65516"/>
                    <a:pt x="24620" y="65569"/>
                    <a:pt x="25606" y="65569"/>
                  </a:cubicBezTo>
                  <a:cubicBezTo>
                    <a:pt x="39363" y="65569"/>
                    <a:pt x="50550" y="55243"/>
                    <a:pt x="50615" y="42451"/>
                  </a:cubicBezTo>
                  <a:cubicBezTo>
                    <a:pt x="50642" y="36969"/>
                    <a:pt x="48622" y="31921"/>
                    <a:pt x="45220" y="27935"/>
                  </a:cubicBezTo>
                  <a:cubicBezTo>
                    <a:pt x="42550" y="24799"/>
                    <a:pt x="41240" y="20838"/>
                    <a:pt x="41772" y="16870"/>
                  </a:cubicBezTo>
                  <a:cubicBezTo>
                    <a:pt x="41872" y="16132"/>
                    <a:pt x="41912" y="15388"/>
                    <a:pt x="41893" y="14644"/>
                  </a:cubicBezTo>
                  <a:cubicBezTo>
                    <a:pt x="41689" y="6537"/>
                    <a:pt x="34447" y="0"/>
                    <a:pt x="25739" y="0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4" name="Google Shape;1534;p54"/>
            <p:cNvSpPr/>
            <p:nvPr/>
          </p:nvSpPr>
          <p:spPr>
            <a:xfrm>
              <a:off x="3727738" y="4146141"/>
              <a:ext cx="433141" cy="1320556"/>
            </a:xfrm>
            <a:custGeom>
              <a:rect b="b" l="l" r="r" t="t"/>
              <a:pathLst>
                <a:path extrusionOk="0" h="61860" w="20290">
                  <a:moveTo>
                    <a:pt x="10419" y="1"/>
                  </a:moveTo>
                  <a:cubicBezTo>
                    <a:pt x="9684" y="1"/>
                    <a:pt x="9082" y="595"/>
                    <a:pt x="9079" y="1334"/>
                  </a:cubicBezTo>
                  <a:lnTo>
                    <a:pt x="8973" y="23985"/>
                  </a:lnTo>
                  <a:lnTo>
                    <a:pt x="2520" y="16237"/>
                  </a:lnTo>
                  <a:cubicBezTo>
                    <a:pt x="2255" y="15928"/>
                    <a:pt x="1879" y="15770"/>
                    <a:pt x="1502" y="15770"/>
                  </a:cubicBezTo>
                  <a:cubicBezTo>
                    <a:pt x="1199" y="15770"/>
                    <a:pt x="895" y="15872"/>
                    <a:pt x="645" y="16080"/>
                  </a:cubicBezTo>
                  <a:cubicBezTo>
                    <a:pt x="82" y="16549"/>
                    <a:pt x="1" y="17380"/>
                    <a:pt x="460" y="17952"/>
                  </a:cubicBezTo>
                  <a:lnTo>
                    <a:pt x="8952" y="28149"/>
                  </a:lnTo>
                  <a:lnTo>
                    <a:pt x="8801" y="60513"/>
                  </a:lnTo>
                  <a:cubicBezTo>
                    <a:pt x="8798" y="61254"/>
                    <a:pt x="9397" y="61856"/>
                    <a:pt x="10135" y="61859"/>
                  </a:cubicBezTo>
                  <a:cubicBezTo>
                    <a:pt x="10138" y="61859"/>
                    <a:pt x="10142" y="61859"/>
                    <a:pt x="10146" y="61859"/>
                  </a:cubicBezTo>
                  <a:cubicBezTo>
                    <a:pt x="10882" y="61859"/>
                    <a:pt x="11477" y="61263"/>
                    <a:pt x="11480" y="60529"/>
                  </a:cubicBezTo>
                  <a:lnTo>
                    <a:pt x="11683" y="17846"/>
                  </a:lnTo>
                  <a:cubicBezTo>
                    <a:pt x="11864" y="17752"/>
                    <a:pt x="12025" y="17616"/>
                    <a:pt x="12146" y="17453"/>
                  </a:cubicBezTo>
                  <a:lnTo>
                    <a:pt x="19854" y="6959"/>
                  </a:lnTo>
                  <a:cubicBezTo>
                    <a:pt x="20290" y="6364"/>
                    <a:pt x="20163" y="5526"/>
                    <a:pt x="19567" y="5087"/>
                  </a:cubicBezTo>
                  <a:cubicBezTo>
                    <a:pt x="19328" y="4912"/>
                    <a:pt x="19050" y="4827"/>
                    <a:pt x="18774" y="4827"/>
                  </a:cubicBezTo>
                  <a:cubicBezTo>
                    <a:pt x="18362" y="4827"/>
                    <a:pt x="17956" y="5016"/>
                    <a:pt x="17695" y="5375"/>
                  </a:cubicBezTo>
                  <a:lnTo>
                    <a:pt x="11701" y="13531"/>
                  </a:lnTo>
                  <a:lnTo>
                    <a:pt x="11759" y="1347"/>
                  </a:lnTo>
                  <a:cubicBezTo>
                    <a:pt x="11762" y="609"/>
                    <a:pt x="11166" y="4"/>
                    <a:pt x="10425" y="1"/>
                  </a:cubicBezTo>
                  <a:cubicBezTo>
                    <a:pt x="10423" y="1"/>
                    <a:pt x="10421" y="1"/>
                    <a:pt x="10419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35" name="Google Shape;1535;p54"/>
          <p:cNvGrpSpPr/>
          <p:nvPr/>
        </p:nvGrpSpPr>
        <p:grpSpPr>
          <a:xfrm>
            <a:off x="3413297" y="4166717"/>
            <a:ext cx="2081780" cy="1136655"/>
            <a:chOff x="3940397" y="4131392"/>
            <a:chExt cx="2081780" cy="1136655"/>
          </a:xfrm>
        </p:grpSpPr>
        <p:sp>
          <p:nvSpPr>
            <p:cNvPr id="1536" name="Google Shape;1536;p54"/>
            <p:cNvSpPr/>
            <p:nvPr/>
          </p:nvSpPr>
          <p:spPr>
            <a:xfrm>
              <a:off x="4054890" y="4163636"/>
              <a:ext cx="751500" cy="1104411"/>
            </a:xfrm>
            <a:custGeom>
              <a:rect b="b" l="l" r="r" t="t"/>
              <a:pathLst>
                <a:path extrusionOk="0" h="41102" w="27968">
                  <a:moveTo>
                    <a:pt x="12339" y="1"/>
                  </a:moveTo>
                  <a:lnTo>
                    <a:pt x="1" y="17510"/>
                  </a:lnTo>
                  <a:lnTo>
                    <a:pt x="1" y="41102"/>
                  </a:lnTo>
                  <a:lnTo>
                    <a:pt x="27968" y="41102"/>
                  </a:lnTo>
                  <a:lnTo>
                    <a:pt x="27968" y="17510"/>
                  </a:lnTo>
                  <a:lnTo>
                    <a:pt x="12339" y="1"/>
                  </a:ln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7" name="Google Shape;1537;p54"/>
            <p:cNvSpPr/>
            <p:nvPr/>
          </p:nvSpPr>
          <p:spPr>
            <a:xfrm>
              <a:off x="4792310" y="4634129"/>
              <a:ext cx="1092964" cy="633917"/>
            </a:xfrm>
            <a:custGeom>
              <a:rect b="b" l="l" r="r" t="t"/>
              <a:pathLst>
                <a:path extrusionOk="0" h="23592" w="40676">
                  <a:moveTo>
                    <a:pt x="1" y="0"/>
                  </a:moveTo>
                  <a:lnTo>
                    <a:pt x="1" y="23592"/>
                  </a:lnTo>
                  <a:lnTo>
                    <a:pt x="40675" y="23592"/>
                  </a:lnTo>
                  <a:lnTo>
                    <a:pt x="40675" y="0"/>
                  </a:ln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8" name="Google Shape;1538;p54"/>
            <p:cNvSpPr/>
            <p:nvPr/>
          </p:nvSpPr>
          <p:spPr>
            <a:xfrm>
              <a:off x="4907287" y="4808999"/>
              <a:ext cx="174897" cy="306049"/>
            </a:xfrm>
            <a:custGeom>
              <a:rect b="b" l="l" r="r" t="t"/>
              <a:pathLst>
                <a:path extrusionOk="0" h="11390" w="6509">
                  <a:moveTo>
                    <a:pt x="654" y="0"/>
                  </a:moveTo>
                  <a:cubicBezTo>
                    <a:pt x="294" y="0"/>
                    <a:pt x="1" y="294"/>
                    <a:pt x="1" y="654"/>
                  </a:cubicBezTo>
                  <a:lnTo>
                    <a:pt x="1" y="10736"/>
                  </a:lnTo>
                  <a:cubicBezTo>
                    <a:pt x="1" y="11099"/>
                    <a:pt x="294" y="11389"/>
                    <a:pt x="654" y="11389"/>
                  </a:cubicBezTo>
                  <a:lnTo>
                    <a:pt x="5859" y="11389"/>
                  </a:lnTo>
                  <a:cubicBezTo>
                    <a:pt x="6218" y="11389"/>
                    <a:pt x="6509" y="11099"/>
                    <a:pt x="6509" y="10736"/>
                  </a:cubicBezTo>
                  <a:lnTo>
                    <a:pt x="6509" y="654"/>
                  </a:lnTo>
                  <a:cubicBezTo>
                    <a:pt x="6509" y="294"/>
                    <a:pt x="6218" y="0"/>
                    <a:pt x="5859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9" name="Google Shape;1539;p54"/>
            <p:cNvSpPr/>
            <p:nvPr/>
          </p:nvSpPr>
          <p:spPr>
            <a:xfrm>
              <a:off x="4268372" y="4660220"/>
              <a:ext cx="259967" cy="454828"/>
            </a:xfrm>
            <a:custGeom>
              <a:rect b="b" l="l" r="r" t="t"/>
              <a:pathLst>
                <a:path extrusionOk="0" h="16927" w="9675">
                  <a:moveTo>
                    <a:pt x="653" y="0"/>
                  </a:moveTo>
                  <a:cubicBezTo>
                    <a:pt x="293" y="0"/>
                    <a:pt x="0" y="290"/>
                    <a:pt x="0" y="650"/>
                  </a:cubicBezTo>
                  <a:lnTo>
                    <a:pt x="0" y="16273"/>
                  </a:lnTo>
                  <a:cubicBezTo>
                    <a:pt x="0" y="16636"/>
                    <a:pt x="293" y="16926"/>
                    <a:pt x="653" y="16926"/>
                  </a:cubicBezTo>
                  <a:lnTo>
                    <a:pt x="9021" y="16926"/>
                  </a:lnTo>
                  <a:cubicBezTo>
                    <a:pt x="9384" y="16926"/>
                    <a:pt x="9674" y="16636"/>
                    <a:pt x="9674" y="16273"/>
                  </a:cubicBezTo>
                  <a:lnTo>
                    <a:pt x="9674" y="650"/>
                  </a:lnTo>
                  <a:cubicBezTo>
                    <a:pt x="9674" y="290"/>
                    <a:pt x="9384" y="0"/>
                    <a:pt x="9021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0" name="Google Shape;1540;p54"/>
            <p:cNvSpPr/>
            <p:nvPr/>
          </p:nvSpPr>
          <p:spPr>
            <a:xfrm>
              <a:off x="5213390" y="4847504"/>
              <a:ext cx="284204" cy="415356"/>
            </a:xfrm>
            <a:custGeom>
              <a:rect b="b" l="l" r="r" t="t"/>
              <a:pathLst>
                <a:path extrusionOk="0" h="15458" w="10577">
                  <a:moveTo>
                    <a:pt x="5287" y="1"/>
                  </a:moveTo>
                  <a:cubicBezTo>
                    <a:pt x="2366" y="1"/>
                    <a:pt x="1" y="2369"/>
                    <a:pt x="1" y="5290"/>
                  </a:cubicBezTo>
                  <a:lnTo>
                    <a:pt x="1" y="15457"/>
                  </a:lnTo>
                  <a:lnTo>
                    <a:pt x="10573" y="15457"/>
                  </a:lnTo>
                  <a:lnTo>
                    <a:pt x="10576" y="5290"/>
                  </a:lnTo>
                  <a:cubicBezTo>
                    <a:pt x="10576" y="2369"/>
                    <a:pt x="8208" y="1"/>
                    <a:pt x="5287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1" name="Google Shape;1541;p54"/>
            <p:cNvSpPr/>
            <p:nvPr/>
          </p:nvSpPr>
          <p:spPr>
            <a:xfrm>
              <a:off x="5579709" y="4808999"/>
              <a:ext cx="174897" cy="306049"/>
            </a:xfrm>
            <a:custGeom>
              <a:rect b="b" l="l" r="r" t="t"/>
              <a:pathLst>
                <a:path extrusionOk="0" h="11390" w="6509">
                  <a:moveTo>
                    <a:pt x="654" y="0"/>
                  </a:moveTo>
                  <a:cubicBezTo>
                    <a:pt x="294" y="0"/>
                    <a:pt x="1" y="294"/>
                    <a:pt x="1" y="654"/>
                  </a:cubicBezTo>
                  <a:lnTo>
                    <a:pt x="1" y="10736"/>
                  </a:lnTo>
                  <a:cubicBezTo>
                    <a:pt x="1" y="11099"/>
                    <a:pt x="294" y="11389"/>
                    <a:pt x="654" y="11389"/>
                  </a:cubicBezTo>
                  <a:lnTo>
                    <a:pt x="5858" y="11389"/>
                  </a:lnTo>
                  <a:cubicBezTo>
                    <a:pt x="6218" y="11389"/>
                    <a:pt x="6508" y="11099"/>
                    <a:pt x="6508" y="10736"/>
                  </a:cubicBezTo>
                  <a:lnTo>
                    <a:pt x="6508" y="654"/>
                  </a:lnTo>
                  <a:cubicBezTo>
                    <a:pt x="6508" y="294"/>
                    <a:pt x="6218" y="0"/>
                    <a:pt x="5858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2" name="Google Shape;1542;p54"/>
            <p:cNvSpPr/>
            <p:nvPr/>
          </p:nvSpPr>
          <p:spPr>
            <a:xfrm>
              <a:off x="3940397" y="4131392"/>
              <a:ext cx="2081780" cy="502765"/>
            </a:xfrm>
            <a:custGeom>
              <a:rect b="b" l="l" r="r" t="t"/>
              <a:pathLst>
                <a:path extrusionOk="0" h="18711" w="77476">
                  <a:moveTo>
                    <a:pt x="14837" y="0"/>
                  </a:moveTo>
                  <a:lnTo>
                    <a:pt x="1" y="18710"/>
                  </a:lnTo>
                  <a:lnTo>
                    <a:pt x="4455" y="18710"/>
                  </a:lnTo>
                  <a:lnTo>
                    <a:pt x="16416" y="2507"/>
                  </a:lnTo>
                  <a:lnTo>
                    <a:pt x="28666" y="18710"/>
                  </a:lnTo>
                  <a:lnTo>
                    <a:pt x="77476" y="18710"/>
                  </a:lnTo>
                  <a:lnTo>
                    <a:pt x="62830" y="0"/>
                  </a:ln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43" name="Google Shape;1543;p54"/>
          <p:cNvGrpSpPr/>
          <p:nvPr/>
        </p:nvGrpSpPr>
        <p:grpSpPr>
          <a:xfrm>
            <a:off x="5733451" y="3476738"/>
            <a:ext cx="1403087" cy="1812044"/>
            <a:chOff x="5605876" y="3606838"/>
            <a:chExt cx="1403087" cy="1812044"/>
          </a:xfrm>
        </p:grpSpPr>
        <p:sp>
          <p:nvSpPr>
            <p:cNvPr id="1544" name="Google Shape;1544;p54"/>
            <p:cNvSpPr/>
            <p:nvPr/>
          </p:nvSpPr>
          <p:spPr>
            <a:xfrm>
              <a:off x="5605876" y="3606838"/>
              <a:ext cx="1403087" cy="1442450"/>
            </a:xfrm>
            <a:custGeom>
              <a:rect b="b" l="l" r="r" t="t"/>
              <a:pathLst>
                <a:path extrusionOk="0" h="60940" w="59277">
                  <a:moveTo>
                    <a:pt x="29640" y="1"/>
                  </a:moveTo>
                  <a:cubicBezTo>
                    <a:pt x="29123" y="1"/>
                    <a:pt x="28607" y="58"/>
                    <a:pt x="28101" y="173"/>
                  </a:cubicBezTo>
                  <a:cubicBezTo>
                    <a:pt x="23244" y="1174"/>
                    <a:pt x="21952" y="8220"/>
                    <a:pt x="21608" y="11889"/>
                  </a:cubicBezTo>
                  <a:cubicBezTo>
                    <a:pt x="21535" y="12662"/>
                    <a:pt x="20893" y="13258"/>
                    <a:pt x="20125" y="13258"/>
                  </a:cubicBezTo>
                  <a:cubicBezTo>
                    <a:pt x="20097" y="13258"/>
                    <a:pt x="20069" y="13257"/>
                    <a:pt x="20041" y="13256"/>
                  </a:cubicBezTo>
                  <a:cubicBezTo>
                    <a:pt x="19950" y="13250"/>
                    <a:pt x="19855" y="13248"/>
                    <a:pt x="19758" y="13248"/>
                  </a:cubicBezTo>
                  <a:cubicBezTo>
                    <a:pt x="17978" y="13248"/>
                    <a:pt x="15247" y="14083"/>
                    <a:pt x="13675" y="15654"/>
                  </a:cubicBezTo>
                  <a:cubicBezTo>
                    <a:pt x="11377" y="17952"/>
                    <a:pt x="11613" y="24475"/>
                    <a:pt x="11900" y="27762"/>
                  </a:cubicBezTo>
                  <a:cubicBezTo>
                    <a:pt x="11978" y="28661"/>
                    <a:pt x="11253" y="29389"/>
                    <a:pt x="10353" y="29389"/>
                  </a:cubicBezTo>
                  <a:cubicBezTo>
                    <a:pt x="10348" y="29389"/>
                    <a:pt x="10342" y="29389"/>
                    <a:pt x="10337" y="29389"/>
                  </a:cubicBezTo>
                  <a:cubicBezTo>
                    <a:pt x="10321" y="29389"/>
                    <a:pt x="10305" y="29389"/>
                    <a:pt x="10290" y="29389"/>
                  </a:cubicBezTo>
                  <a:cubicBezTo>
                    <a:pt x="7014" y="29389"/>
                    <a:pt x="5867" y="32831"/>
                    <a:pt x="5867" y="32831"/>
                  </a:cubicBezTo>
                  <a:cubicBezTo>
                    <a:pt x="0" y="46025"/>
                    <a:pt x="25796" y="59222"/>
                    <a:pt x="28975" y="60786"/>
                  </a:cubicBezTo>
                  <a:cubicBezTo>
                    <a:pt x="29180" y="60888"/>
                    <a:pt x="29407" y="60940"/>
                    <a:pt x="29640" y="60940"/>
                  </a:cubicBezTo>
                  <a:cubicBezTo>
                    <a:pt x="29870" y="60940"/>
                    <a:pt x="30099" y="60888"/>
                    <a:pt x="30305" y="60786"/>
                  </a:cubicBezTo>
                  <a:cubicBezTo>
                    <a:pt x="33480" y="59222"/>
                    <a:pt x="59276" y="46025"/>
                    <a:pt x="53412" y="32831"/>
                  </a:cubicBezTo>
                  <a:cubicBezTo>
                    <a:pt x="53412" y="32831"/>
                    <a:pt x="52264" y="29389"/>
                    <a:pt x="48986" y="29389"/>
                  </a:cubicBezTo>
                  <a:cubicBezTo>
                    <a:pt x="48972" y="29389"/>
                    <a:pt x="48957" y="29389"/>
                    <a:pt x="48943" y="29389"/>
                  </a:cubicBezTo>
                  <a:cubicBezTo>
                    <a:pt x="48937" y="29389"/>
                    <a:pt x="48932" y="29389"/>
                    <a:pt x="48926" y="29389"/>
                  </a:cubicBezTo>
                  <a:cubicBezTo>
                    <a:pt x="48027" y="29389"/>
                    <a:pt x="47301" y="28661"/>
                    <a:pt x="47379" y="27762"/>
                  </a:cubicBezTo>
                  <a:cubicBezTo>
                    <a:pt x="47664" y="24475"/>
                    <a:pt x="47903" y="17952"/>
                    <a:pt x="45604" y="15654"/>
                  </a:cubicBezTo>
                  <a:cubicBezTo>
                    <a:pt x="44033" y="14083"/>
                    <a:pt x="41301" y="13248"/>
                    <a:pt x="39519" y="13248"/>
                  </a:cubicBezTo>
                  <a:cubicBezTo>
                    <a:pt x="39422" y="13248"/>
                    <a:pt x="39327" y="13250"/>
                    <a:pt x="39235" y="13256"/>
                  </a:cubicBezTo>
                  <a:cubicBezTo>
                    <a:pt x="39207" y="13257"/>
                    <a:pt x="39179" y="13258"/>
                    <a:pt x="39152" y="13258"/>
                  </a:cubicBezTo>
                  <a:cubicBezTo>
                    <a:pt x="38387" y="13258"/>
                    <a:pt x="37745" y="12662"/>
                    <a:pt x="37672" y="11889"/>
                  </a:cubicBezTo>
                  <a:cubicBezTo>
                    <a:pt x="37327" y="8223"/>
                    <a:pt x="36036" y="1174"/>
                    <a:pt x="31179" y="173"/>
                  </a:cubicBezTo>
                  <a:cubicBezTo>
                    <a:pt x="30673" y="58"/>
                    <a:pt x="30156" y="1"/>
                    <a:pt x="29640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5" name="Google Shape;1545;p54"/>
            <p:cNvSpPr/>
            <p:nvPr/>
          </p:nvSpPr>
          <p:spPr>
            <a:xfrm>
              <a:off x="6112475" y="4051230"/>
              <a:ext cx="410248" cy="1367653"/>
            </a:xfrm>
            <a:custGeom>
              <a:rect b="b" l="l" r="r" t="t"/>
              <a:pathLst>
                <a:path extrusionOk="0" h="57780" w="17332">
                  <a:moveTo>
                    <a:pt x="8670" y="1"/>
                  </a:moveTo>
                  <a:cubicBezTo>
                    <a:pt x="8241" y="1"/>
                    <a:pt x="7896" y="351"/>
                    <a:pt x="7908" y="781"/>
                  </a:cubicBezTo>
                  <a:lnTo>
                    <a:pt x="7908" y="23658"/>
                  </a:lnTo>
                  <a:lnTo>
                    <a:pt x="1449" y="15907"/>
                  </a:lnTo>
                  <a:cubicBezTo>
                    <a:pt x="1297" y="15722"/>
                    <a:pt x="1077" y="15626"/>
                    <a:pt x="855" y="15626"/>
                  </a:cubicBezTo>
                  <a:cubicBezTo>
                    <a:pt x="682" y="15626"/>
                    <a:pt x="509" y="15684"/>
                    <a:pt x="366" y="15802"/>
                  </a:cubicBezTo>
                  <a:cubicBezTo>
                    <a:pt x="39" y="16074"/>
                    <a:pt x="0" y="16561"/>
                    <a:pt x="275" y="16884"/>
                  </a:cubicBezTo>
                  <a:lnTo>
                    <a:pt x="7908" y="26041"/>
                  </a:lnTo>
                  <a:lnTo>
                    <a:pt x="7908" y="56999"/>
                  </a:lnTo>
                  <a:cubicBezTo>
                    <a:pt x="7896" y="57426"/>
                    <a:pt x="8241" y="57779"/>
                    <a:pt x="8670" y="57779"/>
                  </a:cubicBezTo>
                  <a:cubicBezTo>
                    <a:pt x="9097" y="57779"/>
                    <a:pt x="9441" y="57426"/>
                    <a:pt x="9432" y="56999"/>
                  </a:cubicBezTo>
                  <a:lnTo>
                    <a:pt x="9432" y="19440"/>
                  </a:lnTo>
                  <a:lnTo>
                    <a:pt x="17053" y="10651"/>
                  </a:lnTo>
                  <a:cubicBezTo>
                    <a:pt x="17331" y="10334"/>
                    <a:pt x="17295" y="9853"/>
                    <a:pt x="16978" y="9575"/>
                  </a:cubicBezTo>
                  <a:cubicBezTo>
                    <a:pt x="16833" y="9450"/>
                    <a:pt x="16655" y="9389"/>
                    <a:pt x="16477" y="9389"/>
                  </a:cubicBezTo>
                  <a:cubicBezTo>
                    <a:pt x="16264" y="9389"/>
                    <a:pt x="16051" y="9477"/>
                    <a:pt x="15901" y="9651"/>
                  </a:cubicBezTo>
                  <a:lnTo>
                    <a:pt x="9432" y="17111"/>
                  </a:lnTo>
                  <a:lnTo>
                    <a:pt x="9432" y="781"/>
                  </a:lnTo>
                  <a:cubicBezTo>
                    <a:pt x="9441" y="351"/>
                    <a:pt x="9097" y="1"/>
                    <a:pt x="8670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546" name="Google Shape;1546;p54"/>
          <p:cNvSpPr/>
          <p:nvPr/>
        </p:nvSpPr>
        <p:spPr>
          <a:xfrm>
            <a:off x="5209084" y="4820708"/>
            <a:ext cx="524368" cy="387385"/>
          </a:xfrm>
          <a:custGeom>
            <a:rect b="b" l="l" r="r" t="t"/>
            <a:pathLst>
              <a:path extrusionOk="0" h="14417" w="19515">
                <a:moveTo>
                  <a:pt x="8420" y="1"/>
                </a:moveTo>
                <a:cubicBezTo>
                  <a:pt x="8024" y="1"/>
                  <a:pt x="7625" y="45"/>
                  <a:pt x="7231" y="137"/>
                </a:cubicBezTo>
                <a:cubicBezTo>
                  <a:pt x="5456" y="551"/>
                  <a:pt x="4022" y="1854"/>
                  <a:pt x="3442" y="3581"/>
                </a:cubicBezTo>
                <a:cubicBezTo>
                  <a:pt x="3321" y="3950"/>
                  <a:pt x="2985" y="4201"/>
                  <a:pt x="2598" y="4219"/>
                </a:cubicBezTo>
                <a:cubicBezTo>
                  <a:pt x="2453" y="4225"/>
                  <a:pt x="2308" y="4244"/>
                  <a:pt x="2162" y="4277"/>
                </a:cubicBezTo>
                <a:cubicBezTo>
                  <a:pt x="1037" y="4516"/>
                  <a:pt x="176" y="5480"/>
                  <a:pt x="70" y="6627"/>
                </a:cubicBezTo>
                <a:cubicBezTo>
                  <a:pt x="0" y="7331"/>
                  <a:pt x="215" y="8033"/>
                  <a:pt x="666" y="8577"/>
                </a:cubicBezTo>
                <a:cubicBezTo>
                  <a:pt x="929" y="8892"/>
                  <a:pt x="1022" y="9318"/>
                  <a:pt x="907" y="9711"/>
                </a:cubicBezTo>
                <a:cubicBezTo>
                  <a:pt x="690" y="10452"/>
                  <a:pt x="620" y="11229"/>
                  <a:pt x="705" y="11997"/>
                </a:cubicBezTo>
                <a:cubicBezTo>
                  <a:pt x="759" y="12511"/>
                  <a:pt x="886" y="13017"/>
                  <a:pt x="1077" y="13497"/>
                </a:cubicBezTo>
                <a:lnTo>
                  <a:pt x="18236" y="14417"/>
                </a:lnTo>
                <a:cubicBezTo>
                  <a:pt x="19445" y="12705"/>
                  <a:pt x="19515" y="10434"/>
                  <a:pt x="18408" y="8653"/>
                </a:cubicBezTo>
                <a:cubicBezTo>
                  <a:pt x="18127" y="8193"/>
                  <a:pt x="18036" y="7640"/>
                  <a:pt x="18163" y="7113"/>
                </a:cubicBezTo>
                <a:cubicBezTo>
                  <a:pt x="18284" y="6599"/>
                  <a:pt x="18308" y="6067"/>
                  <a:pt x="18236" y="5544"/>
                </a:cubicBezTo>
                <a:cubicBezTo>
                  <a:pt x="17964" y="3551"/>
                  <a:pt x="16291" y="1997"/>
                  <a:pt x="14286" y="1864"/>
                </a:cubicBezTo>
                <a:cubicBezTo>
                  <a:pt x="14187" y="1857"/>
                  <a:pt x="14087" y="1853"/>
                  <a:pt x="13988" y="1853"/>
                </a:cubicBezTo>
                <a:cubicBezTo>
                  <a:pt x="13740" y="1853"/>
                  <a:pt x="13493" y="1875"/>
                  <a:pt x="13249" y="1918"/>
                </a:cubicBezTo>
                <a:cubicBezTo>
                  <a:pt x="13181" y="1930"/>
                  <a:pt x="13112" y="1936"/>
                  <a:pt x="13045" y="1936"/>
                </a:cubicBezTo>
                <a:cubicBezTo>
                  <a:pt x="12713" y="1936"/>
                  <a:pt x="12392" y="1793"/>
                  <a:pt x="12151" y="1552"/>
                </a:cubicBezTo>
                <a:cubicBezTo>
                  <a:pt x="11154" y="548"/>
                  <a:pt x="9805" y="1"/>
                  <a:pt x="8420" y="1"/>
                </a:cubicBezTo>
                <a:close/>
              </a:path>
            </a:pathLst>
          </a:custGeom>
          <a:solidFill>
            <a:srgbClr val="74C1B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547" name="Google Shape;1547;p54"/>
          <p:cNvGrpSpPr/>
          <p:nvPr/>
        </p:nvGrpSpPr>
        <p:grpSpPr>
          <a:xfrm>
            <a:off x="1058330" y="2330676"/>
            <a:ext cx="1339065" cy="3009185"/>
            <a:chOff x="2449930" y="2556776"/>
            <a:chExt cx="1339065" cy="3009185"/>
          </a:xfrm>
        </p:grpSpPr>
        <p:sp>
          <p:nvSpPr>
            <p:cNvPr id="1548" name="Google Shape;1548;p54"/>
            <p:cNvSpPr/>
            <p:nvPr/>
          </p:nvSpPr>
          <p:spPr>
            <a:xfrm>
              <a:off x="2449930" y="2556776"/>
              <a:ext cx="1339065" cy="2243750"/>
            </a:xfrm>
            <a:custGeom>
              <a:rect b="b" l="l" r="r" t="t"/>
              <a:pathLst>
                <a:path extrusionOk="0" h="105106" w="62727">
                  <a:moveTo>
                    <a:pt x="31083" y="0"/>
                  </a:moveTo>
                  <a:cubicBezTo>
                    <a:pt x="30660" y="0"/>
                    <a:pt x="30078" y="77"/>
                    <a:pt x="29410" y="366"/>
                  </a:cubicBezTo>
                  <a:cubicBezTo>
                    <a:pt x="23250" y="2407"/>
                    <a:pt x="21611" y="16772"/>
                    <a:pt x="21172" y="24241"/>
                  </a:cubicBezTo>
                  <a:cubicBezTo>
                    <a:pt x="21082" y="25817"/>
                    <a:pt x="20271" y="27035"/>
                    <a:pt x="19296" y="27035"/>
                  </a:cubicBezTo>
                  <a:cubicBezTo>
                    <a:pt x="19260" y="27035"/>
                    <a:pt x="19224" y="27033"/>
                    <a:pt x="19188" y="27030"/>
                  </a:cubicBezTo>
                  <a:cubicBezTo>
                    <a:pt x="19071" y="27019"/>
                    <a:pt x="18950" y="27014"/>
                    <a:pt x="18825" y="27014"/>
                  </a:cubicBezTo>
                  <a:cubicBezTo>
                    <a:pt x="16566" y="27014"/>
                    <a:pt x="13102" y="28718"/>
                    <a:pt x="11108" y="31917"/>
                  </a:cubicBezTo>
                  <a:cubicBezTo>
                    <a:pt x="8196" y="36601"/>
                    <a:pt x="8495" y="49895"/>
                    <a:pt x="8858" y="56599"/>
                  </a:cubicBezTo>
                  <a:cubicBezTo>
                    <a:pt x="8957" y="58430"/>
                    <a:pt x="8037" y="59917"/>
                    <a:pt x="6895" y="59917"/>
                  </a:cubicBezTo>
                  <a:cubicBezTo>
                    <a:pt x="6888" y="59917"/>
                    <a:pt x="6881" y="59917"/>
                    <a:pt x="6874" y="59917"/>
                  </a:cubicBezTo>
                  <a:cubicBezTo>
                    <a:pt x="6854" y="59917"/>
                    <a:pt x="6835" y="59916"/>
                    <a:pt x="6815" y="59916"/>
                  </a:cubicBezTo>
                  <a:cubicBezTo>
                    <a:pt x="2657" y="59916"/>
                    <a:pt x="1204" y="66933"/>
                    <a:pt x="1204" y="66933"/>
                  </a:cubicBezTo>
                  <a:cubicBezTo>
                    <a:pt x="170" y="70668"/>
                    <a:pt x="0" y="74469"/>
                    <a:pt x="472" y="78249"/>
                  </a:cubicBezTo>
                  <a:cubicBezTo>
                    <a:pt x="2716" y="96150"/>
                    <a:pt x="17018" y="105106"/>
                    <a:pt x="31329" y="105106"/>
                  </a:cubicBezTo>
                  <a:cubicBezTo>
                    <a:pt x="45614" y="105106"/>
                    <a:pt x="59909" y="96183"/>
                    <a:pt x="62231" y="78325"/>
                  </a:cubicBezTo>
                  <a:cubicBezTo>
                    <a:pt x="62727" y="74520"/>
                    <a:pt x="62566" y="70692"/>
                    <a:pt x="61526" y="66933"/>
                  </a:cubicBezTo>
                  <a:cubicBezTo>
                    <a:pt x="61526" y="66933"/>
                    <a:pt x="60070" y="59916"/>
                    <a:pt x="55912" y="59916"/>
                  </a:cubicBezTo>
                  <a:cubicBezTo>
                    <a:pt x="55892" y="59916"/>
                    <a:pt x="55872" y="59917"/>
                    <a:pt x="55853" y="59917"/>
                  </a:cubicBezTo>
                  <a:cubicBezTo>
                    <a:pt x="55846" y="59917"/>
                    <a:pt x="55839" y="59917"/>
                    <a:pt x="55832" y="59917"/>
                  </a:cubicBezTo>
                  <a:cubicBezTo>
                    <a:pt x="54689" y="59917"/>
                    <a:pt x="53770" y="58430"/>
                    <a:pt x="53869" y="56599"/>
                  </a:cubicBezTo>
                  <a:cubicBezTo>
                    <a:pt x="54232" y="49895"/>
                    <a:pt x="54534" y="36601"/>
                    <a:pt x="51619" y="31917"/>
                  </a:cubicBezTo>
                  <a:cubicBezTo>
                    <a:pt x="49627" y="28718"/>
                    <a:pt x="46161" y="27014"/>
                    <a:pt x="43904" y="27014"/>
                  </a:cubicBezTo>
                  <a:cubicBezTo>
                    <a:pt x="43780" y="27014"/>
                    <a:pt x="43659" y="27019"/>
                    <a:pt x="43542" y="27030"/>
                  </a:cubicBezTo>
                  <a:cubicBezTo>
                    <a:pt x="43505" y="27033"/>
                    <a:pt x="43470" y="27035"/>
                    <a:pt x="43434" y="27035"/>
                  </a:cubicBezTo>
                  <a:cubicBezTo>
                    <a:pt x="42459" y="27035"/>
                    <a:pt x="41648" y="25817"/>
                    <a:pt x="41555" y="24241"/>
                  </a:cubicBezTo>
                  <a:cubicBezTo>
                    <a:pt x="41119" y="16772"/>
                    <a:pt x="39480" y="2407"/>
                    <a:pt x="33317" y="366"/>
                  </a:cubicBezTo>
                  <a:cubicBezTo>
                    <a:pt x="32649" y="77"/>
                    <a:pt x="32066" y="0"/>
                    <a:pt x="31644" y="0"/>
                  </a:cubicBezTo>
                  <a:cubicBezTo>
                    <a:pt x="31540" y="0"/>
                    <a:pt x="31447" y="5"/>
                    <a:pt x="31363" y="12"/>
                  </a:cubicBezTo>
                  <a:cubicBezTo>
                    <a:pt x="31280" y="5"/>
                    <a:pt x="31186" y="0"/>
                    <a:pt x="31083" y="0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9" name="Google Shape;1549;p54"/>
            <p:cNvSpPr/>
            <p:nvPr/>
          </p:nvSpPr>
          <p:spPr>
            <a:xfrm>
              <a:off x="2876464" y="3265233"/>
              <a:ext cx="475943" cy="2300727"/>
            </a:xfrm>
            <a:custGeom>
              <a:rect b="b" l="l" r="r" t="t"/>
              <a:pathLst>
                <a:path extrusionOk="0" h="107775" w="22295">
                  <a:moveTo>
                    <a:pt x="11420" y="1"/>
                  </a:moveTo>
                  <a:cubicBezTo>
                    <a:pt x="10633" y="1"/>
                    <a:pt x="9998" y="639"/>
                    <a:pt x="9998" y="1425"/>
                  </a:cubicBezTo>
                  <a:lnTo>
                    <a:pt x="9998" y="44649"/>
                  </a:lnTo>
                  <a:lnTo>
                    <a:pt x="1966" y="35011"/>
                  </a:lnTo>
                  <a:cubicBezTo>
                    <a:pt x="1760" y="34764"/>
                    <a:pt x="1464" y="34636"/>
                    <a:pt x="1167" y="34636"/>
                  </a:cubicBezTo>
                  <a:cubicBezTo>
                    <a:pt x="933" y="34636"/>
                    <a:pt x="697" y="34715"/>
                    <a:pt x="503" y="34878"/>
                  </a:cubicBezTo>
                  <a:cubicBezTo>
                    <a:pt x="61" y="35244"/>
                    <a:pt x="1" y="35900"/>
                    <a:pt x="370" y="36342"/>
                  </a:cubicBezTo>
                  <a:lnTo>
                    <a:pt x="9998" y="47894"/>
                  </a:lnTo>
                  <a:lnTo>
                    <a:pt x="9998" y="106350"/>
                  </a:lnTo>
                  <a:cubicBezTo>
                    <a:pt x="9998" y="107136"/>
                    <a:pt x="10633" y="107774"/>
                    <a:pt x="11420" y="107774"/>
                  </a:cubicBezTo>
                  <a:cubicBezTo>
                    <a:pt x="12206" y="107774"/>
                    <a:pt x="12844" y="107136"/>
                    <a:pt x="12844" y="106350"/>
                  </a:cubicBezTo>
                  <a:lnTo>
                    <a:pt x="12844" y="34905"/>
                  </a:lnTo>
                  <a:lnTo>
                    <a:pt x="21944" y="24414"/>
                  </a:lnTo>
                  <a:cubicBezTo>
                    <a:pt x="22294" y="23997"/>
                    <a:pt x="22246" y="23377"/>
                    <a:pt x="21835" y="23020"/>
                  </a:cubicBezTo>
                  <a:cubicBezTo>
                    <a:pt x="21646" y="22857"/>
                    <a:pt x="21414" y="22776"/>
                    <a:pt x="21183" y="22776"/>
                  </a:cubicBezTo>
                  <a:cubicBezTo>
                    <a:pt x="20909" y="22776"/>
                    <a:pt x="20637" y="22889"/>
                    <a:pt x="20441" y="23108"/>
                  </a:cubicBezTo>
                  <a:lnTo>
                    <a:pt x="20441" y="23111"/>
                  </a:lnTo>
                  <a:lnTo>
                    <a:pt x="12844" y="31866"/>
                  </a:lnTo>
                  <a:lnTo>
                    <a:pt x="12844" y="19413"/>
                  </a:lnTo>
                  <a:lnTo>
                    <a:pt x="21944" y="8922"/>
                  </a:lnTo>
                  <a:cubicBezTo>
                    <a:pt x="22294" y="8505"/>
                    <a:pt x="22246" y="7885"/>
                    <a:pt x="21835" y="7528"/>
                  </a:cubicBezTo>
                  <a:cubicBezTo>
                    <a:pt x="21646" y="7364"/>
                    <a:pt x="21414" y="7284"/>
                    <a:pt x="21183" y="7284"/>
                  </a:cubicBezTo>
                  <a:cubicBezTo>
                    <a:pt x="20909" y="7284"/>
                    <a:pt x="20637" y="7396"/>
                    <a:pt x="20441" y="7615"/>
                  </a:cubicBezTo>
                  <a:lnTo>
                    <a:pt x="12844" y="16373"/>
                  </a:lnTo>
                  <a:lnTo>
                    <a:pt x="12844" y="1425"/>
                  </a:lnTo>
                  <a:cubicBezTo>
                    <a:pt x="12844" y="639"/>
                    <a:pt x="12206" y="1"/>
                    <a:pt x="11420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50" name="Google Shape;1550;p54"/>
          <p:cNvGrpSpPr/>
          <p:nvPr/>
        </p:nvGrpSpPr>
        <p:grpSpPr>
          <a:xfrm>
            <a:off x="-7" y="2864687"/>
            <a:ext cx="1851853" cy="2457564"/>
            <a:chOff x="1231043" y="3326737"/>
            <a:chExt cx="1851853" cy="2457564"/>
          </a:xfrm>
        </p:grpSpPr>
        <p:sp>
          <p:nvSpPr>
            <p:cNvPr id="1551" name="Google Shape;1551;p54"/>
            <p:cNvSpPr/>
            <p:nvPr/>
          </p:nvSpPr>
          <p:spPr>
            <a:xfrm>
              <a:off x="1231043" y="3326737"/>
              <a:ext cx="1851853" cy="1904112"/>
            </a:xfrm>
            <a:custGeom>
              <a:rect b="b" l="l" r="r" t="t"/>
              <a:pathLst>
                <a:path extrusionOk="0" h="89196" w="86748">
                  <a:moveTo>
                    <a:pt x="43054" y="1"/>
                  </a:moveTo>
                  <a:cubicBezTo>
                    <a:pt x="42402" y="1"/>
                    <a:pt x="41751" y="88"/>
                    <a:pt x="41123" y="262"/>
                  </a:cubicBezTo>
                  <a:cubicBezTo>
                    <a:pt x="34016" y="1728"/>
                    <a:pt x="32123" y="12041"/>
                    <a:pt x="31621" y="17405"/>
                  </a:cubicBezTo>
                  <a:cubicBezTo>
                    <a:pt x="31513" y="18538"/>
                    <a:pt x="30574" y="19411"/>
                    <a:pt x="29452" y="19411"/>
                  </a:cubicBezTo>
                  <a:cubicBezTo>
                    <a:pt x="29411" y="19411"/>
                    <a:pt x="29370" y="19410"/>
                    <a:pt x="29329" y="19407"/>
                  </a:cubicBezTo>
                  <a:cubicBezTo>
                    <a:pt x="29192" y="19400"/>
                    <a:pt x="29051" y="19396"/>
                    <a:pt x="28905" y="19396"/>
                  </a:cubicBezTo>
                  <a:cubicBezTo>
                    <a:pt x="26301" y="19396"/>
                    <a:pt x="22308" y="20621"/>
                    <a:pt x="20011" y="22918"/>
                  </a:cubicBezTo>
                  <a:cubicBezTo>
                    <a:pt x="16648" y="26278"/>
                    <a:pt x="16996" y="35825"/>
                    <a:pt x="17414" y="40637"/>
                  </a:cubicBezTo>
                  <a:cubicBezTo>
                    <a:pt x="17531" y="41954"/>
                    <a:pt x="16467" y="43020"/>
                    <a:pt x="15150" y="43020"/>
                  </a:cubicBezTo>
                  <a:cubicBezTo>
                    <a:pt x="15142" y="43020"/>
                    <a:pt x="15135" y="43020"/>
                    <a:pt x="15127" y="43020"/>
                  </a:cubicBezTo>
                  <a:cubicBezTo>
                    <a:pt x="15104" y="43020"/>
                    <a:pt x="15081" y="43019"/>
                    <a:pt x="15059" y="43019"/>
                  </a:cubicBezTo>
                  <a:cubicBezTo>
                    <a:pt x="10264" y="43019"/>
                    <a:pt x="8583" y="48058"/>
                    <a:pt x="8583" y="48058"/>
                  </a:cubicBezTo>
                  <a:cubicBezTo>
                    <a:pt x="1" y="67367"/>
                    <a:pt x="37751" y="86679"/>
                    <a:pt x="42399" y="88968"/>
                  </a:cubicBezTo>
                  <a:cubicBezTo>
                    <a:pt x="42704" y="89116"/>
                    <a:pt x="43037" y="89195"/>
                    <a:pt x="43376" y="89195"/>
                  </a:cubicBezTo>
                  <a:cubicBezTo>
                    <a:pt x="43714" y="89195"/>
                    <a:pt x="44047" y="89116"/>
                    <a:pt x="44349" y="88968"/>
                  </a:cubicBezTo>
                  <a:cubicBezTo>
                    <a:pt x="48998" y="86679"/>
                    <a:pt x="86748" y="67367"/>
                    <a:pt x="78165" y="48058"/>
                  </a:cubicBezTo>
                  <a:cubicBezTo>
                    <a:pt x="78165" y="48058"/>
                    <a:pt x="76488" y="43019"/>
                    <a:pt x="71693" y="43019"/>
                  </a:cubicBezTo>
                  <a:cubicBezTo>
                    <a:pt x="71670" y="43019"/>
                    <a:pt x="71647" y="43020"/>
                    <a:pt x="71624" y="43020"/>
                  </a:cubicBezTo>
                  <a:cubicBezTo>
                    <a:pt x="71617" y="43020"/>
                    <a:pt x="71609" y="43020"/>
                    <a:pt x="71602" y="43020"/>
                  </a:cubicBezTo>
                  <a:cubicBezTo>
                    <a:pt x="70282" y="43020"/>
                    <a:pt x="69224" y="41954"/>
                    <a:pt x="69335" y="40637"/>
                  </a:cubicBezTo>
                  <a:cubicBezTo>
                    <a:pt x="69755" y="35825"/>
                    <a:pt x="70103" y="26278"/>
                    <a:pt x="66740" y="22918"/>
                  </a:cubicBezTo>
                  <a:cubicBezTo>
                    <a:pt x="64443" y="20621"/>
                    <a:pt x="60448" y="19396"/>
                    <a:pt x="57843" y="19396"/>
                  </a:cubicBezTo>
                  <a:cubicBezTo>
                    <a:pt x="57697" y="19396"/>
                    <a:pt x="57556" y="19400"/>
                    <a:pt x="57420" y="19407"/>
                  </a:cubicBezTo>
                  <a:cubicBezTo>
                    <a:pt x="57379" y="19410"/>
                    <a:pt x="57338" y="19411"/>
                    <a:pt x="57297" y="19411"/>
                  </a:cubicBezTo>
                  <a:cubicBezTo>
                    <a:pt x="56174" y="19411"/>
                    <a:pt x="55236" y="18535"/>
                    <a:pt x="55130" y="17405"/>
                  </a:cubicBezTo>
                  <a:cubicBezTo>
                    <a:pt x="54625" y="12041"/>
                    <a:pt x="52735" y="1728"/>
                    <a:pt x="45629" y="262"/>
                  </a:cubicBezTo>
                  <a:cubicBezTo>
                    <a:pt x="44997" y="88"/>
                    <a:pt x="44348" y="1"/>
                    <a:pt x="43697" y="1"/>
                  </a:cubicBezTo>
                  <a:cubicBezTo>
                    <a:pt x="43590" y="1"/>
                    <a:pt x="43483" y="3"/>
                    <a:pt x="43376" y="8"/>
                  </a:cubicBezTo>
                  <a:cubicBezTo>
                    <a:pt x="43269" y="3"/>
                    <a:pt x="43162" y="1"/>
                    <a:pt x="43054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2" name="Google Shape;1552;p54"/>
            <p:cNvSpPr/>
            <p:nvPr/>
          </p:nvSpPr>
          <p:spPr>
            <a:xfrm>
              <a:off x="1899813" y="3980288"/>
              <a:ext cx="541266" cy="1804013"/>
            </a:xfrm>
            <a:custGeom>
              <a:rect b="b" l="l" r="r" t="t"/>
              <a:pathLst>
                <a:path extrusionOk="0" h="84507" w="25355">
                  <a:moveTo>
                    <a:pt x="12681" y="1"/>
                  </a:moveTo>
                  <a:cubicBezTo>
                    <a:pt x="12064" y="1"/>
                    <a:pt x="11565" y="500"/>
                    <a:pt x="11565" y="1117"/>
                  </a:cubicBezTo>
                  <a:lnTo>
                    <a:pt x="11565" y="34600"/>
                  </a:lnTo>
                  <a:lnTo>
                    <a:pt x="2111" y="23256"/>
                  </a:lnTo>
                  <a:cubicBezTo>
                    <a:pt x="1890" y="22990"/>
                    <a:pt x="1571" y="22854"/>
                    <a:pt x="1251" y="22854"/>
                  </a:cubicBezTo>
                  <a:cubicBezTo>
                    <a:pt x="999" y="22854"/>
                    <a:pt x="746" y="22938"/>
                    <a:pt x="539" y="23111"/>
                  </a:cubicBezTo>
                  <a:cubicBezTo>
                    <a:pt x="64" y="23507"/>
                    <a:pt x="1" y="24212"/>
                    <a:pt x="397" y="24687"/>
                  </a:cubicBezTo>
                  <a:lnTo>
                    <a:pt x="11565" y="38087"/>
                  </a:lnTo>
                  <a:lnTo>
                    <a:pt x="11565" y="83391"/>
                  </a:lnTo>
                  <a:cubicBezTo>
                    <a:pt x="11565" y="84008"/>
                    <a:pt x="12064" y="84507"/>
                    <a:pt x="12681" y="84507"/>
                  </a:cubicBezTo>
                  <a:cubicBezTo>
                    <a:pt x="13295" y="84507"/>
                    <a:pt x="13797" y="84008"/>
                    <a:pt x="13797" y="83391"/>
                  </a:cubicBezTo>
                  <a:lnTo>
                    <a:pt x="13797" y="28419"/>
                  </a:lnTo>
                  <a:lnTo>
                    <a:pt x="24950" y="15560"/>
                  </a:lnTo>
                  <a:cubicBezTo>
                    <a:pt x="25355" y="15094"/>
                    <a:pt x="25303" y="14390"/>
                    <a:pt x="24838" y="13984"/>
                  </a:cubicBezTo>
                  <a:cubicBezTo>
                    <a:pt x="24627" y="13801"/>
                    <a:pt x="24367" y="13711"/>
                    <a:pt x="24109" y="13711"/>
                  </a:cubicBezTo>
                  <a:cubicBezTo>
                    <a:pt x="23796" y="13711"/>
                    <a:pt x="23485" y="13843"/>
                    <a:pt x="23265" y="14099"/>
                  </a:cubicBezTo>
                  <a:lnTo>
                    <a:pt x="13797" y="25013"/>
                  </a:lnTo>
                  <a:lnTo>
                    <a:pt x="13797" y="1117"/>
                  </a:lnTo>
                  <a:cubicBezTo>
                    <a:pt x="13797" y="500"/>
                    <a:pt x="13298" y="1"/>
                    <a:pt x="1268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553" name="Google Shape;1553;p54"/>
          <p:cNvSpPr txBox="1"/>
          <p:nvPr/>
        </p:nvSpPr>
        <p:spPr>
          <a:xfrm>
            <a:off x="3084975" y="1384400"/>
            <a:ext cx="2738400" cy="946200"/>
          </a:xfrm>
          <a:prstGeom prst="rect">
            <a:avLst/>
          </a:prstGeom>
          <a:solidFill>
            <a:srgbClr val="66AAA2">
              <a:alpha val="15560"/>
            </a:srgbClr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554" name="Google Shape;1554;p54"/>
          <p:cNvSpPr txBox="1"/>
          <p:nvPr>
            <p:ph type="ctrTitle"/>
          </p:nvPr>
        </p:nvSpPr>
        <p:spPr>
          <a:xfrm>
            <a:off x="3084988" y="1445050"/>
            <a:ext cx="2738400" cy="739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RESULTS</a:t>
            </a:r>
            <a:endParaRPr sz="3600">
              <a:solidFill>
                <a:srgbClr val="434343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58" name="Shape 1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9" name="Google Shape;1559;p55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chemeClr val="accent1"/>
                </a:highlight>
              </a:rPr>
              <a:t>Big Model</a:t>
            </a:r>
            <a:r>
              <a:rPr lang="en"/>
              <a:t> Regression of Pricemb</a:t>
            </a:r>
            <a:endParaRPr/>
          </a:p>
        </p:txBody>
      </p:sp>
      <p:graphicFrame>
        <p:nvGraphicFramePr>
          <p:cNvPr id="1560" name="Google Shape;1560;p55"/>
          <p:cNvGraphicFramePr/>
          <p:nvPr/>
        </p:nvGraphicFramePr>
        <p:xfrm>
          <a:off x="1005850" y="145173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{5E812FF9-82A4-4B85-B301-79E16379E2B2}</a:tableStyleId>
              </a:tblPr>
              <a:tblGrid>
                <a:gridCol w="1081500"/>
                <a:gridCol w="2063500"/>
              </a:tblGrid>
              <a:tr h="5827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/>
                    </a:p>
                  </a:txBody>
                  <a:tcPr marT="91425" marB="91425" marR="91425" marL="91425">
                    <a:lnL cap="flat" cmpd="sng" w="19050">
                      <a:solidFill>
                        <a:srgbClr val="B7B7B7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B7B7B7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559A90"/>
                          </a:solidFill>
                          <a:latin typeface="Montserrat ExtraBold"/>
                          <a:ea typeface="Montserrat ExtraBold"/>
                          <a:cs typeface="Montserrat ExtraBold"/>
                          <a:sym typeface="Montserrat ExtraBold"/>
                        </a:rPr>
                        <a:t>Result</a:t>
                      </a:r>
                      <a:endParaRPr sz="1200">
                        <a:solidFill>
                          <a:srgbClr val="559A90"/>
                        </a:solidFill>
                        <a:latin typeface="Montserrat ExtraBold"/>
                        <a:ea typeface="Montserrat ExtraBold"/>
                        <a:cs typeface="Montserrat ExtraBold"/>
                        <a:sym typeface="Montserrat ExtraBold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39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size(β₁)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39C2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solidFill>
                            <a:srgbClr val="434343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0.1770</a:t>
                      </a:r>
                      <a:r>
                        <a:rPr lang="en" sz="1100">
                          <a:solidFill>
                            <a:srgbClr val="434343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***</a:t>
                      </a:r>
                      <a:endParaRPr sz="1100">
                        <a:solidFill>
                          <a:srgbClr val="434343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solidFill>
                            <a:srgbClr val="434343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(0.1961)</a:t>
                      </a:r>
                      <a:endParaRPr sz="1100">
                        <a:solidFill>
                          <a:srgbClr val="434343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39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fee(β₂)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39C2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0.0330**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(0.0110)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39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Year(β₃)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39C2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-0.1753***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(0.0479)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39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Parking (</a:t>
                      </a:r>
                      <a:r>
                        <a:rPr b="1" lang="en" sz="11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β₄</a:t>
                      </a: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39C2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0.0031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(0.0065)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3032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Firm (</a:t>
                      </a:r>
                      <a:r>
                        <a:rPr b="1" lang="en" sz="11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β₅</a:t>
                      </a: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39C2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0.1869*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(0.2278)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1561" name="Google Shape;1561;p55"/>
          <p:cNvGraphicFramePr/>
          <p:nvPr/>
        </p:nvGraphicFramePr>
        <p:xfrm>
          <a:off x="4465200" y="145173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{5E812FF9-82A4-4B85-B301-79E16379E2B2}</a:tableStyleId>
              </a:tblPr>
              <a:tblGrid>
                <a:gridCol w="1081500"/>
                <a:gridCol w="2063500"/>
              </a:tblGrid>
              <a:tr h="565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/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559A90"/>
                          </a:solidFill>
                          <a:latin typeface="Montserrat ExtraBold"/>
                          <a:ea typeface="Montserrat ExtraBold"/>
                          <a:cs typeface="Montserrat ExtraBold"/>
                          <a:sym typeface="Montserrat ExtraBold"/>
                        </a:rPr>
                        <a:t>Result</a:t>
                      </a:r>
                      <a:endParaRPr sz="1200">
                        <a:solidFill>
                          <a:srgbClr val="559A90"/>
                        </a:solidFill>
                        <a:latin typeface="Montserrat ExtraBold"/>
                        <a:ea typeface="Montserrat ExtraBold"/>
                        <a:cs typeface="Montserrat ExtraBold"/>
                        <a:sym typeface="Montserrat ExtraBold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307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CBD (β₆)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39C2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solidFill>
                            <a:srgbClr val="434343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-0.0001592</a:t>
                      </a:r>
                      <a:endParaRPr sz="1100">
                        <a:solidFill>
                          <a:srgbClr val="434343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solidFill>
                            <a:srgbClr val="434343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(0.00041)</a:t>
                      </a:r>
                      <a:endParaRPr sz="1100">
                        <a:solidFill>
                          <a:srgbClr val="434343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307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BTS (β₇)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39C2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-0.0000361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(0.000062)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307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MRT (β₈)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39C2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0.06165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(0.0589)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307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1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Class (β₉)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39C2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1.0320***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(0.1535)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pSp>
        <p:nvGrpSpPr>
          <p:cNvPr id="1562" name="Google Shape;1562;p55"/>
          <p:cNvGrpSpPr/>
          <p:nvPr/>
        </p:nvGrpSpPr>
        <p:grpSpPr>
          <a:xfrm>
            <a:off x="7350793" y="2819324"/>
            <a:ext cx="1555970" cy="2324147"/>
            <a:chOff x="3757950" y="238125"/>
            <a:chExt cx="1037175" cy="1549225"/>
          </a:xfrm>
        </p:grpSpPr>
        <p:sp>
          <p:nvSpPr>
            <p:cNvPr id="1563" name="Google Shape;1563;p55"/>
            <p:cNvSpPr/>
            <p:nvPr/>
          </p:nvSpPr>
          <p:spPr>
            <a:xfrm>
              <a:off x="3805350" y="844975"/>
              <a:ext cx="942400" cy="942375"/>
            </a:xfrm>
            <a:custGeom>
              <a:rect b="b" l="l" r="r" t="t"/>
              <a:pathLst>
                <a:path extrusionOk="0" h="37695" w="37696">
                  <a:moveTo>
                    <a:pt x="0" y="1"/>
                  </a:moveTo>
                  <a:lnTo>
                    <a:pt x="0" y="37695"/>
                  </a:lnTo>
                  <a:lnTo>
                    <a:pt x="37695" y="37695"/>
                  </a:lnTo>
                  <a:lnTo>
                    <a:pt x="37695" y="1"/>
                  </a:lnTo>
                  <a:close/>
                </a:path>
              </a:pathLst>
            </a:custGeom>
            <a:solidFill>
              <a:srgbClr val="FDC05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4" name="Google Shape;1564;p55"/>
            <p:cNvSpPr/>
            <p:nvPr/>
          </p:nvSpPr>
          <p:spPr>
            <a:xfrm>
              <a:off x="3757950" y="807200"/>
              <a:ext cx="1037175" cy="37800"/>
            </a:xfrm>
            <a:custGeom>
              <a:rect b="b" l="l" r="r" t="t"/>
              <a:pathLst>
                <a:path extrusionOk="0" h="1512" w="41487">
                  <a:moveTo>
                    <a:pt x="1" y="0"/>
                  </a:moveTo>
                  <a:lnTo>
                    <a:pt x="1" y="1512"/>
                  </a:lnTo>
                  <a:lnTo>
                    <a:pt x="41487" y="1512"/>
                  </a:lnTo>
                  <a:lnTo>
                    <a:pt x="41487" y="0"/>
                  </a:lnTo>
                  <a:close/>
                </a:path>
              </a:pathLst>
            </a:custGeom>
            <a:solidFill>
              <a:srgbClr val="E6A32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5" name="Google Shape;1565;p55"/>
            <p:cNvSpPr/>
            <p:nvPr/>
          </p:nvSpPr>
          <p:spPr>
            <a:xfrm>
              <a:off x="4098825" y="294425"/>
              <a:ext cx="355450" cy="1492925"/>
            </a:xfrm>
            <a:custGeom>
              <a:rect b="b" l="l" r="r" t="t"/>
              <a:pathLst>
                <a:path extrusionOk="0" h="59717" w="14218">
                  <a:moveTo>
                    <a:pt x="0" y="1"/>
                  </a:moveTo>
                  <a:lnTo>
                    <a:pt x="0" y="59717"/>
                  </a:lnTo>
                  <a:lnTo>
                    <a:pt x="14217" y="59717"/>
                  </a:lnTo>
                  <a:lnTo>
                    <a:pt x="14217" y="1"/>
                  </a:lnTo>
                  <a:close/>
                </a:path>
              </a:pathLst>
            </a:custGeom>
            <a:solidFill>
              <a:srgbClr val="559A9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6" name="Google Shape;1566;p55"/>
            <p:cNvSpPr/>
            <p:nvPr/>
          </p:nvSpPr>
          <p:spPr>
            <a:xfrm>
              <a:off x="4187350" y="1646750"/>
              <a:ext cx="186650" cy="140600"/>
            </a:xfrm>
            <a:custGeom>
              <a:rect b="b" l="l" r="r" t="t"/>
              <a:pathLst>
                <a:path extrusionOk="0" h="5624" w="7466">
                  <a:moveTo>
                    <a:pt x="1" y="0"/>
                  </a:moveTo>
                  <a:lnTo>
                    <a:pt x="1" y="5624"/>
                  </a:lnTo>
                  <a:lnTo>
                    <a:pt x="7466" y="5624"/>
                  </a:lnTo>
                  <a:lnTo>
                    <a:pt x="7466" y="0"/>
                  </a:lnTo>
                  <a:close/>
                </a:path>
              </a:pathLst>
            </a:custGeom>
            <a:solidFill>
              <a:srgbClr val="2A263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7" name="Google Shape;1567;p55"/>
            <p:cNvSpPr/>
            <p:nvPr/>
          </p:nvSpPr>
          <p:spPr>
            <a:xfrm>
              <a:off x="4145600" y="238125"/>
              <a:ext cx="254575" cy="56325"/>
            </a:xfrm>
            <a:custGeom>
              <a:rect b="b" l="l" r="r" t="t"/>
              <a:pathLst>
                <a:path extrusionOk="0" h="2253" w="10183">
                  <a:moveTo>
                    <a:pt x="1" y="0"/>
                  </a:moveTo>
                  <a:lnTo>
                    <a:pt x="1" y="2253"/>
                  </a:lnTo>
                  <a:lnTo>
                    <a:pt x="10183" y="2253"/>
                  </a:lnTo>
                  <a:lnTo>
                    <a:pt x="10183" y="0"/>
                  </a:lnTo>
                  <a:close/>
                </a:path>
              </a:pathLst>
            </a:custGeom>
            <a:solidFill>
              <a:srgbClr val="E6A32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8" name="Google Shape;1568;p55"/>
            <p:cNvSpPr/>
            <p:nvPr/>
          </p:nvSpPr>
          <p:spPr>
            <a:xfrm>
              <a:off x="4307400" y="639725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0" y="3289"/>
                  </a:lnTo>
                  <a:lnTo>
                    <a:pt x="3288" y="32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9" name="Google Shape;1569;p55"/>
            <p:cNvSpPr/>
            <p:nvPr/>
          </p:nvSpPr>
          <p:spPr>
            <a:xfrm>
              <a:off x="4307400" y="639725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3288" y="3289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0" name="Google Shape;1570;p55"/>
            <p:cNvSpPr/>
            <p:nvPr/>
          </p:nvSpPr>
          <p:spPr>
            <a:xfrm>
              <a:off x="4626000" y="89407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1" name="Google Shape;1571;p55"/>
            <p:cNvSpPr/>
            <p:nvPr/>
          </p:nvSpPr>
          <p:spPr>
            <a:xfrm>
              <a:off x="4626000" y="89407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2" name="Google Shape;1572;p55"/>
            <p:cNvSpPr/>
            <p:nvPr/>
          </p:nvSpPr>
          <p:spPr>
            <a:xfrm>
              <a:off x="4165250" y="365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1" y="3288"/>
                  </a:lnTo>
                  <a:lnTo>
                    <a:pt x="3288" y="328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3" name="Google Shape;1573;p55"/>
            <p:cNvSpPr/>
            <p:nvPr/>
          </p:nvSpPr>
          <p:spPr>
            <a:xfrm>
              <a:off x="4165250" y="365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3288" y="3288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4" name="Google Shape;1574;p55"/>
            <p:cNvSpPr/>
            <p:nvPr/>
          </p:nvSpPr>
          <p:spPr>
            <a:xfrm>
              <a:off x="4307400" y="365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0" y="3288"/>
                  </a:lnTo>
                  <a:lnTo>
                    <a:pt x="3288" y="328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5" name="Google Shape;1575;p55"/>
            <p:cNvSpPr/>
            <p:nvPr/>
          </p:nvSpPr>
          <p:spPr>
            <a:xfrm>
              <a:off x="4307400" y="365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3288" y="3288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6" name="Google Shape;1576;p55"/>
            <p:cNvSpPr/>
            <p:nvPr/>
          </p:nvSpPr>
          <p:spPr>
            <a:xfrm>
              <a:off x="4165250" y="502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1" y="0"/>
                  </a:moveTo>
                  <a:lnTo>
                    <a:pt x="1" y="3286"/>
                  </a:lnTo>
                  <a:lnTo>
                    <a:pt x="3288" y="3286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7" name="Google Shape;1577;p55"/>
            <p:cNvSpPr/>
            <p:nvPr/>
          </p:nvSpPr>
          <p:spPr>
            <a:xfrm>
              <a:off x="4165250" y="502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1" y="0"/>
                  </a:moveTo>
                  <a:lnTo>
                    <a:pt x="3288" y="3286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8" name="Google Shape;1578;p55"/>
            <p:cNvSpPr/>
            <p:nvPr/>
          </p:nvSpPr>
          <p:spPr>
            <a:xfrm>
              <a:off x="4307400" y="502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0" y="0"/>
                  </a:moveTo>
                  <a:lnTo>
                    <a:pt x="0" y="3286"/>
                  </a:lnTo>
                  <a:lnTo>
                    <a:pt x="3288" y="32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9" name="Google Shape;1579;p55"/>
            <p:cNvSpPr/>
            <p:nvPr/>
          </p:nvSpPr>
          <p:spPr>
            <a:xfrm>
              <a:off x="4307400" y="502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0" y="0"/>
                  </a:moveTo>
                  <a:lnTo>
                    <a:pt x="3288" y="3286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0" name="Google Shape;1580;p55"/>
            <p:cNvSpPr/>
            <p:nvPr/>
          </p:nvSpPr>
          <p:spPr>
            <a:xfrm>
              <a:off x="4165250" y="639725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1" y="3289"/>
                  </a:lnTo>
                  <a:lnTo>
                    <a:pt x="3288" y="328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1" name="Google Shape;1581;p55"/>
            <p:cNvSpPr/>
            <p:nvPr/>
          </p:nvSpPr>
          <p:spPr>
            <a:xfrm>
              <a:off x="4165250" y="639725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3288" y="3289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2" name="Google Shape;1582;p55"/>
            <p:cNvSpPr/>
            <p:nvPr/>
          </p:nvSpPr>
          <p:spPr>
            <a:xfrm>
              <a:off x="4165250" y="777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1" y="3289"/>
                  </a:lnTo>
                  <a:lnTo>
                    <a:pt x="3288" y="328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3" name="Google Shape;1583;p55"/>
            <p:cNvSpPr/>
            <p:nvPr/>
          </p:nvSpPr>
          <p:spPr>
            <a:xfrm>
              <a:off x="4165250" y="777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3288" y="3289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4" name="Google Shape;1584;p55"/>
            <p:cNvSpPr/>
            <p:nvPr/>
          </p:nvSpPr>
          <p:spPr>
            <a:xfrm>
              <a:off x="4307400" y="777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0" y="3289"/>
                  </a:lnTo>
                  <a:lnTo>
                    <a:pt x="3288" y="32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5" name="Google Shape;1585;p55"/>
            <p:cNvSpPr/>
            <p:nvPr/>
          </p:nvSpPr>
          <p:spPr>
            <a:xfrm>
              <a:off x="4307400" y="777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3288" y="3289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6" name="Google Shape;1586;p55"/>
            <p:cNvSpPr/>
            <p:nvPr/>
          </p:nvSpPr>
          <p:spPr>
            <a:xfrm>
              <a:off x="4503475" y="89407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7" name="Google Shape;1587;p55"/>
            <p:cNvSpPr/>
            <p:nvPr/>
          </p:nvSpPr>
          <p:spPr>
            <a:xfrm>
              <a:off x="4503475" y="89407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8" name="Google Shape;1588;p55"/>
            <p:cNvSpPr/>
            <p:nvPr/>
          </p:nvSpPr>
          <p:spPr>
            <a:xfrm>
              <a:off x="4503475" y="102967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9" name="Google Shape;1589;p55"/>
            <p:cNvSpPr/>
            <p:nvPr/>
          </p:nvSpPr>
          <p:spPr>
            <a:xfrm>
              <a:off x="4503475" y="102967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2833" y="2833"/>
                  </a:lnTo>
                  <a:lnTo>
                    <a:pt x="2833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0" name="Google Shape;1590;p55"/>
            <p:cNvSpPr/>
            <p:nvPr/>
          </p:nvSpPr>
          <p:spPr>
            <a:xfrm>
              <a:off x="4626000" y="102967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1" name="Google Shape;1591;p55"/>
            <p:cNvSpPr/>
            <p:nvPr/>
          </p:nvSpPr>
          <p:spPr>
            <a:xfrm>
              <a:off x="4626000" y="102967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2833" y="2833"/>
                  </a:lnTo>
                  <a:lnTo>
                    <a:pt x="2833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2" name="Google Shape;1592;p55"/>
            <p:cNvSpPr/>
            <p:nvPr/>
          </p:nvSpPr>
          <p:spPr>
            <a:xfrm>
              <a:off x="4503475" y="116530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3" name="Google Shape;1593;p55"/>
            <p:cNvSpPr/>
            <p:nvPr/>
          </p:nvSpPr>
          <p:spPr>
            <a:xfrm>
              <a:off x="4503475" y="116530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4" name="Google Shape;1594;p55"/>
            <p:cNvSpPr/>
            <p:nvPr/>
          </p:nvSpPr>
          <p:spPr>
            <a:xfrm>
              <a:off x="4626000" y="116530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5" name="Google Shape;1595;p55"/>
            <p:cNvSpPr/>
            <p:nvPr/>
          </p:nvSpPr>
          <p:spPr>
            <a:xfrm>
              <a:off x="4626000" y="116530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6" name="Google Shape;1596;p55"/>
            <p:cNvSpPr/>
            <p:nvPr/>
          </p:nvSpPr>
          <p:spPr>
            <a:xfrm>
              <a:off x="4503475" y="130092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7" name="Google Shape;1597;p55"/>
            <p:cNvSpPr/>
            <p:nvPr/>
          </p:nvSpPr>
          <p:spPr>
            <a:xfrm>
              <a:off x="4503475" y="130092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8" name="Google Shape;1598;p55"/>
            <p:cNvSpPr/>
            <p:nvPr/>
          </p:nvSpPr>
          <p:spPr>
            <a:xfrm>
              <a:off x="4626000" y="130092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9" name="Google Shape;1599;p55"/>
            <p:cNvSpPr/>
            <p:nvPr/>
          </p:nvSpPr>
          <p:spPr>
            <a:xfrm>
              <a:off x="4626000" y="1300925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0" name="Google Shape;1600;p55"/>
            <p:cNvSpPr/>
            <p:nvPr/>
          </p:nvSpPr>
          <p:spPr>
            <a:xfrm>
              <a:off x="4503475" y="143652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1" name="Google Shape;1601;p55"/>
            <p:cNvSpPr/>
            <p:nvPr/>
          </p:nvSpPr>
          <p:spPr>
            <a:xfrm>
              <a:off x="4503475" y="143652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2833" y="2833"/>
                  </a:lnTo>
                  <a:lnTo>
                    <a:pt x="2833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2" name="Google Shape;1602;p55"/>
            <p:cNvSpPr/>
            <p:nvPr/>
          </p:nvSpPr>
          <p:spPr>
            <a:xfrm>
              <a:off x="4626000" y="143652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3" name="Google Shape;1603;p55"/>
            <p:cNvSpPr/>
            <p:nvPr/>
          </p:nvSpPr>
          <p:spPr>
            <a:xfrm>
              <a:off x="4626000" y="1436525"/>
              <a:ext cx="70850" cy="70850"/>
            </a:xfrm>
            <a:custGeom>
              <a:rect b="b" l="l" r="r" t="t"/>
              <a:pathLst>
                <a:path extrusionOk="0" h="2834" w="2834">
                  <a:moveTo>
                    <a:pt x="1" y="1"/>
                  </a:moveTo>
                  <a:lnTo>
                    <a:pt x="2833" y="2833"/>
                  </a:lnTo>
                  <a:lnTo>
                    <a:pt x="2833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4" name="Google Shape;1604;p55"/>
            <p:cNvSpPr/>
            <p:nvPr/>
          </p:nvSpPr>
          <p:spPr>
            <a:xfrm>
              <a:off x="4503475" y="157215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5" name="Google Shape;1605;p55"/>
            <p:cNvSpPr/>
            <p:nvPr/>
          </p:nvSpPr>
          <p:spPr>
            <a:xfrm>
              <a:off x="4503475" y="157215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6" name="Google Shape;1606;p55"/>
            <p:cNvSpPr/>
            <p:nvPr/>
          </p:nvSpPr>
          <p:spPr>
            <a:xfrm>
              <a:off x="4626000" y="157215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1" y="2833"/>
                  </a:lnTo>
                  <a:lnTo>
                    <a:pt x="2833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7" name="Google Shape;1607;p55"/>
            <p:cNvSpPr/>
            <p:nvPr/>
          </p:nvSpPr>
          <p:spPr>
            <a:xfrm>
              <a:off x="4626000" y="1572150"/>
              <a:ext cx="70850" cy="70825"/>
            </a:xfrm>
            <a:custGeom>
              <a:rect b="b" l="l" r="r" t="t"/>
              <a:pathLst>
                <a:path extrusionOk="0" h="2833" w="2834">
                  <a:moveTo>
                    <a:pt x="1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8" name="Google Shape;1608;p55"/>
            <p:cNvSpPr/>
            <p:nvPr/>
          </p:nvSpPr>
          <p:spPr>
            <a:xfrm>
              <a:off x="3855475" y="894075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0" y="2833"/>
                  </a:lnTo>
                  <a:lnTo>
                    <a:pt x="2833" y="28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9" name="Google Shape;1609;p55"/>
            <p:cNvSpPr/>
            <p:nvPr/>
          </p:nvSpPr>
          <p:spPr>
            <a:xfrm>
              <a:off x="3855475" y="894075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0" name="Google Shape;1610;p55"/>
            <p:cNvSpPr/>
            <p:nvPr/>
          </p:nvSpPr>
          <p:spPr>
            <a:xfrm>
              <a:off x="3977950" y="894075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1" y="2833"/>
                  </a:lnTo>
                  <a:lnTo>
                    <a:pt x="2835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1" name="Google Shape;1611;p55"/>
            <p:cNvSpPr/>
            <p:nvPr/>
          </p:nvSpPr>
          <p:spPr>
            <a:xfrm>
              <a:off x="3977950" y="894075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2835" y="2833"/>
                  </a:lnTo>
                  <a:lnTo>
                    <a:pt x="2835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2" name="Google Shape;1612;p55"/>
            <p:cNvSpPr/>
            <p:nvPr/>
          </p:nvSpPr>
          <p:spPr>
            <a:xfrm>
              <a:off x="3855475" y="1029675"/>
              <a:ext cx="70825" cy="70850"/>
            </a:xfrm>
            <a:custGeom>
              <a:rect b="b" l="l" r="r" t="t"/>
              <a:pathLst>
                <a:path extrusionOk="0" h="2834" w="2833">
                  <a:moveTo>
                    <a:pt x="0" y="1"/>
                  </a:moveTo>
                  <a:lnTo>
                    <a:pt x="0" y="2833"/>
                  </a:lnTo>
                  <a:lnTo>
                    <a:pt x="2833" y="283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3" name="Google Shape;1613;p55"/>
            <p:cNvSpPr/>
            <p:nvPr/>
          </p:nvSpPr>
          <p:spPr>
            <a:xfrm>
              <a:off x="3855475" y="1029675"/>
              <a:ext cx="70825" cy="70850"/>
            </a:xfrm>
            <a:custGeom>
              <a:rect b="b" l="l" r="r" t="t"/>
              <a:pathLst>
                <a:path extrusionOk="0" h="2834" w="2833">
                  <a:moveTo>
                    <a:pt x="0" y="1"/>
                  </a:moveTo>
                  <a:lnTo>
                    <a:pt x="2833" y="2833"/>
                  </a:lnTo>
                  <a:lnTo>
                    <a:pt x="2833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4" name="Google Shape;1614;p55"/>
            <p:cNvSpPr/>
            <p:nvPr/>
          </p:nvSpPr>
          <p:spPr>
            <a:xfrm>
              <a:off x="3977950" y="1029675"/>
              <a:ext cx="70875" cy="70850"/>
            </a:xfrm>
            <a:custGeom>
              <a:rect b="b" l="l" r="r" t="t"/>
              <a:pathLst>
                <a:path extrusionOk="0" h="2834" w="2835">
                  <a:moveTo>
                    <a:pt x="1" y="1"/>
                  </a:moveTo>
                  <a:lnTo>
                    <a:pt x="1" y="2833"/>
                  </a:lnTo>
                  <a:lnTo>
                    <a:pt x="2835" y="28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5" name="Google Shape;1615;p55"/>
            <p:cNvSpPr/>
            <p:nvPr/>
          </p:nvSpPr>
          <p:spPr>
            <a:xfrm>
              <a:off x="3977950" y="1029675"/>
              <a:ext cx="70875" cy="70850"/>
            </a:xfrm>
            <a:custGeom>
              <a:rect b="b" l="l" r="r" t="t"/>
              <a:pathLst>
                <a:path extrusionOk="0" h="2834" w="2835">
                  <a:moveTo>
                    <a:pt x="1" y="1"/>
                  </a:moveTo>
                  <a:lnTo>
                    <a:pt x="2835" y="2833"/>
                  </a:lnTo>
                  <a:lnTo>
                    <a:pt x="2835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6" name="Google Shape;1616;p55"/>
            <p:cNvSpPr/>
            <p:nvPr/>
          </p:nvSpPr>
          <p:spPr>
            <a:xfrm>
              <a:off x="3855475" y="1165300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0" y="2833"/>
                  </a:lnTo>
                  <a:lnTo>
                    <a:pt x="2833" y="28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7" name="Google Shape;1617;p55"/>
            <p:cNvSpPr/>
            <p:nvPr/>
          </p:nvSpPr>
          <p:spPr>
            <a:xfrm>
              <a:off x="3855475" y="1165300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8" name="Google Shape;1618;p55"/>
            <p:cNvSpPr/>
            <p:nvPr/>
          </p:nvSpPr>
          <p:spPr>
            <a:xfrm>
              <a:off x="3977950" y="1165300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1" y="2833"/>
                  </a:lnTo>
                  <a:lnTo>
                    <a:pt x="2835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9" name="Google Shape;1619;p55"/>
            <p:cNvSpPr/>
            <p:nvPr/>
          </p:nvSpPr>
          <p:spPr>
            <a:xfrm>
              <a:off x="3977950" y="1165300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2835" y="2833"/>
                  </a:lnTo>
                  <a:lnTo>
                    <a:pt x="2835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0" name="Google Shape;1620;p55"/>
            <p:cNvSpPr/>
            <p:nvPr/>
          </p:nvSpPr>
          <p:spPr>
            <a:xfrm>
              <a:off x="3855475" y="1300925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0" y="2833"/>
                  </a:lnTo>
                  <a:lnTo>
                    <a:pt x="2833" y="28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1" name="Google Shape;1621;p55"/>
            <p:cNvSpPr/>
            <p:nvPr/>
          </p:nvSpPr>
          <p:spPr>
            <a:xfrm>
              <a:off x="3855475" y="1300925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2" name="Google Shape;1622;p55"/>
            <p:cNvSpPr/>
            <p:nvPr/>
          </p:nvSpPr>
          <p:spPr>
            <a:xfrm>
              <a:off x="3977950" y="1300925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1" y="2833"/>
                  </a:lnTo>
                  <a:lnTo>
                    <a:pt x="2835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3" name="Google Shape;1623;p55"/>
            <p:cNvSpPr/>
            <p:nvPr/>
          </p:nvSpPr>
          <p:spPr>
            <a:xfrm>
              <a:off x="3977950" y="1300925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2835" y="2833"/>
                  </a:lnTo>
                  <a:lnTo>
                    <a:pt x="2835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4" name="Google Shape;1624;p55"/>
            <p:cNvSpPr/>
            <p:nvPr/>
          </p:nvSpPr>
          <p:spPr>
            <a:xfrm>
              <a:off x="3855475" y="1436525"/>
              <a:ext cx="70825" cy="70850"/>
            </a:xfrm>
            <a:custGeom>
              <a:rect b="b" l="l" r="r" t="t"/>
              <a:pathLst>
                <a:path extrusionOk="0" h="2834" w="2833">
                  <a:moveTo>
                    <a:pt x="0" y="1"/>
                  </a:moveTo>
                  <a:lnTo>
                    <a:pt x="0" y="2833"/>
                  </a:lnTo>
                  <a:lnTo>
                    <a:pt x="2833" y="283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5" name="Google Shape;1625;p55"/>
            <p:cNvSpPr/>
            <p:nvPr/>
          </p:nvSpPr>
          <p:spPr>
            <a:xfrm>
              <a:off x="3855475" y="1436525"/>
              <a:ext cx="70825" cy="70850"/>
            </a:xfrm>
            <a:custGeom>
              <a:rect b="b" l="l" r="r" t="t"/>
              <a:pathLst>
                <a:path extrusionOk="0" h="2834" w="2833">
                  <a:moveTo>
                    <a:pt x="0" y="1"/>
                  </a:moveTo>
                  <a:lnTo>
                    <a:pt x="2833" y="2833"/>
                  </a:lnTo>
                  <a:lnTo>
                    <a:pt x="2833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6" name="Google Shape;1626;p55"/>
            <p:cNvSpPr/>
            <p:nvPr/>
          </p:nvSpPr>
          <p:spPr>
            <a:xfrm>
              <a:off x="3977950" y="1436525"/>
              <a:ext cx="70875" cy="70850"/>
            </a:xfrm>
            <a:custGeom>
              <a:rect b="b" l="l" r="r" t="t"/>
              <a:pathLst>
                <a:path extrusionOk="0" h="2834" w="2835">
                  <a:moveTo>
                    <a:pt x="1" y="1"/>
                  </a:moveTo>
                  <a:lnTo>
                    <a:pt x="1" y="2833"/>
                  </a:lnTo>
                  <a:lnTo>
                    <a:pt x="2835" y="283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7" name="Google Shape;1627;p55"/>
            <p:cNvSpPr/>
            <p:nvPr/>
          </p:nvSpPr>
          <p:spPr>
            <a:xfrm>
              <a:off x="3977950" y="1436525"/>
              <a:ext cx="70875" cy="70850"/>
            </a:xfrm>
            <a:custGeom>
              <a:rect b="b" l="l" r="r" t="t"/>
              <a:pathLst>
                <a:path extrusionOk="0" h="2834" w="2835">
                  <a:moveTo>
                    <a:pt x="1" y="1"/>
                  </a:moveTo>
                  <a:lnTo>
                    <a:pt x="2835" y="2833"/>
                  </a:lnTo>
                  <a:lnTo>
                    <a:pt x="2835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8" name="Google Shape;1628;p55"/>
            <p:cNvSpPr/>
            <p:nvPr/>
          </p:nvSpPr>
          <p:spPr>
            <a:xfrm>
              <a:off x="3855475" y="1572150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0" y="2833"/>
                  </a:lnTo>
                  <a:lnTo>
                    <a:pt x="2833" y="28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9" name="Google Shape;1629;p55"/>
            <p:cNvSpPr/>
            <p:nvPr/>
          </p:nvSpPr>
          <p:spPr>
            <a:xfrm>
              <a:off x="3855475" y="1572150"/>
              <a:ext cx="70825" cy="70825"/>
            </a:xfrm>
            <a:custGeom>
              <a:rect b="b" l="l" r="r" t="t"/>
              <a:pathLst>
                <a:path extrusionOk="0" h="2833" w="2833">
                  <a:moveTo>
                    <a:pt x="0" y="0"/>
                  </a:moveTo>
                  <a:lnTo>
                    <a:pt x="2833" y="2833"/>
                  </a:lnTo>
                  <a:lnTo>
                    <a:pt x="2833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0" name="Google Shape;1630;p55"/>
            <p:cNvSpPr/>
            <p:nvPr/>
          </p:nvSpPr>
          <p:spPr>
            <a:xfrm>
              <a:off x="3977950" y="1572150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1" y="2833"/>
                  </a:lnTo>
                  <a:lnTo>
                    <a:pt x="2835" y="28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1" name="Google Shape;1631;p55"/>
            <p:cNvSpPr/>
            <p:nvPr/>
          </p:nvSpPr>
          <p:spPr>
            <a:xfrm>
              <a:off x="3977950" y="1572150"/>
              <a:ext cx="70875" cy="70825"/>
            </a:xfrm>
            <a:custGeom>
              <a:rect b="b" l="l" r="r" t="t"/>
              <a:pathLst>
                <a:path extrusionOk="0" h="2833" w="2835">
                  <a:moveTo>
                    <a:pt x="1" y="0"/>
                  </a:moveTo>
                  <a:lnTo>
                    <a:pt x="2835" y="2833"/>
                  </a:lnTo>
                  <a:lnTo>
                    <a:pt x="2835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2" name="Google Shape;1632;p55"/>
            <p:cNvSpPr/>
            <p:nvPr/>
          </p:nvSpPr>
          <p:spPr>
            <a:xfrm>
              <a:off x="4165250" y="914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1" y="0"/>
                  </a:moveTo>
                  <a:lnTo>
                    <a:pt x="1" y="3286"/>
                  </a:lnTo>
                  <a:lnTo>
                    <a:pt x="3288" y="3286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3" name="Google Shape;1633;p55"/>
            <p:cNvSpPr/>
            <p:nvPr/>
          </p:nvSpPr>
          <p:spPr>
            <a:xfrm>
              <a:off x="4165250" y="914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1" y="0"/>
                  </a:moveTo>
                  <a:lnTo>
                    <a:pt x="3288" y="3286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4" name="Google Shape;1634;p55"/>
            <p:cNvSpPr/>
            <p:nvPr/>
          </p:nvSpPr>
          <p:spPr>
            <a:xfrm>
              <a:off x="4307400" y="914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0" y="0"/>
                  </a:moveTo>
                  <a:lnTo>
                    <a:pt x="0" y="3286"/>
                  </a:lnTo>
                  <a:lnTo>
                    <a:pt x="3288" y="32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5" name="Google Shape;1635;p55"/>
            <p:cNvSpPr/>
            <p:nvPr/>
          </p:nvSpPr>
          <p:spPr>
            <a:xfrm>
              <a:off x="4307400" y="914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0" y="0"/>
                  </a:moveTo>
                  <a:lnTo>
                    <a:pt x="3288" y="3286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6" name="Google Shape;1636;p55"/>
            <p:cNvSpPr/>
            <p:nvPr/>
          </p:nvSpPr>
          <p:spPr>
            <a:xfrm>
              <a:off x="4165250" y="1051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1" y="0"/>
                  </a:moveTo>
                  <a:lnTo>
                    <a:pt x="1" y="3288"/>
                  </a:lnTo>
                  <a:lnTo>
                    <a:pt x="3288" y="328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7" name="Google Shape;1637;p55"/>
            <p:cNvSpPr/>
            <p:nvPr/>
          </p:nvSpPr>
          <p:spPr>
            <a:xfrm>
              <a:off x="4165250" y="1051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1" y="0"/>
                  </a:moveTo>
                  <a:lnTo>
                    <a:pt x="3288" y="3288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8" name="Google Shape;1638;p55"/>
            <p:cNvSpPr/>
            <p:nvPr/>
          </p:nvSpPr>
          <p:spPr>
            <a:xfrm>
              <a:off x="4307400" y="1051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0" y="0"/>
                  </a:moveTo>
                  <a:lnTo>
                    <a:pt x="0" y="3288"/>
                  </a:lnTo>
                  <a:lnTo>
                    <a:pt x="3288" y="32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9" name="Google Shape;1639;p55"/>
            <p:cNvSpPr/>
            <p:nvPr/>
          </p:nvSpPr>
          <p:spPr>
            <a:xfrm>
              <a:off x="4307400" y="1051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0" y="0"/>
                  </a:moveTo>
                  <a:lnTo>
                    <a:pt x="3288" y="3288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0" name="Google Shape;1640;p55"/>
            <p:cNvSpPr/>
            <p:nvPr/>
          </p:nvSpPr>
          <p:spPr>
            <a:xfrm>
              <a:off x="4165250" y="1189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1" y="3289"/>
                  </a:lnTo>
                  <a:lnTo>
                    <a:pt x="3288" y="328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1" name="Google Shape;1641;p55"/>
            <p:cNvSpPr/>
            <p:nvPr/>
          </p:nvSpPr>
          <p:spPr>
            <a:xfrm>
              <a:off x="4165250" y="1189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1" y="1"/>
                  </a:moveTo>
                  <a:lnTo>
                    <a:pt x="3288" y="3289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2" name="Google Shape;1642;p55"/>
            <p:cNvSpPr/>
            <p:nvPr/>
          </p:nvSpPr>
          <p:spPr>
            <a:xfrm>
              <a:off x="4307400" y="1189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0" y="3289"/>
                  </a:lnTo>
                  <a:lnTo>
                    <a:pt x="3288" y="32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3" name="Google Shape;1643;p55"/>
            <p:cNvSpPr/>
            <p:nvPr/>
          </p:nvSpPr>
          <p:spPr>
            <a:xfrm>
              <a:off x="4307400" y="1189050"/>
              <a:ext cx="82225" cy="82225"/>
            </a:xfrm>
            <a:custGeom>
              <a:rect b="b" l="l" r="r" t="t"/>
              <a:pathLst>
                <a:path extrusionOk="0" h="3289" w="3289">
                  <a:moveTo>
                    <a:pt x="0" y="1"/>
                  </a:moveTo>
                  <a:lnTo>
                    <a:pt x="3288" y="3289"/>
                  </a:lnTo>
                  <a:lnTo>
                    <a:pt x="3288" y="1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4" name="Google Shape;1644;p55"/>
            <p:cNvSpPr/>
            <p:nvPr/>
          </p:nvSpPr>
          <p:spPr>
            <a:xfrm>
              <a:off x="4165250" y="1326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1" y="0"/>
                  </a:moveTo>
                  <a:lnTo>
                    <a:pt x="1" y="3287"/>
                  </a:lnTo>
                  <a:lnTo>
                    <a:pt x="3288" y="328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5" name="Google Shape;1645;p55"/>
            <p:cNvSpPr/>
            <p:nvPr/>
          </p:nvSpPr>
          <p:spPr>
            <a:xfrm>
              <a:off x="4165250" y="1326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1" y="0"/>
                  </a:moveTo>
                  <a:lnTo>
                    <a:pt x="3288" y="3287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6" name="Google Shape;1646;p55"/>
            <p:cNvSpPr/>
            <p:nvPr/>
          </p:nvSpPr>
          <p:spPr>
            <a:xfrm>
              <a:off x="4307400" y="1326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0" y="0"/>
                  </a:moveTo>
                  <a:lnTo>
                    <a:pt x="0" y="3287"/>
                  </a:lnTo>
                  <a:lnTo>
                    <a:pt x="3288" y="32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7" name="Google Shape;1647;p55"/>
            <p:cNvSpPr/>
            <p:nvPr/>
          </p:nvSpPr>
          <p:spPr>
            <a:xfrm>
              <a:off x="4307400" y="1326425"/>
              <a:ext cx="82225" cy="82175"/>
            </a:xfrm>
            <a:custGeom>
              <a:rect b="b" l="l" r="r" t="t"/>
              <a:pathLst>
                <a:path extrusionOk="0" h="3287" w="3289">
                  <a:moveTo>
                    <a:pt x="0" y="0"/>
                  </a:moveTo>
                  <a:lnTo>
                    <a:pt x="3288" y="3287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8" name="Google Shape;1648;p55"/>
            <p:cNvSpPr/>
            <p:nvPr/>
          </p:nvSpPr>
          <p:spPr>
            <a:xfrm>
              <a:off x="4165250" y="1463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1" y="0"/>
                  </a:moveTo>
                  <a:lnTo>
                    <a:pt x="1" y="3288"/>
                  </a:lnTo>
                  <a:lnTo>
                    <a:pt x="3288" y="328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9" name="Google Shape;1649;p55"/>
            <p:cNvSpPr/>
            <p:nvPr/>
          </p:nvSpPr>
          <p:spPr>
            <a:xfrm>
              <a:off x="4165250" y="1463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1" y="0"/>
                  </a:moveTo>
                  <a:lnTo>
                    <a:pt x="3288" y="3288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0" name="Google Shape;1650;p55"/>
            <p:cNvSpPr/>
            <p:nvPr/>
          </p:nvSpPr>
          <p:spPr>
            <a:xfrm>
              <a:off x="4307400" y="1463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0" y="0"/>
                  </a:moveTo>
                  <a:lnTo>
                    <a:pt x="0" y="3288"/>
                  </a:lnTo>
                  <a:lnTo>
                    <a:pt x="3288" y="32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1" name="Google Shape;1651;p55"/>
            <p:cNvSpPr/>
            <p:nvPr/>
          </p:nvSpPr>
          <p:spPr>
            <a:xfrm>
              <a:off x="4307400" y="1463750"/>
              <a:ext cx="82225" cy="82200"/>
            </a:xfrm>
            <a:custGeom>
              <a:rect b="b" l="l" r="r" t="t"/>
              <a:pathLst>
                <a:path extrusionOk="0" h="3288" w="3289">
                  <a:moveTo>
                    <a:pt x="0" y="0"/>
                  </a:moveTo>
                  <a:lnTo>
                    <a:pt x="3288" y="3288"/>
                  </a:lnTo>
                  <a:lnTo>
                    <a:pt x="3288" y="0"/>
                  </a:lnTo>
                  <a:close/>
                </a:path>
              </a:pathLst>
            </a:custGeom>
            <a:solidFill>
              <a:srgbClr val="89CEC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652" name="Google Shape;1652;p55"/>
          <p:cNvGrpSpPr/>
          <p:nvPr/>
        </p:nvGrpSpPr>
        <p:grpSpPr>
          <a:xfrm>
            <a:off x="8759012" y="4278334"/>
            <a:ext cx="384981" cy="865141"/>
            <a:chOff x="2449930" y="2556776"/>
            <a:chExt cx="1339065" cy="3009185"/>
          </a:xfrm>
        </p:grpSpPr>
        <p:sp>
          <p:nvSpPr>
            <p:cNvPr id="1653" name="Google Shape;1653;p55"/>
            <p:cNvSpPr/>
            <p:nvPr/>
          </p:nvSpPr>
          <p:spPr>
            <a:xfrm>
              <a:off x="2449930" y="2556776"/>
              <a:ext cx="1339065" cy="2243750"/>
            </a:xfrm>
            <a:custGeom>
              <a:rect b="b" l="l" r="r" t="t"/>
              <a:pathLst>
                <a:path extrusionOk="0" h="105106" w="62727">
                  <a:moveTo>
                    <a:pt x="31083" y="0"/>
                  </a:moveTo>
                  <a:cubicBezTo>
                    <a:pt x="30660" y="0"/>
                    <a:pt x="30078" y="77"/>
                    <a:pt x="29410" y="366"/>
                  </a:cubicBezTo>
                  <a:cubicBezTo>
                    <a:pt x="23250" y="2407"/>
                    <a:pt x="21611" y="16772"/>
                    <a:pt x="21172" y="24241"/>
                  </a:cubicBezTo>
                  <a:cubicBezTo>
                    <a:pt x="21082" y="25817"/>
                    <a:pt x="20271" y="27035"/>
                    <a:pt x="19296" y="27035"/>
                  </a:cubicBezTo>
                  <a:cubicBezTo>
                    <a:pt x="19260" y="27035"/>
                    <a:pt x="19224" y="27033"/>
                    <a:pt x="19188" y="27030"/>
                  </a:cubicBezTo>
                  <a:cubicBezTo>
                    <a:pt x="19071" y="27019"/>
                    <a:pt x="18950" y="27014"/>
                    <a:pt x="18825" y="27014"/>
                  </a:cubicBezTo>
                  <a:cubicBezTo>
                    <a:pt x="16566" y="27014"/>
                    <a:pt x="13102" y="28718"/>
                    <a:pt x="11108" y="31917"/>
                  </a:cubicBezTo>
                  <a:cubicBezTo>
                    <a:pt x="8196" y="36601"/>
                    <a:pt x="8495" y="49895"/>
                    <a:pt x="8858" y="56599"/>
                  </a:cubicBezTo>
                  <a:cubicBezTo>
                    <a:pt x="8957" y="58430"/>
                    <a:pt x="8037" y="59917"/>
                    <a:pt x="6895" y="59917"/>
                  </a:cubicBezTo>
                  <a:cubicBezTo>
                    <a:pt x="6888" y="59917"/>
                    <a:pt x="6881" y="59917"/>
                    <a:pt x="6874" y="59917"/>
                  </a:cubicBezTo>
                  <a:cubicBezTo>
                    <a:pt x="6854" y="59917"/>
                    <a:pt x="6835" y="59916"/>
                    <a:pt x="6815" y="59916"/>
                  </a:cubicBezTo>
                  <a:cubicBezTo>
                    <a:pt x="2657" y="59916"/>
                    <a:pt x="1204" y="66933"/>
                    <a:pt x="1204" y="66933"/>
                  </a:cubicBezTo>
                  <a:cubicBezTo>
                    <a:pt x="170" y="70668"/>
                    <a:pt x="0" y="74469"/>
                    <a:pt x="472" y="78249"/>
                  </a:cubicBezTo>
                  <a:cubicBezTo>
                    <a:pt x="2716" y="96150"/>
                    <a:pt x="17018" y="105106"/>
                    <a:pt x="31329" y="105106"/>
                  </a:cubicBezTo>
                  <a:cubicBezTo>
                    <a:pt x="45614" y="105106"/>
                    <a:pt x="59909" y="96183"/>
                    <a:pt x="62231" y="78325"/>
                  </a:cubicBezTo>
                  <a:cubicBezTo>
                    <a:pt x="62727" y="74520"/>
                    <a:pt x="62566" y="70692"/>
                    <a:pt x="61526" y="66933"/>
                  </a:cubicBezTo>
                  <a:cubicBezTo>
                    <a:pt x="61526" y="66933"/>
                    <a:pt x="60070" y="59916"/>
                    <a:pt x="55912" y="59916"/>
                  </a:cubicBezTo>
                  <a:cubicBezTo>
                    <a:pt x="55892" y="59916"/>
                    <a:pt x="55872" y="59917"/>
                    <a:pt x="55853" y="59917"/>
                  </a:cubicBezTo>
                  <a:cubicBezTo>
                    <a:pt x="55846" y="59917"/>
                    <a:pt x="55839" y="59917"/>
                    <a:pt x="55832" y="59917"/>
                  </a:cubicBezTo>
                  <a:cubicBezTo>
                    <a:pt x="54689" y="59917"/>
                    <a:pt x="53770" y="58430"/>
                    <a:pt x="53869" y="56599"/>
                  </a:cubicBezTo>
                  <a:cubicBezTo>
                    <a:pt x="54232" y="49895"/>
                    <a:pt x="54534" y="36601"/>
                    <a:pt x="51619" y="31917"/>
                  </a:cubicBezTo>
                  <a:cubicBezTo>
                    <a:pt x="49627" y="28718"/>
                    <a:pt x="46161" y="27014"/>
                    <a:pt x="43904" y="27014"/>
                  </a:cubicBezTo>
                  <a:cubicBezTo>
                    <a:pt x="43780" y="27014"/>
                    <a:pt x="43659" y="27019"/>
                    <a:pt x="43542" y="27030"/>
                  </a:cubicBezTo>
                  <a:cubicBezTo>
                    <a:pt x="43505" y="27033"/>
                    <a:pt x="43470" y="27035"/>
                    <a:pt x="43434" y="27035"/>
                  </a:cubicBezTo>
                  <a:cubicBezTo>
                    <a:pt x="42459" y="27035"/>
                    <a:pt x="41648" y="25817"/>
                    <a:pt x="41555" y="24241"/>
                  </a:cubicBezTo>
                  <a:cubicBezTo>
                    <a:pt x="41119" y="16772"/>
                    <a:pt x="39480" y="2407"/>
                    <a:pt x="33317" y="366"/>
                  </a:cubicBezTo>
                  <a:cubicBezTo>
                    <a:pt x="32649" y="77"/>
                    <a:pt x="32066" y="0"/>
                    <a:pt x="31644" y="0"/>
                  </a:cubicBezTo>
                  <a:cubicBezTo>
                    <a:pt x="31540" y="0"/>
                    <a:pt x="31447" y="5"/>
                    <a:pt x="31363" y="12"/>
                  </a:cubicBezTo>
                  <a:cubicBezTo>
                    <a:pt x="31280" y="5"/>
                    <a:pt x="31186" y="0"/>
                    <a:pt x="31083" y="0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4" name="Google Shape;1654;p55"/>
            <p:cNvSpPr/>
            <p:nvPr/>
          </p:nvSpPr>
          <p:spPr>
            <a:xfrm>
              <a:off x="2876464" y="3265233"/>
              <a:ext cx="475943" cy="2300727"/>
            </a:xfrm>
            <a:custGeom>
              <a:rect b="b" l="l" r="r" t="t"/>
              <a:pathLst>
                <a:path extrusionOk="0" h="107775" w="22295">
                  <a:moveTo>
                    <a:pt x="11420" y="1"/>
                  </a:moveTo>
                  <a:cubicBezTo>
                    <a:pt x="10633" y="1"/>
                    <a:pt x="9998" y="639"/>
                    <a:pt x="9998" y="1425"/>
                  </a:cubicBezTo>
                  <a:lnTo>
                    <a:pt x="9998" y="44649"/>
                  </a:lnTo>
                  <a:lnTo>
                    <a:pt x="1966" y="35011"/>
                  </a:lnTo>
                  <a:cubicBezTo>
                    <a:pt x="1760" y="34764"/>
                    <a:pt x="1464" y="34636"/>
                    <a:pt x="1167" y="34636"/>
                  </a:cubicBezTo>
                  <a:cubicBezTo>
                    <a:pt x="933" y="34636"/>
                    <a:pt x="697" y="34715"/>
                    <a:pt x="503" y="34878"/>
                  </a:cubicBezTo>
                  <a:cubicBezTo>
                    <a:pt x="61" y="35244"/>
                    <a:pt x="1" y="35900"/>
                    <a:pt x="370" y="36342"/>
                  </a:cubicBezTo>
                  <a:lnTo>
                    <a:pt x="9998" y="47894"/>
                  </a:lnTo>
                  <a:lnTo>
                    <a:pt x="9998" y="106350"/>
                  </a:lnTo>
                  <a:cubicBezTo>
                    <a:pt x="9998" y="107136"/>
                    <a:pt x="10633" y="107774"/>
                    <a:pt x="11420" y="107774"/>
                  </a:cubicBezTo>
                  <a:cubicBezTo>
                    <a:pt x="12206" y="107774"/>
                    <a:pt x="12844" y="107136"/>
                    <a:pt x="12844" y="106350"/>
                  </a:cubicBezTo>
                  <a:lnTo>
                    <a:pt x="12844" y="34905"/>
                  </a:lnTo>
                  <a:lnTo>
                    <a:pt x="21944" y="24414"/>
                  </a:lnTo>
                  <a:cubicBezTo>
                    <a:pt x="22294" y="23997"/>
                    <a:pt x="22246" y="23377"/>
                    <a:pt x="21835" y="23020"/>
                  </a:cubicBezTo>
                  <a:cubicBezTo>
                    <a:pt x="21646" y="22857"/>
                    <a:pt x="21414" y="22776"/>
                    <a:pt x="21183" y="22776"/>
                  </a:cubicBezTo>
                  <a:cubicBezTo>
                    <a:pt x="20909" y="22776"/>
                    <a:pt x="20637" y="22889"/>
                    <a:pt x="20441" y="23108"/>
                  </a:cubicBezTo>
                  <a:lnTo>
                    <a:pt x="20441" y="23111"/>
                  </a:lnTo>
                  <a:lnTo>
                    <a:pt x="12844" y="31866"/>
                  </a:lnTo>
                  <a:lnTo>
                    <a:pt x="12844" y="19413"/>
                  </a:lnTo>
                  <a:lnTo>
                    <a:pt x="21944" y="8922"/>
                  </a:lnTo>
                  <a:cubicBezTo>
                    <a:pt x="22294" y="8505"/>
                    <a:pt x="22246" y="7885"/>
                    <a:pt x="21835" y="7528"/>
                  </a:cubicBezTo>
                  <a:cubicBezTo>
                    <a:pt x="21646" y="7364"/>
                    <a:pt x="21414" y="7284"/>
                    <a:pt x="21183" y="7284"/>
                  </a:cubicBezTo>
                  <a:cubicBezTo>
                    <a:pt x="20909" y="7284"/>
                    <a:pt x="20637" y="7396"/>
                    <a:pt x="20441" y="7615"/>
                  </a:cubicBezTo>
                  <a:lnTo>
                    <a:pt x="12844" y="16373"/>
                  </a:lnTo>
                  <a:lnTo>
                    <a:pt x="12844" y="1425"/>
                  </a:lnTo>
                  <a:cubicBezTo>
                    <a:pt x="12844" y="639"/>
                    <a:pt x="12206" y="1"/>
                    <a:pt x="11420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655" name="Google Shape;1655;p55"/>
          <p:cNvGrpSpPr/>
          <p:nvPr/>
        </p:nvGrpSpPr>
        <p:grpSpPr>
          <a:xfrm>
            <a:off x="7106415" y="4278334"/>
            <a:ext cx="384981" cy="865141"/>
            <a:chOff x="2449930" y="2556776"/>
            <a:chExt cx="1339065" cy="3009185"/>
          </a:xfrm>
        </p:grpSpPr>
        <p:sp>
          <p:nvSpPr>
            <p:cNvPr id="1656" name="Google Shape;1656;p55"/>
            <p:cNvSpPr/>
            <p:nvPr/>
          </p:nvSpPr>
          <p:spPr>
            <a:xfrm>
              <a:off x="2449930" y="2556776"/>
              <a:ext cx="1339065" cy="2243750"/>
            </a:xfrm>
            <a:custGeom>
              <a:rect b="b" l="l" r="r" t="t"/>
              <a:pathLst>
                <a:path extrusionOk="0" h="105106" w="62727">
                  <a:moveTo>
                    <a:pt x="31083" y="0"/>
                  </a:moveTo>
                  <a:cubicBezTo>
                    <a:pt x="30660" y="0"/>
                    <a:pt x="30078" y="77"/>
                    <a:pt x="29410" y="366"/>
                  </a:cubicBezTo>
                  <a:cubicBezTo>
                    <a:pt x="23250" y="2407"/>
                    <a:pt x="21611" y="16772"/>
                    <a:pt x="21172" y="24241"/>
                  </a:cubicBezTo>
                  <a:cubicBezTo>
                    <a:pt x="21082" y="25817"/>
                    <a:pt x="20271" y="27035"/>
                    <a:pt x="19296" y="27035"/>
                  </a:cubicBezTo>
                  <a:cubicBezTo>
                    <a:pt x="19260" y="27035"/>
                    <a:pt x="19224" y="27033"/>
                    <a:pt x="19188" y="27030"/>
                  </a:cubicBezTo>
                  <a:cubicBezTo>
                    <a:pt x="19071" y="27019"/>
                    <a:pt x="18950" y="27014"/>
                    <a:pt x="18825" y="27014"/>
                  </a:cubicBezTo>
                  <a:cubicBezTo>
                    <a:pt x="16566" y="27014"/>
                    <a:pt x="13102" y="28718"/>
                    <a:pt x="11108" y="31917"/>
                  </a:cubicBezTo>
                  <a:cubicBezTo>
                    <a:pt x="8196" y="36601"/>
                    <a:pt x="8495" y="49895"/>
                    <a:pt x="8858" y="56599"/>
                  </a:cubicBezTo>
                  <a:cubicBezTo>
                    <a:pt x="8957" y="58430"/>
                    <a:pt x="8037" y="59917"/>
                    <a:pt x="6895" y="59917"/>
                  </a:cubicBezTo>
                  <a:cubicBezTo>
                    <a:pt x="6888" y="59917"/>
                    <a:pt x="6881" y="59917"/>
                    <a:pt x="6874" y="59917"/>
                  </a:cubicBezTo>
                  <a:cubicBezTo>
                    <a:pt x="6854" y="59917"/>
                    <a:pt x="6835" y="59916"/>
                    <a:pt x="6815" y="59916"/>
                  </a:cubicBezTo>
                  <a:cubicBezTo>
                    <a:pt x="2657" y="59916"/>
                    <a:pt x="1204" y="66933"/>
                    <a:pt x="1204" y="66933"/>
                  </a:cubicBezTo>
                  <a:cubicBezTo>
                    <a:pt x="170" y="70668"/>
                    <a:pt x="0" y="74469"/>
                    <a:pt x="472" y="78249"/>
                  </a:cubicBezTo>
                  <a:cubicBezTo>
                    <a:pt x="2716" y="96150"/>
                    <a:pt x="17018" y="105106"/>
                    <a:pt x="31329" y="105106"/>
                  </a:cubicBezTo>
                  <a:cubicBezTo>
                    <a:pt x="45614" y="105106"/>
                    <a:pt x="59909" y="96183"/>
                    <a:pt x="62231" y="78325"/>
                  </a:cubicBezTo>
                  <a:cubicBezTo>
                    <a:pt x="62727" y="74520"/>
                    <a:pt x="62566" y="70692"/>
                    <a:pt x="61526" y="66933"/>
                  </a:cubicBezTo>
                  <a:cubicBezTo>
                    <a:pt x="61526" y="66933"/>
                    <a:pt x="60070" y="59916"/>
                    <a:pt x="55912" y="59916"/>
                  </a:cubicBezTo>
                  <a:cubicBezTo>
                    <a:pt x="55892" y="59916"/>
                    <a:pt x="55872" y="59917"/>
                    <a:pt x="55853" y="59917"/>
                  </a:cubicBezTo>
                  <a:cubicBezTo>
                    <a:pt x="55846" y="59917"/>
                    <a:pt x="55839" y="59917"/>
                    <a:pt x="55832" y="59917"/>
                  </a:cubicBezTo>
                  <a:cubicBezTo>
                    <a:pt x="54689" y="59917"/>
                    <a:pt x="53770" y="58430"/>
                    <a:pt x="53869" y="56599"/>
                  </a:cubicBezTo>
                  <a:cubicBezTo>
                    <a:pt x="54232" y="49895"/>
                    <a:pt x="54534" y="36601"/>
                    <a:pt x="51619" y="31917"/>
                  </a:cubicBezTo>
                  <a:cubicBezTo>
                    <a:pt x="49627" y="28718"/>
                    <a:pt x="46161" y="27014"/>
                    <a:pt x="43904" y="27014"/>
                  </a:cubicBezTo>
                  <a:cubicBezTo>
                    <a:pt x="43780" y="27014"/>
                    <a:pt x="43659" y="27019"/>
                    <a:pt x="43542" y="27030"/>
                  </a:cubicBezTo>
                  <a:cubicBezTo>
                    <a:pt x="43505" y="27033"/>
                    <a:pt x="43470" y="27035"/>
                    <a:pt x="43434" y="27035"/>
                  </a:cubicBezTo>
                  <a:cubicBezTo>
                    <a:pt x="42459" y="27035"/>
                    <a:pt x="41648" y="25817"/>
                    <a:pt x="41555" y="24241"/>
                  </a:cubicBezTo>
                  <a:cubicBezTo>
                    <a:pt x="41119" y="16772"/>
                    <a:pt x="39480" y="2407"/>
                    <a:pt x="33317" y="366"/>
                  </a:cubicBezTo>
                  <a:cubicBezTo>
                    <a:pt x="32649" y="77"/>
                    <a:pt x="32066" y="0"/>
                    <a:pt x="31644" y="0"/>
                  </a:cubicBezTo>
                  <a:cubicBezTo>
                    <a:pt x="31540" y="0"/>
                    <a:pt x="31447" y="5"/>
                    <a:pt x="31363" y="12"/>
                  </a:cubicBezTo>
                  <a:cubicBezTo>
                    <a:pt x="31280" y="5"/>
                    <a:pt x="31186" y="0"/>
                    <a:pt x="31083" y="0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7" name="Google Shape;1657;p55"/>
            <p:cNvSpPr/>
            <p:nvPr/>
          </p:nvSpPr>
          <p:spPr>
            <a:xfrm>
              <a:off x="2876464" y="3265233"/>
              <a:ext cx="475943" cy="2300727"/>
            </a:xfrm>
            <a:custGeom>
              <a:rect b="b" l="l" r="r" t="t"/>
              <a:pathLst>
                <a:path extrusionOk="0" h="107775" w="22295">
                  <a:moveTo>
                    <a:pt x="11420" y="1"/>
                  </a:moveTo>
                  <a:cubicBezTo>
                    <a:pt x="10633" y="1"/>
                    <a:pt x="9998" y="639"/>
                    <a:pt x="9998" y="1425"/>
                  </a:cubicBezTo>
                  <a:lnTo>
                    <a:pt x="9998" y="44649"/>
                  </a:lnTo>
                  <a:lnTo>
                    <a:pt x="1966" y="35011"/>
                  </a:lnTo>
                  <a:cubicBezTo>
                    <a:pt x="1760" y="34764"/>
                    <a:pt x="1464" y="34636"/>
                    <a:pt x="1167" y="34636"/>
                  </a:cubicBezTo>
                  <a:cubicBezTo>
                    <a:pt x="933" y="34636"/>
                    <a:pt x="697" y="34715"/>
                    <a:pt x="503" y="34878"/>
                  </a:cubicBezTo>
                  <a:cubicBezTo>
                    <a:pt x="61" y="35244"/>
                    <a:pt x="1" y="35900"/>
                    <a:pt x="370" y="36342"/>
                  </a:cubicBezTo>
                  <a:lnTo>
                    <a:pt x="9998" y="47894"/>
                  </a:lnTo>
                  <a:lnTo>
                    <a:pt x="9998" y="106350"/>
                  </a:lnTo>
                  <a:cubicBezTo>
                    <a:pt x="9998" y="107136"/>
                    <a:pt x="10633" y="107774"/>
                    <a:pt x="11420" y="107774"/>
                  </a:cubicBezTo>
                  <a:cubicBezTo>
                    <a:pt x="12206" y="107774"/>
                    <a:pt x="12844" y="107136"/>
                    <a:pt x="12844" y="106350"/>
                  </a:cubicBezTo>
                  <a:lnTo>
                    <a:pt x="12844" y="34905"/>
                  </a:lnTo>
                  <a:lnTo>
                    <a:pt x="21944" y="24414"/>
                  </a:lnTo>
                  <a:cubicBezTo>
                    <a:pt x="22294" y="23997"/>
                    <a:pt x="22246" y="23377"/>
                    <a:pt x="21835" y="23020"/>
                  </a:cubicBezTo>
                  <a:cubicBezTo>
                    <a:pt x="21646" y="22857"/>
                    <a:pt x="21414" y="22776"/>
                    <a:pt x="21183" y="22776"/>
                  </a:cubicBezTo>
                  <a:cubicBezTo>
                    <a:pt x="20909" y="22776"/>
                    <a:pt x="20637" y="22889"/>
                    <a:pt x="20441" y="23108"/>
                  </a:cubicBezTo>
                  <a:lnTo>
                    <a:pt x="20441" y="23111"/>
                  </a:lnTo>
                  <a:lnTo>
                    <a:pt x="12844" y="31866"/>
                  </a:lnTo>
                  <a:lnTo>
                    <a:pt x="12844" y="19413"/>
                  </a:lnTo>
                  <a:lnTo>
                    <a:pt x="21944" y="8922"/>
                  </a:lnTo>
                  <a:cubicBezTo>
                    <a:pt x="22294" y="8505"/>
                    <a:pt x="22246" y="7885"/>
                    <a:pt x="21835" y="7528"/>
                  </a:cubicBezTo>
                  <a:cubicBezTo>
                    <a:pt x="21646" y="7364"/>
                    <a:pt x="21414" y="7284"/>
                    <a:pt x="21183" y="7284"/>
                  </a:cubicBezTo>
                  <a:cubicBezTo>
                    <a:pt x="20909" y="7284"/>
                    <a:pt x="20637" y="7396"/>
                    <a:pt x="20441" y="7615"/>
                  </a:cubicBezTo>
                  <a:lnTo>
                    <a:pt x="12844" y="16373"/>
                  </a:lnTo>
                  <a:lnTo>
                    <a:pt x="12844" y="1425"/>
                  </a:lnTo>
                  <a:cubicBezTo>
                    <a:pt x="12844" y="639"/>
                    <a:pt x="12206" y="1"/>
                    <a:pt x="11420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658" name="Google Shape;1658;p55"/>
          <p:cNvGrpSpPr/>
          <p:nvPr/>
        </p:nvGrpSpPr>
        <p:grpSpPr>
          <a:xfrm>
            <a:off x="6802141" y="4431866"/>
            <a:ext cx="532408" cy="706550"/>
            <a:chOff x="1231043" y="3326737"/>
            <a:chExt cx="1851853" cy="2457564"/>
          </a:xfrm>
        </p:grpSpPr>
        <p:sp>
          <p:nvSpPr>
            <p:cNvPr id="1659" name="Google Shape;1659;p55"/>
            <p:cNvSpPr/>
            <p:nvPr/>
          </p:nvSpPr>
          <p:spPr>
            <a:xfrm>
              <a:off x="1231043" y="3326737"/>
              <a:ext cx="1851853" cy="1904112"/>
            </a:xfrm>
            <a:custGeom>
              <a:rect b="b" l="l" r="r" t="t"/>
              <a:pathLst>
                <a:path extrusionOk="0" h="89196" w="86748">
                  <a:moveTo>
                    <a:pt x="43054" y="1"/>
                  </a:moveTo>
                  <a:cubicBezTo>
                    <a:pt x="42402" y="1"/>
                    <a:pt x="41751" y="88"/>
                    <a:pt x="41123" y="262"/>
                  </a:cubicBezTo>
                  <a:cubicBezTo>
                    <a:pt x="34016" y="1728"/>
                    <a:pt x="32123" y="12041"/>
                    <a:pt x="31621" y="17405"/>
                  </a:cubicBezTo>
                  <a:cubicBezTo>
                    <a:pt x="31513" y="18538"/>
                    <a:pt x="30574" y="19411"/>
                    <a:pt x="29452" y="19411"/>
                  </a:cubicBezTo>
                  <a:cubicBezTo>
                    <a:pt x="29411" y="19411"/>
                    <a:pt x="29370" y="19410"/>
                    <a:pt x="29329" y="19407"/>
                  </a:cubicBezTo>
                  <a:cubicBezTo>
                    <a:pt x="29192" y="19400"/>
                    <a:pt x="29051" y="19396"/>
                    <a:pt x="28905" y="19396"/>
                  </a:cubicBezTo>
                  <a:cubicBezTo>
                    <a:pt x="26301" y="19396"/>
                    <a:pt x="22308" y="20621"/>
                    <a:pt x="20011" y="22918"/>
                  </a:cubicBezTo>
                  <a:cubicBezTo>
                    <a:pt x="16648" y="26278"/>
                    <a:pt x="16996" y="35825"/>
                    <a:pt x="17414" y="40637"/>
                  </a:cubicBezTo>
                  <a:cubicBezTo>
                    <a:pt x="17531" y="41954"/>
                    <a:pt x="16467" y="43020"/>
                    <a:pt x="15150" y="43020"/>
                  </a:cubicBezTo>
                  <a:cubicBezTo>
                    <a:pt x="15142" y="43020"/>
                    <a:pt x="15135" y="43020"/>
                    <a:pt x="15127" y="43020"/>
                  </a:cubicBezTo>
                  <a:cubicBezTo>
                    <a:pt x="15104" y="43020"/>
                    <a:pt x="15081" y="43019"/>
                    <a:pt x="15059" y="43019"/>
                  </a:cubicBezTo>
                  <a:cubicBezTo>
                    <a:pt x="10264" y="43019"/>
                    <a:pt x="8583" y="48058"/>
                    <a:pt x="8583" y="48058"/>
                  </a:cubicBezTo>
                  <a:cubicBezTo>
                    <a:pt x="1" y="67367"/>
                    <a:pt x="37751" y="86679"/>
                    <a:pt x="42399" y="88968"/>
                  </a:cubicBezTo>
                  <a:cubicBezTo>
                    <a:pt x="42704" y="89116"/>
                    <a:pt x="43037" y="89195"/>
                    <a:pt x="43376" y="89195"/>
                  </a:cubicBezTo>
                  <a:cubicBezTo>
                    <a:pt x="43714" y="89195"/>
                    <a:pt x="44047" y="89116"/>
                    <a:pt x="44349" y="88968"/>
                  </a:cubicBezTo>
                  <a:cubicBezTo>
                    <a:pt x="48998" y="86679"/>
                    <a:pt x="86748" y="67367"/>
                    <a:pt x="78165" y="48058"/>
                  </a:cubicBezTo>
                  <a:cubicBezTo>
                    <a:pt x="78165" y="48058"/>
                    <a:pt x="76488" y="43019"/>
                    <a:pt x="71693" y="43019"/>
                  </a:cubicBezTo>
                  <a:cubicBezTo>
                    <a:pt x="71670" y="43019"/>
                    <a:pt x="71647" y="43020"/>
                    <a:pt x="71624" y="43020"/>
                  </a:cubicBezTo>
                  <a:cubicBezTo>
                    <a:pt x="71617" y="43020"/>
                    <a:pt x="71609" y="43020"/>
                    <a:pt x="71602" y="43020"/>
                  </a:cubicBezTo>
                  <a:cubicBezTo>
                    <a:pt x="70282" y="43020"/>
                    <a:pt x="69224" y="41954"/>
                    <a:pt x="69335" y="40637"/>
                  </a:cubicBezTo>
                  <a:cubicBezTo>
                    <a:pt x="69755" y="35825"/>
                    <a:pt x="70103" y="26278"/>
                    <a:pt x="66740" y="22918"/>
                  </a:cubicBezTo>
                  <a:cubicBezTo>
                    <a:pt x="64443" y="20621"/>
                    <a:pt x="60448" y="19396"/>
                    <a:pt x="57843" y="19396"/>
                  </a:cubicBezTo>
                  <a:cubicBezTo>
                    <a:pt x="57697" y="19396"/>
                    <a:pt x="57556" y="19400"/>
                    <a:pt x="57420" y="19407"/>
                  </a:cubicBezTo>
                  <a:cubicBezTo>
                    <a:pt x="57379" y="19410"/>
                    <a:pt x="57338" y="19411"/>
                    <a:pt x="57297" y="19411"/>
                  </a:cubicBezTo>
                  <a:cubicBezTo>
                    <a:pt x="56174" y="19411"/>
                    <a:pt x="55236" y="18535"/>
                    <a:pt x="55130" y="17405"/>
                  </a:cubicBezTo>
                  <a:cubicBezTo>
                    <a:pt x="54625" y="12041"/>
                    <a:pt x="52735" y="1728"/>
                    <a:pt x="45629" y="262"/>
                  </a:cubicBezTo>
                  <a:cubicBezTo>
                    <a:pt x="44997" y="88"/>
                    <a:pt x="44348" y="1"/>
                    <a:pt x="43697" y="1"/>
                  </a:cubicBezTo>
                  <a:cubicBezTo>
                    <a:pt x="43590" y="1"/>
                    <a:pt x="43483" y="3"/>
                    <a:pt x="43376" y="8"/>
                  </a:cubicBezTo>
                  <a:cubicBezTo>
                    <a:pt x="43269" y="3"/>
                    <a:pt x="43162" y="1"/>
                    <a:pt x="43054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60" name="Google Shape;1660;p55"/>
            <p:cNvSpPr/>
            <p:nvPr/>
          </p:nvSpPr>
          <p:spPr>
            <a:xfrm>
              <a:off x="1899813" y="3980288"/>
              <a:ext cx="541266" cy="1804013"/>
            </a:xfrm>
            <a:custGeom>
              <a:rect b="b" l="l" r="r" t="t"/>
              <a:pathLst>
                <a:path extrusionOk="0" h="84507" w="25355">
                  <a:moveTo>
                    <a:pt x="12681" y="1"/>
                  </a:moveTo>
                  <a:cubicBezTo>
                    <a:pt x="12064" y="1"/>
                    <a:pt x="11565" y="500"/>
                    <a:pt x="11565" y="1117"/>
                  </a:cubicBezTo>
                  <a:lnTo>
                    <a:pt x="11565" y="34600"/>
                  </a:lnTo>
                  <a:lnTo>
                    <a:pt x="2111" y="23256"/>
                  </a:lnTo>
                  <a:cubicBezTo>
                    <a:pt x="1890" y="22990"/>
                    <a:pt x="1571" y="22854"/>
                    <a:pt x="1251" y="22854"/>
                  </a:cubicBezTo>
                  <a:cubicBezTo>
                    <a:pt x="999" y="22854"/>
                    <a:pt x="746" y="22938"/>
                    <a:pt x="539" y="23111"/>
                  </a:cubicBezTo>
                  <a:cubicBezTo>
                    <a:pt x="64" y="23507"/>
                    <a:pt x="1" y="24212"/>
                    <a:pt x="397" y="24687"/>
                  </a:cubicBezTo>
                  <a:lnTo>
                    <a:pt x="11565" y="38087"/>
                  </a:lnTo>
                  <a:lnTo>
                    <a:pt x="11565" y="83391"/>
                  </a:lnTo>
                  <a:cubicBezTo>
                    <a:pt x="11565" y="84008"/>
                    <a:pt x="12064" y="84507"/>
                    <a:pt x="12681" y="84507"/>
                  </a:cubicBezTo>
                  <a:cubicBezTo>
                    <a:pt x="13295" y="84507"/>
                    <a:pt x="13797" y="84008"/>
                    <a:pt x="13797" y="83391"/>
                  </a:cubicBezTo>
                  <a:lnTo>
                    <a:pt x="13797" y="28419"/>
                  </a:lnTo>
                  <a:lnTo>
                    <a:pt x="24950" y="15560"/>
                  </a:lnTo>
                  <a:cubicBezTo>
                    <a:pt x="25355" y="15094"/>
                    <a:pt x="25303" y="14390"/>
                    <a:pt x="24838" y="13984"/>
                  </a:cubicBezTo>
                  <a:cubicBezTo>
                    <a:pt x="24627" y="13801"/>
                    <a:pt x="24367" y="13711"/>
                    <a:pt x="24109" y="13711"/>
                  </a:cubicBezTo>
                  <a:cubicBezTo>
                    <a:pt x="23796" y="13711"/>
                    <a:pt x="23485" y="13843"/>
                    <a:pt x="23265" y="14099"/>
                  </a:cubicBezTo>
                  <a:lnTo>
                    <a:pt x="13797" y="25013"/>
                  </a:lnTo>
                  <a:lnTo>
                    <a:pt x="13797" y="1117"/>
                  </a:lnTo>
                  <a:cubicBezTo>
                    <a:pt x="13797" y="500"/>
                    <a:pt x="13298" y="1"/>
                    <a:pt x="12681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661" name="Google Shape;1661;p55"/>
          <p:cNvSpPr txBox="1"/>
          <p:nvPr/>
        </p:nvSpPr>
        <p:spPr>
          <a:xfrm>
            <a:off x="4465200" y="4278325"/>
            <a:ext cx="1616700" cy="404100"/>
          </a:xfrm>
          <a:prstGeom prst="rect">
            <a:avLst/>
          </a:prstGeom>
          <a:solidFill>
            <a:srgbClr val="FFE48D">
              <a:alpha val="20540"/>
            </a:srgbClr>
          </a:solidFill>
          <a:ln cap="flat" cmpd="sng" w="28575">
            <a:solidFill>
              <a:srgbClr val="FFC8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R- squared = 0.8623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65" name="Shape 1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6" name="Google Shape;1666;p56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Small Model regression using</a:t>
            </a:r>
            <a:r>
              <a:rPr lang="en">
                <a:highlight>
                  <a:srgbClr val="E6A32D"/>
                </a:highlight>
              </a:rPr>
              <a:t> internal factors</a:t>
            </a:r>
            <a:endParaRPr>
              <a:highlight>
                <a:srgbClr val="E6A32D"/>
              </a:highlight>
            </a:endParaRPr>
          </a:p>
        </p:txBody>
      </p:sp>
      <p:graphicFrame>
        <p:nvGraphicFramePr>
          <p:cNvPr id="1667" name="Google Shape;1667;p56"/>
          <p:cNvGraphicFramePr/>
          <p:nvPr/>
        </p:nvGraphicFramePr>
        <p:xfrm>
          <a:off x="790975" y="119448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{5E812FF9-82A4-4B85-B301-79E16379E2B2}</a:tableStyleId>
              </a:tblPr>
              <a:tblGrid>
                <a:gridCol w="1497850"/>
                <a:gridCol w="2165125"/>
              </a:tblGrid>
              <a:tr h="5257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/>
                    </a:p>
                  </a:txBody>
                  <a:tcPr marT="91425" marB="91425" marR="91425" marL="91425">
                    <a:lnL cap="flat" cmpd="sng" w="19050">
                      <a:solidFill>
                        <a:srgbClr val="B7B7B7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B7B7B7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9AD7D2"/>
                          </a:solidFill>
                          <a:latin typeface="Montserrat ExtraBold"/>
                          <a:ea typeface="Montserrat ExtraBold"/>
                          <a:cs typeface="Montserrat ExtraBold"/>
                          <a:sym typeface="Montserrat ExtraBold"/>
                        </a:rPr>
                        <a:t>Result</a:t>
                      </a:r>
                      <a:endParaRPr sz="1200">
                        <a:solidFill>
                          <a:srgbClr val="9AD7D2"/>
                        </a:solidFill>
                        <a:latin typeface="Montserrat ExtraBold"/>
                        <a:ea typeface="Montserrat ExtraBold"/>
                        <a:cs typeface="Montserrat ExtraBold"/>
                        <a:sym typeface="Montserrat ExtraBold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57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size(β₁)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BF3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solidFill>
                            <a:srgbClr val="434343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0.17849</a:t>
                      </a:r>
                      <a:r>
                        <a:rPr lang="en" sz="1100">
                          <a:solidFill>
                            <a:srgbClr val="434343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***</a:t>
                      </a:r>
                      <a:endParaRPr sz="1100">
                        <a:solidFill>
                          <a:srgbClr val="434343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solidFill>
                            <a:srgbClr val="434343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(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0.0202)</a:t>
                      </a:r>
                      <a:endParaRPr sz="1100">
                        <a:solidFill>
                          <a:srgbClr val="434343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57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fee(β₂)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BF3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0.03185**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(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0.0110)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57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Year(β₃)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BF3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-0.1832***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(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0.0463)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57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Parking (</a:t>
                      </a:r>
                      <a:r>
                        <a:rPr b="1" lang="en" sz="11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β₄</a:t>
                      </a: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BF3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0.0032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(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0.0064)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57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Firm (</a:t>
                      </a:r>
                      <a:r>
                        <a:rPr b="1" lang="en" sz="11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β₅</a:t>
                      </a: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BF3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0.2056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(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0.2276)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57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lt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Class (β₉)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BF3E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0.9987***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(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0.1128)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668" name="Google Shape;1668;p56"/>
          <p:cNvSpPr txBox="1"/>
          <p:nvPr/>
        </p:nvSpPr>
        <p:spPr>
          <a:xfrm>
            <a:off x="5312875" y="1983550"/>
            <a:ext cx="1616700" cy="404100"/>
          </a:xfrm>
          <a:prstGeom prst="rect">
            <a:avLst/>
          </a:prstGeom>
          <a:solidFill>
            <a:srgbClr val="FFE48D">
              <a:alpha val="20540"/>
            </a:srgbClr>
          </a:solidFill>
          <a:ln cap="flat" cmpd="sng" w="28575">
            <a:solidFill>
              <a:srgbClr val="FFC8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R-squared = 0.8612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</p:txBody>
      </p:sp>
      <p:grpSp>
        <p:nvGrpSpPr>
          <p:cNvPr id="1669" name="Google Shape;1669;p56"/>
          <p:cNvGrpSpPr/>
          <p:nvPr/>
        </p:nvGrpSpPr>
        <p:grpSpPr>
          <a:xfrm>
            <a:off x="5355701" y="1983560"/>
            <a:ext cx="3438743" cy="2891168"/>
            <a:chOff x="634050" y="238100"/>
            <a:chExt cx="6351575" cy="5220600"/>
          </a:xfrm>
        </p:grpSpPr>
        <p:sp>
          <p:nvSpPr>
            <p:cNvPr id="1670" name="Google Shape;1670;p56"/>
            <p:cNvSpPr/>
            <p:nvPr/>
          </p:nvSpPr>
          <p:spPr>
            <a:xfrm>
              <a:off x="734250" y="4976375"/>
              <a:ext cx="5868000" cy="482325"/>
            </a:xfrm>
            <a:custGeom>
              <a:rect b="b" l="l" r="r" t="t"/>
              <a:pathLst>
                <a:path extrusionOk="0" h="19293" w="234720">
                  <a:moveTo>
                    <a:pt x="117360" y="1"/>
                  </a:moveTo>
                  <a:cubicBezTo>
                    <a:pt x="86234" y="1"/>
                    <a:pt x="56383" y="1018"/>
                    <a:pt x="34374" y="2828"/>
                  </a:cubicBezTo>
                  <a:cubicBezTo>
                    <a:pt x="12365" y="4635"/>
                    <a:pt x="1" y="7088"/>
                    <a:pt x="1" y="9648"/>
                  </a:cubicBezTo>
                  <a:cubicBezTo>
                    <a:pt x="1" y="12205"/>
                    <a:pt x="12365" y="14658"/>
                    <a:pt x="34374" y="16467"/>
                  </a:cubicBezTo>
                  <a:cubicBezTo>
                    <a:pt x="56383" y="18277"/>
                    <a:pt x="86234" y="19292"/>
                    <a:pt x="117360" y="19292"/>
                  </a:cubicBezTo>
                  <a:cubicBezTo>
                    <a:pt x="148486" y="19292"/>
                    <a:pt x="178337" y="18277"/>
                    <a:pt x="200346" y="16467"/>
                  </a:cubicBezTo>
                  <a:cubicBezTo>
                    <a:pt x="222355" y="14658"/>
                    <a:pt x="234719" y="12205"/>
                    <a:pt x="234719" y="9648"/>
                  </a:cubicBezTo>
                  <a:cubicBezTo>
                    <a:pt x="234719" y="7088"/>
                    <a:pt x="222355" y="4635"/>
                    <a:pt x="200346" y="2828"/>
                  </a:cubicBezTo>
                  <a:cubicBezTo>
                    <a:pt x="178337" y="1018"/>
                    <a:pt x="148486" y="1"/>
                    <a:pt x="117360" y="1"/>
                  </a:cubicBezTo>
                  <a:close/>
                </a:path>
              </a:pathLst>
            </a:custGeom>
            <a:solidFill>
              <a:srgbClr val="434343">
                <a:alpha val="759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1" name="Google Shape;1671;p56"/>
            <p:cNvSpPr/>
            <p:nvPr/>
          </p:nvSpPr>
          <p:spPr>
            <a:xfrm>
              <a:off x="2641600" y="3881175"/>
              <a:ext cx="392075" cy="1362800"/>
            </a:xfrm>
            <a:custGeom>
              <a:rect b="b" l="l" r="r" t="t"/>
              <a:pathLst>
                <a:path extrusionOk="0" h="54512" w="15683">
                  <a:moveTo>
                    <a:pt x="10455" y="1"/>
                  </a:moveTo>
                  <a:lnTo>
                    <a:pt x="1" y="54512"/>
                  </a:lnTo>
                  <a:lnTo>
                    <a:pt x="2241" y="54512"/>
                  </a:lnTo>
                  <a:lnTo>
                    <a:pt x="15683" y="1"/>
                  </a:lnTo>
                  <a:close/>
                </a:path>
              </a:pathLst>
            </a:custGeom>
            <a:solidFill>
              <a:srgbClr val="ADDBD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2" name="Google Shape;1672;p56"/>
            <p:cNvSpPr/>
            <p:nvPr/>
          </p:nvSpPr>
          <p:spPr>
            <a:xfrm>
              <a:off x="3369675" y="3881175"/>
              <a:ext cx="392075" cy="1362800"/>
            </a:xfrm>
            <a:custGeom>
              <a:rect b="b" l="l" r="r" t="t"/>
              <a:pathLst>
                <a:path extrusionOk="0" h="54512" w="15683">
                  <a:moveTo>
                    <a:pt x="1" y="1"/>
                  </a:moveTo>
                  <a:lnTo>
                    <a:pt x="13442" y="54512"/>
                  </a:lnTo>
                  <a:lnTo>
                    <a:pt x="15683" y="54512"/>
                  </a:lnTo>
                  <a:lnTo>
                    <a:pt x="5228" y="1"/>
                  </a:lnTo>
                  <a:close/>
                </a:path>
              </a:pathLst>
            </a:custGeom>
            <a:solidFill>
              <a:srgbClr val="ADDBD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3" name="Google Shape;1673;p56"/>
            <p:cNvSpPr/>
            <p:nvPr/>
          </p:nvSpPr>
          <p:spPr>
            <a:xfrm>
              <a:off x="2449650" y="2576575"/>
              <a:ext cx="1696550" cy="1306075"/>
            </a:xfrm>
            <a:custGeom>
              <a:rect b="b" l="l" r="r" t="t"/>
              <a:pathLst>
                <a:path extrusionOk="0" h="52243" w="67862">
                  <a:moveTo>
                    <a:pt x="64591" y="1"/>
                  </a:moveTo>
                  <a:cubicBezTo>
                    <a:pt x="62743" y="1"/>
                    <a:pt x="60281" y="1186"/>
                    <a:pt x="59203" y="5139"/>
                  </a:cubicBezTo>
                  <a:cubicBezTo>
                    <a:pt x="56965" y="13353"/>
                    <a:pt x="53976" y="43222"/>
                    <a:pt x="44270" y="43971"/>
                  </a:cubicBezTo>
                  <a:cubicBezTo>
                    <a:pt x="34561" y="44717"/>
                    <a:pt x="4692" y="46209"/>
                    <a:pt x="4692" y="46209"/>
                  </a:cubicBezTo>
                  <a:cubicBezTo>
                    <a:pt x="4692" y="46209"/>
                    <a:pt x="0" y="52243"/>
                    <a:pt x="19828" y="52243"/>
                  </a:cubicBezTo>
                  <a:cubicBezTo>
                    <a:pt x="20928" y="52243"/>
                    <a:pt x="22104" y="52224"/>
                    <a:pt x="23361" y="52185"/>
                  </a:cubicBezTo>
                  <a:cubicBezTo>
                    <a:pt x="47256" y="51436"/>
                    <a:pt x="53230" y="51436"/>
                    <a:pt x="55470" y="45463"/>
                  </a:cubicBezTo>
                  <a:cubicBezTo>
                    <a:pt x="57711" y="39490"/>
                    <a:pt x="62190" y="3647"/>
                    <a:pt x="65925" y="2153"/>
                  </a:cubicBezTo>
                  <a:cubicBezTo>
                    <a:pt x="67861" y="1378"/>
                    <a:pt x="66583" y="1"/>
                    <a:pt x="64591" y="1"/>
                  </a:cubicBezTo>
                  <a:close/>
                </a:path>
              </a:pathLst>
            </a:custGeom>
            <a:solidFill>
              <a:srgbClr val="EFD67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4" name="Google Shape;1674;p56"/>
            <p:cNvSpPr/>
            <p:nvPr/>
          </p:nvSpPr>
          <p:spPr>
            <a:xfrm>
              <a:off x="1685075" y="2498000"/>
              <a:ext cx="254675" cy="352175"/>
            </a:xfrm>
            <a:custGeom>
              <a:rect b="b" l="l" r="r" t="t"/>
              <a:pathLst>
                <a:path extrusionOk="0" h="14087" w="10187">
                  <a:moveTo>
                    <a:pt x="3364" y="1"/>
                  </a:moveTo>
                  <a:cubicBezTo>
                    <a:pt x="2948" y="1"/>
                    <a:pt x="2443" y="269"/>
                    <a:pt x="1869" y="1008"/>
                  </a:cubicBezTo>
                  <a:cubicBezTo>
                    <a:pt x="1" y="3418"/>
                    <a:pt x="2292" y="1971"/>
                    <a:pt x="4160" y="5286"/>
                  </a:cubicBezTo>
                  <a:cubicBezTo>
                    <a:pt x="6027" y="8602"/>
                    <a:pt x="2953" y="7817"/>
                    <a:pt x="1507" y="10288"/>
                  </a:cubicBezTo>
                  <a:cubicBezTo>
                    <a:pt x="60" y="12759"/>
                    <a:pt x="2652" y="13964"/>
                    <a:pt x="2652" y="13964"/>
                  </a:cubicBezTo>
                  <a:lnTo>
                    <a:pt x="3617" y="14087"/>
                  </a:lnTo>
                  <a:cubicBezTo>
                    <a:pt x="3617" y="14087"/>
                    <a:pt x="6510" y="12818"/>
                    <a:pt x="5666" y="11976"/>
                  </a:cubicBezTo>
                  <a:cubicBezTo>
                    <a:pt x="4822" y="11132"/>
                    <a:pt x="5728" y="9806"/>
                    <a:pt x="7957" y="7999"/>
                  </a:cubicBezTo>
                  <a:cubicBezTo>
                    <a:pt x="10186" y="6190"/>
                    <a:pt x="1808" y="2936"/>
                    <a:pt x="2109" y="1791"/>
                  </a:cubicBezTo>
                  <a:cubicBezTo>
                    <a:pt x="2295" y="1091"/>
                    <a:pt x="2999" y="706"/>
                    <a:pt x="3545" y="706"/>
                  </a:cubicBezTo>
                  <a:cubicBezTo>
                    <a:pt x="3891" y="706"/>
                    <a:pt x="4174" y="861"/>
                    <a:pt x="4220" y="1189"/>
                  </a:cubicBezTo>
                  <a:cubicBezTo>
                    <a:pt x="4340" y="2033"/>
                    <a:pt x="3617" y="2092"/>
                    <a:pt x="3617" y="2092"/>
                  </a:cubicBezTo>
                  <a:cubicBezTo>
                    <a:pt x="3617" y="2092"/>
                    <a:pt x="3783" y="2167"/>
                    <a:pt x="3987" y="2167"/>
                  </a:cubicBezTo>
                  <a:cubicBezTo>
                    <a:pt x="4190" y="2167"/>
                    <a:pt x="4432" y="2092"/>
                    <a:pt x="4582" y="1791"/>
                  </a:cubicBezTo>
                  <a:cubicBezTo>
                    <a:pt x="4791" y="1373"/>
                    <a:pt x="4305" y="1"/>
                    <a:pt x="33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5" name="Google Shape;1675;p56"/>
            <p:cNvSpPr/>
            <p:nvPr/>
          </p:nvSpPr>
          <p:spPr>
            <a:xfrm>
              <a:off x="1699400" y="2649725"/>
              <a:ext cx="103550" cy="209425"/>
            </a:xfrm>
            <a:custGeom>
              <a:rect b="b" l="l" r="r" t="t"/>
              <a:pathLst>
                <a:path extrusionOk="0" h="8377" w="4142">
                  <a:moveTo>
                    <a:pt x="2774" y="1"/>
                  </a:moveTo>
                  <a:cubicBezTo>
                    <a:pt x="2392" y="1"/>
                    <a:pt x="2194" y="817"/>
                    <a:pt x="2280" y="1066"/>
                  </a:cubicBezTo>
                  <a:cubicBezTo>
                    <a:pt x="2341" y="1245"/>
                    <a:pt x="2438" y="1290"/>
                    <a:pt x="2521" y="1290"/>
                  </a:cubicBezTo>
                  <a:cubicBezTo>
                    <a:pt x="2603" y="1290"/>
                    <a:pt x="2670" y="1246"/>
                    <a:pt x="2670" y="1246"/>
                  </a:cubicBezTo>
                  <a:cubicBezTo>
                    <a:pt x="2670" y="1246"/>
                    <a:pt x="2378" y="1209"/>
                    <a:pt x="2426" y="707"/>
                  </a:cubicBezTo>
                  <a:cubicBezTo>
                    <a:pt x="2445" y="513"/>
                    <a:pt x="2560" y="421"/>
                    <a:pt x="2701" y="421"/>
                  </a:cubicBezTo>
                  <a:cubicBezTo>
                    <a:pt x="2923" y="421"/>
                    <a:pt x="3208" y="649"/>
                    <a:pt x="3284" y="1066"/>
                  </a:cubicBezTo>
                  <a:cubicBezTo>
                    <a:pt x="3407" y="1748"/>
                    <a:pt x="0" y="3683"/>
                    <a:pt x="909" y="4757"/>
                  </a:cubicBezTo>
                  <a:cubicBezTo>
                    <a:pt x="1817" y="5830"/>
                    <a:pt x="2182" y="6619"/>
                    <a:pt x="1839" y="7121"/>
                  </a:cubicBezTo>
                  <a:cubicBezTo>
                    <a:pt x="1497" y="7623"/>
                    <a:pt x="2672" y="8376"/>
                    <a:pt x="2672" y="8376"/>
                  </a:cubicBezTo>
                  <a:lnTo>
                    <a:pt x="3062" y="8305"/>
                  </a:lnTo>
                  <a:cubicBezTo>
                    <a:pt x="3062" y="8305"/>
                    <a:pt x="4117" y="7589"/>
                    <a:pt x="3528" y="6119"/>
                  </a:cubicBezTo>
                  <a:cubicBezTo>
                    <a:pt x="2939" y="4650"/>
                    <a:pt x="1691" y="5116"/>
                    <a:pt x="2451" y="3144"/>
                  </a:cubicBezTo>
                  <a:cubicBezTo>
                    <a:pt x="3211" y="1173"/>
                    <a:pt x="4142" y="2033"/>
                    <a:pt x="3382" y="600"/>
                  </a:cubicBezTo>
                  <a:cubicBezTo>
                    <a:pt x="3149" y="161"/>
                    <a:pt x="2943" y="1"/>
                    <a:pt x="277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6" name="Google Shape;1676;p56"/>
            <p:cNvSpPr/>
            <p:nvPr/>
          </p:nvSpPr>
          <p:spPr>
            <a:xfrm>
              <a:off x="1605100" y="2844050"/>
              <a:ext cx="290200" cy="269250"/>
            </a:xfrm>
            <a:custGeom>
              <a:rect b="b" l="l" r="r" t="t"/>
              <a:pathLst>
                <a:path extrusionOk="0" h="10770" w="11608">
                  <a:moveTo>
                    <a:pt x="1815" y="3156"/>
                  </a:moveTo>
                  <a:cubicBezTo>
                    <a:pt x="1822" y="3156"/>
                    <a:pt x="1830" y="3156"/>
                    <a:pt x="1838" y="3156"/>
                  </a:cubicBezTo>
                  <a:cubicBezTo>
                    <a:pt x="2127" y="3156"/>
                    <a:pt x="2431" y="3298"/>
                    <a:pt x="2707" y="3571"/>
                  </a:cubicBezTo>
                  <a:cubicBezTo>
                    <a:pt x="2741" y="3606"/>
                    <a:pt x="2775" y="3640"/>
                    <a:pt x="2807" y="3676"/>
                  </a:cubicBezTo>
                  <a:lnTo>
                    <a:pt x="3252" y="6916"/>
                  </a:lnTo>
                  <a:cubicBezTo>
                    <a:pt x="3074" y="7231"/>
                    <a:pt x="2830" y="7434"/>
                    <a:pt x="2547" y="7491"/>
                  </a:cubicBezTo>
                  <a:cubicBezTo>
                    <a:pt x="2491" y="7503"/>
                    <a:pt x="2434" y="7508"/>
                    <a:pt x="2377" y="7508"/>
                  </a:cubicBezTo>
                  <a:cubicBezTo>
                    <a:pt x="2087" y="7508"/>
                    <a:pt x="1783" y="7365"/>
                    <a:pt x="1505" y="7092"/>
                  </a:cubicBezTo>
                  <a:cubicBezTo>
                    <a:pt x="1139" y="6734"/>
                    <a:pt x="872" y="6207"/>
                    <a:pt x="749" y="5609"/>
                  </a:cubicBezTo>
                  <a:cubicBezTo>
                    <a:pt x="628" y="5009"/>
                    <a:pt x="667" y="4420"/>
                    <a:pt x="863" y="3948"/>
                  </a:cubicBezTo>
                  <a:cubicBezTo>
                    <a:pt x="1041" y="3517"/>
                    <a:pt x="1327" y="3243"/>
                    <a:pt x="1667" y="3172"/>
                  </a:cubicBezTo>
                  <a:cubicBezTo>
                    <a:pt x="1714" y="3162"/>
                    <a:pt x="1764" y="3156"/>
                    <a:pt x="1815" y="3156"/>
                  </a:cubicBezTo>
                  <a:close/>
                  <a:moveTo>
                    <a:pt x="3001" y="1"/>
                  </a:moveTo>
                  <a:cubicBezTo>
                    <a:pt x="2634" y="1"/>
                    <a:pt x="2351" y="322"/>
                    <a:pt x="2394" y="685"/>
                  </a:cubicBezTo>
                  <a:lnTo>
                    <a:pt x="2682" y="2780"/>
                  </a:lnTo>
                  <a:cubicBezTo>
                    <a:pt x="2409" y="2620"/>
                    <a:pt x="2123" y="2538"/>
                    <a:pt x="1837" y="2538"/>
                  </a:cubicBezTo>
                  <a:cubicBezTo>
                    <a:pt x="1738" y="2538"/>
                    <a:pt x="1639" y="2548"/>
                    <a:pt x="1541" y="2568"/>
                  </a:cubicBezTo>
                  <a:cubicBezTo>
                    <a:pt x="993" y="2679"/>
                    <a:pt x="551" y="3085"/>
                    <a:pt x="293" y="3713"/>
                  </a:cubicBezTo>
                  <a:cubicBezTo>
                    <a:pt x="51" y="4297"/>
                    <a:pt x="1" y="5013"/>
                    <a:pt x="147" y="5730"/>
                  </a:cubicBezTo>
                  <a:cubicBezTo>
                    <a:pt x="293" y="6446"/>
                    <a:pt x="622" y="7085"/>
                    <a:pt x="1073" y="7528"/>
                  </a:cubicBezTo>
                  <a:cubicBezTo>
                    <a:pt x="1468" y="7918"/>
                    <a:pt x="1920" y="8123"/>
                    <a:pt x="2372" y="8123"/>
                  </a:cubicBezTo>
                  <a:cubicBezTo>
                    <a:pt x="2472" y="8121"/>
                    <a:pt x="2570" y="8112"/>
                    <a:pt x="2668" y="8091"/>
                  </a:cubicBezTo>
                  <a:cubicBezTo>
                    <a:pt x="2926" y="8039"/>
                    <a:pt x="3168" y="7918"/>
                    <a:pt x="3364" y="7745"/>
                  </a:cubicBezTo>
                  <a:lnTo>
                    <a:pt x="3720" y="10330"/>
                  </a:lnTo>
                  <a:cubicBezTo>
                    <a:pt x="3756" y="10624"/>
                    <a:pt x="5377" y="10770"/>
                    <a:pt x="7026" y="10770"/>
                  </a:cubicBezTo>
                  <a:cubicBezTo>
                    <a:pt x="8739" y="10770"/>
                    <a:pt x="10482" y="10613"/>
                    <a:pt x="10512" y="10302"/>
                  </a:cubicBezTo>
                  <a:lnTo>
                    <a:pt x="11573" y="671"/>
                  </a:lnTo>
                  <a:cubicBezTo>
                    <a:pt x="11608" y="311"/>
                    <a:pt x="11325" y="1"/>
                    <a:pt x="10964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7" name="Google Shape;1677;p56"/>
            <p:cNvSpPr/>
            <p:nvPr/>
          </p:nvSpPr>
          <p:spPr>
            <a:xfrm>
              <a:off x="5924075" y="2101825"/>
              <a:ext cx="350" cy="325"/>
            </a:xfrm>
            <a:custGeom>
              <a:rect b="b" l="l" r="r" t="t"/>
              <a:pathLst>
                <a:path extrusionOk="0" h="13" w="14">
                  <a:moveTo>
                    <a:pt x="5" y="0"/>
                  </a:moveTo>
                  <a:cubicBezTo>
                    <a:pt x="0" y="0"/>
                    <a:pt x="0" y="12"/>
                    <a:pt x="5" y="12"/>
                  </a:cubicBezTo>
                  <a:cubicBezTo>
                    <a:pt x="6" y="12"/>
                    <a:pt x="6" y="12"/>
                    <a:pt x="7" y="12"/>
                  </a:cubicBezTo>
                  <a:cubicBezTo>
                    <a:pt x="13" y="10"/>
                    <a:pt x="13" y="3"/>
                    <a:pt x="7" y="1"/>
                  </a:cubicBezTo>
                  <a:cubicBezTo>
                    <a:pt x="6" y="1"/>
                    <a:pt x="6" y="0"/>
                    <a:pt x="5" y="0"/>
                  </a:cubicBezTo>
                  <a:close/>
                </a:path>
              </a:pathLst>
            </a:custGeom>
            <a:solidFill>
              <a:srgbClr val="8199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8" name="Google Shape;1678;p56"/>
            <p:cNvSpPr/>
            <p:nvPr/>
          </p:nvSpPr>
          <p:spPr>
            <a:xfrm>
              <a:off x="3817000" y="1299425"/>
              <a:ext cx="873325" cy="1012400"/>
            </a:xfrm>
            <a:custGeom>
              <a:rect b="b" l="l" r="r" t="t"/>
              <a:pathLst>
                <a:path extrusionOk="0" h="40496" w="34933">
                  <a:moveTo>
                    <a:pt x="34816" y="1"/>
                  </a:moveTo>
                  <a:cubicBezTo>
                    <a:pt x="33905" y="1"/>
                    <a:pt x="27925" y="294"/>
                    <a:pt x="26648" y="7941"/>
                  </a:cubicBezTo>
                  <a:cubicBezTo>
                    <a:pt x="25265" y="16225"/>
                    <a:pt x="20780" y="34520"/>
                    <a:pt x="20780" y="34520"/>
                  </a:cubicBezTo>
                  <a:lnTo>
                    <a:pt x="1" y="37237"/>
                  </a:lnTo>
                  <a:lnTo>
                    <a:pt x="2141" y="39006"/>
                  </a:lnTo>
                  <a:cubicBezTo>
                    <a:pt x="2141" y="39006"/>
                    <a:pt x="10746" y="40496"/>
                    <a:pt x="17643" y="40496"/>
                  </a:cubicBezTo>
                  <a:cubicBezTo>
                    <a:pt x="20707" y="40496"/>
                    <a:pt x="23435" y="40202"/>
                    <a:pt x="24921" y="39352"/>
                  </a:cubicBezTo>
                  <a:cubicBezTo>
                    <a:pt x="29753" y="36589"/>
                    <a:pt x="30789" y="19678"/>
                    <a:pt x="32170" y="15536"/>
                  </a:cubicBezTo>
                  <a:cubicBezTo>
                    <a:pt x="33550" y="11395"/>
                    <a:pt x="34933" y="3"/>
                    <a:pt x="34933" y="3"/>
                  </a:cubicBezTo>
                  <a:cubicBezTo>
                    <a:pt x="34933" y="3"/>
                    <a:pt x="34892" y="1"/>
                    <a:pt x="34816" y="1"/>
                  </a:cubicBezTo>
                  <a:close/>
                </a:path>
              </a:pathLst>
            </a:custGeom>
            <a:solidFill>
              <a:srgbClr val="FCD97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9" name="Google Shape;1679;p56"/>
            <p:cNvSpPr/>
            <p:nvPr/>
          </p:nvSpPr>
          <p:spPr>
            <a:xfrm>
              <a:off x="4361800" y="238100"/>
              <a:ext cx="1029350" cy="974500"/>
            </a:xfrm>
            <a:custGeom>
              <a:rect b="b" l="l" r="r" t="t"/>
              <a:pathLst>
                <a:path extrusionOk="0" h="38980" w="41174">
                  <a:moveTo>
                    <a:pt x="17937" y="1"/>
                  </a:moveTo>
                  <a:cubicBezTo>
                    <a:pt x="16937" y="1"/>
                    <a:pt x="16047" y="365"/>
                    <a:pt x="15491" y="1365"/>
                  </a:cubicBezTo>
                  <a:cubicBezTo>
                    <a:pt x="15491" y="1365"/>
                    <a:pt x="15264" y="1354"/>
                    <a:pt x="14885" y="1354"/>
                  </a:cubicBezTo>
                  <a:cubicBezTo>
                    <a:pt x="12997" y="1354"/>
                    <a:pt x="7339" y="1638"/>
                    <a:pt x="7339" y="5034"/>
                  </a:cubicBezTo>
                  <a:cubicBezTo>
                    <a:pt x="7339" y="5034"/>
                    <a:pt x="818" y="7480"/>
                    <a:pt x="3264" y="12778"/>
                  </a:cubicBezTo>
                  <a:cubicBezTo>
                    <a:pt x="3264" y="12778"/>
                    <a:pt x="1" y="18485"/>
                    <a:pt x="2855" y="21339"/>
                  </a:cubicBezTo>
                  <a:cubicBezTo>
                    <a:pt x="2855" y="21339"/>
                    <a:pt x="1" y="26639"/>
                    <a:pt x="4078" y="29083"/>
                  </a:cubicBezTo>
                  <a:cubicBezTo>
                    <a:pt x="4078" y="29083"/>
                    <a:pt x="3264" y="34792"/>
                    <a:pt x="7339" y="35198"/>
                  </a:cubicBezTo>
                  <a:cubicBezTo>
                    <a:pt x="7339" y="35198"/>
                    <a:pt x="10375" y="38488"/>
                    <a:pt x="13458" y="38488"/>
                  </a:cubicBezTo>
                  <a:cubicBezTo>
                    <a:pt x="14288" y="38488"/>
                    <a:pt x="15121" y="38249"/>
                    <a:pt x="15899" y="37644"/>
                  </a:cubicBezTo>
                  <a:cubicBezTo>
                    <a:pt x="15901" y="37644"/>
                    <a:pt x="19572" y="38980"/>
                    <a:pt x="22614" y="38980"/>
                  </a:cubicBezTo>
                  <a:cubicBezTo>
                    <a:pt x="24183" y="38980"/>
                    <a:pt x="25585" y="38625"/>
                    <a:pt x="26231" y="37548"/>
                  </a:cubicBezTo>
                  <a:cubicBezTo>
                    <a:pt x="26231" y="37548"/>
                    <a:pt x="26244" y="37548"/>
                    <a:pt x="26270" y="37548"/>
                  </a:cubicBezTo>
                  <a:cubicBezTo>
                    <a:pt x="26770" y="37548"/>
                    <a:pt x="31798" y="37462"/>
                    <a:pt x="31798" y="33975"/>
                  </a:cubicBezTo>
                  <a:cubicBezTo>
                    <a:pt x="31798" y="33975"/>
                    <a:pt x="37910" y="31937"/>
                    <a:pt x="35873" y="27862"/>
                  </a:cubicBezTo>
                  <a:cubicBezTo>
                    <a:pt x="35873" y="27862"/>
                    <a:pt x="40765" y="23377"/>
                    <a:pt x="37504" y="19708"/>
                  </a:cubicBezTo>
                  <a:cubicBezTo>
                    <a:pt x="37504" y="19708"/>
                    <a:pt x="41173" y="14001"/>
                    <a:pt x="37504" y="11555"/>
                  </a:cubicBezTo>
                  <a:cubicBezTo>
                    <a:pt x="37504" y="11555"/>
                    <a:pt x="36156" y="4819"/>
                    <a:pt x="32543" y="4819"/>
                  </a:cubicBezTo>
                  <a:cubicBezTo>
                    <a:pt x="32181" y="4819"/>
                    <a:pt x="31797" y="4886"/>
                    <a:pt x="31389" y="5034"/>
                  </a:cubicBezTo>
                  <a:cubicBezTo>
                    <a:pt x="31389" y="5034"/>
                    <a:pt x="30884" y="1744"/>
                    <a:pt x="27479" y="1744"/>
                  </a:cubicBezTo>
                  <a:cubicBezTo>
                    <a:pt x="26562" y="1744"/>
                    <a:pt x="25436" y="1983"/>
                    <a:pt x="24052" y="2588"/>
                  </a:cubicBezTo>
                  <a:cubicBezTo>
                    <a:pt x="24052" y="2588"/>
                    <a:pt x="20603" y="1"/>
                    <a:pt x="17937" y="1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0" name="Google Shape;1680;p56"/>
            <p:cNvSpPr/>
            <p:nvPr/>
          </p:nvSpPr>
          <p:spPr>
            <a:xfrm>
              <a:off x="4922350" y="4678225"/>
              <a:ext cx="481900" cy="612075"/>
            </a:xfrm>
            <a:custGeom>
              <a:rect b="b" l="l" r="r" t="t"/>
              <a:pathLst>
                <a:path extrusionOk="0" h="24483" w="19276">
                  <a:moveTo>
                    <a:pt x="4310" y="0"/>
                  </a:moveTo>
                  <a:cubicBezTo>
                    <a:pt x="3058" y="0"/>
                    <a:pt x="1106" y="477"/>
                    <a:pt x="1" y="3154"/>
                  </a:cubicBezTo>
                  <a:lnTo>
                    <a:pt x="8493" y="12639"/>
                  </a:lnTo>
                  <a:cubicBezTo>
                    <a:pt x="8493" y="12639"/>
                    <a:pt x="13157" y="19648"/>
                    <a:pt x="12495" y="21065"/>
                  </a:cubicBezTo>
                  <a:cubicBezTo>
                    <a:pt x="11998" y="22129"/>
                    <a:pt x="10509" y="24483"/>
                    <a:pt x="11193" y="24483"/>
                  </a:cubicBezTo>
                  <a:cubicBezTo>
                    <a:pt x="11420" y="24483"/>
                    <a:pt x="11885" y="24225"/>
                    <a:pt x="12703" y="23577"/>
                  </a:cubicBezTo>
                  <a:cubicBezTo>
                    <a:pt x="15988" y="20971"/>
                    <a:pt x="17086" y="20102"/>
                    <a:pt x="16330" y="18023"/>
                  </a:cubicBezTo>
                  <a:cubicBezTo>
                    <a:pt x="15575" y="15945"/>
                    <a:pt x="14387" y="13321"/>
                    <a:pt x="14386" y="13321"/>
                  </a:cubicBezTo>
                  <a:lnTo>
                    <a:pt x="14386" y="13321"/>
                  </a:lnTo>
                  <a:lnTo>
                    <a:pt x="19276" y="18366"/>
                  </a:lnTo>
                  <a:cubicBezTo>
                    <a:pt x="19276" y="18366"/>
                    <a:pt x="15689" y="10101"/>
                    <a:pt x="11495" y="10101"/>
                  </a:cubicBezTo>
                  <a:cubicBezTo>
                    <a:pt x="11085" y="10101"/>
                    <a:pt x="10670" y="10179"/>
                    <a:pt x="10252" y="10352"/>
                  </a:cubicBezTo>
                  <a:lnTo>
                    <a:pt x="5481" y="147"/>
                  </a:lnTo>
                  <a:cubicBezTo>
                    <a:pt x="5481" y="147"/>
                    <a:pt x="5003" y="0"/>
                    <a:pt x="4310" y="0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1" name="Google Shape;1681;p56"/>
            <p:cNvSpPr/>
            <p:nvPr/>
          </p:nvSpPr>
          <p:spPr>
            <a:xfrm>
              <a:off x="4772625" y="4753975"/>
              <a:ext cx="355150" cy="623975"/>
            </a:xfrm>
            <a:custGeom>
              <a:rect b="b" l="l" r="r" t="t"/>
              <a:pathLst>
                <a:path extrusionOk="0" h="24959" w="14206">
                  <a:moveTo>
                    <a:pt x="7831" y="0"/>
                  </a:moveTo>
                  <a:cubicBezTo>
                    <a:pt x="7008" y="0"/>
                    <a:pt x="6053" y="244"/>
                    <a:pt x="4990" y="920"/>
                  </a:cubicBezTo>
                  <a:lnTo>
                    <a:pt x="6489" y="13563"/>
                  </a:lnTo>
                  <a:cubicBezTo>
                    <a:pt x="6489" y="13563"/>
                    <a:pt x="6277" y="21980"/>
                    <a:pt x="4922" y="22758"/>
                  </a:cubicBezTo>
                  <a:cubicBezTo>
                    <a:pt x="3656" y="23485"/>
                    <a:pt x="0" y="24959"/>
                    <a:pt x="2907" y="24959"/>
                  </a:cubicBezTo>
                  <a:cubicBezTo>
                    <a:pt x="3117" y="24959"/>
                    <a:pt x="3363" y="24951"/>
                    <a:pt x="3646" y="24935"/>
                  </a:cubicBezTo>
                  <a:cubicBezTo>
                    <a:pt x="7833" y="24690"/>
                    <a:pt x="9230" y="24611"/>
                    <a:pt x="9807" y="22475"/>
                  </a:cubicBezTo>
                  <a:cubicBezTo>
                    <a:pt x="10384" y="20342"/>
                    <a:pt x="10918" y="17510"/>
                    <a:pt x="10918" y="17510"/>
                  </a:cubicBezTo>
                  <a:lnTo>
                    <a:pt x="12020" y="24449"/>
                  </a:lnTo>
                  <a:cubicBezTo>
                    <a:pt x="12020" y="24449"/>
                    <a:pt x="14206" y="13818"/>
                    <a:pt x="9241" y="12705"/>
                  </a:cubicBezTo>
                  <a:lnTo>
                    <a:pt x="11203" y="1611"/>
                  </a:lnTo>
                  <a:cubicBezTo>
                    <a:pt x="11203" y="1611"/>
                    <a:pt x="9950" y="0"/>
                    <a:pt x="7831" y="0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2" name="Google Shape;1682;p56"/>
            <p:cNvSpPr/>
            <p:nvPr/>
          </p:nvSpPr>
          <p:spPr>
            <a:xfrm>
              <a:off x="5158450" y="1481950"/>
              <a:ext cx="602150" cy="1649925"/>
            </a:xfrm>
            <a:custGeom>
              <a:rect b="b" l="l" r="r" t="t"/>
              <a:pathLst>
                <a:path extrusionOk="0" h="65997" w="24086">
                  <a:moveTo>
                    <a:pt x="9435" y="0"/>
                  </a:moveTo>
                  <a:cubicBezTo>
                    <a:pt x="8939" y="0"/>
                    <a:pt x="8385" y="125"/>
                    <a:pt x="7769" y="389"/>
                  </a:cubicBezTo>
                  <a:cubicBezTo>
                    <a:pt x="7769" y="389"/>
                    <a:pt x="0" y="8158"/>
                    <a:pt x="3108" y="12819"/>
                  </a:cubicBezTo>
                  <a:cubicBezTo>
                    <a:pt x="3108" y="12819"/>
                    <a:pt x="3108" y="64873"/>
                    <a:pt x="7769" y="65651"/>
                  </a:cubicBezTo>
                  <a:cubicBezTo>
                    <a:pt x="8754" y="65816"/>
                    <a:pt x="9705" y="65876"/>
                    <a:pt x="10613" y="65876"/>
                  </a:cubicBezTo>
                  <a:cubicBezTo>
                    <a:pt x="13095" y="65876"/>
                    <a:pt x="15263" y="65427"/>
                    <a:pt x="16968" y="65427"/>
                  </a:cubicBezTo>
                  <a:cubicBezTo>
                    <a:pt x="17592" y="65427"/>
                    <a:pt x="18154" y="65487"/>
                    <a:pt x="18646" y="65651"/>
                  </a:cubicBezTo>
                  <a:cubicBezTo>
                    <a:pt x="19423" y="65910"/>
                    <a:pt x="20287" y="65997"/>
                    <a:pt x="21093" y="65997"/>
                  </a:cubicBezTo>
                  <a:cubicBezTo>
                    <a:pt x="22704" y="65997"/>
                    <a:pt x="24085" y="65651"/>
                    <a:pt x="24085" y="65651"/>
                  </a:cubicBezTo>
                  <a:cubicBezTo>
                    <a:pt x="24085" y="65651"/>
                    <a:pt x="19591" y="62441"/>
                    <a:pt x="12938" y="62441"/>
                  </a:cubicBezTo>
                  <a:cubicBezTo>
                    <a:pt x="12272" y="62441"/>
                    <a:pt x="11584" y="62473"/>
                    <a:pt x="10877" y="62543"/>
                  </a:cubicBezTo>
                  <a:lnTo>
                    <a:pt x="10101" y="34573"/>
                  </a:lnTo>
                  <a:cubicBezTo>
                    <a:pt x="10101" y="34573"/>
                    <a:pt x="17706" y="0"/>
                    <a:pt x="9435" y="0"/>
                  </a:cubicBezTo>
                  <a:close/>
                </a:path>
              </a:pathLst>
            </a:custGeom>
            <a:solidFill>
              <a:srgbClr val="FCD97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3" name="Google Shape;1683;p56"/>
            <p:cNvSpPr/>
            <p:nvPr/>
          </p:nvSpPr>
          <p:spPr>
            <a:xfrm>
              <a:off x="4517475" y="2286700"/>
              <a:ext cx="874075" cy="2647775"/>
            </a:xfrm>
            <a:custGeom>
              <a:rect b="b" l="l" r="r" t="t"/>
              <a:pathLst>
                <a:path extrusionOk="0" h="105911" w="34963">
                  <a:moveTo>
                    <a:pt x="12554" y="0"/>
                  </a:moveTo>
                  <a:cubicBezTo>
                    <a:pt x="6702" y="0"/>
                    <a:pt x="1139" y="1160"/>
                    <a:pt x="778" y="5493"/>
                  </a:cubicBezTo>
                  <a:cubicBezTo>
                    <a:pt x="0" y="14815"/>
                    <a:pt x="14763" y="24916"/>
                    <a:pt x="14763" y="24916"/>
                  </a:cubicBezTo>
                  <a:cubicBezTo>
                    <a:pt x="13209" y="29578"/>
                    <a:pt x="13985" y="104939"/>
                    <a:pt x="13985" y="104939"/>
                  </a:cubicBezTo>
                  <a:cubicBezTo>
                    <a:pt x="14374" y="105716"/>
                    <a:pt x="16319" y="105910"/>
                    <a:pt x="18166" y="105910"/>
                  </a:cubicBezTo>
                  <a:cubicBezTo>
                    <a:pt x="20010" y="105910"/>
                    <a:pt x="21756" y="105717"/>
                    <a:pt x="21756" y="105717"/>
                  </a:cubicBezTo>
                  <a:cubicBezTo>
                    <a:pt x="25639" y="96394"/>
                    <a:pt x="33408" y="50553"/>
                    <a:pt x="34186" y="29578"/>
                  </a:cubicBezTo>
                  <a:cubicBezTo>
                    <a:pt x="34962" y="8600"/>
                    <a:pt x="26417" y="1538"/>
                    <a:pt x="26417" y="1538"/>
                  </a:cubicBezTo>
                  <a:cubicBezTo>
                    <a:pt x="26417" y="1538"/>
                    <a:pt x="19294" y="0"/>
                    <a:pt x="12554" y="0"/>
                  </a:cubicBez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4" name="Google Shape;1684;p56"/>
            <p:cNvSpPr/>
            <p:nvPr/>
          </p:nvSpPr>
          <p:spPr>
            <a:xfrm>
              <a:off x="4831950" y="3762475"/>
              <a:ext cx="1500" cy="1175"/>
            </a:xfrm>
            <a:custGeom>
              <a:rect b="b" l="l" r="r" t="t"/>
              <a:pathLst>
                <a:path extrusionOk="0" h="47" w="60">
                  <a:moveTo>
                    <a:pt x="30" y="1"/>
                  </a:moveTo>
                  <a:cubicBezTo>
                    <a:pt x="0" y="1"/>
                    <a:pt x="0" y="46"/>
                    <a:pt x="30" y="46"/>
                  </a:cubicBezTo>
                  <a:cubicBezTo>
                    <a:pt x="59" y="46"/>
                    <a:pt x="59" y="1"/>
                    <a:pt x="30" y="1"/>
                  </a:cubicBezTo>
                  <a:close/>
                </a:path>
              </a:pathLst>
            </a:custGeom>
            <a:solidFill>
              <a:srgbClr val="8199F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5" name="Google Shape;1685;p56"/>
            <p:cNvSpPr/>
            <p:nvPr/>
          </p:nvSpPr>
          <p:spPr>
            <a:xfrm>
              <a:off x="4362100" y="2390000"/>
              <a:ext cx="776975" cy="2522075"/>
            </a:xfrm>
            <a:custGeom>
              <a:rect b="b" l="l" r="r" t="t"/>
              <a:pathLst>
                <a:path extrusionOk="0" h="100883" w="31079">
                  <a:moveTo>
                    <a:pt x="7996" y="0"/>
                  </a:moveTo>
                  <a:cubicBezTo>
                    <a:pt x="7621" y="0"/>
                    <a:pt x="7318" y="203"/>
                    <a:pt x="7108" y="653"/>
                  </a:cubicBezTo>
                  <a:cubicBezTo>
                    <a:pt x="4892" y="5383"/>
                    <a:pt x="0" y="42538"/>
                    <a:pt x="0" y="48753"/>
                  </a:cubicBezTo>
                  <a:cubicBezTo>
                    <a:pt x="0" y="54968"/>
                    <a:pt x="20978" y="100031"/>
                    <a:pt x="24861" y="100807"/>
                  </a:cubicBezTo>
                  <a:cubicBezTo>
                    <a:pt x="25120" y="100859"/>
                    <a:pt x="25373" y="100883"/>
                    <a:pt x="25618" y="100883"/>
                  </a:cubicBezTo>
                  <a:cubicBezTo>
                    <a:pt x="29048" y="100883"/>
                    <a:pt x="31079" y="96145"/>
                    <a:pt x="31079" y="96145"/>
                  </a:cubicBezTo>
                  <a:cubicBezTo>
                    <a:pt x="31079" y="95370"/>
                    <a:pt x="15538" y="54968"/>
                    <a:pt x="16316" y="51861"/>
                  </a:cubicBezTo>
                  <a:cubicBezTo>
                    <a:pt x="17092" y="48753"/>
                    <a:pt x="21753" y="19228"/>
                    <a:pt x="21753" y="18452"/>
                  </a:cubicBezTo>
                  <a:cubicBezTo>
                    <a:pt x="21753" y="18452"/>
                    <a:pt x="11573" y="0"/>
                    <a:pt x="7996" y="0"/>
                  </a:cubicBezTo>
                  <a:close/>
                </a:path>
              </a:pathLst>
            </a:custGeom>
            <a:solidFill>
              <a:srgbClr val="ADDBD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6" name="Google Shape;1686;p56"/>
            <p:cNvSpPr/>
            <p:nvPr/>
          </p:nvSpPr>
          <p:spPr>
            <a:xfrm>
              <a:off x="4623975" y="997450"/>
              <a:ext cx="437400" cy="435925"/>
            </a:xfrm>
            <a:custGeom>
              <a:rect b="b" l="l" r="r" t="t"/>
              <a:pathLst>
                <a:path extrusionOk="0" h="17437" w="17496">
                  <a:moveTo>
                    <a:pt x="15424" y="0"/>
                  </a:moveTo>
                  <a:lnTo>
                    <a:pt x="7140" y="3108"/>
                  </a:lnTo>
                  <a:cubicBezTo>
                    <a:pt x="7140" y="3108"/>
                    <a:pt x="8520" y="10701"/>
                    <a:pt x="2734" y="12000"/>
                  </a:cubicBezTo>
                  <a:cubicBezTo>
                    <a:pt x="0" y="12611"/>
                    <a:pt x="4287" y="17437"/>
                    <a:pt x="4287" y="17437"/>
                  </a:cubicBezTo>
                  <a:lnTo>
                    <a:pt x="14386" y="17437"/>
                  </a:lnTo>
                  <a:lnTo>
                    <a:pt x="17496" y="12000"/>
                  </a:lnTo>
                  <a:cubicBezTo>
                    <a:pt x="17496" y="12000"/>
                    <a:pt x="13008" y="5869"/>
                    <a:pt x="15424" y="0"/>
                  </a:cubicBezTo>
                  <a:close/>
                </a:path>
              </a:pathLst>
            </a:custGeom>
            <a:solidFill>
              <a:srgbClr val="FCD97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7" name="Google Shape;1687;p56"/>
            <p:cNvSpPr/>
            <p:nvPr/>
          </p:nvSpPr>
          <p:spPr>
            <a:xfrm>
              <a:off x="4556500" y="574650"/>
              <a:ext cx="494325" cy="594350"/>
            </a:xfrm>
            <a:custGeom>
              <a:rect b="b" l="l" r="r" t="t"/>
              <a:pathLst>
                <a:path extrusionOk="0" h="23774" w="19773">
                  <a:moveTo>
                    <a:pt x="3596" y="1"/>
                  </a:moveTo>
                  <a:cubicBezTo>
                    <a:pt x="3596" y="900"/>
                    <a:pt x="0" y="20673"/>
                    <a:pt x="8088" y="23370"/>
                  </a:cubicBezTo>
                  <a:cubicBezTo>
                    <a:pt x="8925" y="23648"/>
                    <a:pt x="9714" y="23773"/>
                    <a:pt x="10455" y="23773"/>
                  </a:cubicBezTo>
                  <a:cubicBezTo>
                    <a:pt x="16884" y="23773"/>
                    <a:pt x="19773" y="14382"/>
                    <a:pt x="19773" y="14382"/>
                  </a:cubicBezTo>
                  <a:lnTo>
                    <a:pt x="14381" y="1799"/>
                  </a:lnTo>
                  <a:lnTo>
                    <a:pt x="3596" y="1"/>
                  </a:lnTo>
                  <a:close/>
                </a:path>
              </a:pathLst>
            </a:custGeom>
            <a:solidFill>
              <a:srgbClr val="FCD97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8" name="Google Shape;1688;p56"/>
            <p:cNvSpPr/>
            <p:nvPr/>
          </p:nvSpPr>
          <p:spPr>
            <a:xfrm>
              <a:off x="4500475" y="1297075"/>
              <a:ext cx="929900" cy="1227700"/>
            </a:xfrm>
            <a:custGeom>
              <a:rect b="b" l="l" r="r" t="t"/>
              <a:pathLst>
                <a:path extrusionOk="0" h="49108" w="37196">
                  <a:moveTo>
                    <a:pt x="7346" y="0"/>
                  </a:moveTo>
                  <a:cubicBezTo>
                    <a:pt x="6655" y="0"/>
                    <a:pt x="4958" y="155"/>
                    <a:pt x="3106" y="1477"/>
                  </a:cubicBezTo>
                  <a:cubicBezTo>
                    <a:pt x="231" y="3531"/>
                    <a:pt x="0" y="11211"/>
                    <a:pt x="0" y="17011"/>
                  </a:cubicBezTo>
                  <a:cubicBezTo>
                    <a:pt x="0" y="27887"/>
                    <a:pt x="1458" y="45078"/>
                    <a:pt x="1458" y="45078"/>
                  </a:cubicBezTo>
                  <a:cubicBezTo>
                    <a:pt x="1458" y="45078"/>
                    <a:pt x="4513" y="49107"/>
                    <a:pt x="10656" y="49107"/>
                  </a:cubicBezTo>
                  <a:cubicBezTo>
                    <a:pt x="14790" y="49107"/>
                    <a:pt x="20324" y="47281"/>
                    <a:pt x="27266" y="41171"/>
                  </a:cubicBezTo>
                  <a:cubicBezTo>
                    <a:pt x="27266" y="41171"/>
                    <a:pt x="23212" y="33423"/>
                    <a:pt x="23990" y="31091"/>
                  </a:cubicBezTo>
                  <a:cubicBezTo>
                    <a:pt x="24766" y="28761"/>
                    <a:pt x="29427" y="20214"/>
                    <a:pt x="29427" y="20214"/>
                  </a:cubicBezTo>
                  <a:cubicBezTo>
                    <a:pt x="29427" y="20214"/>
                    <a:pt x="31759" y="7784"/>
                    <a:pt x="37196" y="7784"/>
                  </a:cubicBezTo>
                  <a:cubicBezTo>
                    <a:pt x="37196" y="7784"/>
                    <a:pt x="24768" y="2344"/>
                    <a:pt x="22436" y="15"/>
                  </a:cubicBezTo>
                  <a:cubicBezTo>
                    <a:pt x="22436" y="15"/>
                    <a:pt x="18982" y="2431"/>
                    <a:pt x="14608" y="2431"/>
                  </a:cubicBezTo>
                  <a:cubicBezTo>
                    <a:pt x="12421" y="2431"/>
                    <a:pt x="10004" y="1827"/>
                    <a:pt x="7674" y="15"/>
                  </a:cubicBezTo>
                  <a:cubicBezTo>
                    <a:pt x="7674" y="15"/>
                    <a:pt x="7557" y="0"/>
                    <a:pt x="7346" y="0"/>
                  </a:cubicBezTo>
                  <a:close/>
                </a:path>
              </a:pathLst>
            </a:custGeom>
            <a:solidFill>
              <a:srgbClr val="EDB23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9" name="Google Shape;1689;p56"/>
            <p:cNvSpPr/>
            <p:nvPr/>
          </p:nvSpPr>
          <p:spPr>
            <a:xfrm>
              <a:off x="4399050" y="2518525"/>
              <a:ext cx="1500" cy="1100"/>
            </a:xfrm>
            <a:custGeom>
              <a:rect b="b" l="l" r="r" t="t"/>
              <a:pathLst>
                <a:path extrusionOk="0" h="44" w="60">
                  <a:moveTo>
                    <a:pt x="32" y="0"/>
                  </a:moveTo>
                  <a:cubicBezTo>
                    <a:pt x="32" y="0"/>
                    <a:pt x="31" y="0"/>
                    <a:pt x="30" y="0"/>
                  </a:cubicBezTo>
                  <a:cubicBezTo>
                    <a:pt x="1" y="0"/>
                    <a:pt x="1" y="44"/>
                    <a:pt x="30" y="44"/>
                  </a:cubicBezTo>
                  <a:cubicBezTo>
                    <a:pt x="59" y="44"/>
                    <a:pt x="60" y="0"/>
                    <a:pt x="32" y="0"/>
                  </a:cubicBezTo>
                  <a:close/>
                </a:path>
              </a:pathLst>
            </a:custGeom>
            <a:solidFill>
              <a:srgbClr val="C6964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0" name="Google Shape;1690;p56"/>
            <p:cNvSpPr/>
            <p:nvPr/>
          </p:nvSpPr>
          <p:spPr>
            <a:xfrm>
              <a:off x="4552200" y="496975"/>
              <a:ext cx="569525" cy="387950"/>
            </a:xfrm>
            <a:custGeom>
              <a:rect b="b" l="l" r="r" t="t"/>
              <a:pathLst>
                <a:path extrusionOk="0" h="15518" w="22781">
                  <a:moveTo>
                    <a:pt x="7594" y="0"/>
                  </a:moveTo>
                  <a:lnTo>
                    <a:pt x="1381" y="692"/>
                  </a:lnTo>
                  <a:cubicBezTo>
                    <a:pt x="1381" y="692"/>
                    <a:pt x="1" y="3797"/>
                    <a:pt x="1381" y="5524"/>
                  </a:cubicBezTo>
                  <a:cubicBezTo>
                    <a:pt x="1381" y="5524"/>
                    <a:pt x="2302" y="6751"/>
                    <a:pt x="3837" y="6751"/>
                  </a:cubicBezTo>
                  <a:cubicBezTo>
                    <a:pt x="4604" y="6751"/>
                    <a:pt x="5525" y="6444"/>
                    <a:pt x="6561" y="5524"/>
                  </a:cubicBezTo>
                  <a:cubicBezTo>
                    <a:pt x="6561" y="5524"/>
                    <a:pt x="7617" y="7426"/>
                    <a:pt x="9731" y="7426"/>
                  </a:cubicBezTo>
                  <a:cubicBezTo>
                    <a:pt x="10319" y="7426"/>
                    <a:pt x="10987" y="7279"/>
                    <a:pt x="11738" y="6904"/>
                  </a:cubicBezTo>
                  <a:cubicBezTo>
                    <a:pt x="11738" y="6904"/>
                    <a:pt x="12520" y="9514"/>
                    <a:pt x="14541" y="9514"/>
                  </a:cubicBezTo>
                  <a:cubicBezTo>
                    <a:pt x="14844" y="9514"/>
                    <a:pt x="15174" y="9455"/>
                    <a:pt x="15534" y="9321"/>
                  </a:cubicBezTo>
                  <a:cubicBezTo>
                    <a:pt x="15534" y="9321"/>
                    <a:pt x="16278" y="15517"/>
                    <a:pt x="18395" y="15517"/>
                  </a:cubicBezTo>
                  <a:cubicBezTo>
                    <a:pt x="18776" y="15517"/>
                    <a:pt x="19202" y="15317"/>
                    <a:pt x="19676" y="14842"/>
                  </a:cubicBezTo>
                  <a:cubicBezTo>
                    <a:pt x="22781" y="11737"/>
                    <a:pt x="15534" y="0"/>
                    <a:pt x="15534" y="0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1" name="Google Shape;1691;p56"/>
            <p:cNvSpPr/>
            <p:nvPr/>
          </p:nvSpPr>
          <p:spPr>
            <a:xfrm>
              <a:off x="5002525" y="845475"/>
              <a:ext cx="117224" cy="121452"/>
            </a:xfrm>
            <a:custGeom>
              <a:rect b="b" l="l" r="r" t="t"/>
              <a:pathLst>
                <a:path extrusionOk="0" h="4712" w="4211">
                  <a:moveTo>
                    <a:pt x="2567" y="1"/>
                  </a:moveTo>
                  <a:cubicBezTo>
                    <a:pt x="1796" y="1"/>
                    <a:pt x="954" y="666"/>
                    <a:pt x="523" y="1692"/>
                  </a:cubicBezTo>
                  <a:cubicBezTo>
                    <a:pt x="0" y="2940"/>
                    <a:pt x="283" y="4250"/>
                    <a:pt x="1157" y="4615"/>
                  </a:cubicBezTo>
                  <a:cubicBezTo>
                    <a:pt x="1313" y="4680"/>
                    <a:pt x="1476" y="4711"/>
                    <a:pt x="1643" y="4711"/>
                  </a:cubicBezTo>
                  <a:cubicBezTo>
                    <a:pt x="2414" y="4711"/>
                    <a:pt x="3256" y="4046"/>
                    <a:pt x="3688" y="3020"/>
                  </a:cubicBezTo>
                  <a:cubicBezTo>
                    <a:pt x="4210" y="1772"/>
                    <a:pt x="3927" y="462"/>
                    <a:pt x="3053" y="97"/>
                  </a:cubicBezTo>
                  <a:cubicBezTo>
                    <a:pt x="2898" y="32"/>
                    <a:pt x="2734" y="1"/>
                    <a:pt x="2567" y="1"/>
                  </a:cubicBezTo>
                  <a:close/>
                </a:path>
              </a:pathLst>
            </a:custGeom>
            <a:solidFill>
              <a:srgbClr val="FCD97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2" name="Google Shape;1692;p56"/>
            <p:cNvSpPr/>
            <p:nvPr/>
          </p:nvSpPr>
          <p:spPr>
            <a:xfrm>
              <a:off x="974750" y="4618150"/>
              <a:ext cx="635975" cy="540225"/>
            </a:xfrm>
            <a:custGeom>
              <a:rect b="b" l="l" r="r" t="t"/>
              <a:pathLst>
                <a:path extrusionOk="0" h="21609" w="25439">
                  <a:moveTo>
                    <a:pt x="1135" y="0"/>
                  </a:moveTo>
                  <a:cubicBezTo>
                    <a:pt x="1066" y="0"/>
                    <a:pt x="1009" y="14"/>
                    <a:pt x="965" y="42"/>
                  </a:cubicBezTo>
                  <a:cubicBezTo>
                    <a:pt x="0" y="667"/>
                    <a:pt x="14245" y="21608"/>
                    <a:pt x="14245" y="21608"/>
                  </a:cubicBezTo>
                  <a:cubicBezTo>
                    <a:pt x="20211" y="17059"/>
                    <a:pt x="19130" y="14332"/>
                    <a:pt x="19130" y="14332"/>
                  </a:cubicBezTo>
                  <a:lnTo>
                    <a:pt x="25439" y="8190"/>
                  </a:lnTo>
                  <a:lnTo>
                    <a:pt x="21373" y="1911"/>
                  </a:lnTo>
                  <a:lnTo>
                    <a:pt x="15379" y="8534"/>
                  </a:lnTo>
                  <a:lnTo>
                    <a:pt x="9665" y="6063"/>
                  </a:lnTo>
                  <a:cubicBezTo>
                    <a:pt x="9665" y="6063"/>
                    <a:pt x="2610" y="0"/>
                    <a:pt x="1135" y="0"/>
                  </a:cubicBezTo>
                  <a:close/>
                </a:path>
              </a:pathLst>
            </a:custGeom>
            <a:solidFill>
              <a:srgbClr val="FCD97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3" name="Google Shape;1693;p56"/>
            <p:cNvSpPr/>
            <p:nvPr/>
          </p:nvSpPr>
          <p:spPr>
            <a:xfrm>
              <a:off x="949250" y="4578750"/>
              <a:ext cx="544775" cy="624625"/>
            </a:xfrm>
            <a:custGeom>
              <a:rect b="b" l="l" r="r" t="t"/>
              <a:pathLst>
                <a:path extrusionOk="0" h="24985" w="21791">
                  <a:moveTo>
                    <a:pt x="1194" y="0"/>
                  </a:moveTo>
                  <a:lnTo>
                    <a:pt x="0" y="3240"/>
                  </a:lnTo>
                  <a:lnTo>
                    <a:pt x="15317" y="24984"/>
                  </a:lnTo>
                  <a:cubicBezTo>
                    <a:pt x="15317" y="24984"/>
                    <a:pt x="21790" y="20380"/>
                    <a:pt x="20887" y="16444"/>
                  </a:cubicBezTo>
                  <a:cubicBezTo>
                    <a:pt x="20773" y="15951"/>
                    <a:pt x="20691" y="15650"/>
                    <a:pt x="19705" y="15650"/>
                  </a:cubicBezTo>
                  <a:cubicBezTo>
                    <a:pt x="19186" y="15650"/>
                    <a:pt x="18415" y="15734"/>
                    <a:pt x="17257" y="15917"/>
                  </a:cubicBezTo>
                  <a:cubicBezTo>
                    <a:pt x="17125" y="15938"/>
                    <a:pt x="17004" y="15948"/>
                    <a:pt x="16893" y="15948"/>
                  </a:cubicBezTo>
                  <a:cubicBezTo>
                    <a:pt x="14175" y="15948"/>
                    <a:pt x="17466" y="9943"/>
                    <a:pt x="16009" y="8910"/>
                  </a:cubicBezTo>
                  <a:cubicBezTo>
                    <a:pt x="14491" y="7838"/>
                    <a:pt x="1194" y="0"/>
                    <a:pt x="1194" y="0"/>
                  </a:cubicBezTo>
                  <a:close/>
                </a:path>
              </a:pathLst>
            </a:custGeom>
            <a:solidFill>
              <a:srgbClr val="D39C2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4" name="Google Shape;1694;p56"/>
            <p:cNvSpPr/>
            <p:nvPr/>
          </p:nvSpPr>
          <p:spPr>
            <a:xfrm>
              <a:off x="1435700" y="3612550"/>
              <a:ext cx="1596850" cy="1235850"/>
            </a:xfrm>
            <a:custGeom>
              <a:rect b="b" l="l" r="r" t="t"/>
              <a:pathLst>
                <a:path extrusionOk="0" h="49434" w="63874">
                  <a:moveTo>
                    <a:pt x="40891" y="1"/>
                  </a:moveTo>
                  <a:cubicBezTo>
                    <a:pt x="38430" y="1"/>
                    <a:pt x="36213" y="160"/>
                    <a:pt x="34526" y="522"/>
                  </a:cubicBezTo>
                  <a:cubicBezTo>
                    <a:pt x="26470" y="2247"/>
                    <a:pt x="0" y="43104"/>
                    <a:pt x="0" y="43104"/>
                  </a:cubicBezTo>
                  <a:lnTo>
                    <a:pt x="6330" y="49434"/>
                  </a:lnTo>
                  <a:cubicBezTo>
                    <a:pt x="23593" y="37350"/>
                    <a:pt x="36829" y="18935"/>
                    <a:pt x="36829" y="18935"/>
                  </a:cubicBezTo>
                  <a:cubicBezTo>
                    <a:pt x="42006" y="17782"/>
                    <a:pt x="63873" y="4549"/>
                    <a:pt x="63873" y="4549"/>
                  </a:cubicBezTo>
                  <a:cubicBezTo>
                    <a:pt x="62964" y="2274"/>
                    <a:pt x="50184" y="1"/>
                    <a:pt x="40891" y="1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5" name="Google Shape;1695;p56"/>
            <p:cNvSpPr/>
            <p:nvPr/>
          </p:nvSpPr>
          <p:spPr>
            <a:xfrm>
              <a:off x="1751375" y="4073125"/>
              <a:ext cx="1500" cy="1175"/>
            </a:xfrm>
            <a:custGeom>
              <a:rect b="b" l="l" r="r" t="t"/>
              <a:pathLst>
                <a:path extrusionOk="0" h="47" w="60">
                  <a:moveTo>
                    <a:pt x="30" y="1"/>
                  </a:moveTo>
                  <a:cubicBezTo>
                    <a:pt x="0" y="1"/>
                    <a:pt x="0" y="46"/>
                    <a:pt x="30" y="46"/>
                  </a:cubicBezTo>
                  <a:cubicBezTo>
                    <a:pt x="59" y="46"/>
                    <a:pt x="59" y="1"/>
                    <a:pt x="30" y="1"/>
                  </a:cubicBezTo>
                  <a:close/>
                </a:path>
              </a:pathLst>
            </a:custGeom>
            <a:solidFill>
              <a:srgbClr val="BA436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6" name="Google Shape;1696;p56"/>
            <p:cNvSpPr/>
            <p:nvPr/>
          </p:nvSpPr>
          <p:spPr>
            <a:xfrm>
              <a:off x="2068675" y="4733275"/>
              <a:ext cx="633025" cy="420825"/>
            </a:xfrm>
            <a:custGeom>
              <a:rect b="b" l="l" r="r" t="t"/>
              <a:pathLst>
                <a:path extrusionOk="0" h="16833" w="25321">
                  <a:moveTo>
                    <a:pt x="12660" y="0"/>
                  </a:moveTo>
                  <a:lnTo>
                    <a:pt x="14962" y="8632"/>
                  </a:lnTo>
                  <a:lnTo>
                    <a:pt x="9782" y="12086"/>
                  </a:lnTo>
                  <a:cubicBezTo>
                    <a:pt x="9782" y="12086"/>
                    <a:pt x="1" y="14963"/>
                    <a:pt x="1" y="16113"/>
                  </a:cubicBezTo>
                  <a:cubicBezTo>
                    <a:pt x="1" y="16689"/>
                    <a:pt x="6318" y="16833"/>
                    <a:pt x="12642" y="16833"/>
                  </a:cubicBezTo>
                  <a:cubicBezTo>
                    <a:pt x="18978" y="16833"/>
                    <a:pt x="25320" y="16688"/>
                    <a:pt x="25320" y="16688"/>
                  </a:cubicBezTo>
                  <a:cubicBezTo>
                    <a:pt x="24743" y="9209"/>
                    <a:pt x="21866" y="8632"/>
                    <a:pt x="21866" y="8632"/>
                  </a:cubicBezTo>
                  <a:lnTo>
                    <a:pt x="20141" y="0"/>
                  </a:lnTo>
                  <a:close/>
                </a:path>
              </a:pathLst>
            </a:custGeom>
            <a:solidFill>
              <a:srgbClr val="FCD97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7" name="Google Shape;1697;p56"/>
            <p:cNvSpPr/>
            <p:nvPr/>
          </p:nvSpPr>
          <p:spPr>
            <a:xfrm>
              <a:off x="2023900" y="4938000"/>
              <a:ext cx="716250" cy="261825"/>
            </a:xfrm>
            <a:custGeom>
              <a:rect b="b" l="l" r="r" t="t"/>
              <a:pathLst>
                <a:path extrusionOk="0" h="10473" w="28650">
                  <a:moveTo>
                    <a:pt x="24034" y="0"/>
                  </a:moveTo>
                  <a:cubicBezTo>
                    <a:pt x="23570" y="0"/>
                    <a:pt x="23139" y="522"/>
                    <a:pt x="22092" y="2880"/>
                  </a:cubicBezTo>
                  <a:cubicBezTo>
                    <a:pt x="21825" y="3480"/>
                    <a:pt x="21480" y="3719"/>
                    <a:pt x="21086" y="3719"/>
                  </a:cubicBezTo>
                  <a:cubicBezTo>
                    <a:pt x="19544" y="3719"/>
                    <a:pt x="17237" y="65"/>
                    <a:pt x="15809" y="65"/>
                  </a:cubicBezTo>
                  <a:cubicBezTo>
                    <a:pt x="15713" y="65"/>
                    <a:pt x="15621" y="82"/>
                    <a:pt x="15534" y="117"/>
                  </a:cubicBezTo>
                  <a:cubicBezTo>
                    <a:pt x="13807" y="808"/>
                    <a:pt x="1" y="7710"/>
                    <a:pt x="1" y="7710"/>
                  </a:cubicBezTo>
                  <a:lnTo>
                    <a:pt x="2073" y="10473"/>
                  </a:lnTo>
                  <a:lnTo>
                    <a:pt x="28649" y="9437"/>
                  </a:lnTo>
                  <a:cubicBezTo>
                    <a:pt x="28649" y="9437"/>
                    <a:pt x="28305" y="1497"/>
                    <a:pt x="24508" y="117"/>
                  </a:cubicBezTo>
                  <a:cubicBezTo>
                    <a:pt x="24333" y="53"/>
                    <a:pt x="24182" y="0"/>
                    <a:pt x="24034" y="0"/>
                  </a:cubicBezTo>
                  <a:close/>
                </a:path>
              </a:pathLst>
            </a:custGeom>
            <a:solidFill>
              <a:srgbClr val="D39C2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8" name="Google Shape;1698;p56"/>
            <p:cNvSpPr/>
            <p:nvPr/>
          </p:nvSpPr>
          <p:spPr>
            <a:xfrm>
              <a:off x="2831100" y="2158175"/>
              <a:ext cx="1021475" cy="1395450"/>
            </a:xfrm>
            <a:custGeom>
              <a:rect b="b" l="l" r="r" t="t"/>
              <a:pathLst>
                <a:path extrusionOk="0" h="55818" w="40859">
                  <a:moveTo>
                    <a:pt x="27622" y="1"/>
                  </a:moveTo>
                  <a:lnTo>
                    <a:pt x="21868" y="1151"/>
                  </a:lnTo>
                  <a:cubicBezTo>
                    <a:pt x="21868" y="1151"/>
                    <a:pt x="18485" y="775"/>
                    <a:pt x="15049" y="775"/>
                  </a:cubicBezTo>
                  <a:cubicBezTo>
                    <a:pt x="12472" y="775"/>
                    <a:pt x="9865" y="987"/>
                    <a:pt x="8632" y="1726"/>
                  </a:cubicBezTo>
                  <a:cubicBezTo>
                    <a:pt x="5755" y="3453"/>
                    <a:pt x="1" y="44886"/>
                    <a:pt x="1" y="44886"/>
                  </a:cubicBezTo>
                  <a:cubicBezTo>
                    <a:pt x="10359" y="54667"/>
                    <a:pt x="36254" y="55817"/>
                    <a:pt x="36254" y="55817"/>
                  </a:cubicBezTo>
                  <a:cubicBezTo>
                    <a:pt x="40858" y="50065"/>
                    <a:pt x="40858" y="3453"/>
                    <a:pt x="40858" y="3453"/>
                  </a:cubicBezTo>
                  <a:cubicBezTo>
                    <a:pt x="35679" y="1153"/>
                    <a:pt x="29349" y="1153"/>
                    <a:pt x="29349" y="1153"/>
                  </a:cubicBezTo>
                  <a:lnTo>
                    <a:pt x="27622" y="1"/>
                  </a:lnTo>
                  <a:close/>
                </a:path>
              </a:pathLst>
            </a:custGeom>
            <a:solidFill>
              <a:srgbClr val="D39C2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9" name="Google Shape;1699;p56"/>
            <p:cNvSpPr/>
            <p:nvPr/>
          </p:nvSpPr>
          <p:spPr>
            <a:xfrm>
              <a:off x="1872400" y="3279200"/>
              <a:ext cx="1880675" cy="1540450"/>
            </a:xfrm>
            <a:custGeom>
              <a:rect b="b" l="l" r="r" t="t"/>
              <a:pathLst>
                <a:path extrusionOk="0" h="61618" w="75227">
                  <a:moveTo>
                    <a:pt x="41002" y="0"/>
                  </a:moveTo>
                  <a:cubicBezTo>
                    <a:pt x="27366" y="0"/>
                    <a:pt x="8606" y="3576"/>
                    <a:pt x="4201" y="4455"/>
                  </a:cubicBezTo>
                  <a:cubicBezTo>
                    <a:pt x="3610" y="4569"/>
                    <a:pt x="3149" y="5033"/>
                    <a:pt x="3038" y="5621"/>
                  </a:cubicBezTo>
                  <a:cubicBezTo>
                    <a:pt x="1" y="22343"/>
                    <a:pt x="19361" y="61618"/>
                    <a:pt x="19361" y="61618"/>
                  </a:cubicBezTo>
                  <a:lnTo>
                    <a:pt x="29717" y="59316"/>
                  </a:lnTo>
                  <a:cubicBezTo>
                    <a:pt x="26840" y="33421"/>
                    <a:pt x="18208" y="19610"/>
                    <a:pt x="18208" y="19610"/>
                  </a:cubicBezTo>
                  <a:lnTo>
                    <a:pt x="18208" y="19610"/>
                  </a:lnTo>
                  <a:cubicBezTo>
                    <a:pt x="27140" y="20512"/>
                    <a:pt x="34673" y="20893"/>
                    <a:pt x="41025" y="20893"/>
                  </a:cubicBezTo>
                  <a:cubicBezTo>
                    <a:pt x="75191" y="20893"/>
                    <a:pt x="75227" y="9890"/>
                    <a:pt x="75227" y="9890"/>
                  </a:cubicBezTo>
                  <a:cubicBezTo>
                    <a:pt x="75227" y="9890"/>
                    <a:pt x="59066" y="620"/>
                    <a:pt x="43528" y="45"/>
                  </a:cubicBezTo>
                  <a:cubicBezTo>
                    <a:pt x="42710" y="14"/>
                    <a:pt x="41866" y="0"/>
                    <a:pt x="41002" y="0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0" name="Google Shape;1700;p56"/>
            <p:cNvSpPr/>
            <p:nvPr/>
          </p:nvSpPr>
          <p:spPr>
            <a:xfrm>
              <a:off x="3334650" y="1972575"/>
              <a:ext cx="230200" cy="265575"/>
            </a:xfrm>
            <a:custGeom>
              <a:rect b="b" l="l" r="r" t="t"/>
              <a:pathLst>
                <a:path extrusionOk="0" h="10623" w="9208">
                  <a:moveTo>
                    <a:pt x="8664" y="0"/>
                  </a:moveTo>
                  <a:lnTo>
                    <a:pt x="576" y="1098"/>
                  </a:lnTo>
                  <a:lnTo>
                    <a:pt x="1" y="8577"/>
                  </a:lnTo>
                  <a:cubicBezTo>
                    <a:pt x="1343" y="10111"/>
                    <a:pt x="2814" y="10623"/>
                    <a:pt x="4178" y="10623"/>
                  </a:cubicBezTo>
                  <a:cubicBezTo>
                    <a:pt x="6906" y="10623"/>
                    <a:pt x="9207" y="8577"/>
                    <a:pt x="9207" y="8577"/>
                  </a:cubicBezTo>
                  <a:lnTo>
                    <a:pt x="8664" y="0"/>
                  </a:lnTo>
                  <a:close/>
                </a:path>
              </a:pathLst>
            </a:custGeom>
            <a:solidFill>
              <a:srgbClr val="FCD97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1" name="Google Shape;1701;p56"/>
            <p:cNvSpPr/>
            <p:nvPr/>
          </p:nvSpPr>
          <p:spPr>
            <a:xfrm>
              <a:off x="3378650" y="2634350"/>
              <a:ext cx="837050" cy="508375"/>
            </a:xfrm>
            <a:custGeom>
              <a:rect b="b" l="l" r="r" t="t"/>
              <a:pathLst>
                <a:path extrusionOk="0" h="20335" w="33482">
                  <a:moveTo>
                    <a:pt x="28010" y="0"/>
                  </a:moveTo>
                  <a:cubicBezTo>
                    <a:pt x="25849" y="0"/>
                    <a:pt x="22045" y="473"/>
                    <a:pt x="19337" y="3399"/>
                  </a:cubicBezTo>
                  <a:cubicBezTo>
                    <a:pt x="21633" y="7455"/>
                    <a:pt x="23818" y="10805"/>
                    <a:pt x="23818" y="10805"/>
                  </a:cubicBezTo>
                  <a:cubicBezTo>
                    <a:pt x="17950" y="13913"/>
                    <a:pt x="0" y="14948"/>
                    <a:pt x="0" y="14948"/>
                  </a:cubicBezTo>
                  <a:lnTo>
                    <a:pt x="2072" y="19434"/>
                  </a:lnTo>
                  <a:cubicBezTo>
                    <a:pt x="7378" y="20074"/>
                    <a:pt x="11796" y="20334"/>
                    <a:pt x="15473" y="20334"/>
                  </a:cubicBezTo>
                  <a:cubicBezTo>
                    <a:pt x="31648" y="20334"/>
                    <a:pt x="33481" y="15293"/>
                    <a:pt x="33481" y="15293"/>
                  </a:cubicBezTo>
                  <a:cubicBezTo>
                    <a:pt x="32605" y="10613"/>
                    <a:pt x="30734" y="5067"/>
                    <a:pt x="28662" y="15"/>
                  </a:cubicBezTo>
                  <a:cubicBezTo>
                    <a:pt x="28467" y="6"/>
                    <a:pt x="28249" y="0"/>
                    <a:pt x="28010" y="0"/>
                  </a:cubicBezTo>
                  <a:close/>
                </a:path>
              </a:pathLst>
            </a:custGeom>
            <a:solidFill>
              <a:srgbClr val="FCD97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2" name="Google Shape;1702;p56"/>
            <p:cNvSpPr/>
            <p:nvPr/>
          </p:nvSpPr>
          <p:spPr>
            <a:xfrm>
              <a:off x="3723175" y="2241475"/>
              <a:ext cx="414950" cy="524975"/>
            </a:xfrm>
            <a:custGeom>
              <a:rect b="b" l="l" r="r" t="t"/>
              <a:pathLst>
                <a:path extrusionOk="0" h="20999" w="16598">
                  <a:moveTo>
                    <a:pt x="4605" y="0"/>
                  </a:moveTo>
                  <a:cubicBezTo>
                    <a:pt x="3283" y="0"/>
                    <a:pt x="2444" y="979"/>
                    <a:pt x="2444" y="979"/>
                  </a:cubicBezTo>
                  <a:cubicBezTo>
                    <a:pt x="2444" y="979"/>
                    <a:pt x="1064" y="1668"/>
                    <a:pt x="375" y="6156"/>
                  </a:cubicBezTo>
                  <a:cubicBezTo>
                    <a:pt x="0" y="8582"/>
                    <a:pt x="2503" y="16223"/>
                    <a:pt x="5207" y="20998"/>
                  </a:cubicBezTo>
                  <a:cubicBezTo>
                    <a:pt x="7941" y="18040"/>
                    <a:pt x="13511" y="17533"/>
                    <a:pt x="15968" y="17533"/>
                  </a:cubicBezTo>
                  <a:cubicBezTo>
                    <a:pt x="16210" y="17533"/>
                    <a:pt x="16421" y="17538"/>
                    <a:pt x="16597" y="17546"/>
                  </a:cubicBezTo>
                  <a:cubicBezTo>
                    <a:pt x="13777" y="10678"/>
                    <a:pt x="8867" y="2914"/>
                    <a:pt x="7277" y="1324"/>
                  </a:cubicBezTo>
                  <a:cubicBezTo>
                    <a:pt x="6273" y="320"/>
                    <a:pt x="5360" y="0"/>
                    <a:pt x="4605" y="0"/>
                  </a:cubicBezTo>
                  <a:close/>
                </a:path>
              </a:pathLst>
            </a:custGeom>
            <a:solidFill>
              <a:srgbClr val="D39C2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3" name="Google Shape;1703;p56"/>
            <p:cNvSpPr/>
            <p:nvPr/>
          </p:nvSpPr>
          <p:spPr>
            <a:xfrm>
              <a:off x="2168900" y="2463200"/>
              <a:ext cx="1686525" cy="676175"/>
            </a:xfrm>
            <a:custGeom>
              <a:rect b="b" l="l" r="r" t="t"/>
              <a:pathLst>
                <a:path extrusionOk="0" h="27047" w="67461">
                  <a:moveTo>
                    <a:pt x="40775" y="0"/>
                  </a:moveTo>
                  <a:cubicBezTo>
                    <a:pt x="40773" y="0"/>
                    <a:pt x="40771" y="0"/>
                    <a:pt x="40769" y="0"/>
                  </a:cubicBezTo>
                  <a:lnTo>
                    <a:pt x="1707" y="0"/>
                  </a:lnTo>
                  <a:cubicBezTo>
                    <a:pt x="688" y="0"/>
                    <a:pt x="1" y="1038"/>
                    <a:pt x="400" y="1976"/>
                  </a:cubicBezTo>
                  <a:lnTo>
                    <a:pt x="11067" y="27047"/>
                  </a:lnTo>
                  <a:lnTo>
                    <a:pt x="67460" y="27047"/>
                  </a:lnTo>
                  <a:lnTo>
                    <a:pt x="66926" y="25023"/>
                  </a:lnTo>
                  <a:lnTo>
                    <a:pt x="51924" y="24167"/>
                  </a:lnTo>
                  <a:lnTo>
                    <a:pt x="42654" y="1269"/>
                  </a:lnTo>
                  <a:cubicBezTo>
                    <a:pt x="42344" y="504"/>
                    <a:pt x="41601" y="0"/>
                    <a:pt x="40775" y="0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4" name="Google Shape;1704;p56"/>
            <p:cNvSpPr/>
            <p:nvPr/>
          </p:nvSpPr>
          <p:spPr>
            <a:xfrm>
              <a:off x="3709550" y="2203375"/>
              <a:ext cx="202050" cy="131650"/>
            </a:xfrm>
            <a:custGeom>
              <a:rect b="b" l="l" r="r" t="t"/>
              <a:pathLst>
                <a:path extrusionOk="0" h="5266" w="8082">
                  <a:moveTo>
                    <a:pt x="2096" y="0"/>
                  </a:moveTo>
                  <a:cubicBezTo>
                    <a:pt x="1690" y="0"/>
                    <a:pt x="1328" y="141"/>
                    <a:pt x="1225" y="596"/>
                  </a:cubicBezTo>
                  <a:cubicBezTo>
                    <a:pt x="958" y="1784"/>
                    <a:pt x="0" y="3815"/>
                    <a:pt x="881" y="4890"/>
                  </a:cubicBezTo>
                  <a:cubicBezTo>
                    <a:pt x="1093" y="5148"/>
                    <a:pt x="1504" y="5266"/>
                    <a:pt x="2033" y="5266"/>
                  </a:cubicBezTo>
                  <a:cubicBezTo>
                    <a:pt x="3697" y="5266"/>
                    <a:pt x="6534" y="4107"/>
                    <a:pt x="8082" y="2542"/>
                  </a:cubicBezTo>
                  <a:cubicBezTo>
                    <a:pt x="8082" y="2542"/>
                    <a:pt x="7169" y="1937"/>
                    <a:pt x="6364" y="1629"/>
                  </a:cubicBezTo>
                  <a:cubicBezTo>
                    <a:pt x="5711" y="1382"/>
                    <a:pt x="4959" y="128"/>
                    <a:pt x="4125" y="128"/>
                  </a:cubicBezTo>
                  <a:cubicBezTo>
                    <a:pt x="3930" y="128"/>
                    <a:pt x="3730" y="198"/>
                    <a:pt x="3525" y="365"/>
                  </a:cubicBezTo>
                  <a:cubicBezTo>
                    <a:pt x="3525" y="365"/>
                    <a:pt x="2752" y="0"/>
                    <a:pt x="2096" y="0"/>
                  </a:cubicBezTo>
                  <a:close/>
                </a:path>
              </a:pathLst>
            </a:custGeom>
            <a:solidFill>
              <a:srgbClr val="FCD97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5" name="Google Shape;1705;p56"/>
            <p:cNvSpPr/>
            <p:nvPr/>
          </p:nvSpPr>
          <p:spPr>
            <a:xfrm>
              <a:off x="3069775" y="1531650"/>
              <a:ext cx="544875" cy="546250"/>
            </a:xfrm>
            <a:custGeom>
              <a:rect b="b" l="l" r="r" t="t"/>
              <a:pathLst>
                <a:path extrusionOk="0" h="21850" w="21795">
                  <a:moveTo>
                    <a:pt x="6494" y="0"/>
                  </a:moveTo>
                  <a:cubicBezTo>
                    <a:pt x="6493" y="0"/>
                    <a:pt x="0" y="19009"/>
                    <a:pt x="8905" y="21434"/>
                  </a:cubicBezTo>
                  <a:cubicBezTo>
                    <a:pt x="9965" y="21722"/>
                    <a:pt x="10954" y="21849"/>
                    <a:pt x="11874" y="21849"/>
                  </a:cubicBezTo>
                  <a:cubicBezTo>
                    <a:pt x="18685" y="21849"/>
                    <a:pt x="21719" y="14886"/>
                    <a:pt x="21719" y="14886"/>
                  </a:cubicBezTo>
                  <a:lnTo>
                    <a:pt x="21794" y="2177"/>
                  </a:lnTo>
                  <a:lnTo>
                    <a:pt x="6494" y="0"/>
                  </a:lnTo>
                  <a:close/>
                </a:path>
              </a:pathLst>
            </a:custGeom>
            <a:solidFill>
              <a:srgbClr val="FCD97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6" name="Google Shape;1706;p56"/>
            <p:cNvSpPr/>
            <p:nvPr/>
          </p:nvSpPr>
          <p:spPr>
            <a:xfrm>
              <a:off x="3027025" y="1321575"/>
              <a:ext cx="853325" cy="697900"/>
            </a:xfrm>
            <a:custGeom>
              <a:rect b="b" l="l" r="r" t="t"/>
              <a:pathLst>
                <a:path extrusionOk="0" h="27916" w="34133">
                  <a:moveTo>
                    <a:pt x="14494" y="1"/>
                  </a:moveTo>
                  <a:cubicBezTo>
                    <a:pt x="13551" y="1"/>
                    <a:pt x="12910" y="630"/>
                    <a:pt x="12906" y="2339"/>
                  </a:cubicBezTo>
                  <a:cubicBezTo>
                    <a:pt x="12906" y="2339"/>
                    <a:pt x="11073" y="1530"/>
                    <a:pt x="9369" y="1530"/>
                  </a:cubicBezTo>
                  <a:cubicBezTo>
                    <a:pt x="7639" y="1530"/>
                    <a:pt x="6042" y="2363"/>
                    <a:pt x="6627" y="5720"/>
                  </a:cubicBezTo>
                  <a:cubicBezTo>
                    <a:pt x="6627" y="5720"/>
                    <a:pt x="6627" y="5720"/>
                    <a:pt x="6626" y="5720"/>
                  </a:cubicBezTo>
                  <a:cubicBezTo>
                    <a:pt x="6534" y="5720"/>
                    <a:pt x="1" y="5738"/>
                    <a:pt x="5438" y="10854"/>
                  </a:cubicBezTo>
                  <a:cubicBezTo>
                    <a:pt x="5438" y="10854"/>
                    <a:pt x="9457" y="14407"/>
                    <a:pt x="15718" y="14407"/>
                  </a:cubicBezTo>
                  <a:cubicBezTo>
                    <a:pt x="17433" y="14407"/>
                    <a:pt x="19315" y="14141"/>
                    <a:pt x="21330" y="13462"/>
                  </a:cubicBezTo>
                  <a:lnTo>
                    <a:pt x="21330" y="13462"/>
                  </a:lnTo>
                  <a:cubicBezTo>
                    <a:pt x="21330" y="13462"/>
                    <a:pt x="18142" y="17071"/>
                    <a:pt x="19657" y="21386"/>
                  </a:cubicBezTo>
                  <a:lnTo>
                    <a:pt x="19657" y="21386"/>
                  </a:lnTo>
                  <a:cubicBezTo>
                    <a:pt x="19657" y="21386"/>
                    <a:pt x="18704" y="25517"/>
                    <a:pt x="20267" y="27916"/>
                  </a:cubicBezTo>
                  <a:cubicBezTo>
                    <a:pt x="20267" y="27916"/>
                    <a:pt x="34132" y="21769"/>
                    <a:pt x="28866" y="12914"/>
                  </a:cubicBezTo>
                  <a:cubicBezTo>
                    <a:pt x="28866" y="12914"/>
                    <a:pt x="29621" y="6297"/>
                    <a:pt x="22133" y="4928"/>
                  </a:cubicBezTo>
                  <a:cubicBezTo>
                    <a:pt x="22133" y="4928"/>
                    <a:pt x="17133" y="1"/>
                    <a:pt x="14494" y="1"/>
                  </a:cubicBezTo>
                  <a:close/>
                </a:path>
              </a:pathLst>
            </a:custGeom>
            <a:solidFill>
              <a:srgbClr val="F9BF3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7" name="Google Shape;1707;p56"/>
            <p:cNvSpPr/>
            <p:nvPr/>
          </p:nvSpPr>
          <p:spPr>
            <a:xfrm>
              <a:off x="3493875" y="1814650"/>
              <a:ext cx="147625" cy="145300"/>
            </a:xfrm>
            <a:custGeom>
              <a:rect b="b" l="l" r="r" t="t"/>
              <a:pathLst>
                <a:path extrusionOk="0" h="5812" w="5905">
                  <a:moveTo>
                    <a:pt x="3375" y="0"/>
                  </a:moveTo>
                  <a:cubicBezTo>
                    <a:pt x="2380" y="0"/>
                    <a:pt x="1336" y="668"/>
                    <a:pt x="764" y="1777"/>
                  </a:cubicBezTo>
                  <a:cubicBezTo>
                    <a:pt x="0" y="3255"/>
                    <a:pt x="365" y="4960"/>
                    <a:pt x="1572" y="5583"/>
                  </a:cubicBezTo>
                  <a:cubicBezTo>
                    <a:pt x="1874" y="5738"/>
                    <a:pt x="2200" y="5812"/>
                    <a:pt x="2531" y="5812"/>
                  </a:cubicBezTo>
                  <a:cubicBezTo>
                    <a:pt x="3527" y="5812"/>
                    <a:pt x="4571" y="5145"/>
                    <a:pt x="5143" y="4036"/>
                  </a:cubicBezTo>
                  <a:cubicBezTo>
                    <a:pt x="5905" y="2557"/>
                    <a:pt x="5542" y="853"/>
                    <a:pt x="4333" y="230"/>
                  </a:cubicBezTo>
                  <a:cubicBezTo>
                    <a:pt x="4032" y="74"/>
                    <a:pt x="3706" y="0"/>
                    <a:pt x="3375" y="0"/>
                  </a:cubicBezTo>
                  <a:close/>
                </a:path>
              </a:pathLst>
            </a:custGeom>
            <a:solidFill>
              <a:srgbClr val="FCD97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8" name="Google Shape;1708;p56"/>
            <p:cNvSpPr/>
            <p:nvPr/>
          </p:nvSpPr>
          <p:spPr>
            <a:xfrm>
              <a:off x="634050" y="3102900"/>
              <a:ext cx="6351575" cy="177325"/>
            </a:xfrm>
            <a:custGeom>
              <a:rect b="b" l="l" r="r" t="t"/>
              <a:pathLst>
                <a:path extrusionOk="0" h="7093" w="254063">
                  <a:moveTo>
                    <a:pt x="0" y="1"/>
                  </a:moveTo>
                  <a:lnTo>
                    <a:pt x="0" y="7092"/>
                  </a:lnTo>
                  <a:lnTo>
                    <a:pt x="254062" y="7092"/>
                  </a:lnTo>
                  <a:lnTo>
                    <a:pt x="254062" y="1"/>
                  </a:ln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9" name="Google Shape;1709;p56"/>
            <p:cNvSpPr/>
            <p:nvPr/>
          </p:nvSpPr>
          <p:spPr>
            <a:xfrm>
              <a:off x="1268850" y="3274775"/>
              <a:ext cx="263850" cy="1963225"/>
            </a:xfrm>
            <a:custGeom>
              <a:rect b="b" l="l" r="r" t="t"/>
              <a:pathLst>
                <a:path extrusionOk="0" h="78529" w="10554">
                  <a:moveTo>
                    <a:pt x="1" y="0"/>
                  </a:moveTo>
                  <a:lnTo>
                    <a:pt x="1862" y="78528"/>
                  </a:lnTo>
                  <a:lnTo>
                    <a:pt x="6830" y="78528"/>
                  </a:lnTo>
                  <a:lnTo>
                    <a:pt x="10553" y="0"/>
                  </a:ln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0" name="Google Shape;1710;p56"/>
            <p:cNvSpPr/>
            <p:nvPr/>
          </p:nvSpPr>
          <p:spPr>
            <a:xfrm>
              <a:off x="6114350" y="3258125"/>
              <a:ext cx="263825" cy="1963275"/>
            </a:xfrm>
            <a:custGeom>
              <a:rect b="b" l="l" r="r" t="t"/>
              <a:pathLst>
                <a:path extrusionOk="0" h="78531" w="10553">
                  <a:moveTo>
                    <a:pt x="0" y="0"/>
                  </a:moveTo>
                  <a:lnTo>
                    <a:pt x="3724" y="78530"/>
                  </a:lnTo>
                  <a:lnTo>
                    <a:pt x="8691" y="78530"/>
                  </a:lnTo>
                  <a:lnTo>
                    <a:pt x="10553" y="0"/>
                  </a:ln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14" name="Shape 1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5" name="Google Shape;1715;p57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Small Model regression using </a:t>
            </a:r>
            <a:r>
              <a:rPr lang="en">
                <a:highlight>
                  <a:srgbClr val="E6A32D"/>
                </a:highlight>
              </a:rPr>
              <a:t>external factors</a:t>
            </a:r>
            <a:endParaRPr>
              <a:highlight>
                <a:srgbClr val="E6A32D"/>
              </a:highlight>
            </a:endParaRPr>
          </a:p>
        </p:txBody>
      </p:sp>
      <p:graphicFrame>
        <p:nvGraphicFramePr>
          <p:cNvPr id="1716" name="Google Shape;1716;p57"/>
          <p:cNvGraphicFramePr/>
          <p:nvPr/>
        </p:nvGraphicFramePr>
        <p:xfrm>
          <a:off x="4829575" y="137391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{5E812FF9-82A4-4B85-B301-79E16379E2B2}</a:tableStyleId>
              </a:tblPr>
              <a:tblGrid>
                <a:gridCol w="1543850"/>
                <a:gridCol w="2131250"/>
              </a:tblGrid>
              <a:tr h="5868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/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F9BF3E"/>
                          </a:solidFill>
                          <a:latin typeface="Montserrat ExtraBold"/>
                          <a:ea typeface="Montserrat ExtraBold"/>
                          <a:cs typeface="Montserrat ExtraBold"/>
                          <a:sym typeface="Montserrat ExtraBold"/>
                        </a:rPr>
                        <a:t>Description</a:t>
                      </a:r>
                      <a:endParaRPr sz="1200">
                        <a:solidFill>
                          <a:srgbClr val="F9BF3E"/>
                        </a:solidFill>
                        <a:latin typeface="Montserrat ExtraBold"/>
                        <a:ea typeface="Montserrat ExtraBold"/>
                        <a:cs typeface="Montserrat ExtraBold"/>
                        <a:sym typeface="Montserrat ExtraBold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94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CBD (β₆)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AD7D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solidFill>
                            <a:srgbClr val="434343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-0.001984</a:t>
                      </a:r>
                      <a:endParaRPr sz="1100">
                        <a:solidFill>
                          <a:srgbClr val="434343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solidFill>
                            <a:srgbClr val="434343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(0.0010)</a:t>
                      </a:r>
                      <a:endParaRPr sz="1100">
                        <a:solidFill>
                          <a:srgbClr val="434343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94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BTS (β₇)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AD7D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-0.0007***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(0.00014)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94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MRT β₈)</a:t>
                      </a:r>
                      <a:endParaRPr b="1" sz="1100">
                        <a:solidFill>
                          <a:srgbClr val="FFFFFF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 anchor="ctr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AD7D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-0.6733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(0.0711)</a:t>
                      </a:r>
                      <a:endParaRPr sz="1100"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EFEFE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717" name="Google Shape;1717;p57"/>
          <p:cNvSpPr txBox="1"/>
          <p:nvPr/>
        </p:nvSpPr>
        <p:spPr>
          <a:xfrm>
            <a:off x="4829575" y="3668575"/>
            <a:ext cx="1616700" cy="404100"/>
          </a:xfrm>
          <a:prstGeom prst="rect">
            <a:avLst/>
          </a:prstGeom>
          <a:solidFill>
            <a:srgbClr val="FFE48D">
              <a:alpha val="20540"/>
            </a:srgbClr>
          </a:solidFill>
          <a:ln cap="flat" cmpd="sng" w="28575">
            <a:solidFill>
              <a:srgbClr val="FFC8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R-squared = 0.2442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</p:txBody>
      </p:sp>
      <p:grpSp>
        <p:nvGrpSpPr>
          <p:cNvPr id="1718" name="Google Shape;1718;p57"/>
          <p:cNvGrpSpPr/>
          <p:nvPr/>
        </p:nvGrpSpPr>
        <p:grpSpPr>
          <a:xfrm>
            <a:off x="-117458" y="1447152"/>
            <a:ext cx="3956291" cy="3751039"/>
            <a:chOff x="1047500" y="238100"/>
            <a:chExt cx="5524775" cy="5238150"/>
          </a:xfrm>
        </p:grpSpPr>
        <p:sp>
          <p:nvSpPr>
            <p:cNvPr id="1719" name="Google Shape;1719;p57"/>
            <p:cNvSpPr/>
            <p:nvPr/>
          </p:nvSpPr>
          <p:spPr>
            <a:xfrm>
              <a:off x="2207975" y="825025"/>
              <a:ext cx="2665750" cy="2907100"/>
            </a:xfrm>
            <a:custGeom>
              <a:rect b="b" l="l" r="r" t="t"/>
              <a:pathLst>
                <a:path extrusionOk="0" h="116284" w="106630">
                  <a:moveTo>
                    <a:pt x="7514" y="1"/>
                  </a:moveTo>
                  <a:cubicBezTo>
                    <a:pt x="18145" y="1"/>
                    <a:pt x="26763" y="8618"/>
                    <a:pt x="26763" y="19248"/>
                  </a:cubicBezTo>
                  <a:lnTo>
                    <a:pt x="26763" y="35816"/>
                  </a:lnTo>
                  <a:cubicBezTo>
                    <a:pt x="26763" y="39490"/>
                    <a:pt x="26353" y="43152"/>
                    <a:pt x="25542" y="46735"/>
                  </a:cubicBezTo>
                  <a:cubicBezTo>
                    <a:pt x="24510" y="51297"/>
                    <a:pt x="23477" y="55861"/>
                    <a:pt x="22443" y="60423"/>
                  </a:cubicBezTo>
                  <a:cubicBezTo>
                    <a:pt x="21286" y="65537"/>
                    <a:pt x="20121" y="70781"/>
                    <a:pt x="20813" y="75977"/>
                  </a:cubicBezTo>
                  <a:cubicBezTo>
                    <a:pt x="21510" y="81227"/>
                    <a:pt x="24076" y="86414"/>
                    <a:pt x="24442" y="91544"/>
                  </a:cubicBezTo>
                  <a:lnTo>
                    <a:pt x="1" y="67104"/>
                  </a:lnTo>
                  <a:lnTo>
                    <a:pt x="1" y="116056"/>
                  </a:lnTo>
                  <a:lnTo>
                    <a:pt x="78792" y="116056"/>
                  </a:lnTo>
                  <a:lnTo>
                    <a:pt x="78792" y="116283"/>
                  </a:lnTo>
                  <a:lnTo>
                    <a:pt x="106630" y="116283"/>
                  </a:lnTo>
                  <a:lnTo>
                    <a:pt x="106630" y="19249"/>
                  </a:lnTo>
                  <a:cubicBezTo>
                    <a:pt x="106630" y="8618"/>
                    <a:pt x="98012" y="1"/>
                    <a:pt x="87381" y="1"/>
                  </a:cubicBezTo>
                  <a:close/>
                </a:path>
              </a:pathLst>
            </a:custGeom>
            <a:solidFill>
              <a:srgbClr val="ADDBD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0" name="Google Shape;1720;p57"/>
            <p:cNvSpPr/>
            <p:nvPr/>
          </p:nvSpPr>
          <p:spPr>
            <a:xfrm>
              <a:off x="4472575" y="2513200"/>
              <a:ext cx="1714975" cy="2345375"/>
            </a:xfrm>
            <a:custGeom>
              <a:rect b="b" l="l" r="r" t="t"/>
              <a:pathLst>
                <a:path extrusionOk="0" h="93815" w="68599">
                  <a:moveTo>
                    <a:pt x="15390" y="0"/>
                  </a:moveTo>
                  <a:cubicBezTo>
                    <a:pt x="6891" y="0"/>
                    <a:pt x="1" y="7812"/>
                    <a:pt x="1" y="17449"/>
                  </a:cubicBezTo>
                  <a:lnTo>
                    <a:pt x="1" y="86265"/>
                  </a:lnTo>
                  <a:cubicBezTo>
                    <a:pt x="1" y="90434"/>
                    <a:pt x="2983" y="93815"/>
                    <a:pt x="6660" y="93815"/>
                  </a:cubicBezTo>
                  <a:lnTo>
                    <a:pt x="59868" y="93815"/>
                  </a:lnTo>
                  <a:cubicBezTo>
                    <a:pt x="56191" y="93815"/>
                    <a:pt x="53209" y="90434"/>
                    <a:pt x="53209" y="86265"/>
                  </a:cubicBezTo>
                  <a:lnTo>
                    <a:pt x="53209" y="18883"/>
                  </a:lnTo>
                  <a:cubicBezTo>
                    <a:pt x="53209" y="8454"/>
                    <a:pt x="60099" y="0"/>
                    <a:pt x="68598" y="0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1" name="Google Shape;1721;p57"/>
            <p:cNvSpPr/>
            <p:nvPr/>
          </p:nvSpPr>
          <p:spPr>
            <a:xfrm>
              <a:off x="1727225" y="825025"/>
              <a:ext cx="1187550" cy="2288650"/>
            </a:xfrm>
            <a:custGeom>
              <a:rect b="b" l="l" r="r" t="t"/>
              <a:pathLst>
                <a:path extrusionOk="0" h="91546" w="47502">
                  <a:moveTo>
                    <a:pt x="0" y="1"/>
                  </a:moveTo>
                  <a:cubicBezTo>
                    <a:pt x="10631" y="1"/>
                    <a:pt x="19249" y="8618"/>
                    <a:pt x="19249" y="19249"/>
                  </a:cubicBezTo>
                  <a:lnTo>
                    <a:pt x="19249" y="67106"/>
                  </a:lnTo>
                  <a:lnTo>
                    <a:pt x="43690" y="91546"/>
                  </a:lnTo>
                  <a:cubicBezTo>
                    <a:pt x="43324" y="86415"/>
                    <a:pt x="40758" y="81228"/>
                    <a:pt x="40059" y="75977"/>
                  </a:cubicBezTo>
                  <a:cubicBezTo>
                    <a:pt x="39369" y="70781"/>
                    <a:pt x="41907" y="66996"/>
                    <a:pt x="43065" y="61883"/>
                  </a:cubicBezTo>
                  <a:cubicBezTo>
                    <a:pt x="43774" y="58751"/>
                    <a:pt x="44511" y="55251"/>
                    <a:pt x="45249" y="51747"/>
                  </a:cubicBezTo>
                  <a:cubicBezTo>
                    <a:pt x="46747" y="44638"/>
                    <a:pt x="47502" y="37393"/>
                    <a:pt x="47502" y="30128"/>
                  </a:cubicBezTo>
                  <a:lnTo>
                    <a:pt x="47502" y="19196"/>
                  </a:lnTo>
                  <a:cubicBezTo>
                    <a:pt x="47502" y="8565"/>
                    <a:pt x="37393" y="1"/>
                    <a:pt x="26762" y="1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2" name="Google Shape;1722;p57"/>
            <p:cNvSpPr/>
            <p:nvPr/>
          </p:nvSpPr>
          <p:spPr>
            <a:xfrm>
              <a:off x="2661875" y="4858550"/>
              <a:ext cx="385550" cy="617700"/>
            </a:xfrm>
            <a:custGeom>
              <a:rect b="b" l="l" r="r" t="t"/>
              <a:pathLst>
                <a:path extrusionOk="0" h="24708" w="15422">
                  <a:moveTo>
                    <a:pt x="0" y="1"/>
                  </a:moveTo>
                  <a:lnTo>
                    <a:pt x="0" y="8158"/>
                  </a:lnTo>
                  <a:lnTo>
                    <a:pt x="0" y="24708"/>
                  </a:lnTo>
                  <a:lnTo>
                    <a:pt x="15421" y="24708"/>
                  </a:lnTo>
                  <a:lnTo>
                    <a:pt x="15421" y="8158"/>
                  </a:lnTo>
                  <a:lnTo>
                    <a:pt x="15421" y="1"/>
                  </a:ln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3" name="Google Shape;1723;p57"/>
            <p:cNvSpPr/>
            <p:nvPr/>
          </p:nvSpPr>
          <p:spPr>
            <a:xfrm>
              <a:off x="1047500" y="825025"/>
              <a:ext cx="1807175" cy="4651225"/>
            </a:xfrm>
            <a:custGeom>
              <a:rect b="b" l="l" r="r" t="t"/>
              <a:pathLst>
                <a:path extrusionOk="0" h="186049" w="72287">
                  <a:moveTo>
                    <a:pt x="27173" y="1"/>
                  </a:moveTo>
                  <a:cubicBezTo>
                    <a:pt x="22428" y="1"/>
                    <a:pt x="18582" y="3846"/>
                    <a:pt x="18582" y="8592"/>
                  </a:cubicBezTo>
                  <a:lnTo>
                    <a:pt x="18582" y="67527"/>
                  </a:lnTo>
                  <a:lnTo>
                    <a:pt x="17448" y="67527"/>
                  </a:lnTo>
                  <a:cubicBezTo>
                    <a:pt x="7812" y="67527"/>
                    <a:pt x="0" y="75340"/>
                    <a:pt x="0" y="84976"/>
                  </a:cubicBezTo>
                  <a:lnTo>
                    <a:pt x="0" y="153792"/>
                  </a:lnTo>
                  <a:cubicBezTo>
                    <a:pt x="0" y="157960"/>
                    <a:pt x="3380" y="161340"/>
                    <a:pt x="7550" y="161340"/>
                  </a:cubicBezTo>
                  <a:lnTo>
                    <a:pt x="14124" y="161340"/>
                  </a:lnTo>
                  <a:lnTo>
                    <a:pt x="14124" y="186049"/>
                  </a:lnTo>
                  <a:lnTo>
                    <a:pt x="29545" y="186049"/>
                  </a:lnTo>
                  <a:lnTo>
                    <a:pt x="29545" y="161342"/>
                  </a:lnTo>
                  <a:lnTo>
                    <a:pt x="62388" y="161342"/>
                  </a:lnTo>
                  <a:cubicBezTo>
                    <a:pt x="58217" y="161342"/>
                    <a:pt x="54838" y="157961"/>
                    <a:pt x="54838" y="153792"/>
                  </a:cubicBezTo>
                  <a:lnTo>
                    <a:pt x="54838" y="84976"/>
                  </a:lnTo>
                  <a:cubicBezTo>
                    <a:pt x="54838" y="75339"/>
                    <a:pt x="62650" y="67527"/>
                    <a:pt x="72287" y="67527"/>
                  </a:cubicBezTo>
                  <a:lnTo>
                    <a:pt x="46420" y="67527"/>
                  </a:lnTo>
                  <a:lnTo>
                    <a:pt x="46420" y="19249"/>
                  </a:lnTo>
                  <a:cubicBezTo>
                    <a:pt x="46420" y="8618"/>
                    <a:pt x="37802" y="1"/>
                    <a:pt x="27173" y="1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4" name="Google Shape;1724;p57"/>
            <p:cNvSpPr/>
            <p:nvPr/>
          </p:nvSpPr>
          <p:spPr>
            <a:xfrm>
              <a:off x="2989775" y="4152850"/>
              <a:ext cx="3261800" cy="1323400"/>
            </a:xfrm>
            <a:custGeom>
              <a:rect b="b" l="l" r="r" t="t"/>
              <a:pathLst>
                <a:path extrusionOk="0" h="52936" w="130472">
                  <a:moveTo>
                    <a:pt x="0" y="1"/>
                  </a:moveTo>
                  <a:lnTo>
                    <a:pt x="0" y="28229"/>
                  </a:lnTo>
                  <a:lnTo>
                    <a:pt x="65657" y="28229"/>
                  </a:lnTo>
                  <a:lnTo>
                    <a:pt x="65657" y="36386"/>
                  </a:lnTo>
                  <a:lnTo>
                    <a:pt x="65657" y="52936"/>
                  </a:lnTo>
                  <a:lnTo>
                    <a:pt x="79493" y="52936"/>
                  </a:lnTo>
                  <a:lnTo>
                    <a:pt x="79493" y="36386"/>
                  </a:lnTo>
                  <a:lnTo>
                    <a:pt x="79493" y="28229"/>
                  </a:lnTo>
                  <a:lnTo>
                    <a:pt x="116635" y="28229"/>
                  </a:lnTo>
                  <a:lnTo>
                    <a:pt x="116635" y="36386"/>
                  </a:lnTo>
                  <a:lnTo>
                    <a:pt x="116635" y="52936"/>
                  </a:lnTo>
                  <a:lnTo>
                    <a:pt x="130472" y="52936"/>
                  </a:lnTo>
                  <a:lnTo>
                    <a:pt x="130472" y="36386"/>
                  </a:lnTo>
                  <a:lnTo>
                    <a:pt x="130472" y="28229"/>
                  </a:lnTo>
                  <a:lnTo>
                    <a:pt x="119263" y="28229"/>
                  </a:lnTo>
                  <a:lnTo>
                    <a:pt x="119263" y="1"/>
                  </a:ln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5" name="Google Shape;1725;p57"/>
            <p:cNvSpPr/>
            <p:nvPr/>
          </p:nvSpPr>
          <p:spPr>
            <a:xfrm>
              <a:off x="5998250" y="2801700"/>
              <a:ext cx="396725" cy="414850"/>
            </a:xfrm>
            <a:custGeom>
              <a:rect b="b" l="l" r="r" t="t"/>
              <a:pathLst>
                <a:path extrusionOk="0" h="16594" w="15869">
                  <a:moveTo>
                    <a:pt x="7934" y="0"/>
                  </a:moveTo>
                  <a:cubicBezTo>
                    <a:pt x="5829" y="0"/>
                    <a:pt x="3811" y="875"/>
                    <a:pt x="2324" y="2430"/>
                  </a:cubicBezTo>
                  <a:cubicBezTo>
                    <a:pt x="836" y="3986"/>
                    <a:pt x="0" y="6097"/>
                    <a:pt x="0" y="8296"/>
                  </a:cubicBezTo>
                  <a:cubicBezTo>
                    <a:pt x="0" y="10497"/>
                    <a:pt x="836" y="12608"/>
                    <a:pt x="2324" y="14163"/>
                  </a:cubicBezTo>
                  <a:cubicBezTo>
                    <a:pt x="3811" y="15720"/>
                    <a:pt x="5829" y="16594"/>
                    <a:pt x="7934" y="16594"/>
                  </a:cubicBezTo>
                  <a:cubicBezTo>
                    <a:pt x="10038" y="16594"/>
                    <a:pt x="12057" y="15720"/>
                    <a:pt x="13544" y="14163"/>
                  </a:cubicBezTo>
                  <a:cubicBezTo>
                    <a:pt x="15032" y="12608"/>
                    <a:pt x="15868" y="10497"/>
                    <a:pt x="15868" y="8296"/>
                  </a:cubicBezTo>
                  <a:cubicBezTo>
                    <a:pt x="15868" y="6097"/>
                    <a:pt x="15032" y="3986"/>
                    <a:pt x="13544" y="2430"/>
                  </a:cubicBezTo>
                  <a:cubicBezTo>
                    <a:pt x="12057" y="875"/>
                    <a:pt x="10038" y="0"/>
                    <a:pt x="7934" y="0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6" name="Google Shape;1726;p57"/>
            <p:cNvSpPr/>
            <p:nvPr/>
          </p:nvSpPr>
          <p:spPr>
            <a:xfrm>
              <a:off x="3365625" y="2116450"/>
              <a:ext cx="6525" cy="3350"/>
            </a:xfrm>
            <a:custGeom>
              <a:rect b="b" l="l" r="r" t="t"/>
              <a:pathLst>
                <a:path extrusionOk="0" h="134" w="261">
                  <a:moveTo>
                    <a:pt x="0" y="1"/>
                  </a:moveTo>
                  <a:cubicBezTo>
                    <a:pt x="87" y="45"/>
                    <a:pt x="173" y="90"/>
                    <a:pt x="261" y="133"/>
                  </a:cubicBezTo>
                  <a:cubicBezTo>
                    <a:pt x="173" y="90"/>
                    <a:pt x="87" y="45"/>
                    <a:pt x="0" y="1"/>
                  </a:cubicBezTo>
                  <a:close/>
                </a:path>
              </a:pathLst>
            </a:custGeom>
            <a:solidFill>
              <a:srgbClr val="FF6C6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7" name="Google Shape;1727;p57"/>
            <p:cNvSpPr/>
            <p:nvPr/>
          </p:nvSpPr>
          <p:spPr>
            <a:xfrm>
              <a:off x="3391700" y="2127700"/>
              <a:ext cx="0" cy="25"/>
            </a:xfrm>
            <a:custGeom>
              <a:rect b="b" l="l" r="r" t="t"/>
              <a:pathLst>
                <a:path extrusionOk="0" h="1" w="0">
                  <a:moveTo>
                    <a:pt x="0" y="1"/>
                  </a:moveTo>
                  <a:lnTo>
                    <a:pt x="0" y="1"/>
                  </a:lnTo>
                  <a:close/>
                </a:path>
              </a:pathLst>
            </a:custGeom>
            <a:solidFill>
              <a:srgbClr val="FF6C6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8" name="Google Shape;1728;p57"/>
            <p:cNvSpPr/>
            <p:nvPr/>
          </p:nvSpPr>
          <p:spPr>
            <a:xfrm>
              <a:off x="3377325" y="2122125"/>
              <a:ext cx="1225" cy="600"/>
            </a:xfrm>
            <a:custGeom>
              <a:rect b="b" l="l" r="r" t="t"/>
              <a:pathLst>
                <a:path extrusionOk="0" h="24" w="49">
                  <a:moveTo>
                    <a:pt x="0" y="1"/>
                  </a:moveTo>
                  <a:cubicBezTo>
                    <a:pt x="17" y="8"/>
                    <a:pt x="32" y="16"/>
                    <a:pt x="49" y="23"/>
                  </a:cubicBezTo>
                  <a:cubicBezTo>
                    <a:pt x="33" y="16"/>
                    <a:pt x="18" y="8"/>
                    <a:pt x="0" y="1"/>
                  </a:cubicBezTo>
                  <a:close/>
                </a:path>
              </a:pathLst>
            </a:custGeom>
            <a:solidFill>
              <a:srgbClr val="FF6C6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9" name="Google Shape;1729;p57"/>
            <p:cNvSpPr/>
            <p:nvPr/>
          </p:nvSpPr>
          <p:spPr>
            <a:xfrm>
              <a:off x="3391700" y="2127700"/>
              <a:ext cx="3325" cy="1150"/>
            </a:xfrm>
            <a:custGeom>
              <a:rect b="b" l="l" r="r" t="t"/>
              <a:pathLst>
                <a:path extrusionOk="0" h="46" w="133">
                  <a:moveTo>
                    <a:pt x="0" y="1"/>
                  </a:moveTo>
                  <a:cubicBezTo>
                    <a:pt x="45" y="16"/>
                    <a:pt x="88" y="33"/>
                    <a:pt x="132" y="45"/>
                  </a:cubicBezTo>
                  <a:cubicBezTo>
                    <a:pt x="88" y="33"/>
                    <a:pt x="45" y="16"/>
                    <a:pt x="0" y="1"/>
                  </a:cubicBezTo>
                  <a:close/>
                </a:path>
              </a:pathLst>
            </a:custGeom>
            <a:solidFill>
              <a:srgbClr val="FF6C6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0" name="Google Shape;1730;p57"/>
            <p:cNvSpPr/>
            <p:nvPr/>
          </p:nvSpPr>
          <p:spPr>
            <a:xfrm>
              <a:off x="3274250" y="2430800"/>
              <a:ext cx="144125" cy="82450"/>
            </a:xfrm>
            <a:custGeom>
              <a:rect b="b" l="l" r="r" t="t"/>
              <a:pathLst>
                <a:path extrusionOk="0" h="3298" w="5765">
                  <a:moveTo>
                    <a:pt x="2293" y="0"/>
                  </a:moveTo>
                  <a:cubicBezTo>
                    <a:pt x="1441" y="0"/>
                    <a:pt x="637" y="84"/>
                    <a:pt x="1" y="305"/>
                  </a:cubicBezTo>
                  <a:lnTo>
                    <a:pt x="4432" y="3298"/>
                  </a:lnTo>
                  <a:lnTo>
                    <a:pt x="5764" y="334"/>
                  </a:lnTo>
                  <a:cubicBezTo>
                    <a:pt x="4721" y="158"/>
                    <a:pt x="3461" y="0"/>
                    <a:pt x="2293" y="0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1" name="Google Shape;1731;p57"/>
            <p:cNvSpPr/>
            <p:nvPr/>
          </p:nvSpPr>
          <p:spPr>
            <a:xfrm>
              <a:off x="6136250" y="3192550"/>
              <a:ext cx="750" cy="800"/>
            </a:xfrm>
            <a:custGeom>
              <a:rect b="b" l="l" r="r" t="t"/>
              <a:pathLst>
                <a:path extrusionOk="0" h="32" w="30">
                  <a:moveTo>
                    <a:pt x="0" y="1"/>
                  </a:moveTo>
                  <a:lnTo>
                    <a:pt x="0" y="31"/>
                  </a:lnTo>
                  <a:lnTo>
                    <a:pt x="30" y="3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6FB7C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2" name="Google Shape;1732;p57"/>
            <p:cNvSpPr/>
            <p:nvPr/>
          </p:nvSpPr>
          <p:spPr>
            <a:xfrm>
              <a:off x="6136250" y="3192550"/>
              <a:ext cx="750" cy="800"/>
            </a:xfrm>
            <a:custGeom>
              <a:rect b="b" l="l" r="r" t="t"/>
              <a:pathLst>
                <a:path extrusionOk="0" h="32" w="30">
                  <a:moveTo>
                    <a:pt x="0" y="1"/>
                  </a:moveTo>
                  <a:lnTo>
                    <a:pt x="30" y="31"/>
                  </a:lnTo>
                  <a:lnTo>
                    <a:pt x="30" y="1"/>
                  </a:lnTo>
                  <a:close/>
                </a:path>
              </a:pathLst>
            </a:custGeom>
            <a:solidFill>
              <a:srgbClr val="76BFC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3" name="Google Shape;1733;p57"/>
            <p:cNvSpPr/>
            <p:nvPr/>
          </p:nvSpPr>
          <p:spPr>
            <a:xfrm>
              <a:off x="3056350" y="238100"/>
              <a:ext cx="1745300" cy="2054550"/>
            </a:xfrm>
            <a:custGeom>
              <a:rect b="b" l="l" r="r" t="t"/>
              <a:pathLst>
                <a:path extrusionOk="0" h="82182" w="69812">
                  <a:moveTo>
                    <a:pt x="46691" y="1"/>
                  </a:moveTo>
                  <a:cubicBezTo>
                    <a:pt x="44119" y="1"/>
                    <a:pt x="41620" y="472"/>
                    <a:pt x="39822" y="1260"/>
                  </a:cubicBezTo>
                  <a:cubicBezTo>
                    <a:pt x="36267" y="2817"/>
                    <a:pt x="33384" y="5754"/>
                    <a:pt x="31716" y="9242"/>
                  </a:cubicBezTo>
                  <a:cubicBezTo>
                    <a:pt x="29934" y="12971"/>
                    <a:pt x="30301" y="17254"/>
                    <a:pt x="28109" y="20842"/>
                  </a:cubicBezTo>
                  <a:cubicBezTo>
                    <a:pt x="24706" y="26412"/>
                    <a:pt x="16740" y="28004"/>
                    <a:pt x="13662" y="33760"/>
                  </a:cubicBezTo>
                  <a:cubicBezTo>
                    <a:pt x="10527" y="39623"/>
                    <a:pt x="13834" y="47150"/>
                    <a:pt x="11497" y="53373"/>
                  </a:cubicBezTo>
                  <a:cubicBezTo>
                    <a:pt x="10141" y="56988"/>
                    <a:pt x="7084" y="59631"/>
                    <a:pt x="4586" y="62573"/>
                  </a:cubicBezTo>
                  <a:cubicBezTo>
                    <a:pt x="2089" y="65516"/>
                    <a:pt x="0" y="69425"/>
                    <a:pt x="1152" y="73111"/>
                  </a:cubicBezTo>
                  <a:cubicBezTo>
                    <a:pt x="2405" y="77123"/>
                    <a:pt x="6879" y="79082"/>
                    <a:pt x="10948" y="80138"/>
                  </a:cubicBezTo>
                  <a:cubicBezTo>
                    <a:pt x="16205" y="81502"/>
                    <a:pt x="21635" y="82181"/>
                    <a:pt x="27065" y="82181"/>
                  </a:cubicBezTo>
                  <a:cubicBezTo>
                    <a:pt x="34044" y="82181"/>
                    <a:pt x="41023" y="81060"/>
                    <a:pt x="47637" y="78831"/>
                  </a:cubicBezTo>
                  <a:cubicBezTo>
                    <a:pt x="49697" y="80398"/>
                    <a:pt x="52651" y="81244"/>
                    <a:pt x="55546" y="81244"/>
                  </a:cubicBezTo>
                  <a:cubicBezTo>
                    <a:pt x="58183" y="81244"/>
                    <a:pt x="60771" y="80542"/>
                    <a:pt x="62589" y="79041"/>
                  </a:cubicBezTo>
                  <a:cubicBezTo>
                    <a:pt x="66405" y="75895"/>
                    <a:pt x="67662" y="70030"/>
                    <a:pt x="65472" y="65596"/>
                  </a:cubicBezTo>
                  <a:cubicBezTo>
                    <a:pt x="64077" y="62768"/>
                    <a:pt x="61408" y="60266"/>
                    <a:pt x="61644" y="57123"/>
                  </a:cubicBezTo>
                  <a:cubicBezTo>
                    <a:pt x="61982" y="52618"/>
                    <a:pt x="67978" y="50426"/>
                    <a:pt x="68926" y="46009"/>
                  </a:cubicBezTo>
                  <a:cubicBezTo>
                    <a:pt x="69812" y="41885"/>
                    <a:pt x="65968" y="38385"/>
                    <a:pt x="64616" y="34390"/>
                  </a:cubicBezTo>
                  <a:cubicBezTo>
                    <a:pt x="63380" y="30739"/>
                    <a:pt x="64286" y="26748"/>
                    <a:pt x="65269" y="23022"/>
                  </a:cubicBezTo>
                  <a:cubicBezTo>
                    <a:pt x="66253" y="19295"/>
                    <a:pt x="67311" y="15379"/>
                    <a:pt x="66353" y="11648"/>
                  </a:cubicBezTo>
                  <a:cubicBezTo>
                    <a:pt x="65524" y="8417"/>
                    <a:pt x="62440" y="5595"/>
                    <a:pt x="59226" y="5595"/>
                  </a:cubicBezTo>
                  <a:cubicBezTo>
                    <a:pt x="58728" y="5595"/>
                    <a:pt x="58227" y="5663"/>
                    <a:pt x="57730" y="5808"/>
                  </a:cubicBezTo>
                  <a:cubicBezTo>
                    <a:pt x="56448" y="1611"/>
                    <a:pt x="51445" y="1"/>
                    <a:pt x="46691" y="1"/>
                  </a:cubicBezTo>
                  <a:close/>
                </a:path>
              </a:pathLst>
            </a:custGeom>
            <a:solidFill>
              <a:srgbClr val="E2A33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4" name="Google Shape;1734;p57"/>
            <p:cNvSpPr/>
            <p:nvPr/>
          </p:nvSpPr>
          <p:spPr>
            <a:xfrm>
              <a:off x="4302900" y="1543400"/>
              <a:ext cx="480400" cy="951200"/>
            </a:xfrm>
            <a:custGeom>
              <a:rect b="b" l="l" r="r" t="t"/>
              <a:pathLst>
                <a:path extrusionOk="0" h="38048" w="19216">
                  <a:moveTo>
                    <a:pt x="1" y="0"/>
                  </a:moveTo>
                  <a:lnTo>
                    <a:pt x="3224" y="11430"/>
                  </a:lnTo>
                  <a:lnTo>
                    <a:pt x="11204" y="38048"/>
                  </a:lnTo>
                  <a:cubicBezTo>
                    <a:pt x="13415" y="35948"/>
                    <a:pt x="16228" y="34485"/>
                    <a:pt x="19216" y="33884"/>
                  </a:cubicBezTo>
                  <a:lnTo>
                    <a:pt x="12948" y="12257"/>
                  </a:lnTo>
                  <a:cubicBezTo>
                    <a:pt x="11337" y="6701"/>
                    <a:pt x="7080" y="2303"/>
                    <a:pt x="1580" y="514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5" name="Google Shape;1735;p57"/>
            <p:cNvSpPr/>
            <p:nvPr/>
          </p:nvSpPr>
          <p:spPr>
            <a:xfrm>
              <a:off x="4582975" y="2390475"/>
              <a:ext cx="238575" cy="169225"/>
            </a:xfrm>
            <a:custGeom>
              <a:rect b="b" l="l" r="r" t="t"/>
              <a:pathLst>
                <a:path extrusionOk="0" h="6769" w="9543">
                  <a:moveTo>
                    <a:pt x="8013" y="1"/>
                  </a:moveTo>
                  <a:cubicBezTo>
                    <a:pt x="5025" y="603"/>
                    <a:pt x="2212" y="2067"/>
                    <a:pt x="1" y="4165"/>
                  </a:cubicBezTo>
                  <a:lnTo>
                    <a:pt x="782" y="6768"/>
                  </a:lnTo>
                  <a:lnTo>
                    <a:pt x="9543" y="5277"/>
                  </a:lnTo>
                  <a:lnTo>
                    <a:pt x="8013" y="1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6" name="Google Shape;1736;p57"/>
            <p:cNvSpPr/>
            <p:nvPr/>
          </p:nvSpPr>
          <p:spPr>
            <a:xfrm>
              <a:off x="4821525" y="3177000"/>
              <a:ext cx="511800" cy="557375"/>
            </a:xfrm>
            <a:custGeom>
              <a:rect b="b" l="l" r="r" t="t"/>
              <a:pathLst>
                <a:path extrusionOk="0" h="22295" w="20472">
                  <a:moveTo>
                    <a:pt x="1" y="0"/>
                  </a:moveTo>
                  <a:lnTo>
                    <a:pt x="4410" y="14556"/>
                  </a:lnTo>
                  <a:lnTo>
                    <a:pt x="5923" y="19549"/>
                  </a:lnTo>
                  <a:lnTo>
                    <a:pt x="6388" y="20424"/>
                  </a:lnTo>
                  <a:lnTo>
                    <a:pt x="7384" y="22295"/>
                  </a:lnTo>
                  <a:cubicBezTo>
                    <a:pt x="10311" y="20695"/>
                    <a:pt x="13043" y="18766"/>
                    <a:pt x="15308" y="16329"/>
                  </a:cubicBezTo>
                  <a:cubicBezTo>
                    <a:pt x="17948" y="13489"/>
                    <a:pt x="19898" y="9884"/>
                    <a:pt x="20472" y="6081"/>
                  </a:cubicBezTo>
                  <a:cubicBezTo>
                    <a:pt x="18953" y="3855"/>
                    <a:pt x="16821" y="2116"/>
                    <a:pt x="14335" y="1078"/>
                  </a:cubicBezTo>
                  <a:cubicBezTo>
                    <a:pt x="12636" y="366"/>
                    <a:pt x="10814" y="0"/>
                    <a:pt x="8972" y="0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7" name="Google Shape;1737;p57"/>
            <p:cNvSpPr/>
            <p:nvPr/>
          </p:nvSpPr>
          <p:spPr>
            <a:xfrm>
              <a:off x="3923675" y="1156575"/>
              <a:ext cx="260475" cy="296850"/>
            </a:xfrm>
            <a:custGeom>
              <a:rect b="b" l="l" r="r" t="t"/>
              <a:pathLst>
                <a:path extrusionOk="0" h="11874" w="10419">
                  <a:moveTo>
                    <a:pt x="940" y="1"/>
                  </a:moveTo>
                  <a:lnTo>
                    <a:pt x="1" y="3457"/>
                  </a:lnTo>
                  <a:cubicBezTo>
                    <a:pt x="552" y="5518"/>
                    <a:pt x="1666" y="7431"/>
                    <a:pt x="3214" y="8899"/>
                  </a:cubicBezTo>
                  <a:cubicBezTo>
                    <a:pt x="4823" y="10425"/>
                    <a:pt x="6885" y="11461"/>
                    <a:pt x="9064" y="11873"/>
                  </a:cubicBezTo>
                  <a:lnTo>
                    <a:pt x="10418" y="7921"/>
                  </a:lnTo>
                  <a:lnTo>
                    <a:pt x="940" y="1"/>
                  </a:ln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8" name="Google Shape;1738;p57"/>
            <p:cNvSpPr/>
            <p:nvPr/>
          </p:nvSpPr>
          <p:spPr>
            <a:xfrm>
              <a:off x="3766500" y="1243000"/>
              <a:ext cx="557775" cy="614425"/>
            </a:xfrm>
            <a:custGeom>
              <a:rect b="b" l="l" r="r" t="t"/>
              <a:pathLst>
                <a:path extrusionOk="0" h="24577" w="22311">
                  <a:moveTo>
                    <a:pt x="6288" y="0"/>
                  </a:moveTo>
                  <a:lnTo>
                    <a:pt x="3967" y="8543"/>
                  </a:lnTo>
                  <a:lnTo>
                    <a:pt x="0" y="9038"/>
                  </a:lnTo>
                  <a:cubicBezTo>
                    <a:pt x="1720" y="9678"/>
                    <a:pt x="3044" y="11301"/>
                    <a:pt x="3858" y="12999"/>
                  </a:cubicBezTo>
                  <a:cubicBezTo>
                    <a:pt x="4836" y="15039"/>
                    <a:pt x="5316" y="17297"/>
                    <a:pt x="6393" y="19286"/>
                  </a:cubicBezTo>
                  <a:cubicBezTo>
                    <a:pt x="7791" y="21870"/>
                    <a:pt x="10280" y="23924"/>
                    <a:pt x="13171" y="24451"/>
                  </a:cubicBezTo>
                  <a:cubicBezTo>
                    <a:pt x="13629" y="24535"/>
                    <a:pt x="14095" y="24576"/>
                    <a:pt x="14562" y="24576"/>
                  </a:cubicBezTo>
                  <a:cubicBezTo>
                    <a:pt x="17040" y="24576"/>
                    <a:pt x="19534" y="23421"/>
                    <a:pt x="20883" y="21350"/>
                  </a:cubicBezTo>
                  <a:cubicBezTo>
                    <a:pt x="22097" y="19487"/>
                    <a:pt x="22310" y="17087"/>
                    <a:pt x="21781" y="14927"/>
                  </a:cubicBezTo>
                  <a:cubicBezTo>
                    <a:pt x="21454" y="13591"/>
                    <a:pt x="20865" y="12339"/>
                    <a:pt x="20125" y="11178"/>
                  </a:cubicBezTo>
                  <a:lnTo>
                    <a:pt x="14893" y="9751"/>
                  </a:lnTo>
                  <a:lnTo>
                    <a:pt x="15349" y="8416"/>
                  </a:lnTo>
                  <a:cubicBezTo>
                    <a:pt x="13172" y="8004"/>
                    <a:pt x="11110" y="6968"/>
                    <a:pt x="9501" y="5442"/>
                  </a:cubicBezTo>
                  <a:cubicBezTo>
                    <a:pt x="7953" y="3974"/>
                    <a:pt x="6839" y="2061"/>
                    <a:pt x="6288" y="0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9" name="Google Shape;1739;p57"/>
            <p:cNvSpPr/>
            <p:nvPr/>
          </p:nvSpPr>
          <p:spPr>
            <a:xfrm>
              <a:off x="3364550" y="1468925"/>
              <a:ext cx="1159950" cy="1283275"/>
            </a:xfrm>
            <a:custGeom>
              <a:rect b="b" l="l" r="r" t="t"/>
              <a:pathLst>
                <a:path extrusionOk="0" h="51331" w="46398">
                  <a:moveTo>
                    <a:pt x="16078" y="0"/>
                  </a:moveTo>
                  <a:lnTo>
                    <a:pt x="7961" y="1015"/>
                  </a:lnTo>
                  <a:lnTo>
                    <a:pt x="7621" y="2187"/>
                  </a:lnTo>
                  <a:cubicBezTo>
                    <a:pt x="10209" y="2732"/>
                    <a:pt x="12741" y="3664"/>
                    <a:pt x="15057" y="4818"/>
                  </a:cubicBezTo>
                  <a:cubicBezTo>
                    <a:pt x="16172" y="8426"/>
                    <a:pt x="16449" y="12338"/>
                    <a:pt x="15503" y="15992"/>
                  </a:cubicBezTo>
                  <a:cubicBezTo>
                    <a:pt x="15403" y="16378"/>
                    <a:pt x="15286" y="16761"/>
                    <a:pt x="15158" y="17138"/>
                  </a:cubicBezTo>
                  <a:cubicBezTo>
                    <a:pt x="15146" y="17177"/>
                    <a:pt x="15133" y="17215"/>
                    <a:pt x="15121" y="17252"/>
                  </a:cubicBezTo>
                  <a:cubicBezTo>
                    <a:pt x="15065" y="17414"/>
                    <a:pt x="15005" y="17574"/>
                    <a:pt x="14944" y="17732"/>
                  </a:cubicBezTo>
                  <a:cubicBezTo>
                    <a:pt x="14923" y="17788"/>
                    <a:pt x="14903" y="17844"/>
                    <a:pt x="14881" y="17900"/>
                  </a:cubicBezTo>
                  <a:cubicBezTo>
                    <a:pt x="14823" y="18047"/>
                    <a:pt x="14761" y="18193"/>
                    <a:pt x="14699" y="18339"/>
                  </a:cubicBezTo>
                  <a:cubicBezTo>
                    <a:pt x="14671" y="18405"/>
                    <a:pt x="14643" y="18470"/>
                    <a:pt x="14614" y="18536"/>
                  </a:cubicBezTo>
                  <a:cubicBezTo>
                    <a:pt x="14553" y="18674"/>
                    <a:pt x="14489" y="18809"/>
                    <a:pt x="14425" y="18945"/>
                  </a:cubicBezTo>
                  <a:cubicBezTo>
                    <a:pt x="14390" y="19017"/>
                    <a:pt x="14356" y="19090"/>
                    <a:pt x="14320" y="19162"/>
                  </a:cubicBezTo>
                  <a:cubicBezTo>
                    <a:pt x="14256" y="19290"/>
                    <a:pt x="14189" y="19418"/>
                    <a:pt x="14122" y="19545"/>
                  </a:cubicBezTo>
                  <a:cubicBezTo>
                    <a:pt x="14082" y="19622"/>
                    <a:pt x="14042" y="19698"/>
                    <a:pt x="14000" y="19775"/>
                  </a:cubicBezTo>
                  <a:cubicBezTo>
                    <a:pt x="13933" y="19896"/>
                    <a:pt x="13865" y="20016"/>
                    <a:pt x="13795" y="20134"/>
                  </a:cubicBezTo>
                  <a:cubicBezTo>
                    <a:pt x="13748" y="20215"/>
                    <a:pt x="13701" y="20295"/>
                    <a:pt x="13652" y="20375"/>
                  </a:cubicBezTo>
                  <a:cubicBezTo>
                    <a:pt x="13582" y="20488"/>
                    <a:pt x="13511" y="20600"/>
                    <a:pt x="13440" y="20712"/>
                  </a:cubicBezTo>
                  <a:cubicBezTo>
                    <a:pt x="13387" y="20795"/>
                    <a:pt x="13333" y="20877"/>
                    <a:pt x="13279" y="20960"/>
                  </a:cubicBezTo>
                  <a:cubicBezTo>
                    <a:pt x="13208" y="21065"/>
                    <a:pt x="13135" y="21171"/>
                    <a:pt x="13062" y="21276"/>
                  </a:cubicBezTo>
                  <a:cubicBezTo>
                    <a:pt x="13002" y="21361"/>
                    <a:pt x="12940" y="21443"/>
                    <a:pt x="12879" y="21526"/>
                  </a:cubicBezTo>
                  <a:cubicBezTo>
                    <a:pt x="12805" y="21626"/>
                    <a:pt x="12732" y="21725"/>
                    <a:pt x="12656" y="21823"/>
                  </a:cubicBezTo>
                  <a:cubicBezTo>
                    <a:pt x="12590" y="21908"/>
                    <a:pt x="12523" y="21991"/>
                    <a:pt x="12455" y="22075"/>
                  </a:cubicBezTo>
                  <a:cubicBezTo>
                    <a:pt x="12379" y="22168"/>
                    <a:pt x="12304" y="22260"/>
                    <a:pt x="12226" y="22350"/>
                  </a:cubicBezTo>
                  <a:cubicBezTo>
                    <a:pt x="12154" y="22437"/>
                    <a:pt x="12079" y="22520"/>
                    <a:pt x="12004" y="22605"/>
                  </a:cubicBezTo>
                  <a:cubicBezTo>
                    <a:pt x="11928" y="22689"/>
                    <a:pt x="11850" y="22776"/>
                    <a:pt x="11772" y="22860"/>
                  </a:cubicBezTo>
                  <a:cubicBezTo>
                    <a:pt x="11694" y="22943"/>
                    <a:pt x="11610" y="23030"/>
                    <a:pt x="11526" y="23113"/>
                  </a:cubicBezTo>
                  <a:cubicBezTo>
                    <a:pt x="11449" y="23193"/>
                    <a:pt x="11373" y="23271"/>
                    <a:pt x="11295" y="23347"/>
                  </a:cubicBezTo>
                  <a:cubicBezTo>
                    <a:pt x="11206" y="23435"/>
                    <a:pt x="11114" y="23517"/>
                    <a:pt x="11022" y="23601"/>
                  </a:cubicBezTo>
                  <a:cubicBezTo>
                    <a:pt x="10945" y="23670"/>
                    <a:pt x="10870" y="23743"/>
                    <a:pt x="10792" y="23812"/>
                  </a:cubicBezTo>
                  <a:cubicBezTo>
                    <a:pt x="10693" y="23898"/>
                    <a:pt x="10590" y="23983"/>
                    <a:pt x="10489" y="24068"/>
                  </a:cubicBezTo>
                  <a:cubicBezTo>
                    <a:pt x="10415" y="24130"/>
                    <a:pt x="10343" y="24192"/>
                    <a:pt x="10267" y="24252"/>
                  </a:cubicBezTo>
                  <a:cubicBezTo>
                    <a:pt x="10151" y="24345"/>
                    <a:pt x="10029" y="24433"/>
                    <a:pt x="9910" y="24524"/>
                  </a:cubicBezTo>
                  <a:cubicBezTo>
                    <a:pt x="9846" y="24570"/>
                    <a:pt x="9784" y="24620"/>
                    <a:pt x="9720" y="24664"/>
                  </a:cubicBezTo>
                  <a:cubicBezTo>
                    <a:pt x="9534" y="24798"/>
                    <a:pt x="9344" y="24926"/>
                    <a:pt x="9151" y="25050"/>
                  </a:cubicBezTo>
                  <a:cubicBezTo>
                    <a:pt x="7602" y="26039"/>
                    <a:pt x="5765" y="26697"/>
                    <a:pt x="3950" y="26697"/>
                  </a:cubicBezTo>
                  <a:cubicBezTo>
                    <a:pt x="3263" y="26697"/>
                    <a:pt x="2579" y="26602"/>
                    <a:pt x="1914" y="26396"/>
                  </a:cubicBezTo>
                  <a:cubicBezTo>
                    <a:pt x="1870" y="26382"/>
                    <a:pt x="1827" y="26365"/>
                    <a:pt x="1782" y="26352"/>
                  </a:cubicBezTo>
                  <a:cubicBezTo>
                    <a:pt x="1604" y="26292"/>
                    <a:pt x="1428" y="26225"/>
                    <a:pt x="1257" y="26150"/>
                  </a:cubicBezTo>
                  <a:cubicBezTo>
                    <a:pt x="1241" y="26143"/>
                    <a:pt x="1225" y="26136"/>
                    <a:pt x="1209" y="26127"/>
                  </a:cubicBezTo>
                  <a:cubicBezTo>
                    <a:pt x="1139" y="26097"/>
                    <a:pt x="1069" y="26066"/>
                    <a:pt x="1000" y="26033"/>
                  </a:cubicBezTo>
                  <a:cubicBezTo>
                    <a:pt x="912" y="25991"/>
                    <a:pt x="824" y="25946"/>
                    <a:pt x="738" y="25900"/>
                  </a:cubicBezTo>
                  <a:lnTo>
                    <a:pt x="0" y="28447"/>
                  </a:lnTo>
                  <a:lnTo>
                    <a:pt x="4921" y="41102"/>
                  </a:lnTo>
                  <a:cubicBezTo>
                    <a:pt x="6191" y="44368"/>
                    <a:pt x="6355" y="47961"/>
                    <a:pt x="5386" y="51330"/>
                  </a:cubicBezTo>
                  <a:lnTo>
                    <a:pt x="33376" y="51330"/>
                  </a:lnTo>
                  <a:cubicBezTo>
                    <a:pt x="32927" y="48962"/>
                    <a:pt x="33141" y="46516"/>
                    <a:pt x="33996" y="44262"/>
                  </a:cubicBezTo>
                  <a:cubicBezTo>
                    <a:pt x="34947" y="41755"/>
                    <a:pt x="36952" y="39793"/>
                    <a:pt x="39477" y="38897"/>
                  </a:cubicBezTo>
                  <a:cubicBezTo>
                    <a:pt x="43837" y="37348"/>
                    <a:pt x="46398" y="32841"/>
                    <a:pt x="45410" y="28320"/>
                  </a:cubicBezTo>
                  <a:cubicBezTo>
                    <a:pt x="45245" y="27574"/>
                    <a:pt x="45016" y="26843"/>
                    <a:pt x="44730" y="26136"/>
                  </a:cubicBezTo>
                  <a:cubicBezTo>
                    <a:pt x="42350" y="20206"/>
                    <a:pt x="43777" y="11186"/>
                    <a:pt x="43777" y="11186"/>
                  </a:cubicBezTo>
                  <a:cubicBezTo>
                    <a:pt x="44514" y="7240"/>
                    <a:pt x="43454" y="4036"/>
                    <a:pt x="39581" y="2979"/>
                  </a:cubicBezTo>
                  <a:lnTo>
                    <a:pt x="36203" y="2140"/>
                  </a:lnTo>
                  <a:lnTo>
                    <a:pt x="36203" y="2140"/>
                  </a:lnTo>
                  <a:cubicBezTo>
                    <a:pt x="36943" y="3302"/>
                    <a:pt x="37532" y="4554"/>
                    <a:pt x="37859" y="5889"/>
                  </a:cubicBezTo>
                  <a:cubicBezTo>
                    <a:pt x="38388" y="8048"/>
                    <a:pt x="38175" y="10450"/>
                    <a:pt x="36961" y="12313"/>
                  </a:cubicBezTo>
                  <a:cubicBezTo>
                    <a:pt x="35613" y="14383"/>
                    <a:pt x="33118" y="15539"/>
                    <a:pt x="30639" y="15539"/>
                  </a:cubicBezTo>
                  <a:cubicBezTo>
                    <a:pt x="30172" y="15539"/>
                    <a:pt x="29706" y="15498"/>
                    <a:pt x="29249" y="15414"/>
                  </a:cubicBezTo>
                  <a:cubicBezTo>
                    <a:pt x="26358" y="14887"/>
                    <a:pt x="23869" y="12833"/>
                    <a:pt x="22471" y="10249"/>
                  </a:cubicBezTo>
                  <a:cubicBezTo>
                    <a:pt x="21394" y="8261"/>
                    <a:pt x="20914" y="6002"/>
                    <a:pt x="19936" y="3962"/>
                  </a:cubicBezTo>
                  <a:cubicBezTo>
                    <a:pt x="19122" y="2262"/>
                    <a:pt x="17798" y="639"/>
                    <a:pt x="16078" y="0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0" name="Google Shape;1740;p57"/>
            <p:cNvSpPr/>
            <p:nvPr/>
          </p:nvSpPr>
          <p:spPr>
            <a:xfrm>
              <a:off x="3383025" y="1523600"/>
              <a:ext cx="392750" cy="604125"/>
            </a:xfrm>
            <a:custGeom>
              <a:rect b="b" l="l" r="r" t="t"/>
              <a:pathLst>
                <a:path extrusionOk="0" h="24165" w="15710">
                  <a:moveTo>
                    <a:pt x="6882" y="0"/>
                  </a:moveTo>
                  <a:lnTo>
                    <a:pt x="0" y="23715"/>
                  </a:lnTo>
                  <a:cubicBezTo>
                    <a:pt x="87" y="23761"/>
                    <a:pt x="174" y="23804"/>
                    <a:pt x="261" y="23847"/>
                  </a:cubicBezTo>
                  <a:cubicBezTo>
                    <a:pt x="330" y="23879"/>
                    <a:pt x="400" y="23911"/>
                    <a:pt x="470" y="23942"/>
                  </a:cubicBezTo>
                  <a:cubicBezTo>
                    <a:pt x="486" y="23949"/>
                    <a:pt x="502" y="23957"/>
                    <a:pt x="518" y="23964"/>
                  </a:cubicBezTo>
                  <a:cubicBezTo>
                    <a:pt x="689" y="24038"/>
                    <a:pt x="865" y="24105"/>
                    <a:pt x="1043" y="24165"/>
                  </a:cubicBezTo>
                  <a:cubicBezTo>
                    <a:pt x="6322" y="22210"/>
                    <a:pt x="11042" y="18781"/>
                    <a:pt x="14593" y="14411"/>
                  </a:cubicBezTo>
                  <a:cubicBezTo>
                    <a:pt x="14653" y="14210"/>
                    <a:pt x="14712" y="14008"/>
                    <a:pt x="14763" y="13805"/>
                  </a:cubicBezTo>
                  <a:cubicBezTo>
                    <a:pt x="15710" y="10151"/>
                    <a:pt x="15433" y="6239"/>
                    <a:pt x="14318" y="2631"/>
                  </a:cubicBezTo>
                  <a:cubicBezTo>
                    <a:pt x="12002" y="1477"/>
                    <a:pt x="9470" y="545"/>
                    <a:pt x="6882" y="0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1" name="Google Shape;1741;p57"/>
            <p:cNvSpPr/>
            <p:nvPr/>
          </p:nvSpPr>
          <p:spPr>
            <a:xfrm>
              <a:off x="3409100" y="1883900"/>
              <a:ext cx="338775" cy="252450"/>
            </a:xfrm>
            <a:custGeom>
              <a:rect b="b" l="l" r="r" t="t"/>
              <a:pathLst>
                <a:path extrusionOk="0" h="10098" w="13551">
                  <a:moveTo>
                    <a:pt x="13550" y="0"/>
                  </a:moveTo>
                  <a:lnTo>
                    <a:pt x="13550" y="0"/>
                  </a:lnTo>
                  <a:cubicBezTo>
                    <a:pt x="9999" y="4369"/>
                    <a:pt x="5279" y="7799"/>
                    <a:pt x="0" y="9753"/>
                  </a:cubicBezTo>
                  <a:cubicBezTo>
                    <a:pt x="45" y="9768"/>
                    <a:pt x="88" y="9785"/>
                    <a:pt x="132" y="9797"/>
                  </a:cubicBezTo>
                  <a:cubicBezTo>
                    <a:pt x="796" y="10004"/>
                    <a:pt x="1481" y="10098"/>
                    <a:pt x="2168" y="10098"/>
                  </a:cubicBezTo>
                  <a:cubicBezTo>
                    <a:pt x="3983" y="10098"/>
                    <a:pt x="5820" y="9440"/>
                    <a:pt x="7369" y="8452"/>
                  </a:cubicBezTo>
                  <a:cubicBezTo>
                    <a:pt x="7562" y="8328"/>
                    <a:pt x="7752" y="8200"/>
                    <a:pt x="7938" y="8067"/>
                  </a:cubicBezTo>
                  <a:cubicBezTo>
                    <a:pt x="8002" y="8021"/>
                    <a:pt x="8064" y="7972"/>
                    <a:pt x="8128" y="7925"/>
                  </a:cubicBezTo>
                  <a:cubicBezTo>
                    <a:pt x="8247" y="7835"/>
                    <a:pt x="8369" y="7746"/>
                    <a:pt x="8485" y="7653"/>
                  </a:cubicBezTo>
                  <a:cubicBezTo>
                    <a:pt x="8561" y="7593"/>
                    <a:pt x="8633" y="7532"/>
                    <a:pt x="8707" y="7469"/>
                  </a:cubicBezTo>
                  <a:cubicBezTo>
                    <a:pt x="8808" y="7386"/>
                    <a:pt x="8911" y="7301"/>
                    <a:pt x="9010" y="7213"/>
                  </a:cubicBezTo>
                  <a:cubicBezTo>
                    <a:pt x="9088" y="7145"/>
                    <a:pt x="9163" y="7074"/>
                    <a:pt x="9240" y="7003"/>
                  </a:cubicBezTo>
                  <a:cubicBezTo>
                    <a:pt x="9332" y="6919"/>
                    <a:pt x="9424" y="6836"/>
                    <a:pt x="9513" y="6750"/>
                  </a:cubicBezTo>
                  <a:cubicBezTo>
                    <a:pt x="9591" y="6673"/>
                    <a:pt x="9667" y="6594"/>
                    <a:pt x="9744" y="6516"/>
                  </a:cubicBezTo>
                  <a:cubicBezTo>
                    <a:pt x="9828" y="6432"/>
                    <a:pt x="9910" y="6347"/>
                    <a:pt x="9990" y="6261"/>
                  </a:cubicBezTo>
                  <a:cubicBezTo>
                    <a:pt x="10071" y="6176"/>
                    <a:pt x="10145" y="6092"/>
                    <a:pt x="10222" y="6006"/>
                  </a:cubicBezTo>
                  <a:cubicBezTo>
                    <a:pt x="10297" y="5921"/>
                    <a:pt x="10372" y="5839"/>
                    <a:pt x="10444" y="5753"/>
                  </a:cubicBezTo>
                  <a:cubicBezTo>
                    <a:pt x="10522" y="5662"/>
                    <a:pt x="10597" y="5569"/>
                    <a:pt x="10673" y="5477"/>
                  </a:cubicBezTo>
                  <a:cubicBezTo>
                    <a:pt x="10741" y="5394"/>
                    <a:pt x="10808" y="5309"/>
                    <a:pt x="10874" y="5224"/>
                  </a:cubicBezTo>
                  <a:cubicBezTo>
                    <a:pt x="10950" y="5126"/>
                    <a:pt x="11023" y="5027"/>
                    <a:pt x="11097" y="4929"/>
                  </a:cubicBezTo>
                  <a:cubicBezTo>
                    <a:pt x="11158" y="4845"/>
                    <a:pt x="11220" y="4762"/>
                    <a:pt x="11280" y="4677"/>
                  </a:cubicBezTo>
                  <a:cubicBezTo>
                    <a:pt x="11353" y="4572"/>
                    <a:pt x="11426" y="4468"/>
                    <a:pt x="11497" y="4361"/>
                  </a:cubicBezTo>
                  <a:cubicBezTo>
                    <a:pt x="11551" y="4280"/>
                    <a:pt x="11605" y="4198"/>
                    <a:pt x="11658" y="4114"/>
                  </a:cubicBezTo>
                  <a:cubicBezTo>
                    <a:pt x="11731" y="4003"/>
                    <a:pt x="11800" y="3890"/>
                    <a:pt x="11870" y="3776"/>
                  </a:cubicBezTo>
                  <a:cubicBezTo>
                    <a:pt x="11919" y="3696"/>
                    <a:pt x="11966" y="3617"/>
                    <a:pt x="12013" y="3536"/>
                  </a:cubicBezTo>
                  <a:cubicBezTo>
                    <a:pt x="12083" y="3417"/>
                    <a:pt x="12151" y="3297"/>
                    <a:pt x="12218" y="3176"/>
                  </a:cubicBezTo>
                  <a:cubicBezTo>
                    <a:pt x="12260" y="3101"/>
                    <a:pt x="12300" y="3023"/>
                    <a:pt x="12340" y="2946"/>
                  </a:cubicBezTo>
                  <a:cubicBezTo>
                    <a:pt x="12407" y="2819"/>
                    <a:pt x="12474" y="2691"/>
                    <a:pt x="12538" y="2563"/>
                  </a:cubicBezTo>
                  <a:cubicBezTo>
                    <a:pt x="12573" y="2492"/>
                    <a:pt x="12608" y="2418"/>
                    <a:pt x="12643" y="2347"/>
                  </a:cubicBezTo>
                  <a:cubicBezTo>
                    <a:pt x="12707" y="2211"/>
                    <a:pt x="12772" y="2075"/>
                    <a:pt x="12832" y="1938"/>
                  </a:cubicBezTo>
                  <a:cubicBezTo>
                    <a:pt x="12861" y="1873"/>
                    <a:pt x="12889" y="1806"/>
                    <a:pt x="12917" y="1740"/>
                  </a:cubicBezTo>
                  <a:cubicBezTo>
                    <a:pt x="12979" y="1594"/>
                    <a:pt x="13041" y="1448"/>
                    <a:pt x="13099" y="1301"/>
                  </a:cubicBezTo>
                  <a:cubicBezTo>
                    <a:pt x="13121" y="1245"/>
                    <a:pt x="13141" y="1189"/>
                    <a:pt x="13162" y="1135"/>
                  </a:cubicBezTo>
                  <a:cubicBezTo>
                    <a:pt x="13223" y="975"/>
                    <a:pt x="13283" y="815"/>
                    <a:pt x="13339" y="655"/>
                  </a:cubicBezTo>
                  <a:cubicBezTo>
                    <a:pt x="13351" y="617"/>
                    <a:pt x="13364" y="578"/>
                    <a:pt x="13376" y="540"/>
                  </a:cubicBezTo>
                  <a:cubicBezTo>
                    <a:pt x="13436" y="361"/>
                    <a:pt x="13496" y="181"/>
                    <a:pt x="13550" y="0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2" name="Google Shape;1742;p57"/>
            <p:cNvSpPr/>
            <p:nvPr/>
          </p:nvSpPr>
          <p:spPr>
            <a:xfrm>
              <a:off x="3593300" y="2085550"/>
              <a:ext cx="14275" cy="9675"/>
            </a:xfrm>
            <a:custGeom>
              <a:rect b="b" l="l" r="r" t="t"/>
              <a:pathLst>
                <a:path extrusionOk="0" h="387" w="571">
                  <a:moveTo>
                    <a:pt x="570" y="1"/>
                  </a:moveTo>
                  <a:cubicBezTo>
                    <a:pt x="384" y="133"/>
                    <a:pt x="194" y="262"/>
                    <a:pt x="1" y="386"/>
                  </a:cubicBezTo>
                  <a:cubicBezTo>
                    <a:pt x="194" y="262"/>
                    <a:pt x="384" y="134"/>
                    <a:pt x="570" y="1"/>
                  </a:cubicBezTo>
                  <a:close/>
                </a:path>
              </a:pathLst>
            </a:custGeom>
            <a:solidFill>
              <a:srgbClr val="FF6C6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3" name="Google Shape;1743;p57"/>
            <p:cNvSpPr/>
            <p:nvPr/>
          </p:nvSpPr>
          <p:spPr>
            <a:xfrm>
              <a:off x="3722550" y="1942550"/>
              <a:ext cx="2625" cy="5450"/>
            </a:xfrm>
            <a:custGeom>
              <a:rect b="b" l="l" r="r" t="t"/>
              <a:pathLst>
                <a:path extrusionOk="0" h="218" w="105">
                  <a:moveTo>
                    <a:pt x="105" y="0"/>
                  </a:moveTo>
                  <a:cubicBezTo>
                    <a:pt x="70" y="72"/>
                    <a:pt x="35" y="145"/>
                    <a:pt x="0" y="217"/>
                  </a:cubicBezTo>
                  <a:cubicBezTo>
                    <a:pt x="35" y="145"/>
                    <a:pt x="70" y="72"/>
                    <a:pt x="105" y="0"/>
                  </a:cubicBezTo>
                  <a:close/>
                </a:path>
              </a:pathLst>
            </a:custGeom>
            <a:solidFill>
              <a:srgbClr val="FF6C6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4" name="Google Shape;1744;p57"/>
            <p:cNvSpPr/>
            <p:nvPr/>
          </p:nvSpPr>
          <p:spPr>
            <a:xfrm>
              <a:off x="3714525" y="1957550"/>
              <a:ext cx="3100" cy="5750"/>
            </a:xfrm>
            <a:custGeom>
              <a:rect b="b" l="l" r="r" t="t"/>
              <a:pathLst>
                <a:path extrusionOk="0" h="230" w="124">
                  <a:moveTo>
                    <a:pt x="123" y="0"/>
                  </a:moveTo>
                  <a:cubicBezTo>
                    <a:pt x="83" y="77"/>
                    <a:pt x="43" y="155"/>
                    <a:pt x="1" y="230"/>
                  </a:cubicBezTo>
                  <a:cubicBezTo>
                    <a:pt x="43" y="155"/>
                    <a:pt x="83" y="77"/>
                    <a:pt x="123" y="0"/>
                  </a:cubicBezTo>
                  <a:close/>
                </a:path>
              </a:pathLst>
            </a:custGeom>
            <a:solidFill>
              <a:srgbClr val="FF6C6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5" name="Google Shape;1745;p57"/>
            <p:cNvSpPr/>
            <p:nvPr/>
          </p:nvSpPr>
          <p:spPr>
            <a:xfrm>
              <a:off x="3626750" y="2064225"/>
              <a:ext cx="7625" cy="6425"/>
            </a:xfrm>
            <a:custGeom>
              <a:rect b="b" l="l" r="r" t="t"/>
              <a:pathLst>
                <a:path extrusionOk="0" h="257" w="305">
                  <a:moveTo>
                    <a:pt x="304" y="0"/>
                  </a:moveTo>
                  <a:cubicBezTo>
                    <a:pt x="205" y="88"/>
                    <a:pt x="102" y="173"/>
                    <a:pt x="1" y="256"/>
                  </a:cubicBezTo>
                  <a:cubicBezTo>
                    <a:pt x="102" y="173"/>
                    <a:pt x="205" y="88"/>
                    <a:pt x="304" y="0"/>
                  </a:cubicBezTo>
                  <a:close/>
                </a:path>
              </a:pathLst>
            </a:custGeom>
            <a:solidFill>
              <a:srgbClr val="FF6C6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6" name="Google Shape;1746;p57"/>
            <p:cNvSpPr/>
            <p:nvPr/>
          </p:nvSpPr>
          <p:spPr>
            <a:xfrm>
              <a:off x="3729875" y="1927400"/>
              <a:ext cx="2125" cy="4925"/>
            </a:xfrm>
            <a:custGeom>
              <a:rect b="b" l="l" r="r" t="t"/>
              <a:pathLst>
                <a:path extrusionOk="0" h="197" w="85">
                  <a:moveTo>
                    <a:pt x="84" y="0"/>
                  </a:moveTo>
                  <a:cubicBezTo>
                    <a:pt x="57" y="66"/>
                    <a:pt x="30" y="131"/>
                    <a:pt x="1" y="197"/>
                  </a:cubicBezTo>
                  <a:cubicBezTo>
                    <a:pt x="30" y="131"/>
                    <a:pt x="57" y="66"/>
                    <a:pt x="84" y="0"/>
                  </a:cubicBezTo>
                  <a:close/>
                </a:path>
              </a:pathLst>
            </a:custGeom>
            <a:solidFill>
              <a:srgbClr val="FF6C6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7" name="Google Shape;1747;p57"/>
            <p:cNvSpPr/>
            <p:nvPr/>
          </p:nvSpPr>
          <p:spPr>
            <a:xfrm>
              <a:off x="3742550" y="1897350"/>
              <a:ext cx="975" cy="2900"/>
            </a:xfrm>
            <a:custGeom>
              <a:rect b="b" l="l" r="r" t="t"/>
              <a:pathLst>
                <a:path extrusionOk="0" h="116" w="39">
                  <a:moveTo>
                    <a:pt x="38" y="1"/>
                  </a:moveTo>
                  <a:lnTo>
                    <a:pt x="38" y="1"/>
                  </a:lnTo>
                  <a:cubicBezTo>
                    <a:pt x="24" y="39"/>
                    <a:pt x="13" y="78"/>
                    <a:pt x="1" y="115"/>
                  </a:cubicBezTo>
                  <a:cubicBezTo>
                    <a:pt x="13" y="78"/>
                    <a:pt x="24" y="40"/>
                    <a:pt x="38" y="1"/>
                  </a:cubicBezTo>
                  <a:close/>
                </a:path>
              </a:pathLst>
            </a:custGeom>
            <a:solidFill>
              <a:srgbClr val="FF6C6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8" name="Google Shape;1748;p57"/>
            <p:cNvSpPr/>
            <p:nvPr/>
          </p:nvSpPr>
          <p:spPr>
            <a:xfrm>
              <a:off x="3736575" y="1912225"/>
              <a:ext cx="1575" cy="4200"/>
            </a:xfrm>
            <a:custGeom>
              <a:rect b="b" l="l" r="r" t="t"/>
              <a:pathLst>
                <a:path extrusionOk="0" h="168" w="63">
                  <a:moveTo>
                    <a:pt x="63" y="0"/>
                  </a:moveTo>
                  <a:cubicBezTo>
                    <a:pt x="42" y="56"/>
                    <a:pt x="21" y="112"/>
                    <a:pt x="0" y="168"/>
                  </a:cubicBezTo>
                  <a:cubicBezTo>
                    <a:pt x="21" y="112"/>
                    <a:pt x="42" y="56"/>
                    <a:pt x="63" y="0"/>
                  </a:cubicBezTo>
                  <a:close/>
                </a:path>
              </a:pathLst>
            </a:custGeom>
            <a:solidFill>
              <a:srgbClr val="FF6C6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9" name="Google Shape;1749;p57"/>
            <p:cNvSpPr/>
            <p:nvPr/>
          </p:nvSpPr>
          <p:spPr>
            <a:xfrm>
              <a:off x="3664625" y="2027700"/>
              <a:ext cx="5600" cy="6375"/>
            </a:xfrm>
            <a:custGeom>
              <a:rect b="b" l="l" r="r" t="t"/>
              <a:pathLst>
                <a:path extrusionOk="0" h="255" w="224">
                  <a:moveTo>
                    <a:pt x="223" y="1"/>
                  </a:moveTo>
                  <a:cubicBezTo>
                    <a:pt x="151" y="86"/>
                    <a:pt x="76" y="171"/>
                    <a:pt x="1" y="254"/>
                  </a:cubicBezTo>
                  <a:cubicBezTo>
                    <a:pt x="76" y="171"/>
                    <a:pt x="151" y="87"/>
                    <a:pt x="223" y="1"/>
                  </a:cubicBezTo>
                  <a:close/>
                </a:path>
              </a:pathLst>
            </a:custGeom>
            <a:solidFill>
              <a:srgbClr val="FF6C6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0" name="Google Shape;1750;p57"/>
            <p:cNvSpPr/>
            <p:nvPr/>
          </p:nvSpPr>
          <p:spPr>
            <a:xfrm>
              <a:off x="3612275" y="2075225"/>
              <a:ext cx="8975" cy="6800"/>
            </a:xfrm>
            <a:custGeom>
              <a:rect b="b" l="l" r="r" t="t"/>
              <a:pathLst>
                <a:path extrusionOk="0" h="272" w="359">
                  <a:moveTo>
                    <a:pt x="358" y="0"/>
                  </a:moveTo>
                  <a:cubicBezTo>
                    <a:pt x="242" y="93"/>
                    <a:pt x="120" y="182"/>
                    <a:pt x="1" y="272"/>
                  </a:cubicBezTo>
                  <a:cubicBezTo>
                    <a:pt x="120" y="182"/>
                    <a:pt x="242" y="93"/>
                    <a:pt x="358" y="0"/>
                  </a:cubicBezTo>
                  <a:close/>
                </a:path>
              </a:pathLst>
            </a:custGeom>
            <a:solidFill>
              <a:srgbClr val="FF6C6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1" name="Google Shape;1751;p57"/>
            <p:cNvSpPr/>
            <p:nvPr/>
          </p:nvSpPr>
          <p:spPr>
            <a:xfrm>
              <a:off x="3675900" y="2014475"/>
              <a:ext cx="5075" cy="6375"/>
            </a:xfrm>
            <a:custGeom>
              <a:rect b="b" l="l" r="r" t="t"/>
              <a:pathLst>
                <a:path extrusionOk="0" h="255" w="203">
                  <a:moveTo>
                    <a:pt x="202" y="1"/>
                  </a:moveTo>
                  <a:lnTo>
                    <a:pt x="202" y="1"/>
                  </a:lnTo>
                  <a:cubicBezTo>
                    <a:pt x="136" y="86"/>
                    <a:pt x="69" y="171"/>
                    <a:pt x="1" y="254"/>
                  </a:cubicBezTo>
                  <a:cubicBezTo>
                    <a:pt x="69" y="171"/>
                    <a:pt x="136" y="87"/>
                    <a:pt x="202" y="1"/>
                  </a:cubicBezTo>
                  <a:close/>
                </a:path>
              </a:pathLst>
            </a:custGeom>
            <a:solidFill>
              <a:srgbClr val="FF6C6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2" name="Google Shape;1752;p57"/>
            <p:cNvSpPr/>
            <p:nvPr/>
          </p:nvSpPr>
          <p:spPr>
            <a:xfrm>
              <a:off x="3705825" y="1972300"/>
              <a:ext cx="3625" cy="6000"/>
            </a:xfrm>
            <a:custGeom>
              <a:rect b="b" l="l" r="r" t="t"/>
              <a:pathLst>
                <a:path extrusionOk="0" h="240" w="145">
                  <a:moveTo>
                    <a:pt x="144" y="0"/>
                  </a:moveTo>
                  <a:cubicBezTo>
                    <a:pt x="97" y="81"/>
                    <a:pt x="50" y="160"/>
                    <a:pt x="1" y="240"/>
                  </a:cubicBezTo>
                  <a:cubicBezTo>
                    <a:pt x="50" y="160"/>
                    <a:pt x="97" y="81"/>
                    <a:pt x="144" y="0"/>
                  </a:cubicBezTo>
                  <a:close/>
                </a:path>
              </a:pathLst>
            </a:custGeom>
            <a:solidFill>
              <a:srgbClr val="FF6C6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3" name="Google Shape;1753;p57"/>
            <p:cNvSpPr/>
            <p:nvPr/>
          </p:nvSpPr>
          <p:spPr>
            <a:xfrm>
              <a:off x="3652700" y="2040425"/>
              <a:ext cx="6150" cy="6375"/>
            </a:xfrm>
            <a:custGeom>
              <a:rect b="b" l="l" r="r" t="t"/>
              <a:pathLst>
                <a:path extrusionOk="0" h="255" w="246">
                  <a:moveTo>
                    <a:pt x="246" y="0"/>
                  </a:moveTo>
                  <a:cubicBezTo>
                    <a:pt x="165" y="87"/>
                    <a:pt x="83" y="170"/>
                    <a:pt x="0" y="255"/>
                  </a:cubicBezTo>
                  <a:cubicBezTo>
                    <a:pt x="83" y="171"/>
                    <a:pt x="165" y="87"/>
                    <a:pt x="246" y="0"/>
                  </a:cubicBezTo>
                  <a:close/>
                </a:path>
              </a:pathLst>
            </a:custGeom>
            <a:solidFill>
              <a:srgbClr val="FF6C6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4" name="Google Shape;1754;p57"/>
            <p:cNvSpPr/>
            <p:nvPr/>
          </p:nvSpPr>
          <p:spPr>
            <a:xfrm>
              <a:off x="3686525" y="2000800"/>
              <a:ext cx="4575" cy="6325"/>
            </a:xfrm>
            <a:custGeom>
              <a:rect b="b" l="l" r="r" t="t"/>
              <a:pathLst>
                <a:path extrusionOk="0" h="253" w="183">
                  <a:moveTo>
                    <a:pt x="183" y="1"/>
                  </a:moveTo>
                  <a:cubicBezTo>
                    <a:pt x="123" y="86"/>
                    <a:pt x="61" y="169"/>
                    <a:pt x="0" y="253"/>
                  </a:cubicBezTo>
                  <a:cubicBezTo>
                    <a:pt x="61" y="169"/>
                    <a:pt x="123" y="86"/>
                    <a:pt x="183" y="1"/>
                  </a:cubicBezTo>
                  <a:close/>
                </a:path>
              </a:pathLst>
            </a:custGeom>
            <a:solidFill>
              <a:srgbClr val="FF6C6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5" name="Google Shape;1755;p57"/>
            <p:cNvSpPr/>
            <p:nvPr/>
          </p:nvSpPr>
          <p:spPr>
            <a:xfrm>
              <a:off x="3696500" y="1986750"/>
              <a:ext cx="4075" cy="6175"/>
            </a:xfrm>
            <a:custGeom>
              <a:rect b="b" l="l" r="r" t="t"/>
              <a:pathLst>
                <a:path extrusionOk="0" h="247" w="163">
                  <a:moveTo>
                    <a:pt x="162" y="0"/>
                  </a:moveTo>
                  <a:cubicBezTo>
                    <a:pt x="109" y="82"/>
                    <a:pt x="55" y="164"/>
                    <a:pt x="1" y="247"/>
                  </a:cubicBezTo>
                  <a:cubicBezTo>
                    <a:pt x="55" y="164"/>
                    <a:pt x="109" y="82"/>
                    <a:pt x="162" y="0"/>
                  </a:cubicBezTo>
                  <a:close/>
                </a:path>
              </a:pathLst>
            </a:custGeom>
            <a:solidFill>
              <a:srgbClr val="FF6C6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6" name="Google Shape;1756;p57"/>
            <p:cNvSpPr/>
            <p:nvPr/>
          </p:nvSpPr>
          <p:spPr>
            <a:xfrm>
              <a:off x="3640100" y="2052625"/>
              <a:ext cx="6825" cy="6350"/>
            </a:xfrm>
            <a:custGeom>
              <a:rect b="b" l="l" r="r" t="t"/>
              <a:pathLst>
                <a:path extrusionOk="0" h="254" w="273">
                  <a:moveTo>
                    <a:pt x="273" y="1"/>
                  </a:moveTo>
                  <a:cubicBezTo>
                    <a:pt x="184" y="87"/>
                    <a:pt x="92" y="170"/>
                    <a:pt x="0" y="254"/>
                  </a:cubicBezTo>
                  <a:cubicBezTo>
                    <a:pt x="92" y="170"/>
                    <a:pt x="184" y="87"/>
                    <a:pt x="273" y="1"/>
                  </a:cubicBezTo>
                  <a:close/>
                </a:path>
              </a:pathLst>
            </a:custGeom>
            <a:solidFill>
              <a:srgbClr val="FF6C6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7" name="Google Shape;1757;p57"/>
            <p:cNvSpPr/>
            <p:nvPr/>
          </p:nvSpPr>
          <p:spPr>
            <a:xfrm>
              <a:off x="3291625" y="2752175"/>
              <a:ext cx="1529925" cy="847550"/>
            </a:xfrm>
            <a:custGeom>
              <a:rect b="b" l="l" r="r" t="t"/>
              <a:pathLst>
                <a:path extrusionOk="0" h="33902" w="61197">
                  <a:moveTo>
                    <a:pt x="8305" y="0"/>
                  </a:moveTo>
                  <a:cubicBezTo>
                    <a:pt x="7854" y="1572"/>
                    <a:pt x="7165" y="3064"/>
                    <a:pt x="6261" y="4427"/>
                  </a:cubicBezTo>
                  <a:lnTo>
                    <a:pt x="386" y="13290"/>
                  </a:lnTo>
                  <a:cubicBezTo>
                    <a:pt x="252" y="13492"/>
                    <a:pt x="126" y="13697"/>
                    <a:pt x="0" y="13901"/>
                  </a:cubicBezTo>
                  <a:lnTo>
                    <a:pt x="0" y="22176"/>
                  </a:lnTo>
                  <a:cubicBezTo>
                    <a:pt x="0" y="28652"/>
                    <a:pt x="5250" y="33902"/>
                    <a:pt x="11727" y="33902"/>
                  </a:cubicBezTo>
                  <a:lnTo>
                    <a:pt x="41783" y="33902"/>
                  </a:lnTo>
                  <a:cubicBezTo>
                    <a:pt x="42748" y="29994"/>
                    <a:pt x="44762" y="26423"/>
                    <a:pt x="47609" y="23576"/>
                  </a:cubicBezTo>
                  <a:lnTo>
                    <a:pt x="49646" y="21537"/>
                  </a:lnTo>
                  <a:cubicBezTo>
                    <a:pt x="52710" y="18475"/>
                    <a:pt x="56864" y="16754"/>
                    <a:pt x="61197" y="16754"/>
                  </a:cubicBezTo>
                  <a:lnTo>
                    <a:pt x="42800" y="16754"/>
                  </a:lnTo>
                  <a:lnTo>
                    <a:pt x="37017" y="2469"/>
                  </a:lnTo>
                  <a:cubicBezTo>
                    <a:pt x="36696" y="1672"/>
                    <a:pt x="36453" y="845"/>
                    <a:pt x="36295" y="0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8" name="Google Shape;1758;p57"/>
            <p:cNvSpPr/>
            <p:nvPr/>
          </p:nvSpPr>
          <p:spPr>
            <a:xfrm>
              <a:off x="3124850" y="3099700"/>
              <a:ext cx="1211350" cy="632425"/>
            </a:xfrm>
            <a:custGeom>
              <a:rect b="b" l="l" r="r" t="t"/>
              <a:pathLst>
                <a:path extrusionOk="0" h="25297" w="48454">
                  <a:moveTo>
                    <a:pt x="6673" y="0"/>
                  </a:moveTo>
                  <a:cubicBezTo>
                    <a:pt x="0" y="11018"/>
                    <a:pt x="7904" y="25296"/>
                    <a:pt x="20968" y="25296"/>
                  </a:cubicBezTo>
                  <a:lnTo>
                    <a:pt x="47809" y="25296"/>
                  </a:lnTo>
                  <a:cubicBezTo>
                    <a:pt x="47809" y="23512"/>
                    <a:pt x="48026" y="21734"/>
                    <a:pt x="48454" y="20001"/>
                  </a:cubicBezTo>
                  <a:lnTo>
                    <a:pt x="18398" y="20001"/>
                  </a:lnTo>
                  <a:cubicBezTo>
                    <a:pt x="11923" y="20001"/>
                    <a:pt x="6673" y="14751"/>
                    <a:pt x="6673" y="8275"/>
                  </a:cubicBezTo>
                  <a:lnTo>
                    <a:pt x="6673" y="0"/>
                  </a:lnTo>
                  <a:close/>
                </a:path>
              </a:pathLst>
            </a:custGeom>
            <a:solidFill>
              <a:srgbClr val="E2A33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9" name="Google Shape;1759;p57"/>
            <p:cNvSpPr/>
            <p:nvPr/>
          </p:nvSpPr>
          <p:spPr>
            <a:xfrm>
              <a:off x="3704550" y="2353075"/>
              <a:ext cx="598375" cy="113025"/>
            </a:xfrm>
            <a:custGeom>
              <a:rect b="b" l="l" r="r" t="t"/>
              <a:pathLst>
                <a:path extrusionOk="0" h="4521" w="23935">
                  <a:moveTo>
                    <a:pt x="17444" y="1"/>
                  </a:moveTo>
                  <a:cubicBezTo>
                    <a:pt x="17013" y="1"/>
                    <a:pt x="16576" y="92"/>
                    <a:pt x="16161" y="283"/>
                  </a:cubicBezTo>
                  <a:lnTo>
                    <a:pt x="13413" y="1547"/>
                  </a:lnTo>
                  <a:cubicBezTo>
                    <a:pt x="11157" y="2584"/>
                    <a:pt x="8764" y="3287"/>
                    <a:pt x="6306" y="3632"/>
                  </a:cubicBezTo>
                  <a:lnTo>
                    <a:pt x="0" y="4520"/>
                  </a:lnTo>
                  <a:lnTo>
                    <a:pt x="23935" y="4520"/>
                  </a:lnTo>
                  <a:lnTo>
                    <a:pt x="23015" y="4087"/>
                  </a:lnTo>
                  <a:cubicBezTo>
                    <a:pt x="21796" y="3515"/>
                    <a:pt x="20769" y="2602"/>
                    <a:pt x="20060" y="1458"/>
                  </a:cubicBezTo>
                  <a:cubicBezTo>
                    <a:pt x="19483" y="526"/>
                    <a:pt x="18481" y="1"/>
                    <a:pt x="17444" y="1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0" name="Google Shape;1760;p57"/>
            <p:cNvSpPr/>
            <p:nvPr/>
          </p:nvSpPr>
          <p:spPr>
            <a:xfrm>
              <a:off x="3545800" y="2885450"/>
              <a:ext cx="913200" cy="291575"/>
            </a:xfrm>
            <a:custGeom>
              <a:rect b="b" l="l" r="r" t="t"/>
              <a:pathLst>
                <a:path extrusionOk="0" h="11663" w="36528">
                  <a:moveTo>
                    <a:pt x="17613" y="1"/>
                  </a:moveTo>
                  <a:cubicBezTo>
                    <a:pt x="17533" y="1"/>
                    <a:pt x="17453" y="2"/>
                    <a:pt x="17374" y="3"/>
                  </a:cubicBezTo>
                  <a:cubicBezTo>
                    <a:pt x="9912" y="114"/>
                    <a:pt x="3339" y="4987"/>
                    <a:pt x="1" y="11662"/>
                  </a:cubicBezTo>
                  <a:lnTo>
                    <a:pt x="36527" y="11662"/>
                  </a:lnTo>
                  <a:cubicBezTo>
                    <a:pt x="33029" y="5158"/>
                    <a:pt x="25011" y="1"/>
                    <a:pt x="17613" y="1"/>
                  </a:cubicBezTo>
                  <a:close/>
                </a:path>
              </a:pathLst>
            </a:custGeom>
            <a:solidFill>
              <a:srgbClr val="E2A33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1" name="Google Shape;1761;p57"/>
            <p:cNvSpPr/>
            <p:nvPr/>
          </p:nvSpPr>
          <p:spPr>
            <a:xfrm>
              <a:off x="3899250" y="1781875"/>
              <a:ext cx="391650" cy="263050"/>
            </a:xfrm>
            <a:custGeom>
              <a:rect b="b" l="l" r="r" t="t"/>
              <a:pathLst>
                <a:path extrusionOk="0" h="10522" w="15666">
                  <a:moveTo>
                    <a:pt x="16" y="1"/>
                  </a:moveTo>
                  <a:cubicBezTo>
                    <a:pt x="0" y="1275"/>
                    <a:pt x="572" y="2463"/>
                    <a:pt x="1373" y="3453"/>
                  </a:cubicBezTo>
                  <a:cubicBezTo>
                    <a:pt x="1979" y="4204"/>
                    <a:pt x="2772" y="5081"/>
                    <a:pt x="3556" y="5653"/>
                  </a:cubicBezTo>
                  <a:cubicBezTo>
                    <a:pt x="4475" y="6323"/>
                    <a:pt x="5537" y="6558"/>
                    <a:pt x="6360" y="7414"/>
                  </a:cubicBezTo>
                  <a:cubicBezTo>
                    <a:pt x="7006" y="8087"/>
                    <a:pt x="7478" y="8912"/>
                    <a:pt x="8139" y="9568"/>
                  </a:cubicBezTo>
                  <a:cubicBezTo>
                    <a:pt x="8675" y="10101"/>
                    <a:pt x="9406" y="10521"/>
                    <a:pt x="10141" y="10521"/>
                  </a:cubicBezTo>
                  <a:cubicBezTo>
                    <a:pt x="10312" y="10521"/>
                    <a:pt x="10483" y="10499"/>
                    <a:pt x="10652" y="10449"/>
                  </a:cubicBezTo>
                  <a:cubicBezTo>
                    <a:pt x="12257" y="9977"/>
                    <a:pt x="12136" y="8160"/>
                    <a:pt x="12824" y="6974"/>
                  </a:cubicBezTo>
                  <a:cubicBezTo>
                    <a:pt x="13246" y="6247"/>
                    <a:pt x="13914" y="5777"/>
                    <a:pt x="14464" y="5164"/>
                  </a:cubicBezTo>
                  <a:cubicBezTo>
                    <a:pt x="15112" y="4440"/>
                    <a:pt x="15286" y="3723"/>
                    <a:pt x="15665" y="2878"/>
                  </a:cubicBezTo>
                  <a:lnTo>
                    <a:pt x="15665" y="2878"/>
                  </a:lnTo>
                  <a:cubicBezTo>
                    <a:pt x="13793" y="4507"/>
                    <a:pt x="11357" y="5431"/>
                    <a:pt x="8889" y="5431"/>
                  </a:cubicBezTo>
                  <a:cubicBezTo>
                    <a:pt x="8313" y="5431"/>
                    <a:pt x="7735" y="5381"/>
                    <a:pt x="7162" y="5277"/>
                  </a:cubicBezTo>
                  <a:cubicBezTo>
                    <a:pt x="4143" y="4731"/>
                    <a:pt x="1426" y="2724"/>
                    <a:pt x="16" y="1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2" name="Google Shape;1762;p57"/>
            <p:cNvSpPr/>
            <p:nvPr/>
          </p:nvSpPr>
          <p:spPr>
            <a:xfrm>
              <a:off x="3847200" y="2396975"/>
              <a:ext cx="242525" cy="388675"/>
            </a:xfrm>
            <a:custGeom>
              <a:rect b="b" l="l" r="r" t="t"/>
              <a:pathLst>
                <a:path extrusionOk="0" h="15547" w="9701">
                  <a:moveTo>
                    <a:pt x="5087" y="1"/>
                  </a:moveTo>
                  <a:cubicBezTo>
                    <a:pt x="5087" y="1"/>
                    <a:pt x="1" y="8095"/>
                    <a:pt x="1" y="15546"/>
                  </a:cubicBezTo>
                  <a:lnTo>
                    <a:pt x="9700" y="7260"/>
                  </a:lnTo>
                  <a:lnTo>
                    <a:pt x="508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3" name="Google Shape;1763;p57"/>
            <p:cNvSpPr/>
            <p:nvPr/>
          </p:nvSpPr>
          <p:spPr>
            <a:xfrm>
              <a:off x="3906450" y="2485950"/>
              <a:ext cx="133350" cy="189500"/>
            </a:xfrm>
            <a:custGeom>
              <a:rect b="b" l="l" r="r" t="t"/>
              <a:pathLst>
                <a:path extrusionOk="0" h="7580" w="5334">
                  <a:moveTo>
                    <a:pt x="2831" y="0"/>
                  </a:moveTo>
                  <a:cubicBezTo>
                    <a:pt x="1883" y="1901"/>
                    <a:pt x="687" y="4649"/>
                    <a:pt x="0" y="7579"/>
                  </a:cubicBezTo>
                  <a:lnTo>
                    <a:pt x="5334" y="3790"/>
                  </a:lnTo>
                  <a:lnTo>
                    <a:pt x="2831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4" name="Google Shape;1764;p57"/>
            <p:cNvSpPr/>
            <p:nvPr/>
          </p:nvSpPr>
          <p:spPr>
            <a:xfrm>
              <a:off x="4216450" y="2396975"/>
              <a:ext cx="242550" cy="388675"/>
            </a:xfrm>
            <a:custGeom>
              <a:rect b="b" l="l" r="r" t="t"/>
              <a:pathLst>
                <a:path extrusionOk="0" h="15547" w="9702">
                  <a:moveTo>
                    <a:pt x="4616" y="1"/>
                  </a:moveTo>
                  <a:lnTo>
                    <a:pt x="1" y="7260"/>
                  </a:lnTo>
                  <a:lnTo>
                    <a:pt x="9701" y="15546"/>
                  </a:lnTo>
                  <a:cubicBezTo>
                    <a:pt x="9701" y="8095"/>
                    <a:pt x="4616" y="1"/>
                    <a:pt x="461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5" name="Google Shape;1765;p57"/>
            <p:cNvSpPr/>
            <p:nvPr/>
          </p:nvSpPr>
          <p:spPr>
            <a:xfrm>
              <a:off x="4266375" y="2485950"/>
              <a:ext cx="133375" cy="189500"/>
            </a:xfrm>
            <a:custGeom>
              <a:rect b="b" l="l" r="r" t="t"/>
              <a:pathLst>
                <a:path extrusionOk="0" h="7580" w="5335">
                  <a:moveTo>
                    <a:pt x="2505" y="0"/>
                  </a:moveTo>
                  <a:lnTo>
                    <a:pt x="0" y="3790"/>
                  </a:lnTo>
                  <a:lnTo>
                    <a:pt x="5335" y="7579"/>
                  </a:lnTo>
                  <a:cubicBezTo>
                    <a:pt x="4647" y="4649"/>
                    <a:pt x="3453" y="1901"/>
                    <a:pt x="2505" y="0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6" name="Google Shape;1766;p57"/>
            <p:cNvSpPr/>
            <p:nvPr/>
          </p:nvSpPr>
          <p:spPr>
            <a:xfrm>
              <a:off x="4556775" y="2382100"/>
              <a:ext cx="381375" cy="239100"/>
            </a:xfrm>
            <a:custGeom>
              <a:rect b="b" l="l" r="r" t="t"/>
              <a:pathLst>
                <a:path extrusionOk="0" h="9564" w="15255">
                  <a:moveTo>
                    <a:pt x="8950" y="1"/>
                  </a:moveTo>
                  <a:cubicBezTo>
                    <a:pt x="8041" y="1"/>
                    <a:pt x="7071" y="367"/>
                    <a:pt x="6091" y="1271"/>
                  </a:cubicBezTo>
                  <a:cubicBezTo>
                    <a:pt x="1965" y="5079"/>
                    <a:pt x="0" y="7993"/>
                    <a:pt x="2253" y="9276"/>
                  </a:cubicBezTo>
                  <a:cubicBezTo>
                    <a:pt x="2606" y="9477"/>
                    <a:pt x="3098" y="9563"/>
                    <a:pt x="3682" y="9563"/>
                  </a:cubicBezTo>
                  <a:cubicBezTo>
                    <a:pt x="6827" y="9563"/>
                    <a:pt x="12622" y="7068"/>
                    <a:pt x="13538" y="6557"/>
                  </a:cubicBezTo>
                  <a:cubicBezTo>
                    <a:pt x="15254" y="5892"/>
                    <a:pt x="12597" y="1"/>
                    <a:pt x="8950" y="1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7" name="Google Shape;1767;p57"/>
            <p:cNvSpPr/>
            <p:nvPr/>
          </p:nvSpPr>
          <p:spPr>
            <a:xfrm>
              <a:off x="4471500" y="2989125"/>
              <a:ext cx="338250" cy="172475"/>
            </a:xfrm>
            <a:custGeom>
              <a:rect b="b" l="l" r="r" t="t"/>
              <a:pathLst>
                <a:path extrusionOk="0" h="6899" w="13530">
                  <a:moveTo>
                    <a:pt x="11951" y="0"/>
                  </a:moveTo>
                  <a:cubicBezTo>
                    <a:pt x="10759" y="0"/>
                    <a:pt x="9599" y="421"/>
                    <a:pt x="8681" y="1196"/>
                  </a:cubicBezTo>
                  <a:cubicBezTo>
                    <a:pt x="7761" y="1971"/>
                    <a:pt x="6599" y="2393"/>
                    <a:pt x="5406" y="2393"/>
                  </a:cubicBezTo>
                  <a:cubicBezTo>
                    <a:pt x="5272" y="2393"/>
                    <a:pt x="5138" y="2387"/>
                    <a:pt x="5004" y="2377"/>
                  </a:cubicBezTo>
                  <a:lnTo>
                    <a:pt x="4642" y="2348"/>
                  </a:lnTo>
                  <a:cubicBezTo>
                    <a:pt x="2834" y="3574"/>
                    <a:pt x="1262" y="5115"/>
                    <a:pt x="1" y="6899"/>
                  </a:cubicBezTo>
                  <a:lnTo>
                    <a:pt x="7627" y="6244"/>
                  </a:lnTo>
                  <a:cubicBezTo>
                    <a:pt x="8937" y="6133"/>
                    <a:pt x="10119" y="5420"/>
                    <a:pt x="10832" y="4315"/>
                  </a:cubicBezTo>
                  <a:lnTo>
                    <a:pt x="13530" y="126"/>
                  </a:lnTo>
                  <a:lnTo>
                    <a:pt x="12427" y="23"/>
                  </a:lnTo>
                  <a:cubicBezTo>
                    <a:pt x="12268" y="8"/>
                    <a:pt x="12109" y="0"/>
                    <a:pt x="11951" y="0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8" name="Google Shape;1768;p57"/>
            <p:cNvSpPr/>
            <p:nvPr/>
          </p:nvSpPr>
          <p:spPr>
            <a:xfrm>
              <a:off x="3096575" y="1486475"/>
              <a:ext cx="1338800" cy="1690550"/>
            </a:xfrm>
            <a:custGeom>
              <a:rect b="b" l="l" r="r" t="t"/>
              <a:pathLst>
                <a:path extrusionOk="0" h="67622" w="53552">
                  <a:moveTo>
                    <a:pt x="19993" y="0"/>
                  </a:moveTo>
                  <a:cubicBezTo>
                    <a:pt x="17125" y="0"/>
                    <a:pt x="14417" y="1795"/>
                    <a:pt x="13428" y="4703"/>
                  </a:cubicBezTo>
                  <a:lnTo>
                    <a:pt x="1961" y="38438"/>
                  </a:lnTo>
                  <a:cubicBezTo>
                    <a:pt x="1" y="44206"/>
                    <a:pt x="2800" y="50511"/>
                    <a:pt x="8394" y="52925"/>
                  </a:cubicBezTo>
                  <a:lnTo>
                    <a:pt x="40932" y="66966"/>
                  </a:lnTo>
                  <a:cubicBezTo>
                    <a:pt x="41936" y="67399"/>
                    <a:pt x="43017" y="67621"/>
                    <a:pt x="44108" y="67621"/>
                  </a:cubicBezTo>
                  <a:cubicBezTo>
                    <a:pt x="44208" y="67621"/>
                    <a:pt x="44308" y="67620"/>
                    <a:pt x="44409" y="67616"/>
                  </a:cubicBezTo>
                  <a:lnTo>
                    <a:pt x="50433" y="67387"/>
                  </a:lnTo>
                  <a:cubicBezTo>
                    <a:pt x="51175" y="65491"/>
                    <a:pt x="52092" y="63668"/>
                    <a:pt x="53170" y="61938"/>
                  </a:cubicBezTo>
                  <a:lnTo>
                    <a:pt x="51981" y="61844"/>
                  </a:lnTo>
                  <a:cubicBezTo>
                    <a:pt x="51333" y="61794"/>
                    <a:pt x="50909" y="61143"/>
                    <a:pt x="51122" y="60530"/>
                  </a:cubicBezTo>
                  <a:lnTo>
                    <a:pt x="53193" y="54546"/>
                  </a:lnTo>
                  <a:cubicBezTo>
                    <a:pt x="53551" y="53509"/>
                    <a:pt x="52781" y="52427"/>
                    <a:pt x="51684" y="52427"/>
                  </a:cubicBezTo>
                  <a:cubicBezTo>
                    <a:pt x="51191" y="52427"/>
                    <a:pt x="50728" y="52654"/>
                    <a:pt x="50426" y="53042"/>
                  </a:cubicBezTo>
                  <a:lnTo>
                    <a:pt x="43956" y="61340"/>
                  </a:lnTo>
                  <a:lnTo>
                    <a:pt x="40835" y="62044"/>
                  </a:lnTo>
                  <a:lnTo>
                    <a:pt x="12235" y="41069"/>
                  </a:lnTo>
                  <a:lnTo>
                    <a:pt x="7804" y="38076"/>
                  </a:lnTo>
                  <a:cubicBezTo>
                    <a:pt x="8440" y="37856"/>
                    <a:pt x="9243" y="37773"/>
                    <a:pt x="10095" y="37773"/>
                  </a:cubicBezTo>
                  <a:cubicBezTo>
                    <a:pt x="11264" y="37773"/>
                    <a:pt x="12524" y="37930"/>
                    <a:pt x="13568" y="38105"/>
                  </a:cubicBezTo>
                  <a:lnTo>
                    <a:pt x="26309" y="9774"/>
                  </a:lnTo>
                  <a:cubicBezTo>
                    <a:pt x="27883" y="6273"/>
                    <a:pt x="26310" y="2159"/>
                    <a:pt x="22802" y="600"/>
                  </a:cubicBezTo>
                  <a:cubicBezTo>
                    <a:pt x="21885" y="192"/>
                    <a:pt x="20930" y="0"/>
                    <a:pt x="19993" y="0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9" name="Google Shape;1769;p57"/>
            <p:cNvSpPr/>
            <p:nvPr/>
          </p:nvSpPr>
          <p:spPr>
            <a:xfrm>
              <a:off x="4357375" y="3034925"/>
              <a:ext cx="230200" cy="136250"/>
            </a:xfrm>
            <a:custGeom>
              <a:rect b="b" l="l" r="r" t="t"/>
              <a:pathLst>
                <a:path extrusionOk="0" h="5450" w="9208">
                  <a:moveTo>
                    <a:pt x="2739" y="0"/>
                  </a:moveTo>
                  <a:cubicBezTo>
                    <a:pt x="1660" y="1730"/>
                    <a:pt x="744" y="3553"/>
                    <a:pt x="1" y="5449"/>
                  </a:cubicBezTo>
                  <a:lnTo>
                    <a:pt x="170" y="5444"/>
                  </a:lnTo>
                  <a:lnTo>
                    <a:pt x="4566" y="5067"/>
                  </a:lnTo>
                  <a:cubicBezTo>
                    <a:pt x="5827" y="3283"/>
                    <a:pt x="7399" y="1742"/>
                    <a:pt x="9207" y="516"/>
                  </a:cubicBezTo>
                  <a:lnTo>
                    <a:pt x="2739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0" name="Google Shape;1770;p57"/>
            <p:cNvSpPr/>
            <p:nvPr/>
          </p:nvSpPr>
          <p:spPr>
            <a:xfrm>
              <a:off x="4277600" y="2958250"/>
              <a:ext cx="203600" cy="336350"/>
            </a:xfrm>
            <a:custGeom>
              <a:rect b="b" l="l" r="r" t="t"/>
              <a:pathLst>
                <a:path extrusionOk="0" h="13454" w="8144">
                  <a:moveTo>
                    <a:pt x="5478" y="0"/>
                  </a:moveTo>
                  <a:cubicBezTo>
                    <a:pt x="2766" y="3754"/>
                    <a:pt x="911" y="8124"/>
                    <a:pt x="107" y="12685"/>
                  </a:cubicBezTo>
                  <a:cubicBezTo>
                    <a:pt x="63" y="12928"/>
                    <a:pt x="24" y="13175"/>
                    <a:pt x="1" y="13423"/>
                  </a:cubicBezTo>
                  <a:cubicBezTo>
                    <a:pt x="164" y="13443"/>
                    <a:pt x="328" y="13453"/>
                    <a:pt x="493" y="13453"/>
                  </a:cubicBezTo>
                  <a:cubicBezTo>
                    <a:pt x="1667" y="13453"/>
                    <a:pt x="2872" y="12949"/>
                    <a:pt x="3794" y="12189"/>
                  </a:cubicBezTo>
                  <a:cubicBezTo>
                    <a:pt x="4069" y="11961"/>
                    <a:pt x="4326" y="11714"/>
                    <a:pt x="4566" y="11451"/>
                  </a:cubicBezTo>
                  <a:cubicBezTo>
                    <a:pt x="5478" y="9284"/>
                    <a:pt x="6640" y="7230"/>
                    <a:pt x="8029" y="5332"/>
                  </a:cubicBezTo>
                  <a:cubicBezTo>
                    <a:pt x="8144" y="4341"/>
                    <a:pt x="8142" y="3340"/>
                    <a:pt x="7836" y="2398"/>
                  </a:cubicBezTo>
                  <a:cubicBezTo>
                    <a:pt x="7475" y="1287"/>
                    <a:pt x="6582" y="284"/>
                    <a:pt x="547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1" name="Google Shape;1771;p57"/>
            <p:cNvSpPr/>
            <p:nvPr/>
          </p:nvSpPr>
          <p:spPr>
            <a:xfrm>
              <a:off x="4414550" y="2936425"/>
              <a:ext cx="199475" cy="155150"/>
            </a:xfrm>
            <a:custGeom>
              <a:rect b="b" l="l" r="r" t="t"/>
              <a:pathLst>
                <a:path extrusionOk="0" h="6206" w="7979">
                  <a:moveTo>
                    <a:pt x="2736" y="0"/>
                  </a:moveTo>
                  <a:cubicBezTo>
                    <a:pt x="1951" y="0"/>
                    <a:pt x="1190" y="61"/>
                    <a:pt x="488" y="216"/>
                  </a:cubicBezTo>
                  <a:cubicBezTo>
                    <a:pt x="321" y="433"/>
                    <a:pt x="160" y="653"/>
                    <a:pt x="1" y="873"/>
                  </a:cubicBezTo>
                  <a:cubicBezTo>
                    <a:pt x="1104" y="1157"/>
                    <a:pt x="1997" y="2160"/>
                    <a:pt x="2358" y="3271"/>
                  </a:cubicBezTo>
                  <a:cubicBezTo>
                    <a:pt x="2664" y="4213"/>
                    <a:pt x="2666" y="5214"/>
                    <a:pt x="2550" y="6205"/>
                  </a:cubicBezTo>
                  <a:cubicBezTo>
                    <a:pt x="4102" y="4084"/>
                    <a:pt x="5926" y="2161"/>
                    <a:pt x="7978" y="518"/>
                  </a:cubicBezTo>
                  <a:cubicBezTo>
                    <a:pt x="6378" y="305"/>
                    <a:pt x="4497" y="0"/>
                    <a:pt x="2736" y="0"/>
                  </a:cubicBezTo>
                  <a:close/>
                </a:path>
              </a:pathLst>
            </a:custGeom>
            <a:solidFill>
              <a:srgbClr val="EEECE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2" name="Google Shape;1772;p57"/>
            <p:cNvSpPr/>
            <p:nvPr/>
          </p:nvSpPr>
          <p:spPr>
            <a:xfrm>
              <a:off x="4276625" y="3244525"/>
              <a:ext cx="115125" cy="112800"/>
            </a:xfrm>
            <a:custGeom>
              <a:rect b="b" l="l" r="r" t="t"/>
              <a:pathLst>
                <a:path extrusionOk="0" h="4512" w="4605">
                  <a:moveTo>
                    <a:pt x="4605" y="0"/>
                  </a:moveTo>
                  <a:lnTo>
                    <a:pt x="4605" y="0"/>
                  </a:lnTo>
                  <a:cubicBezTo>
                    <a:pt x="4365" y="263"/>
                    <a:pt x="4106" y="510"/>
                    <a:pt x="3833" y="738"/>
                  </a:cubicBezTo>
                  <a:cubicBezTo>
                    <a:pt x="2911" y="1498"/>
                    <a:pt x="1706" y="2002"/>
                    <a:pt x="532" y="2002"/>
                  </a:cubicBezTo>
                  <a:cubicBezTo>
                    <a:pt x="367" y="2002"/>
                    <a:pt x="203" y="1992"/>
                    <a:pt x="40" y="1972"/>
                  </a:cubicBezTo>
                  <a:lnTo>
                    <a:pt x="40" y="1972"/>
                  </a:lnTo>
                  <a:cubicBezTo>
                    <a:pt x="1" y="2360"/>
                    <a:pt x="2" y="2750"/>
                    <a:pt x="94" y="3128"/>
                  </a:cubicBezTo>
                  <a:cubicBezTo>
                    <a:pt x="242" y="3747"/>
                    <a:pt x="683" y="4334"/>
                    <a:pt x="1302" y="4477"/>
                  </a:cubicBezTo>
                  <a:cubicBezTo>
                    <a:pt x="1401" y="4500"/>
                    <a:pt x="1501" y="4511"/>
                    <a:pt x="1600" y="4511"/>
                  </a:cubicBezTo>
                  <a:cubicBezTo>
                    <a:pt x="2158" y="4511"/>
                    <a:pt x="2704" y="4169"/>
                    <a:pt x="3054" y="3719"/>
                  </a:cubicBezTo>
                  <a:cubicBezTo>
                    <a:pt x="3467" y="3188"/>
                    <a:pt x="3671" y="2528"/>
                    <a:pt x="3886" y="1892"/>
                  </a:cubicBezTo>
                  <a:cubicBezTo>
                    <a:pt x="4104" y="1256"/>
                    <a:pt x="4344" y="622"/>
                    <a:pt x="4605" y="0"/>
                  </a:cubicBezTo>
                  <a:close/>
                </a:path>
              </a:pathLst>
            </a:custGeom>
            <a:solidFill>
              <a:srgbClr val="EEECE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3" name="Google Shape;1773;p57"/>
            <p:cNvSpPr/>
            <p:nvPr/>
          </p:nvSpPr>
          <p:spPr>
            <a:xfrm>
              <a:off x="3934775" y="707550"/>
              <a:ext cx="596825" cy="684575"/>
            </a:xfrm>
            <a:custGeom>
              <a:rect b="b" l="l" r="r" t="t"/>
              <a:pathLst>
                <a:path extrusionOk="0" h="27383" w="23873">
                  <a:moveTo>
                    <a:pt x="19977" y="1"/>
                  </a:moveTo>
                  <a:lnTo>
                    <a:pt x="19977" y="1"/>
                  </a:lnTo>
                  <a:cubicBezTo>
                    <a:pt x="16923" y="7029"/>
                    <a:pt x="5941" y="15301"/>
                    <a:pt x="1" y="17549"/>
                  </a:cubicBezTo>
                  <a:cubicBezTo>
                    <a:pt x="957" y="21656"/>
                    <a:pt x="3902" y="25216"/>
                    <a:pt x="8159" y="26773"/>
                  </a:cubicBezTo>
                  <a:cubicBezTo>
                    <a:pt x="9291" y="27186"/>
                    <a:pt x="10449" y="27382"/>
                    <a:pt x="11588" y="27382"/>
                  </a:cubicBezTo>
                  <a:cubicBezTo>
                    <a:pt x="15667" y="27382"/>
                    <a:pt x="19498" y="24867"/>
                    <a:pt x="20980" y="20813"/>
                  </a:cubicBezTo>
                  <a:lnTo>
                    <a:pt x="23437" y="14086"/>
                  </a:lnTo>
                  <a:cubicBezTo>
                    <a:pt x="19026" y="9990"/>
                    <a:pt x="23873" y="1422"/>
                    <a:pt x="19977" y="1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4" name="Google Shape;1774;p57"/>
            <p:cNvSpPr/>
            <p:nvPr/>
          </p:nvSpPr>
          <p:spPr>
            <a:xfrm>
              <a:off x="2418400" y="2513200"/>
              <a:ext cx="4153875" cy="2345375"/>
            </a:xfrm>
            <a:custGeom>
              <a:rect b="b" l="l" r="r" t="t"/>
              <a:pathLst>
                <a:path extrusionOk="0" h="93815" w="166155">
                  <a:moveTo>
                    <a:pt x="17449" y="0"/>
                  </a:moveTo>
                  <a:cubicBezTo>
                    <a:pt x="7814" y="0"/>
                    <a:pt x="1" y="7812"/>
                    <a:pt x="1" y="17449"/>
                  </a:cubicBezTo>
                  <a:lnTo>
                    <a:pt x="1" y="86265"/>
                  </a:lnTo>
                  <a:cubicBezTo>
                    <a:pt x="1" y="90434"/>
                    <a:pt x="3381" y="93813"/>
                    <a:pt x="7551" y="93813"/>
                  </a:cubicBezTo>
                  <a:lnTo>
                    <a:pt x="27349" y="93813"/>
                  </a:lnTo>
                  <a:cubicBezTo>
                    <a:pt x="31519" y="93813"/>
                    <a:pt x="34897" y="90434"/>
                    <a:pt x="34897" y="86265"/>
                  </a:cubicBezTo>
                  <a:lnTo>
                    <a:pt x="34897" y="65587"/>
                  </a:lnTo>
                  <a:lnTo>
                    <a:pt x="135376" y="65587"/>
                  </a:lnTo>
                  <a:lnTo>
                    <a:pt x="135376" y="86265"/>
                  </a:lnTo>
                  <a:cubicBezTo>
                    <a:pt x="135376" y="90434"/>
                    <a:pt x="138358" y="93815"/>
                    <a:pt x="142035" y="93815"/>
                  </a:cubicBezTo>
                  <a:lnTo>
                    <a:pt x="159495" y="93815"/>
                  </a:lnTo>
                  <a:cubicBezTo>
                    <a:pt x="163172" y="93815"/>
                    <a:pt x="166154" y="90434"/>
                    <a:pt x="166154" y="86265"/>
                  </a:cubicBezTo>
                  <a:lnTo>
                    <a:pt x="166154" y="17449"/>
                  </a:lnTo>
                  <a:cubicBezTo>
                    <a:pt x="166154" y="7813"/>
                    <a:pt x="159264" y="0"/>
                    <a:pt x="150765" y="0"/>
                  </a:cubicBezTo>
                  <a:cubicBezTo>
                    <a:pt x="142266" y="0"/>
                    <a:pt x="135376" y="7813"/>
                    <a:pt x="135376" y="17449"/>
                  </a:cubicBezTo>
                  <a:lnTo>
                    <a:pt x="135376" y="47533"/>
                  </a:lnTo>
                  <a:cubicBezTo>
                    <a:pt x="133186" y="45694"/>
                    <a:pt x="130601" y="44631"/>
                    <a:pt x="127830" y="44631"/>
                  </a:cubicBezTo>
                  <a:lnTo>
                    <a:pt x="76083" y="48756"/>
                  </a:lnTo>
                  <a:lnTo>
                    <a:pt x="34897" y="46954"/>
                  </a:lnTo>
                  <a:lnTo>
                    <a:pt x="34897" y="17449"/>
                  </a:lnTo>
                  <a:cubicBezTo>
                    <a:pt x="34897" y="7812"/>
                    <a:pt x="27086" y="0"/>
                    <a:pt x="17449" y="0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5" name="Google Shape;1775;p57"/>
            <p:cNvSpPr/>
            <p:nvPr/>
          </p:nvSpPr>
          <p:spPr>
            <a:xfrm>
              <a:off x="5006075" y="3329050"/>
              <a:ext cx="405900" cy="628300"/>
            </a:xfrm>
            <a:custGeom>
              <a:rect b="b" l="l" r="r" t="t"/>
              <a:pathLst>
                <a:path extrusionOk="0" h="25132" w="16236">
                  <a:moveTo>
                    <a:pt x="13090" y="1"/>
                  </a:moveTo>
                  <a:cubicBezTo>
                    <a:pt x="12515" y="3803"/>
                    <a:pt x="10564" y="7407"/>
                    <a:pt x="7925" y="10249"/>
                  </a:cubicBezTo>
                  <a:cubicBezTo>
                    <a:pt x="5661" y="12685"/>
                    <a:pt x="2928" y="14615"/>
                    <a:pt x="0" y="16213"/>
                  </a:cubicBezTo>
                  <a:lnTo>
                    <a:pt x="4739" y="25131"/>
                  </a:lnTo>
                  <a:cubicBezTo>
                    <a:pt x="7202" y="23668"/>
                    <a:pt x="9410" y="21776"/>
                    <a:pt x="11213" y="19550"/>
                  </a:cubicBezTo>
                  <a:cubicBezTo>
                    <a:pt x="13784" y="16373"/>
                    <a:pt x="15518" y="12529"/>
                    <a:pt x="16236" y="8507"/>
                  </a:cubicBezTo>
                  <a:cubicBezTo>
                    <a:pt x="15790" y="6934"/>
                    <a:pt x="15369" y="5440"/>
                    <a:pt x="14977" y="4052"/>
                  </a:cubicBezTo>
                  <a:cubicBezTo>
                    <a:pt x="14571" y="2608"/>
                    <a:pt x="13933" y="1240"/>
                    <a:pt x="13090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6" name="Google Shape;1776;p57"/>
            <p:cNvSpPr/>
            <p:nvPr/>
          </p:nvSpPr>
          <p:spPr>
            <a:xfrm>
              <a:off x="5124575" y="3541725"/>
              <a:ext cx="864650" cy="1934525"/>
            </a:xfrm>
            <a:custGeom>
              <a:rect b="b" l="l" r="r" t="t"/>
              <a:pathLst>
                <a:path extrusionOk="0" h="77381" w="34586">
                  <a:moveTo>
                    <a:pt x="11497" y="0"/>
                  </a:moveTo>
                  <a:cubicBezTo>
                    <a:pt x="10778" y="4022"/>
                    <a:pt x="9046" y="7866"/>
                    <a:pt x="6474" y="11043"/>
                  </a:cubicBezTo>
                  <a:cubicBezTo>
                    <a:pt x="4671" y="13270"/>
                    <a:pt x="2462" y="15161"/>
                    <a:pt x="1" y="16624"/>
                  </a:cubicBezTo>
                  <a:lnTo>
                    <a:pt x="20690" y="55563"/>
                  </a:lnTo>
                  <a:cubicBezTo>
                    <a:pt x="21898" y="60849"/>
                    <a:pt x="20237" y="70516"/>
                    <a:pt x="18575" y="71574"/>
                  </a:cubicBezTo>
                  <a:cubicBezTo>
                    <a:pt x="16913" y="72631"/>
                    <a:pt x="12533" y="72916"/>
                    <a:pt x="12533" y="77381"/>
                  </a:cubicBezTo>
                  <a:lnTo>
                    <a:pt x="27826" y="77381"/>
                  </a:lnTo>
                  <a:cubicBezTo>
                    <a:pt x="30659" y="73085"/>
                    <a:pt x="28091" y="68251"/>
                    <a:pt x="30508" y="64021"/>
                  </a:cubicBezTo>
                  <a:cubicBezTo>
                    <a:pt x="32924" y="59792"/>
                    <a:pt x="34585" y="57526"/>
                    <a:pt x="33075" y="55713"/>
                  </a:cubicBezTo>
                  <a:cubicBezTo>
                    <a:pt x="31564" y="53900"/>
                    <a:pt x="28847" y="53296"/>
                    <a:pt x="26429" y="49218"/>
                  </a:cubicBezTo>
                  <a:cubicBezTo>
                    <a:pt x="24786" y="46446"/>
                    <a:pt x="16583" y="17961"/>
                    <a:pt x="11497" y="0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7" name="Google Shape;1777;p57"/>
            <p:cNvSpPr/>
            <p:nvPr/>
          </p:nvSpPr>
          <p:spPr>
            <a:xfrm>
              <a:off x="4592000" y="3726425"/>
              <a:ext cx="369325" cy="302825"/>
            </a:xfrm>
            <a:custGeom>
              <a:rect b="b" l="l" r="r" t="t"/>
              <a:pathLst>
                <a:path extrusionOk="0" h="12113" w="14773">
                  <a:moveTo>
                    <a:pt x="1555" y="0"/>
                  </a:moveTo>
                  <a:lnTo>
                    <a:pt x="1555" y="0"/>
                  </a:lnTo>
                  <a:cubicBezTo>
                    <a:pt x="0" y="2927"/>
                    <a:pt x="1146" y="6768"/>
                    <a:pt x="3584" y="9012"/>
                  </a:cubicBezTo>
                  <a:cubicBezTo>
                    <a:pt x="5575" y="10846"/>
                    <a:pt x="8224" y="11766"/>
                    <a:pt x="10932" y="12113"/>
                  </a:cubicBezTo>
                  <a:cubicBezTo>
                    <a:pt x="12231" y="9040"/>
                    <a:pt x="13524" y="5988"/>
                    <a:pt x="14773" y="3044"/>
                  </a:cubicBezTo>
                  <a:lnTo>
                    <a:pt x="14773" y="3044"/>
                  </a:lnTo>
                  <a:cubicBezTo>
                    <a:pt x="13592" y="3337"/>
                    <a:pt x="12368" y="3482"/>
                    <a:pt x="11143" y="3482"/>
                  </a:cubicBezTo>
                  <a:cubicBezTo>
                    <a:pt x="7651" y="3482"/>
                    <a:pt x="4144" y="2302"/>
                    <a:pt x="1555" y="0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8" name="Google Shape;1778;p57"/>
            <p:cNvSpPr/>
            <p:nvPr/>
          </p:nvSpPr>
          <p:spPr>
            <a:xfrm>
              <a:off x="4320075" y="3485675"/>
              <a:ext cx="361300" cy="246450"/>
            </a:xfrm>
            <a:custGeom>
              <a:rect b="b" l="l" r="r" t="t"/>
              <a:pathLst>
                <a:path extrusionOk="0" h="9858" w="14452">
                  <a:moveTo>
                    <a:pt x="14451" y="1"/>
                  </a:moveTo>
                  <a:lnTo>
                    <a:pt x="14283" y="101"/>
                  </a:lnTo>
                  <a:cubicBezTo>
                    <a:pt x="10110" y="2551"/>
                    <a:pt x="5459" y="4073"/>
                    <a:pt x="645" y="4562"/>
                  </a:cubicBezTo>
                  <a:cubicBezTo>
                    <a:pt x="217" y="6295"/>
                    <a:pt x="0" y="8073"/>
                    <a:pt x="0" y="9857"/>
                  </a:cubicBezTo>
                  <a:lnTo>
                    <a:pt x="8025" y="9857"/>
                  </a:lnTo>
                  <a:cubicBezTo>
                    <a:pt x="9113" y="6749"/>
                    <a:pt x="14451" y="1"/>
                    <a:pt x="14451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9" name="Google Shape;1779;p57"/>
            <p:cNvSpPr/>
            <p:nvPr/>
          </p:nvSpPr>
          <p:spPr>
            <a:xfrm>
              <a:off x="4123700" y="3171000"/>
              <a:ext cx="1022075" cy="2305225"/>
            </a:xfrm>
            <a:custGeom>
              <a:rect b="b" l="l" r="r" t="t"/>
              <a:pathLst>
                <a:path extrusionOk="0" h="92209" w="40883">
                  <a:moveTo>
                    <a:pt x="27914" y="1"/>
                  </a:moveTo>
                  <a:cubicBezTo>
                    <a:pt x="23581" y="1"/>
                    <a:pt x="19427" y="1722"/>
                    <a:pt x="16363" y="4784"/>
                  </a:cubicBezTo>
                  <a:lnTo>
                    <a:pt x="14326" y="6823"/>
                  </a:lnTo>
                  <a:cubicBezTo>
                    <a:pt x="11479" y="9670"/>
                    <a:pt x="9465" y="13241"/>
                    <a:pt x="8501" y="17149"/>
                  </a:cubicBezTo>
                  <a:cubicBezTo>
                    <a:pt x="13314" y="16660"/>
                    <a:pt x="17965" y="15138"/>
                    <a:pt x="22138" y="12688"/>
                  </a:cubicBezTo>
                  <a:lnTo>
                    <a:pt x="22306" y="12588"/>
                  </a:lnTo>
                  <a:lnTo>
                    <a:pt x="22306" y="12588"/>
                  </a:lnTo>
                  <a:cubicBezTo>
                    <a:pt x="22306" y="12588"/>
                    <a:pt x="16968" y="19336"/>
                    <a:pt x="15880" y="22444"/>
                  </a:cubicBezTo>
                  <a:cubicBezTo>
                    <a:pt x="11480" y="31420"/>
                    <a:pt x="12991" y="51661"/>
                    <a:pt x="9064" y="60270"/>
                  </a:cubicBezTo>
                  <a:cubicBezTo>
                    <a:pt x="5136" y="68881"/>
                    <a:pt x="0" y="70542"/>
                    <a:pt x="454" y="74167"/>
                  </a:cubicBezTo>
                  <a:cubicBezTo>
                    <a:pt x="907" y="77792"/>
                    <a:pt x="5136" y="81116"/>
                    <a:pt x="6799" y="84137"/>
                  </a:cubicBezTo>
                  <a:cubicBezTo>
                    <a:pt x="8459" y="87158"/>
                    <a:pt x="7251" y="91991"/>
                    <a:pt x="10876" y="92142"/>
                  </a:cubicBezTo>
                  <a:cubicBezTo>
                    <a:pt x="12085" y="92192"/>
                    <a:pt x="14301" y="92209"/>
                    <a:pt x="16718" y="92209"/>
                  </a:cubicBezTo>
                  <a:cubicBezTo>
                    <a:pt x="21551" y="92209"/>
                    <a:pt x="27190" y="92142"/>
                    <a:pt x="27190" y="92142"/>
                  </a:cubicBezTo>
                  <a:cubicBezTo>
                    <a:pt x="26888" y="87006"/>
                    <a:pt x="20846" y="88214"/>
                    <a:pt x="19185" y="86251"/>
                  </a:cubicBezTo>
                  <a:cubicBezTo>
                    <a:pt x="17524" y="84287"/>
                    <a:pt x="12992" y="76432"/>
                    <a:pt x="13899" y="72657"/>
                  </a:cubicBezTo>
                  <a:cubicBezTo>
                    <a:pt x="14357" y="70748"/>
                    <a:pt x="22110" y="52203"/>
                    <a:pt x="29665" y="34330"/>
                  </a:cubicBezTo>
                  <a:cubicBezTo>
                    <a:pt x="26956" y="33982"/>
                    <a:pt x="24307" y="33061"/>
                    <a:pt x="22317" y="31229"/>
                  </a:cubicBezTo>
                  <a:cubicBezTo>
                    <a:pt x="19880" y="28984"/>
                    <a:pt x="18732" y="25142"/>
                    <a:pt x="20289" y="22217"/>
                  </a:cubicBezTo>
                  <a:lnTo>
                    <a:pt x="20289" y="22217"/>
                  </a:lnTo>
                  <a:cubicBezTo>
                    <a:pt x="22877" y="24518"/>
                    <a:pt x="26385" y="25699"/>
                    <a:pt x="29877" y="25699"/>
                  </a:cubicBezTo>
                  <a:cubicBezTo>
                    <a:pt x="31102" y="25699"/>
                    <a:pt x="32324" y="25554"/>
                    <a:pt x="33505" y="25261"/>
                  </a:cubicBezTo>
                  <a:cubicBezTo>
                    <a:pt x="35045" y="21631"/>
                    <a:pt x="36518" y="18165"/>
                    <a:pt x="37853" y="15028"/>
                  </a:cubicBezTo>
                  <a:cubicBezTo>
                    <a:pt x="40882" y="7904"/>
                    <a:pt x="35654" y="1"/>
                    <a:pt x="27914" y="1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0" name="Google Shape;1780;p57"/>
            <p:cNvSpPr/>
            <p:nvPr/>
          </p:nvSpPr>
          <p:spPr>
            <a:xfrm>
              <a:off x="4627750" y="2969600"/>
              <a:ext cx="729450" cy="803075"/>
            </a:xfrm>
            <a:custGeom>
              <a:rect b="b" l="l" r="r" t="t"/>
              <a:pathLst>
                <a:path extrusionOk="0" h="32123" w="29178">
                  <a:moveTo>
                    <a:pt x="21111" y="0"/>
                  </a:moveTo>
                  <a:cubicBezTo>
                    <a:pt x="20610" y="858"/>
                    <a:pt x="19751" y="1803"/>
                    <a:pt x="19250" y="2659"/>
                  </a:cubicBezTo>
                  <a:cubicBezTo>
                    <a:pt x="21253" y="3692"/>
                    <a:pt x="22853" y="5388"/>
                    <a:pt x="23897" y="7386"/>
                  </a:cubicBezTo>
                  <a:cubicBezTo>
                    <a:pt x="24784" y="9084"/>
                    <a:pt x="25271" y="11000"/>
                    <a:pt x="25261" y="12916"/>
                  </a:cubicBezTo>
                  <a:cubicBezTo>
                    <a:pt x="25243" y="17085"/>
                    <a:pt x="23019" y="21114"/>
                    <a:pt x="19686" y="23622"/>
                  </a:cubicBezTo>
                  <a:cubicBezTo>
                    <a:pt x="16827" y="25772"/>
                    <a:pt x="13229" y="26833"/>
                    <a:pt x="9643" y="26833"/>
                  </a:cubicBezTo>
                  <a:cubicBezTo>
                    <a:pt x="9050" y="26833"/>
                    <a:pt x="8458" y="26804"/>
                    <a:pt x="7869" y="26746"/>
                  </a:cubicBezTo>
                  <a:cubicBezTo>
                    <a:pt x="6593" y="26620"/>
                    <a:pt x="5320" y="26365"/>
                    <a:pt x="4042" y="26365"/>
                  </a:cubicBezTo>
                  <a:cubicBezTo>
                    <a:pt x="3873" y="26365"/>
                    <a:pt x="3705" y="26370"/>
                    <a:pt x="3536" y="26380"/>
                  </a:cubicBezTo>
                  <a:cubicBezTo>
                    <a:pt x="2218" y="26456"/>
                    <a:pt x="845" y="26924"/>
                    <a:pt x="0" y="27915"/>
                  </a:cubicBezTo>
                  <a:cubicBezTo>
                    <a:pt x="816" y="29459"/>
                    <a:pt x="2269" y="30695"/>
                    <a:pt x="3905" y="31365"/>
                  </a:cubicBezTo>
                  <a:cubicBezTo>
                    <a:pt x="5221" y="31904"/>
                    <a:pt x="6635" y="32122"/>
                    <a:pt x="8062" y="32122"/>
                  </a:cubicBezTo>
                  <a:cubicBezTo>
                    <a:pt x="9144" y="32122"/>
                    <a:pt x="10233" y="31997"/>
                    <a:pt x="11292" y="31791"/>
                  </a:cubicBezTo>
                  <a:cubicBezTo>
                    <a:pt x="16747" y="30732"/>
                    <a:pt x="21760" y="27539"/>
                    <a:pt x="25027" y="23044"/>
                  </a:cubicBezTo>
                  <a:cubicBezTo>
                    <a:pt x="27386" y="19799"/>
                    <a:pt x="28818" y="15899"/>
                    <a:pt x="29178" y="11906"/>
                  </a:cubicBezTo>
                  <a:cubicBezTo>
                    <a:pt x="28768" y="9236"/>
                    <a:pt x="27714" y="6659"/>
                    <a:pt x="26136" y="4478"/>
                  </a:cubicBezTo>
                  <a:cubicBezTo>
                    <a:pt x="24806" y="2643"/>
                    <a:pt x="23106" y="1089"/>
                    <a:pt x="2111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1" name="Google Shape;1781;p57"/>
            <p:cNvSpPr/>
            <p:nvPr/>
          </p:nvSpPr>
          <p:spPr>
            <a:xfrm>
              <a:off x="2647225" y="2801700"/>
              <a:ext cx="414850" cy="414850"/>
            </a:xfrm>
            <a:custGeom>
              <a:rect b="b" l="l" r="r" t="t"/>
              <a:pathLst>
                <a:path extrusionOk="0" h="16594" w="16594">
                  <a:moveTo>
                    <a:pt x="8296" y="0"/>
                  </a:moveTo>
                  <a:cubicBezTo>
                    <a:pt x="6097" y="0"/>
                    <a:pt x="3986" y="875"/>
                    <a:pt x="2429" y="2430"/>
                  </a:cubicBezTo>
                  <a:cubicBezTo>
                    <a:pt x="874" y="3986"/>
                    <a:pt x="0" y="6097"/>
                    <a:pt x="0" y="8296"/>
                  </a:cubicBezTo>
                  <a:cubicBezTo>
                    <a:pt x="0" y="10497"/>
                    <a:pt x="874" y="12608"/>
                    <a:pt x="2429" y="14163"/>
                  </a:cubicBezTo>
                  <a:cubicBezTo>
                    <a:pt x="3986" y="15720"/>
                    <a:pt x="6097" y="16594"/>
                    <a:pt x="8296" y="16594"/>
                  </a:cubicBezTo>
                  <a:cubicBezTo>
                    <a:pt x="10497" y="16594"/>
                    <a:pt x="12608" y="15720"/>
                    <a:pt x="14164" y="14163"/>
                  </a:cubicBezTo>
                  <a:cubicBezTo>
                    <a:pt x="15719" y="12608"/>
                    <a:pt x="16594" y="10497"/>
                    <a:pt x="16594" y="8296"/>
                  </a:cubicBezTo>
                  <a:cubicBezTo>
                    <a:pt x="16594" y="6097"/>
                    <a:pt x="15719" y="3986"/>
                    <a:pt x="14164" y="2430"/>
                  </a:cubicBezTo>
                  <a:cubicBezTo>
                    <a:pt x="12608" y="875"/>
                    <a:pt x="10497" y="0"/>
                    <a:pt x="8296" y="0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2" name="Google Shape;1782;p57"/>
            <p:cNvSpPr/>
            <p:nvPr/>
          </p:nvSpPr>
          <p:spPr>
            <a:xfrm>
              <a:off x="5989325" y="2729025"/>
              <a:ext cx="414875" cy="414850"/>
            </a:xfrm>
            <a:custGeom>
              <a:rect b="b" l="l" r="r" t="t"/>
              <a:pathLst>
                <a:path extrusionOk="0" h="16594" w="16595">
                  <a:moveTo>
                    <a:pt x="8298" y="0"/>
                  </a:moveTo>
                  <a:cubicBezTo>
                    <a:pt x="6097" y="0"/>
                    <a:pt x="3987" y="875"/>
                    <a:pt x="2430" y="2431"/>
                  </a:cubicBezTo>
                  <a:cubicBezTo>
                    <a:pt x="875" y="3986"/>
                    <a:pt x="1" y="6097"/>
                    <a:pt x="1" y="8298"/>
                  </a:cubicBezTo>
                  <a:cubicBezTo>
                    <a:pt x="1" y="10498"/>
                    <a:pt x="875" y="12608"/>
                    <a:pt x="2430" y="14165"/>
                  </a:cubicBezTo>
                  <a:cubicBezTo>
                    <a:pt x="3987" y="15721"/>
                    <a:pt x="6097" y="16594"/>
                    <a:pt x="8298" y="16594"/>
                  </a:cubicBezTo>
                  <a:cubicBezTo>
                    <a:pt x="10498" y="16594"/>
                    <a:pt x="12609" y="15721"/>
                    <a:pt x="14165" y="14165"/>
                  </a:cubicBezTo>
                  <a:cubicBezTo>
                    <a:pt x="15720" y="12608"/>
                    <a:pt x="16594" y="10498"/>
                    <a:pt x="16594" y="8298"/>
                  </a:cubicBezTo>
                  <a:cubicBezTo>
                    <a:pt x="16594" y="6097"/>
                    <a:pt x="15720" y="3986"/>
                    <a:pt x="14165" y="2431"/>
                  </a:cubicBezTo>
                  <a:cubicBezTo>
                    <a:pt x="12609" y="875"/>
                    <a:pt x="10498" y="0"/>
                    <a:pt x="8298" y="0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3" name="Google Shape;1783;p57"/>
            <p:cNvSpPr/>
            <p:nvPr/>
          </p:nvSpPr>
          <p:spPr>
            <a:xfrm>
              <a:off x="4590775" y="3267250"/>
              <a:ext cx="776350" cy="584575"/>
            </a:xfrm>
            <a:custGeom>
              <a:rect b="b" l="l" r="r" t="t"/>
              <a:pathLst>
                <a:path extrusionOk="0" h="23383" w="31054">
                  <a:moveTo>
                    <a:pt x="30657" y="0"/>
                  </a:moveTo>
                  <a:cubicBezTo>
                    <a:pt x="30296" y="3993"/>
                    <a:pt x="28865" y="7894"/>
                    <a:pt x="26506" y="11139"/>
                  </a:cubicBezTo>
                  <a:cubicBezTo>
                    <a:pt x="23239" y="15635"/>
                    <a:pt x="18226" y="18827"/>
                    <a:pt x="12770" y="19886"/>
                  </a:cubicBezTo>
                  <a:cubicBezTo>
                    <a:pt x="11712" y="20092"/>
                    <a:pt x="10624" y="20217"/>
                    <a:pt x="9543" y="20217"/>
                  </a:cubicBezTo>
                  <a:cubicBezTo>
                    <a:pt x="8115" y="20217"/>
                    <a:pt x="6700" y="19998"/>
                    <a:pt x="5383" y="19459"/>
                  </a:cubicBezTo>
                  <a:cubicBezTo>
                    <a:pt x="3747" y="18789"/>
                    <a:pt x="2294" y="17553"/>
                    <a:pt x="1479" y="16009"/>
                  </a:cubicBezTo>
                  <a:cubicBezTo>
                    <a:pt x="1393" y="16108"/>
                    <a:pt x="1313" y="16211"/>
                    <a:pt x="1241" y="16320"/>
                  </a:cubicBezTo>
                  <a:cubicBezTo>
                    <a:pt x="1" y="18175"/>
                    <a:pt x="1004" y="20879"/>
                    <a:pt x="2853" y="22129"/>
                  </a:cubicBezTo>
                  <a:cubicBezTo>
                    <a:pt x="4273" y="23090"/>
                    <a:pt x="6008" y="23382"/>
                    <a:pt x="7745" y="23382"/>
                  </a:cubicBezTo>
                  <a:cubicBezTo>
                    <a:pt x="8270" y="23382"/>
                    <a:pt x="8795" y="23356"/>
                    <a:pt x="9312" y="23313"/>
                  </a:cubicBezTo>
                  <a:cubicBezTo>
                    <a:pt x="14887" y="22852"/>
                    <a:pt x="20381" y="20673"/>
                    <a:pt x="24452" y="16835"/>
                  </a:cubicBezTo>
                  <a:cubicBezTo>
                    <a:pt x="28521" y="12995"/>
                    <a:pt x="31053" y="7451"/>
                    <a:pt x="30838" y="1860"/>
                  </a:cubicBezTo>
                  <a:cubicBezTo>
                    <a:pt x="30813" y="1238"/>
                    <a:pt x="30753" y="616"/>
                    <a:pt x="30657" y="0"/>
                  </a:cubicBezTo>
                  <a:close/>
                </a:path>
              </a:pathLst>
            </a:custGeom>
            <a:solidFill>
              <a:srgbClr val="E2A33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4" name="Google Shape;1784;p57"/>
            <p:cNvSpPr/>
            <p:nvPr/>
          </p:nvSpPr>
          <p:spPr>
            <a:xfrm>
              <a:off x="4310750" y="2646750"/>
              <a:ext cx="858500" cy="530275"/>
            </a:xfrm>
            <a:custGeom>
              <a:rect b="b" l="l" r="r" t="t"/>
              <a:pathLst>
                <a:path extrusionOk="0" h="21211" w="34340">
                  <a:moveTo>
                    <a:pt x="2375" y="0"/>
                  </a:moveTo>
                  <a:cubicBezTo>
                    <a:pt x="1557" y="568"/>
                    <a:pt x="764" y="1173"/>
                    <a:pt x="0" y="1812"/>
                  </a:cubicBezTo>
                  <a:lnTo>
                    <a:pt x="2035" y="21210"/>
                  </a:lnTo>
                  <a:lnTo>
                    <a:pt x="26564" y="21210"/>
                  </a:lnTo>
                  <a:cubicBezTo>
                    <a:pt x="28374" y="21210"/>
                    <a:pt x="30038" y="20727"/>
                    <a:pt x="31458" y="19900"/>
                  </a:cubicBezTo>
                  <a:cubicBezTo>
                    <a:pt x="31810" y="19524"/>
                    <a:pt x="32143" y="19132"/>
                    <a:pt x="32453" y="18722"/>
                  </a:cubicBezTo>
                  <a:cubicBezTo>
                    <a:pt x="33518" y="17307"/>
                    <a:pt x="34292" y="15611"/>
                    <a:pt x="34316" y="13840"/>
                  </a:cubicBezTo>
                  <a:cubicBezTo>
                    <a:pt x="34340" y="12069"/>
                    <a:pt x="33513" y="10234"/>
                    <a:pt x="31986" y="9336"/>
                  </a:cubicBezTo>
                  <a:cubicBezTo>
                    <a:pt x="31259" y="8910"/>
                    <a:pt x="30434" y="8723"/>
                    <a:pt x="29594" y="8723"/>
                  </a:cubicBezTo>
                  <a:cubicBezTo>
                    <a:pt x="28614" y="8723"/>
                    <a:pt x="27613" y="8977"/>
                    <a:pt x="26726" y="9400"/>
                  </a:cubicBezTo>
                  <a:cubicBezTo>
                    <a:pt x="25079" y="10186"/>
                    <a:pt x="23942" y="11610"/>
                    <a:pt x="22632" y="12881"/>
                  </a:cubicBezTo>
                  <a:cubicBezTo>
                    <a:pt x="18635" y="10119"/>
                    <a:pt x="13733" y="8397"/>
                    <a:pt x="8877" y="8204"/>
                  </a:cubicBezTo>
                  <a:cubicBezTo>
                    <a:pt x="8204" y="5071"/>
                    <a:pt x="6197" y="2246"/>
                    <a:pt x="3458" y="581"/>
                  </a:cubicBezTo>
                  <a:cubicBezTo>
                    <a:pt x="3107" y="368"/>
                    <a:pt x="2747" y="174"/>
                    <a:pt x="2375" y="0"/>
                  </a:cubicBezTo>
                  <a:close/>
                </a:path>
              </a:pathLst>
            </a:custGeom>
            <a:solidFill>
              <a:srgbClr val="EEECE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5" name="Google Shape;1785;p57"/>
            <p:cNvSpPr/>
            <p:nvPr/>
          </p:nvSpPr>
          <p:spPr>
            <a:xfrm>
              <a:off x="3847200" y="2559625"/>
              <a:ext cx="611800" cy="484125"/>
            </a:xfrm>
            <a:custGeom>
              <a:rect b="b" l="l" r="r" t="t"/>
              <a:pathLst>
                <a:path extrusionOk="0" h="19365" w="24472">
                  <a:moveTo>
                    <a:pt x="12235" y="1"/>
                  </a:moveTo>
                  <a:cubicBezTo>
                    <a:pt x="8990" y="1"/>
                    <a:pt x="5879" y="1021"/>
                    <a:pt x="3584" y="2837"/>
                  </a:cubicBezTo>
                  <a:cubicBezTo>
                    <a:pt x="1290" y="4653"/>
                    <a:pt x="1" y="7115"/>
                    <a:pt x="1" y="9683"/>
                  </a:cubicBezTo>
                  <a:cubicBezTo>
                    <a:pt x="1" y="12251"/>
                    <a:pt x="1290" y="14713"/>
                    <a:pt x="3584" y="16529"/>
                  </a:cubicBezTo>
                  <a:cubicBezTo>
                    <a:pt x="5879" y="18344"/>
                    <a:pt x="8990" y="19365"/>
                    <a:pt x="12235" y="19365"/>
                  </a:cubicBezTo>
                  <a:cubicBezTo>
                    <a:pt x="15481" y="19365"/>
                    <a:pt x="18592" y="18344"/>
                    <a:pt x="20888" y="16529"/>
                  </a:cubicBezTo>
                  <a:cubicBezTo>
                    <a:pt x="23182" y="14713"/>
                    <a:pt x="24471" y="12251"/>
                    <a:pt x="24471" y="9683"/>
                  </a:cubicBezTo>
                  <a:cubicBezTo>
                    <a:pt x="24471" y="7115"/>
                    <a:pt x="23182" y="4653"/>
                    <a:pt x="20888" y="2837"/>
                  </a:cubicBezTo>
                  <a:cubicBezTo>
                    <a:pt x="18592" y="1021"/>
                    <a:pt x="15481" y="1"/>
                    <a:pt x="122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6" name="Google Shape;1786;p57"/>
            <p:cNvSpPr/>
            <p:nvPr/>
          </p:nvSpPr>
          <p:spPr>
            <a:xfrm>
              <a:off x="3937050" y="2726725"/>
              <a:ext cx="149450" cy="43150"/>
            </a:xfrm>
            <a:custGeom>
              <a:rect b="b" l="l" r="r" t="t"/>
              <a:pathLst>
                <a:path extrusionOk="0" h="1726" w="5978">
                  <a:moveTo>
                    <a:pt x="568" y="0"/>
                  </a:moveTo>
                  <a:cubicBezTo>
                    <a:pt x="266" y="0"/>
                    <a:pt x="1" y="381"/>
                    <a:pt x="286" y="635"/>
                  </a:cubicBezTo>
                  <a:cubicBezTo>
                    <a:pt x="1099" y="1363"/>
                    <a:pt x="2075" y="1725"/>
                    <a:pt x="3056" y="1725"/>
                  </a:cubicBezTo>
                  <a:cubicBezTo>
                    <a:pt x="3965" y="1725"/>
                    <a:pt x="4880" y="1414"/>
                    <a:pt x="5673" y="793"/>
                  </a:cubicBezTo>
                  <a:cubicBezTo>
                    <a:pt x="5977" y="554"/>
                    <a:pt x="5701" y="171"/>
                    <a:pt x="5384" y="171"/>
                  </a:cubicBezTo>
                  <a:cubicBezTo>
                    <a:pt x="5302" y="171"/>
                    <a:pt x="5217" y="197"/>
                    <a:pt x="5139" y="258"/>
                  </a:cubicBezTo>
                  <a:cubicBezTo>
                    <a:pt x="4519" y="743"/>
                    <a:pt x="3797" y="981"/>
                    <a:pt x="3078" y="981"/>
                  </a:cubicBezTo>
                  <a:cubicBezTo>
                    <a:pt x="2273" y="981"/>
                    <a:pt x="1471" y="684"/>
                    <a:pt x="819" y="101"/>
                  </a:cubicBezTo>
                  <a:cubicBezTo>
                    <a:pt x="740" y="30"/>
                    <a:pt x="652" y="0"/>
                    <a:pt x="568" y="0"/>
                  </a:cubicBez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7" name="Google Shape;1787;p57"/>
            <p:cNvSpPr/>
            <p:nvPr/>
          </p:nvSpPr>
          <p:spPr>
            <a:xfrm>
              <a:off x="4185725" y="2721575"/>
              <a:ext cx="140250" cy="42825"/>
            </a:xfrm>
            <a:custGeom>
              <a:rect b="b" l="l" r="r" t="t"/>
              <a:pathLst>
                <a:path extrusionOk="0" h="1713" w="5610">
                  <a:moveTo>
                    <a:pt x="5053" y="0"/>
                  </a:moveTo>
                  <a:cubicBezTo>
                    <a:pt x="4968" y="0"/>
                    <a:pt x="4880" y="32"/>
                    <a:pt x="4801" y="108"/>
                  </a:cubicBezTo>
                  <a:cubicBezTo>
                    <a:pt x="4204" y="676"/>
                    <a:pt x="3456" y="969"/>
                    <a:pt x="2703" y="969"/>
                  </a:cubicBezTo>
                  <a:cubicBezTo>
                    <a:pt x="2054" y="969"/>
                    <a:pt x="1401" y="751"/>
                    <a:pt x="837" y="305"/>
                  </a:cubicBezTo>
                  <a:cubicBezTo>
                    <a:pt x="759" y="243"/>
                    <a:pt x="673" y="217"/>
                    <a:pt x="590" y="217"/>
                  </a:cubicBezTo>
                  <a:cubicBezTo>
                    <a:pt x="276" y="217"/>
                    <a:pt x="0" y="599"/>
                    <a:pt x="302" y="839"/>
                  </a:cubicBezTo>
                  <a:cubicBezTo>
                    <a:pt x="1037" y="1420"/>
                    <a:pt x="1887" y="1713"/>
                    <a:pt x="2732" y="1713"/>
                  </a:cubicBezTo>
                  <a:cubicBezTo>
                    <a:pt x="3661" y="1713"/>
                    <a:pt x="4583" y="1357"/>
                    <a:pt x="5335" y="641"/>
                  </a:cubicBezTo>
                  <a:cubicBezTo>
                    <a:pt x="5610" y="381"/>
                    <a:pt x="5348" y="0"/>
                    <a:pt x="5053" y="0"/>
                  </a:cubicBez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8" name="Google Shape;1788;p57"/>
            <p:cNvSpPr/>
            <p:nvPr/>
          </p:nvSpPr>
          <p:spPr>
            <a:xfrm>
              <a:off x="4098600" y="2799250"/>
              <a:ext cx="74500" cy="51150"/>
            </a:xfrm>
            <a:custGeom>
              <a:rect b="b" l="l" r="r" t="t"/>
              <a:pathLst>
                <a:path extrusionOk="0" h="2046" w="2980">
                  <a:moveTo>
                    <a:pt x="1469" y="1"/>
                  </a:moveTo>
                  <a:cubicBezTo>
                    <a:pt x="958" y="1"/>
                    <a:pt x="447" y="126"/>
                    <a:pt x="1" y="377"/>
                  </a:cubicBezTo>
                  <a:cubicBezTo>
                    <a:pt x="453" y="932"/>
                    <a:pt x="939" y="1491"/>
                    <a:pt x="1390" y="2046"/>
                  </a:cubicBezTo>
                  <a:lnTo>
                    <a:pt x="2980" y="399"/>
                  </a:lnTo>
                  <a:cubicBezTo>
                    <a:pt x="2524" y="134"/>
                    <a:pt x="1997" y="1"/>
                    <a:pt x="1469" y="1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9" name="Google Shape;1789;p57"/>
            <p:cNvSpPr/>
            <p:nvPr/>
          </p:nvSpPr>
          <p:spPr>
            <a:xfrm>
              <a:off x="4370125" y="2522400"/>
              <a:ext cx="877575" cy="621875"/>
            </a:xfrm>
            <a:custGeom>
              <a:rect b="b" l="l" r="r" t="t"/>
              <a:pathLst>
                <a:path extrusionOk="0" h="24875" w="35103">
                  <a:moveTo>
                    <a:pt x="14735" y="1"/>
                  </a:moveTo>
                  <a:cubicBezTo>
                    <a:pt x="13452" y="1"/>
                    <a:pt x="12168" y="113"/>
                    <a:pt x="10908" y="333"/>
                  </a:cubicBezTo>
                  <a:cubicBezTo>
                    <a:pt x="6982" y="1018"/>
                    <a:pt x="3282" y="2695"/>
                    <a:pt x="0" y="4974"/>
                  </a:cubicBezTo>
                  <a:cubicBezTo>
                    <a:pt x="372" y="5148"/>
                    <a:pt x="732" y="5342"/>
                    <a:pt x="1083" y="5555"/>
                  </a:cubicBezTo>
                  <a:cubicBezTo>
                    <a:pt x="3822" y="7220"/>
                    <a:pt x="5829" y="10045"/>
                    <a:pt x="6503" y="13178"/>
                  </a:cubicBezTo>
                  <a:cubicBezTo>
                    <a:pt x="11358" y="13369"/>
                    <a:pt x="16261" y="15093"/>
                    <a:pt x="20257" y="17855"/>
                  </a:cubicBezTo>
                  <a:cubicBezTo>
                    <a:pt x="21567" y="16584"/>
                    <a:pt x="22704" y="15160"/>
                    <a:pt x="24351" y="14374"/>
                  </a:cubicBezTo>
                  <a:cubicBezTo>
                    <a:pt x="25238" y="13951"/>
                    <a:pt x="26239" y="13697"/>
                    <a:pt x="27219" y="13697"/>
                  </a:cubicBezTo>
                  <a:cubicBezTo>
                    <a:pt x="28060" y="13697"/>
                    <a:pt x="28885" y="13884"/>
                    <a:pt x="29612" y="14310"/>
                  </a:cubicBezTo>
                  <a:cubicBezTo>
                    <a:pt x="31138" y="15208"/>
                    <a:pt x="31965" y="17043"/>
                    <a:pt x="31941" y="18814"/>
                  </a:cubicBezTo>
                  <a:cubicBezTo>
                    <a:pt x="31917" y="20585"/>
                    <a:pt x="31143" y="22281"/>
                    <a:pt x="30080" y="23696"/>
                  </a:cubicBezTo>
                  <a:cubicBezTo>
                    <a:pt x="29768" y="24106"/>
                    <a:pt x="29435" y="24498"/>
                    <a:pt x="29083" y="24874"/>
                  </a:cubicBezTo>
                  <a:cubicBezTo>
                    <a:pt x="33031" y="22574"/>
                    <a:pt x="35103" y="17610"/>
                    <a:pt x="33255" y="12929"/>
                  </a:cubicBezTo>
                  <a:cubicBezTo>
                    <a:pt x="33240" y="12889"/>
                    <a:pt x="33223" y="12849"/>
                    <a:pt x="33208" y="12808"/>
                  </a:cubicBezTo>
                  <a:cubicBezTo>
                    <a:pt x="31606" y="8824"/>
                    <a:pt x="28902" y="5221"/>
                    <a:pt x="25275" y="2921"/>
                  </a:cubicBezTo>
                  <a:cubicBezTo>
                    <a:pt x="22151" y="939"/>
                    <a:pt x="18445" y="1"/>
                    <a:pt x="147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93" name="Shape 1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4" name="Google Shape;1794;p58"/>
          <p:cNvSpPr txBox="1"/>
          <p:nvPr>
            <p:ph type="ctrTitle"/>
          </p:nvPr>
        </p:nvSpPr>
        <p:spPr>
          <a:xfrm>
            <a:off x="831200" y="1605949"/>
            <a:ext cx="3867300" cy="824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Preliminary Conclusion</a:t>
            </a:r>
            <a:endParaRPr>
              <a:solidFill>
                <a:srgbClr val="434343"/>
              </a:solidFill>
            </a:endParaRPr>
          </a:p>
        </p:txBody>
      </p:sp>
      <p:sp>
        <p:nvSpPr>
          <p:cNvPr id="1795" name="Google Shape;1795;p58"/>
          <p:cNvSpPr txBox="1"/>
          <p:nvPr>
            <p:ph idx="1" type="subTitle"/>
          </p:nvPr>
        </p:nvSpPr>
        <p:spPr>
          <a:xfrm>
            <a:off x="831200" y="2314225"/>
            <a:ext cx="4224900" cy="1784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</a:pPr>
            <a:r>
              <a:rPr lang="en" sz="1400"/>
              <a:t>There are only internal aspects of the condominiums that are </a:t>
            </a:r>
            <a:r>
              <a:rPr lang="en" sz="1400"/>
              <a:t>significant</a:t>
            </a:r>
            <a:r>
              <a:rPr lang="en" sz="1400"/>
              <a:t> such as size, common fees and ratings</a:t>
            </a:r>
            <a:endParaRPr sz="1400"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 sz="1400"/>
              <a:t>Distance to the mass transit stations are </a:t>
            </a:r>
            <a:r>
              <a:rPr lang="en" sz="1400"/>
              <a:t>insignificant</a:t>
            </a:r>
            <a:r>
              <a:rPr lang="en" sz="1400"/>
              <a:t> . Estimation says that there are condominiums far from CBD that are close to the stations with low prices</a:t>
            </a:r>
            <a:endParaRPr sz="1400"/>
          </a:p>
        </p:txBody>
      </p:sp>
      <p:grpSp>
        <p:nvGrpSpPr>
          <p:cNvPr id="1796" name="Google Shape;1796;p58"/>
          <p:cNvGrpSpPr/>
          <p:nvPr/>
        </p:nvGrpSpPr>
        <p:grpSpPr>
          <a:xfrm>
            <a:off x="5811131" y="1111432"/>
            <a:ext cx="1980215" cy="1907859"/>
            <a:chOff x="1029600" y="238175"/>
            <a:chExt cx="5360625" cy="5164750"/>
          </a:xfrm>
        </p:grpSpPr>
        <p:sp>
          <p:nvSpPr>
            <p:cNvPr id="1797" name="Google Shape;1797;p58"/>
            <p:cNvSpPr/>
            <p:nvPr/>
          </p:nvSpPr>
          <p:spPr>
            <a:xfrm>
              <a:off x="1029600" y="238175"/>
              <a:ext cx="5317100" cy="4055200"/>
            </a:xfrm>
            <a:custGeom>
              <a:rect b="b" l="l" r="r" t="t"/>
              <a:pathLst>
                <a:path extrusionOk="0" h="162208" w="212684">
                  <a:moveTo>
                    <a:pt x="109441" y="1"/>
                  </a:moveTo>
                  <a:cubicBezTo>
                    <a:pt x="79644" y="1"/>
                    <a:pt x="50872" y="12897"/>
                    <a:pt x="31068" y="36025"/>
                  </a:cubicBezTo>
                  <a:cubicBezTo>
                    <a:pt x="33570" y="35218"/>
                    <a:pt x="36296" y="34711"/>
                    <a:pt x="38970" y="34711"/>
                  </a:cubicBezTo>
                  <a:cubicBezTo>
                    <a:pt x="39179" y="34711"/>
                    <a:pt x="39388" y="34714"/>
                    <a:pt x="39596" y="34720"/>
                  </a:cubicBezTo>
                  <a:cubicBezTo>
                    <a:pt x="39668" y="34719"/>
                    <a:pt x="39740" y="34719"/>
                    <a:pt x="39812" y="34719"/>
                  </a:cubicBezTo>
                  <a:cubicBezTo>
                    <a:pt x="51212" y="34719"/>
                    <a:pt x="61466" y="41574"/>
                    <a:pt x="65877" y="52124"/>
                  </a:cubicBezTo>
                  <a:cubicBezTo>
                    <a:pt x="68408" y="41509"/>
                    <a:pt x="77835" y="34189"/>
                    <a:pt x="88478" y="34189"/>
                  </a:cubicBezTo>
                  <a:cubicBezTo>
                    <a:pt x="89178" y="34189"/>
                    <a:pt x="89883" y="34220"/>
                    <a:pt x="90591" y="34285"/>
                  </a:cubicBezTo>
                  <a:cubicBezTo>
                    <a:pt x="102165" y="35416"/>
                    <a:pt x="111128" y="44815"/>
                    <a:pt x="111564" y="56389"/>
                  </a:cubicBezTo>
                  <a:lnTo>
                    <a:pt x="17405" y="56389"/>
                  </a:lnTo>
                  <a:cubicBezTo>
                    <a:pt x="1" y="90240"/>
                    <a:pt x="2786" y="130967"/>
                    <a:pt x="24541" y="162208"/>
                  </a:cubicBezTo>
                  <a:lnTo>
                    <a:pt x="109388" y="77361"/>
                  </a:lnTo>
                  <a:lnTo>
                    <a:pt x="194235" y="162208"/>
                  </a:lnTo>
                  <a:cubicBezTo>
                    <a:pt x="206244" y="144977"/>
                    <a:pt x="212684" y="124527"/>
                    <a:pt x="212597" y="103468"/>
                  </a:cubicBezTo>
                  <a:cubicBezTo>
                    <a:pt x="212597" y="99726"/>
                    <a:pt x="212423" y="95984"/>
                    <a:pt x="211987" y="92242"/>
                  </a:cubicBezTo>
                  <a:lnTo>
                    <a:pt x="145937" y="92242"/>
                  </a:lnTo>
                  <a:cubicBezTo>
                    <a:pt x="146547" y="79885"/>
                    <a:pt x="156728" y="70138"/>
                    <a:pt x="169085" y="70138"/>
                  </a:cubicBezTo>
                  <a:cubicBezTo>
                    <a:pt x="179789" y="70225"/>
                    <a:pt x="189014" y="77622"/>
                    <a:pt x="191537" y="87978"/>
                  </a:cubicBezTo>
                  <a:cubicBezTo>
                    <a:pt x="194583" y="80668"/>
                    <a:pt x="200500" y="75011"/>
                    <a:pt x="207897" y="72140"/>
                  </a:cubicBezTo>
                  <a:cubicBezTo>
                    <a:pt x="196584" y="36460"/>
                    <a:pt x="166823" y="9657"/>
                    <a:pt x="130099" y="2087"/>
                  </a:cubicBezTo>
                  <a:cubicBezTo>
                    <a:pt x="123224" y="685"/>
                    <a:pt x="116305" y="1"/>
                    <a:pt x="109441" y="1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98" name="Google Shape;1798;p58"/>
            <p:cNvSpPr/>
            <p:nvPr/>
          </p:nvSpPr>
          <p:spPr>
            <a:xfrm>
              <a:off x="1643125" y="2170000"/>
              <a:ext cx="4242350" cy="3232925"/>
            </a:xfrm>
            <a:custGeom>
              <a:rect b="b" l="l" r="r" t="t"/>
              <a:pathLst>
                <a:path extrusionOk="0" h="129317" w="169694">
                  <a:moveTo>
                    <a:pt x="84847" y="1"/>
                  </a:moveTo>
                  <a:lnTo>
                    <a:pt x="0" y="84848"/>
                  </a:lnTo>
                  <a:cubicBezTo>
                    <a:pt x="19232" y="112695"/>
                    <a:pt x="50995" y="129316"/>
                    <a:pt x="84847" y="129316"/>
                  </a:cubicBezTo>
                  <a:cubicBezTo>
                    <a:pt x="118699" y="129316"/>
                    <a:pt x="150375" y="112695"/>
                    <a:pt x="169694" y="84848"/>
                  </a:cubicBezTo>
                  <a:lnTo>
                    <a:pt x="84847" y="1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99" name="Google Shape;1799;p58"/>
            <p:cNvSpPr/>
            <p:nvPr/>
          </p:nvSpPr>
          <p:spPr>
            <a:xfrm>
              <a:off x="1138400" y="1978550"/>
              <a:ext cx="5251825" cy="2817375"/>
            </a:xfrm>
            <a:custGeom>
              <a:rect b="b" l="l" r="r" t="t"/>
              <a:pathLst>
                <a:path extrusionOk="0" h="112695" w="210073">
                  <a:moveTo>
                    <a:pt x="105036" y="1"/>
                  </a:moveTo>
                  <a:lnTo>
                    <a:pt x="0" y="105037"/>
                  </a:lnTo>
                  <a:lnTo>
                    <a:pt x="7658" y="112695"/>
                  </a:lnTo>
                  <a:lnTo>
                    <a:pt x="105036" y="15317"/>
                  </a:lnTo>
                  <a:lnTo>
                    <a:pt x="202414" y="112695"/>
                  </a:lnTo>
                  <a:lnTo>
                    <a:pt x="210072" y="105037"/>
                  </a:lnTo>
                  <a:lnTo>
                    <a:pt x="105036" y="1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0" name="Google Shape;1800;p58"/>
            <p:cNvSpPr/>
            <p:nvPr/>
          </p:nvSpPr>
          <p:spPr>
            <a:xfrm>
              <a:off x="3357450" y="3714650"/>
              <a:ext cx="813700" cy="813700"/>
            </a:xfrm>
            <a:custGeom>
              <a:rect b="b" l="l" r="r" t="t"/>
              <a:pathLst>
                <a:path extrusionOk="0" h="32548" w="32548">
                  <a:moveTo>
                    <a:pt x="16274" y="1"/>
                  </a:moveTo>
                  <a:cubicBezTo>
                    <a:pt x="7311" y="1"/>
                    <a:pt x="1" y="7311"/>
                    <a:pt x="1" y="16274"/>
                  </a:cubicBezTo>
                  <a:cubicBezTo>
                    <a:pt x="1" y="25237"/>
                    <a:pt x="7311" y="32547"/>
                    <a:pt x="16274" y="32547"/>
                  </a:cubicBezTo>
                  <a:cubicBezTo>
                    <a:pt x="25237" y="32547"/>
                    <a:pt x="32547" y="25237"/>
                    <a:pt x="32547" y="16274"/>
                  </a:cubicBezTo>
                  <a:cubicBezTo>
                    <a:pt x="32547" y="7311"/>
                    <a:pt x="25237" y="1"/>
                    <a:pt x="1627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1" name="Google Shape;1801;p58"/>
            <p:cNvSpPr/>
            <p:nvPr/>
          </p:nvSpPr>
          <p:spPr>
            <a:xfrm>
              <a:off x="3115975" y="3635175"/>
              <a:ext cx="1133500" cy="971500"/>
            </a:xfrm>
            <a:custGeom>
              <a:rect b="b" l="l" r="r" t="t"/>
              <a:pathLst>
                <a:path extrusionOk="0" h="38860" w="45340">
                  <a:moveTo>
                    <a:pt x="25933" y="6400"/>
                  </a:moveTo>
                  <a:cubicBezTo>
                    <a:pt x="33156" y="6400"/>
                    <a:pt x="38986" y="12230"/>
                    <a:pt x="38986" y="19453"/>
                  </a:cubicBezTo>
                  <a:cubicBezTo>
                    <a:pt x="38986" y="27336"/>
                    <a:pt x="32544" y="32555"/>
                    <a:pt x="25842" y="32555"/>
                  </a:cubicBezTo>
                  <a:cubicBezTo>
                    <a:pt x="22630" y="32555"/>
                    <a:pt x="19359" y="31356"/>
                    <a:pt x="16709" y="28677"/>
                  </a:cubicBezTo>
                  <a:cubicBezTo>
                    <a:pt x="8442" y="20497"/>
                    <a:pt x="14272" y="6400"/>
                    <a:pt x="25933" y="6400"/>
                  </a:cubicBezTo>
                  <a:close/>
                  <a:moveTo>
                    <a:pt x="25788" y="0"/>
                  </a:moveTo>
                  <a:cubicBezTo>
                    <a:pt x="21017" y="0"/>
                    <a:pt x="16150" y="1765"/>
                    <a:pt x="12183" y="5703"/>
                  </a:cubicBezTo>
                  <a:cubicBezTo>
                    <a:pt x="0" y="17974"/>
                    <a:pt x="8616" y="38859"/>
                    <a:pt x="25933" y="38859"/>
                  </a:cubicBezTo>
                  <a:cubicBezTo>
                    <a:pt x="36637" y="38859"/>
                    <a:pt x="45339" y="30157"/>
                    <a:pt x="45339" y="19453"/>
                  </a:cubicBezTo>
                  <a:cubicBezTo>
                    <a:pt x="45339" y="7734"/>
                    <a:pt x="35775" y="0"/>
                    <a:pt x="25788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2" name="Google Shape;1802;p58"/>
            <p:cNvSpPr/>
            <p:nvPr/>
          </p:nvSpPr>
          <p:spPr>
            <a:xfrm>
              <a:off x="3775175" y="3686375"/>
              <a:ext cx="25" cy="815850"/>
            </a:xfrm>
            <a:custGeom>
              <a:rect b="b" l="l" r="r" t="t"/>
              <a:pathLst>
                <a:path extrusionOk="0" h="32634" w="1">
                  <a:moveTo>
                    <a:pt x="0" y="1"/>
                  </a:moveTo>
                  <a:lnTo>
                    <a:pt x="0" y="32634"/>
                  </a:lnTo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3" name="Google Shape;1803;p58"/>
            <p:cNvSpPr/>
            <p:nvPr/>
          </p:nvSpPr>
          <p:spPr>
            <a:xfrm>
              <a:off x="3694675" y="3686375"/>
              <a:ext cx="163175" cy="815850"/>
            </a:xfrm>
            <a:custGeom>
              <a:rect b="b" l="l" r="r" t="t"/>
              <a:pathLst>
                <a:path extrusionOk="0" h="32634" w="6527">
                  <a:moveTo>
                    <a:pt x="0" y="1"/>
                  </a:moveTo>
                  <a:lnTo>
                    <a:pt x="0" y="32634"/>
                  </a:lnTo>
                  <a:lnTo>
                    <a:pt x="6527" y="32634"/>
                  </a:lnTo>
                  <a:lnTo>
                    <a:pt x="6527" y="1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4" name="Google Shape;1804;p58"/>
            <p:cNvSpPr/>
            <p:nvPr/>
          </p:nvSpPr>
          <p:spPr>
            <a:xfrm>
              <a:off x="3340050" y="4121500"/>
              <a:ext cx="844150" cy="25"/>
            </a:xfrm>
            <a:custGeom>
              <a:rect b="b" l="l" r="r" t="t"/>
              <a:pathLst>
                <a:path extrusionOk="0" h="1" w="33766">
                  <a:moveTo>
                    <a:pt x="1" y="0"/>
                  </a:moveTo>
                  <a:lnTo>
                    <a:pt x="33765" y="0"/>
                  </a:lnTo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5" name="Google Shape;1805;p58"/>
            <p:cNvSpPr/>
            <p:nvPr/>
          </p:nvSpPr>
          <p:spPr>
            <a:xfrm>
              <a:off x="3340050" y="4038825"/>
              <a:ext cx="844150" cy="163175"/>
            </a:xfrm>
            <a:custGeom>
              <a:rect b="b" l="l" r="r" t="t"/>
              <a:pathLst>
                <a:path extrusionOk="0" h="6527" w="33766">
                  <a:moveTo>
                    <a:pt x="1" y="0"/>
                  </a:moveTo>
                  <a:lnTo>
                    <a:pt x="1" y="6527"/>
                  </a:lnTo>
                  <a:lnTo>
                    <a:pt x="33765" y="6527"/>
                  </a:lnTo>
                  <a:lnTo>
                    <a:pt x="33765" y="0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806" name="Google Shape;1806;p58"/>
          <p:cNvSpPr txBox="1"/>
          <p:nvPr/>
        </p:nvSpPr>
        <p:spPr>
          <a:xfrm>
            <a:off x="5591475" y="3022413"/>
            <a:ext cx="24195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74C1B9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MY</a:t>
            </a:r>
            <a:r>
              <a:rPr lang="en" sz="3000">
                <a:solidFill>
                  <a:srgbClr val="74C1B9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CONDO</a:t>
            </a:r>
            <a:endParaRPr sz="3000">
              <a:solidFill>
                <a:srgbClr val="74C1B9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1807" name="Google Shape;1807;p58"/>
          <p:cNvSpPr txBox="1"/>
          <p:nvPr/>
        </p:nvSpPr>
        <p:spPr>
          <a:xfrm>
            <a:off x="5591475" y="3460563"/>
            <a:ext cx="24195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34343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ALONG BTS LINE</a:t>
            </a:r>
            <a:endParaRPr sz="1200">
              <a:solidFill>
                <a:srgbClr val="434343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11" name="Shape 18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" name="Google Shape;1812;p59"/>
          <p:cNvSpPr txBox="1"/>
          <p:nvPr>
            <p:ph type="ctrTitle"/>
          </p:nvPr>
        </p:nvSpPr>
        <p:spPr>
          <a:xfrm>
            <a:off x="-142025" y="3936250"/>
            <a:ext cx="5295600" cy="901200"/>
          </a:xfrm>
          <a:prstGeom prst="rect">
            <a:avLst/>
          </a:prstGeom>
          <a:solidFill>
            <a:srgbClr val="FFE48D"/>
          </a:solidFill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66AAA2"/>
                </a:solidFill>
              </a:rPr>
              <a:t>THANKS</a:t>
            </a:r>
            <a:endParaRPr>
              <a:solidFill>
                <a:srgbClr val="66AAA2"/>
              </a:solidFill>
            </a:endParaRPr>
          </a:p>
        </p:txBody>
      </p:sp>
      <p:grpSp>
        <p:nvGrpSpPr>
          <p:cNvPr id="1813" name="Google Shape;1813;p59"/>
          <p:cNvGrpSpPr/>
          <p:nvPr/>
        </p:nvGrpSpPr>
        <p:grpSpPr>
          <a:xfrm>
            <a:off x="6086323" y="1653090"/>
            <a:ext cx="3481645" cy="3406550"/>
            <a:chOff x="4095386" y="2301250"/>
            <a:chExt cx="2149164" cy="2102809"/>
          </a:xfrm>
        </p:grpSpPr>
        <p:sp>
          <p:nvSpPr>
            <p:cNvPr id="1814" name="Google Shape;1814;p59"/>
            <p:cNvSpPr/>
            <p:nvPr/>
          </p:nvSpPr>
          <p:spPr>
            <a:xfrm>
              <a:off x="4095386" y="3018809"/>
              <a:ext cx="804850" cy="1043075"/>
            </a:xfrm>
            <a:custGeom>
              <a:rect b="b" l="l" r="r" t="t"/>
              <a:pathLst>
                <a:path extrusionOk="0" h="41723" w="32194">
                  <a:moveTo>
                    <a:pt x="16306" y="0"/>
                  </a:moveTo>
                  <a:cubicBezTo>
                    <a:pt x="15667" y="0"/>
                    <a:pt x="15019" y="35"/>
                    <a:pt x="14365" y="107"/>
                  </a:cubicBezTo>
                  <a:cubicBezTo>
                    <a:pt x="7098" y="867"/>
                    <a:pt x="1268" y="6275"/>
                    <a:pt x="465" y="13035"/>
                  </a:cubicBezTo>
                  <a:cubicBezTo>
                    <a:pt x="1" y="16879"/>
                    <a:pt x="1099" y="20682"/>
                    <a:pt x="3550" y="23639"/>
                  </a:cubicBezTo>
                  <a:cubicBezTo>
                    <a:pt x="5366" y="25878"/>
                    <a:pt x="6296" y="28709"/>
                    <a:pt x="6127" y="31582"/>
                  </a:cubicBezTo>
                  <a:cubicBezTo>
                    <a:pt x="6084" y="31793"/>
                    <a:pt x="6084" y="32004"/>
                    <a:pt x="6127" y="32215"/>
                  </a:cubicBezTo>
                  <a:cubicBezTo>
                    <a:pt x="6127" y="37454"/>
                    <a:pt x="10647" y="41637"/>
                    <a:pt x="16266" y="41721"/>
                  </a:cubicBezTo>
                  <a:cubicBezTo>
                    <a:pt x="16322" y="41722"/>
                    <a:pt x="16377" y="41723"/>
                    <a:pt x="16432" y="41723"/>
                  </a:cubicBezTo>
                  <a:cubicBezTo>
                    <a:pt x="21936" y="41723"/>
                    <a:pt x="26534" y="37571"/>
                    <a:pt x="26659" y="32384"/>
                  </a:cubicBezTo>
                  <a:cubicBezTo>
                    <a:pt x="26659" y="31920"/>
                    <a:pt x="26659" y="31455"/>
                    <a:pt x="26575" y="30990"/>
                  </a:cubicBezTo>
                  <a:cubicBezTo>
                    <a:pt x="26279" y="28413"/>
                    <a:pt x="27082" y="25878"/>
                    <a:pt x="28772" y="23935"/>
                  </a:cubicBezTo>
                  <a:cubicBezTo>
                    <a:pt x="30968" y="21358"/>
                    <a:pt x="32194" y="18105"/>
                    <a:pt x="32194" y="14683"/>
                  </a:cubicBezTo>
                  <a:cubicBezTo>
                    <a:pt x="32154" y="6571"/>
                    <a:pt x="25068" y="0"/>
                    <a:pt x="16306" y="0"/>
                  </a:cubicBez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5" name="Google Shape;1815;p59"/>
            <p:cNvSpPr/>
            <p:nvPr/>
          </p:nvSpPr>
          <p:spPr>
            <a:xfrm>
              <a:off x="4343611" y="3422034"/>
              <a:ext cx="323200" cy="982025"/>
            </a:xfrm>
            <a:custGeom>
              <a:rect b="b" l="l" r="r" t="t"/>
              <a:pathLst>
                <a:path extrusionOk="0" h="39281" w="12928">
                  <a:moveTo>
                    <a:pt x="6295" y="1"/>
                  </a:moveTo>
                  <a:cubicBezTo>
                    <a:pt x="5894" y="1"/>
                    <a:pt x="5492" y="265"/>
                    <a:pt x="5450" y="793"/>
                  </a:cubicBezTo>
                  <a:lnTo>
                    <a:pt x="5492" y="8524"/>
                  </a:lnTo>
                  <a:lnTo>
                    <a:pt x="1690" y="3328"/>
                  </a:lnTo>
                  <a:cubicBezTo>
                    <a:pt x="1515" y="3102"/>
                    <a:pt x="1250" y="2981"/>
                    <a:pt x="994" y="2981"/>
                  </a:cubicBezTo>
                  <a:cubicBezTo>
                    <a:pt x="817" y="2981"/>
                    <a:pt x="645" y="3038"/>
                    <a:pt x="507" y="3159"/>
                  </a:cubicBezTo>
                  <a:cubicBezTo>
                    <a:pt x="84" y="3412"/>
                    <a:pt x="0" y="3961"/>
                    <a:pt x="296" y="4342"/>
                  </a:cubicBezTo>
                  <a:lnTo>
                    <a:pt x="5196" y="11017"/>
                  </a:lnTo>
                  <a:cubicBezTo>
                    <a:pt x="5281" y="11143"/>
                    <a:pt x="5365" y="11228"/>
                    <a:pt x="5492" y="11270"/>
                  </a:cubicBezTo>
                  <a:lnTo>
                    <a:pt x="5619" y="38436"/>
                  </a:lnTo>
                  <a:cubicBezTo>
                    <a:pt x="5619" y="38900"/>
                    <a:pt x="5999" y="39281"/>
                    <a:pt x="6464" y="39281"/>
                  </a:cubicBezTo>
                  <a:cubicBezTo>
                    <a:pt x="6971" y="39281"/>
                    <a:pt x="7351" y="38900"/>
                    <a:pt x="7309" y="38436"/>
                  </a:cubicBezTo>
                  <a:lnTo>
                    <a:pt x="7224" y="17861"/>
                  </a:lnTo>
                  <a:lnTo>
                    <a:pt x="12632" y="11355"/>
                  </a:lnTo>
                  <a:cubicBezTo>
                    <a:pt x="12928" y="10974"/>
                    <a:pt x="12886" y="10468"/>
                    <a:pt x="12548" y="10172"/>
                  </a:cubicBezTo>
                  <a:cubicBezTo>
                    <a:pt x="12381" y="10024"/>
                    <a:pt x="12182" y="9957"/>
                    <a:pt x="11986" y="9957"/>
                  </a:cubicBezTo>
                  <a:cubicBezTo>
                    <a:pt x="11735" y="9957"/>
                    <a:pt x="11489" y="10066"/>
                    <a:pt x="11322" y="10256"/>
                  </a:cubicBezTo>
                  <a:lnTo>
                    <a:pt x="7224" y="15199"/>
                  </a:lnTo>
                  <a:lnTo>
                    <a:pt x="7140" y="793"/>
                  </a:lnTo>
                  <a:cubicBezTo>
                    <a:pt x="7098" y="265"/>
                    <a:pt x="6696" y="1"/>
                    <a:pt x="6295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6" name="Google Shape;1816;p59"/>
            <p:cNvSpPr/>
            <p:nvPr/>
          </p:nvSpPr>
          <p:spPr>
            <a:xfrm>
              <a:off x="5047850" y="2301250"/>
              <a:ext cx="972775" cy="1260800"/>
            </a:xfrm>
            <a:custGeom>
              <a:rect b="b" l="l" r="r" t="t"/>
              <a:pathLst>
                <a:path extrusionOk="0" h="50432" w="38911">
                  <a:moveTo>
                    <a:pt x="19282" y="1"/>
                  </a:moveTo>
                  <a:cubicBezTo>
                    <a:pt x="8639" y="1"/>
                    <a:pt x="1" y="8002"/>
                    <a:pt x="1" y="17856"/>
                  </a:cubicBezTo>
                  <a:cubicBezTo>
                    <a:pt x="1" y="21954"/>
                    <a:pt x="1521" y="25926"/>
                    <a:pt x="4225" y="29010"/>
                  </a:cubicBezTo>
                  <a:cubicBezTo>
                    <a:pt x="6253" y="31333"/>
                    <a:pt x="7225" y="34417"/>
                    <a:pt x="6845" y="37502"/>
                  </a:cubicBezTo>
                  <a:cubicBezTo>
                    <a:pt x="6760" y="38093"/>
                    <a:pt x="6760" y="38642"/>
                    <a:pt x="6760" y="39234"/>
                  </a:cubicBezTo>
                  <a:cubicBezTo>
                    <a:pt x="6969" y="45451"/>
                    <a:pt x="12494" y="50432"/>
                    <a:pt x="19142" y="50432"/>
                  </a:cubicBezTo>
                  <a:cubicBezTo>
                    <a:pt x="19225" y="50432"/>
                    <a:pt x="19309" y="50431"/>
                    <a:pt x="19392" y="50429"/>
                  </a:cubicBezTo>
                  <a:cubicBezTo>
                    <a:pt x="26194" y="50303"/>
                    <a:pt x="31602" y="45191"/>
                    <a:pt x="31602" y="38896"/>
                  </a:cubicBezTo>
                  <a:lnTo>
                    <a:pt x="31602" y="38177"/>
                  </a:lnTo>
                  <a:cubicBezTo>
                    <a:pt x="31391" y="34671"/>
                    <a:pt x="32447" y="31249"/>
                    <a:pt x="34644" y="28545"/>
                  </a:cubicBezTo>
                  <a:cubicBezTo>
                    <a:pt x="37601" y="24954"/>
                    <a:pt x="38911" y="20307"/>
                    <a:pt x="38362" y="15702"/>
                  </a:cubicBezTo>
                  <a:cubicBezTo>
                    <a:pt x="37305" y="7548"/>
                    <a:pt x="30292" y="1042"/>
                    <a:pt x="21462" y="112"/>
                  </a:cubicBezTo>
                  <a:cubicBezTo>
                    <a:pt x="20728" y="37"/>
                    <a:pt x="20000" y="1"/>
                    <a:pt x="19282" y="1"/>
                  </a:cubicBezTo>
                  <a:close/>
                </a:path>
              </a:pathLst>
            </a:custGeom>
            <a:solidFill>
              <a:srgbClr val="FFCB6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7" name="Google Shape;1817;p59"/>
            <p:cNvSpPr/>
            <p:nvPr/>
          </p:nvSpPr>
          <p:spPr>
            <a:xfrm>
              <a:off x="5337925" y="2783550"/>
              <a:ext cx="382750" cy="1449125"/>
            </a:xfrm>
            <a:custGeom>
              <a:rect b="b" l="l" r="r" t="t"/>
              <a:pathLst>
                <a:path extrusionOk="0" h="57965" w="15310">
                  <a:moveTo>
                    <a:pt x="7705" y="1"/>
                  </a:moveTo>
                  <a:cubicBezTo>
                    <a:pt x="7325" y="1"/>
                    <a:pt x="6987" y="339"/>
                    <a:pt x="6987" y="719"/>
                  </a:cubicBezTo>
                  <a:lnTo>
                    <a:pt x="6987" y="11070"/>
                  </a:lnTo>
                  <a:lnTo>
                    <a:pt x="1832" y="3972"/>
                  </a:lnTo>
                  <a:cubicBezTo>
                    <a:pt x="1676" y="3743"/>
                    <a:pt x="1464" y="3648"/>
                    <a:pt x="1256" y="3648"/>
                  </a:cubicBezTo>
                  <a:cubicBezTo>
                    <a:pt x="735" y="3648"/>
                    <a:pt x="239" y="4243"/>
                    <a:pt x="692" y="4817"/>
                  </a:cubicBezTo>
                  <a:lnTo>
                    <a:pt x="6564" y="12886"/>
                  </a:lnTo>
                  <a:cubicBezTo>
                    <a:pt x="6649" y="13055"/>
                    <a:pt x="6818" y="13140"/>
                    <a:pt x="6944" y="13182"/>
                  </a:cubicBezTo>
                  <a:lnTo>
                    <a:pt x="6944" y="19012"/>
                  </a:lnTo>
                  <a:lnTo>
                    <a:pt x="1410" y="12422"/>
                  </a:lnTo>
                  <a:cubicBezTo>
                    <a:pt x="1257" y="12289"/>
                    <a:pt x="1090" y="12233"/>
                    <a:pt x="931" y="12233"/>
                  </a:cubicBezTo>
                  <a:cubicBezTo>
                    <a:pt x="428" y="12233"/>
                    <a:pt x="1" y="12795"/>
                    <a:pt x="354" y="13309"/>
                  </a:cubicBezTo>
                  <a:lnTo>
                    <a:pt x="6987" y="21251"/>
                  </a:lnTo>
                  <a:lnTo>
                    <a:pt x="6987" y="57247"/>
                  </a:lnTo>
                  <a:cubicBezTo>
                    <a:pt x="6987" y="57627"/>
                    <a:pt x="7282" y="57923"/>
                    <a:pt x="7663" y="57965"/>
                  </a:cubicBezTo>
                  <a:cubicBezTo>
                    <a:pt x="8085" y="57923"/>
                    <a:pt x="8381" y="57627"/>
                    <a:pt x="8381" y="57247"/>
                  </a:cubicBezTo>
                  <a:lnTo>
                    <a:pt x="8381" y="21251"/>
                  </a:lnTo>
                  <a:lnTo>
                    <a:pt x="15014" y="13309"/>
                  </a:lnTo>
                  <a:cubicBezTo>
                    <a:pt x="15309" y="13013"/>
                    <a:pt x="15267" y="12591"/>
                    <a:pt x="14971" y="12337"/>
                  </a:cubicBezTo>
                  <a:cubicBezTo>
                    <a:pt x="14834" y="12219"/>
                    <a:pt x="14661" y="12156"/>
                    <a:pt x="14489" y="12156"/>
                  </a:cubicBezTo>
                  <a:cubicBezTo>
                    <a:pt x="14290" y="12156"/>
                    <a:pt x="14093" y="12240"/>
                    <a:pt x="13957" y="12422"/>
                  </a:cubicBezTo>
                  <a:lnTo>
                    <a:pt x="8381" y="19012"/>
                  </a:lnTo>
                  <a:lnTo>
                    <a:pt x="8381" y="13182"/>
                  </a:lnTo>
                  <a:cubicBezTo>
                    <a:pt x="8550" y="13140"/>
                    <a:pt x="8719" y="13055"/>
                    <a:pt x="8803" y="12886"/>
                  </a:cubicBezTo>
                  <a:lnTo>
                    <a:pt x="14676" y="4817"/>
                  </a:lnTo>
                  <a:cubicBezTo>
                    <a:pt x="15129" y="4243"/>
                    <a:pt x="14632" y="3648"/>
                    <a:pt x="14111" y="3648"/>
                  </a:cubicBezTo>
                  <a:cubicBezTo>
                    <a:pt x="13903" y="3648"/>
                    <a:pt x="13692" y="3743"/>
                    <a:pt x="13535" y="3972"/>
                  </a:cubicBezTo>
                  <a:lnTo>
                    <a:pt x="8381" y="11070"/>
                  </a:lnTo>
                  <a:lnTo>
                    <a:pt x="8381" y="719"/>
                  </a:lnTo>
                  <a:cubicBezTo>
                    <a:pt x="8381" y="339"/>
                    <a:pt x="8085" y="1"/>
                    <a:pt x="7705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8" name="Google Shape;1818;p59"/>
            <p:cNvSpPr/>
            <p:nvPr/>
          </p:nvSpPr>
          <p:spPr>
            <a:xfrm>
              <a:off x="5609750" y="3138575"/>
              <a:ext cx="634800" cy="822675"/>
            </a:xfrm>
            <a:custGeom>
              <a:rect b="b" l="l" r="r" t="t"/>
              <a:pathLst>
                <a:path extrusionOk="0" h="32907" w="25392">
                  <a:moveTo>
                    <a:pt x="12801" y="1"/>
                  </a:moveTo>
                  <a:cubicBezTo>
                    <a:pt x="12314" y="1"/>
                    <a:pt x="11821" y="27"/>
                    <a:pt x="11323" y="79"/>
                  </a:cubicBezTo>
                  <a:cubicBezTo>
                    <a:pt x="5577" y="713"/>
                    <a:pt x="1014" y="4980"/>
                    <a:pt x="338" y="10303"/>
                  </a:cubicBezTo>
                  <a:cubicBezTo>
                    <a:pt x="0" y="13303"/>
                    <a:pt x="845" y="16345"/>
                    <a:pt x="2789" y="18669"/>
                  </a:cubicBezTo>
                  <a:cubicBezTo>
                    <a:pt x="4225" y="20443"/>
                    <a:pt x="4943" y="22682"/>
                    <a:pt x="4817" y="24964"/>
                  </a:cubicBezTo>
                  <a:lnTo>
                    <a:pt x="4817" y="25428"/>
                  </a:lnTo>
                  <a:cubicBezTo>
                    <a:pt x="4817" y="29526"/>
                    <a:pt x="8365" y="32864"/>
                    <a:pt x="12802" y="32906"/>
                  </a:cubicBezTo>
                  <a:cubicBezTo>
                    <a:pt x="12830" y="32906"/>
                    <a:pt x="12858" y="32907"/>
                    <a:pt x="12886" y="32907"/>
                  </a:cubicBezTo>
                  <a:cubicBezTo>
                    <a:pt x="17243" y="32907"/>
                    <a:pt x="20914" y="29669"/>
                    <a:pt x="20998" y="25555"/>
                  </a:cubicBezTo>
                  <a:cubicBezTo>
                    <a:pt x="21040" y="25217"/>
                    <a:pt x="20998" y="24837"/>
                    <a:pt x="20955" y="24457"/>
                  </a:cubicBezTo>
                  <a:cubicBezTo>
                    <a:pt x="20702" y="22429"/>
                    <a:pt x="21336" y="20443"/>
                    <a:pt x="22688" y="18922"/>
                  </a:cubicBezTo>
                  <a:cubicBezTo>
                    <a:pt x="24420" y="16894"/>
                    <a:pt x="25391" y="14275"/>
                    <a:pt x="25391" y="11613"/>
                  </a:cubicBezTo>
                  <a:cubicBezTo>
                    <a:pt x="25352" y="5180"/>
                    <a:pt x="19709" y="1"/>
                    <a:pt x="12801" y="1"/>
                  </a:cubicBez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9" name="Google Shape;1819;p59"/>
            <p:cNvSpPr/>
            <p:nvPr/>
          </p:nvSpPr>
          <p:spPr>
            <a:xfrm>
              <a:off x="5807250" y="3453975"/>
              <a:ext cx="259150" cy="776600"/>
            </a:xfrm>
            <a:custGeom>
              <a:rect b="b" l="l" r="r" t="t"/>
              <a:pathLst>
                <a:path extrusionOk="0" h="31064" w="10366">
                  <a:moveTo>
                    <a:pt x="4902" y="1"/>
                  </a:moveTo>
                  <a:cubicBezTo>
                    <a:pt x="4542" y="1"/>
                    <a:pt x="4183" y="243"/>
                    <a:pt x="4226" y="729"/>
                  </a:cubicBezTo>
                  <a:lnTo>
                    <a:pt x="4226" y="6855"/>
                  </a:lnTo>
                  <a:lnTo>
                    <a:pt x="1226" y="2757"/>
                  </a:lnTo>
                  <a:cubicBezTo>
                    <a:pt x="1100" y="2582"/>
                    <a:pt x="900" y="2480"/>
                    <a:pt x="697" y="2480"/>
                  </a:cubicBezTo>
                  <a:cubicBezTo>
                    <a:pt x="557" y="2480"/>
                    <a:pt x="417" y="2528"/>
                    <a:pt x="296" y="2630"/>
                  </a:cubicBezTo>
                  <a:cubicBezTo>
                    <a:pt x="43" y="2842"/>
                    <a:pt x="1" y="3264"/>
                    <a:pt x="212" y="3518"/>
                  </a:cubicBezTo>
                  <a:lnTo>
                    <a:pt x="4057" y="8799"/>
                  </a:lnTo>
                  <a:cubicBezTo>
                    <a:pt x="4141" y="8883"/>
                    <a:pt x="4226" y="8968"/>
                    <a:pt x="4310" y="9010"/>
                  </a:cubicBezTo>
                  <a:lnTo>
                    <a:pt x="4395" y="30430"/>
                  </a:lnTo>
                  <a:cubicBezTo>
                    <a:pt x="4437" y="30852"/>
                    <a:pt x="4754" y="31063"/>
                    <a:pt x="5071" y="31063"/>
                  </a:cubicBezTo>
                  <a:cubicBezTo>
                    <a:pt x="5387" y="31063"/>
                    <a:pt x="5704" y="30852"/>
                    <a:pt x="5746" y="30430"/>
                  </a:cubicBezTo>
                  <a:lnTo>
                    <a:pt x="5662" y="14206"/>
                  </a:lnTo>
                  <a:lnTo>
                    <a:pt x="9929" y="9094"/>
                  </a:lnTo>
                  <a:cubicBezTo>
                    <a:pt x="10366" y="8564"/>
                    <a:pt x="9904" y="7941"/>
                    <a:pt x="9394" y="7941"/>
                  </a:cubicBezTo>
                  <a:cubicBezTo>
                    <a:pt x="9214" y="7941"/>
                    <a:pt x="9027" y="8019"/>
                    <a:pt x="8873" y="8207"/>
                  </a:cubicBezTo>
                  <a:lnTo>
                    <a:pt x="5662" y="12094"/>
                  </a:lnTo>
                  <a:lnTo>
                    <a:pt x="5577" y="729"/>
                  </a:lnTo>
                  <a:cubicBezTo>
                    <a:pt x="5620" y="243"/>
                    <a:pt x="5261" y="1"/>
                    <a:pt x="4902" y="1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20" name="Google Shape;1820;p59"/>
          <p:cNvGrpSpPr/>
          <p:nvPr/>
        </p:nvGrpSpPr>
        <p:grpSpPr>
          <a:xfrm>
            <a:off x="6489414" y="2915087"/>
            <a:ext cx="2792057" cy="2314899"/>
            <a:chOff x="202950" y="1579375"/>
            <a:chExt cx="1537900" cy="1275075"/>
          </a:xfrm>
        </p:grpSpPr>
        <p:sp>
          <p:nvSpPr>
            <p:cNvPr id="1821" name="Google Shape;1821;p59"/>
            <p:cNvSpPr/>
            <p:nvPr/>
          </p:nvSpPr>
          <p:spPr>
            <a:xfrm>
              <a:off x="1221225" y="2527600"/>
              <a:ext cx="519625" cy="326850"/>
            </a:xfrm>
            <a:custGeom>
              <a:rect b="b" l="l" r="r" t="t"/>
              <a:pathLst>
                <a:path extrusionOk="0" h="13074" w="20785">
                  <a:moveTo>
                    <a:pt x="11242" y="0"/>
                  </a:moveTo>
                  <a:cubicBezTo>
                    <a:pt x="10960" y="0"/>
                    <a:pt x="10698" y="19"/>
                    <a:pt x="10425" y="38"/>
                  </a:cubicBezTo>
                  <a:cubicBezTo>
                    <a:pt x="4048" y="583"/>
                    <a:pt x="0" y="7119"/>
                    <a:pt x="2357" y="13074"/>
                  </a:cubicBezTo>
                  <a:lnTo>
                    <a:pt x="19282" y="13074"/>
                  </a:lnTo>
                  <a:cubicBezTo>
                    <a:pt x="19798" y="13074"/>
                    <a:pt x="20259" y="12726"/>
                    <a:pt x="20409" y="12229"/>
                  </a:cubicBezTo>
                  <a:cubicBezTo>
                    <a:pt x="20662" y="11355"/>
                    <a:pt x="20784" y="10463"/>
                    <a:pt x="20784" y="9561"/>
                  </a:cubicBezTo>
                  <a:cubicBezTo>
                    <a:pt x="20784" y="4283"/>
                    <a:pt x="16511" y="10"/>
                    <a:pt x="11242" y="0"/>
                  </a:cubicBezTo>
                  <a:close/>
                </a:path>
              </a:pathLst>
            </a:custGeom>
            <a:solidFill>
              <a:srgbClr val="74C1B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2" name="Google Shape;1822;p59"/>
            <p:cNvSpPr/>
            <p:nvPr/>
          </p:nvSpPr>
          <p:spPr>
            <a:xfrm>
              <a:off x="1221225" y="2528550"/>
              <a:ext cx="388125" cy="325900"/>
            </a:xfrm>
            <a:custGeom>
              <a:rect b="b" l="l" r="r" t="t"/>
              <a:pathLst>
                <a:path extrusionOk="0" h="13036" w="15525">
                  <a:moveTo>
                    <a:pt x="10425" y="0"/>
                  </a:moveTo>
                  <a:cubicBezTo>
                    <a:pt x="4048" y="545"/>
                    <a:pt x="0" y="7081"/>
                    <a:pt x="2357" y="13036"/>
                  </a:cubicBezTo>
                  <a:lnTo>
                    <a:pt x="15177" y="13036"/>
                  </a:lnTo>
                  <a:cubicBezTo>
                    <a:pt x="15412" y="12294"/>
                    <a:pt x="15525" y="11524"/>
                    <a:pt x="15525" y="10754"/>
                  </a:cubicBezTo>
                  <a:cubicBezTo>
                    <a:pt x="15525" y="7513"/>
                    <a:pt x="13478" y="4630"/>
                    <a:pt x="10425" y="3541"/>
                  </a:cubicBezTo>
                  <a:lnTo>
                    <a:pt x="10425" y="0"/>
                  </a:lnTo>
                  <a:close/>
                </a:path>
              </a:pathLst>
            </a:custGeom>
            <a:solidFill>
              <a:srgbClr val="66AAA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3" name="Google Shape;1823;p59"/>
            <p:cNvSpPr/>
            <p:nvPr/>
          </p:nvSpPr>
          <p:spPr>
            <a:xfrm>
              <a:off x="202950" y="2527725"/>
              <a:ext cx="513475" cy="326725"/>
            </a:xfrm>
            <a:custGeom>
              <a:rect b="b" l="l" r="r" t="t"/>
              <a:pathLst>
                <a:path extrusionOk="0" h="13069" w="20539">
                  <a:moveTo>
                    <a:pt x="10943" y="0"/>
                  </a:moveTo>
                  <a:cubicBezTo>
                    <a:pt x="4641" y="0"/>
                    <a:pt x="0" y="6072"/>
                    <a:pt x="1783" y="12224"/>
                  </a:cubicBezTo>
                  <a:cubicBezTo>
                    <a:pt x="1933" y="12721"/>
                    <a:pt x="2393" y="13069"/>
                    <a:pt x="2910" y="13069"/>
                  </a:cubicBezTo>
                  <a:lnTo>
                    <a:pt x="19843" y="13069"/>
                  </a:lnTo>
                  <a:cubicBezTo>
                    <a:pt x="20313" y="11886"/>
                    <a:pt x="20538" y="10627"/>
                    <a:pt x="20510" y="9359"/>
                  </a:cubicBezTo>
                  <a:cubicBezTo>
                    <a:pt x="20416" y="4381"/>
                    <a:pt x="16444" y="268"/>
                    <a:pt x="11466" y="14"/>
                  </a:cubicBezTo>
                  <a:cubicBezTo>
                    <a:pt x="11290" y="5"/>
                    <a:pt x="11116" y="0"/>
                    <a:pt x="10943" y="0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4" name="Google Shape;1824;p59"/>
            <p:cNvSpPr/>
            <p:nvPr/>
          </p:nvSpPr>
          <p:spPr>
            <a:xfrm>
              <a:off x="476900" y="1599450"/>
              <a:ext cx="968575" cy="1254775"/>
            </a:xfrm>
            <a:custGeom>
              <a:rect b="b" l="l" r="r" t="t"/>
              <a:pathLst>
                <a:path extrusionOk="0" h="50191" w="38743">
                  <a:moveTo>
                    <a:pt x="19376" y="0"/>
                  </a:moveTo>
                  <a:lnTo>
                    <a:pt x="1" y="17394"/>
                  </a:lnTo>
                  <a:lnTo>
                    <a:pt x="1" y="49017"/>
                  </a:lnTo>
                  <a:cubicBezTo>
                    <a:pt x="1" y="49665"/>
                    <a:pt x="527" y="50191"/>
                    <a:pt x="1175" y="50191"/>
                  </a:cubicBezTo>
                  <a:lnTo>
                    <a:pt x="38742" y="50191"/>
                  </a:lnTo>
                  <a:lnTo>
                    <a:pt x="38742" y="17394"/>
                  </a:lnTo>
                  <a:lnTo>
                    <a:pt x="19376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5" name="Google Shape;1825;p59"/>
            <p:cNvSpPr/>
            <p:nvPr/>
          </p:nvSpPr>
          <p:spPr>
            <a:xfrm>
              <a:off x="715225" y="2123975"/>
              <a:ext cx="730250" cy="730475"/>
            </a:xfrm>
            <a:custGeom>
              <a:rect b="b" l="l" r="r" t="t"/>
              <a:pathLst>
                <a:path extrusionOk="0" h="29219" w="29210">
                  <a:moveTo>
                    <a:pt x="29209" y="1"/>
                  </a:moveTo>
                  <a:lnTo>
                    <a:pt x="0" y="29219"/>
                  </a:lnTo>
                  <a:lnTo>
                    <a:pt x="29209" y="29219"/>
                  </a:lnTo>
                  <a:lnTo>
                    <a:pt x="29209" y="1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6" name="Google Shape;1826;p59"/>
            <p:cNvSpPr/>
            <p:nvPr/>
          </p:nvSpPr>
          <p:spPr>
            <a:xfrm>
              <a:off x="1227800" y="2380150"/>
              <a:ext cx="118125" cy="295150"/>
            </a:xfrm>
            <a:custGeom>
              <a:rect b="b" l="l" r="r" t="t"/>
              <a:pathLst>
                <a:path extrusionOk="0" h="11806" w="4725">
                  <a:moveTo>
                    <a:pt x="1249" y="0"/>
                  </a:moveTo>
                  <a:cubicBezTo>
                    <a:pt x="564" y="0"/>
                    <a:pt x="0" y="554"/>
                    <a:pt x="0" y="1240"/>
                  </a:cubicBezTo>
                  <a:lnTo>
                    <a:pt x="0" y="11806"/>
                  </a:lnTo>
                  <a:lnTo>
                    <a:pt x="4724" y="11806"/>
                  </a:lnTo>
                  <a:lnTo>
                    <a:pt x="4724" y="1240"/>
                  </a:lnTo>
                  <a:cubicBezTo>
                    <a:pt x="4724" y="554"/>
                    <a:pt x="4170" y="0"/>
                    <a:pt x="3484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7" name="Google Shape;1827;p59"/>
            <p:cNvSpPr/>
            <p:nvPr/>
          </p:nvSpPr>
          <p:spPr>
            <a:xfrm>
              <a:off x="576700" y="2380150"/>
              <a:ext cx="117875" cy="295150"/>
            </a:xfrm>
            <a:custGeom>
              <a:rect b="b" l="l" r="r" t="t"/>
              <a:pathLst>
                <a:path extrusionOk="0" h="11806" w="4715">
                  <a:moveTo>
                    <a:pt x="1240" y="0"/>
                  </a:moveTo>
                  <a:cubicBezTo>
                    <a:pt x="554" y="0"/>
                    <a:pt x="0" y="554"/>
                    <a:pt x="0" y="1240"/>
                  </a:cubicBezTo>
                  <a:lnTo>
                    <a:pt x="0" y="11806"/>
                  </a:lnTo>
                  <a:lnTo>
                    <a:pt x="4715" y="11806"/>
                  </a:lnTo>
                  <a:lnTo>
                    <a:pt x="4715" y="1240"/>
                  </a:lnTo>
                  <a:cubicBezTo>
                    <a:pt x="4715" y="554"/>
                    <a:pt x="4161" y="0"/>
                    <a:pt x="347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8" name="Google Shape;1828;p59"/>
            <p:cNvSpPr/>
            <p:nvPr/>
          </p:nvSpPr>
          <p:spPr>
            <a:xfrm>
              <a:off x="476900" y="2675275"/>
              <a:ext cx="968800" cy="179175"/>
            </a:xfrm>
            <a:custGeom>
              <a:rect b="b" l="l" r="r" t="t"/>
              <a:pathLst>
                <a:path extrusionOk="0" h="7167" w="38752">
                  <a:moveTo>
                    <a:pt x="1" y="1"/>
                  </a:moveTo>
                  <a:lnTo>
                    <a:pt x="1" y="5993"/>
                  </a:lnTo>
                  <a:cubicBezTo>
                    <a:pt x="1" y="6641"/>
                    <a:pt x="527" y="7167"/>
                    <a:pt x="1175" y="7167"/>
                  </a:cubicBezTo>
                  <a:lnTo>
                    <a:pt x="38752" y="7167"/>
                  </a:lnTo>
                  <a:lnTo>
                    <a:pt x="38752" y="1"/>
                  </a:lnTo>
                  <a:close/>
                </a:path>
              </a:pathLst>
            </a:custGeom>
            <a:solidFill>
              <a:srgbClr val="5F9EE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9" name="Google Shape;1829;p59"/>
            <p:cNvSpPr/>
            <p:nvPr/>
          </p:nvSpPr>
          <p:spPr>
            <a:xfrm>
              <a:off x="476900" y="2675275"/>
              <a:ext cx="968575" cy="178950"/>
            </a:xfrm>
            <a:custGeom>
              <a:rect b="b" l="l" r="r" t="t"/>
              <a:pathLst>
                <a:path extrusionOk="0" h="7158" w="38743">
                  <a:moveTo>
                    <a:pt x="1" y="1"/>
                  </a:moveTo>
                  <a:lnTo>
                    <a:pt x="1" y="5984"/>
                  </a:lnTo>
                  <a:cubicBezTo>
                    <a:pt x="1" y="6632"/>
                    <a:pt x="527" y="7158"/>
                    <a:pt x="1175" y="7158"/>
                  </a:cubicBezTo>
                  <a:lnTo>
                    <a:pt x="38742" y="7158"/>
                  </a:lnTo>
                  <a:lnTo>
                    <a:pt x="38742" y="1"/>
                  </a:lnTo>
                  <a:close/>
                </a:path>
              </a:pathLst>
            </a:custGeom>
            <a:solidFill>
              <a:srgbClr val="F9BF3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0" name="Google Shape;1830;p59"/>
            <p:cNvSpPr/>
            <p:nvPr/>
          </p:nvSpPr>
          <p:spPr>
            <a:xfrm>
              <a:off x="715225" y="2675275"/>
              <a:ext cx="730250" cy="178950"/>
            </a:xfrm>
            <a:custGeom>
              <a:rect b="b" l="l" r="r" t="t"/>
              <a:pathLst>
                <a:path extrusionOk="0" h="7158" w="29210">
                  <a:moveTo>
                    <a:pt x="7157" y="1"/>
                  </a:moveTo>
                  <a:lnTo>
                    <a:pt x="0" y="7158"/>
                  </a:lnTo>
                  <a:lnTo>
                    <a:pt x="29209" y="7158"/>
                  </a:lnTo>
                  <a:lnTo>
                    <a:pt x="29209" y="1"/>
                  </a:lnTo>
                  <a:close/>
                </a:path>
              </a:pathLst>
            </a:custGeom>
            <a:solidFill>
              <a:srgbClr val="F9BF3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1" name="Google Shape;1831;p59"/>
            <p:cNvSpPr/>
            <p:nvPr/>
          </p:nvSpPr>
          <p:spPr>
            <a:xfrm>
              <a:off x="809375" y="2380150"/>
              <a:ext cx="303625" cy="474300"/>
            </a:xfrm>
            <a:custGeom>
              <a:rect b="b" l="l" r="r" t="t"/>
              <a:pathLst>
                <a:path extrusionOk="0" h="18972" w="12145">
                  <a:moveTo>
                    <a:pt x="1250" y="0"/>
                  </a:moveTo>
                  <a:cubicBezTo>
                    <a:pt x="564" y="0"/>
                    <a:pt x="1" y="554"/>
                    <a:pt x="1" y="1240"/>
                  </a:cubicBezTo>
                  <a:lnTo>
                    <a:pt x="1" y="18972"/>
                  </a:lnTo>
                  <a:lnTo>
                    <a:pt x="12144" y="18972"/>
                  </a:lnTo>
                  <a:lnTo>
                    <a:pt x="12144" y="1240"/>
                  </a:lnTo>
                  <a:cubicBezTo>
                    <a:pt x="12144" y="554"/>
                    <a:pt x="11590" y="0"/>
                    <a:pt x="10905" y="0"/>
                  </a:cubicBezTo>
                  <a:close/>
                </a:path>
              </a:pathLst>
            </a:custGeom>
            <a:solidFill>
              <a:srgbClr val="37344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2" name="Google Shape;1832;p59"/>
            <p:cNvSpPr/>
            <p:nvPr/>
          </p:nvSpPr>
          <p:spPr>
            <a:xfrm>
              <a:off x="476900" y="1599450"/>
              <a:ext cx="968575" cy="627175"/>
            </a:xfrm>
            <a:custGeom>
              <a:rect b="b" l="l" r="r" t="t"/>
              <a:pathLst>
                <a:path extrusionOk="0" h="25087" w="38743">
                  <a:moveTo>
                    <a:pt x="19376" y="0"/>
                  </a:moveTo>
                  <a:lnTo>
                    <a:pt x="1" y="17394"/>
                  </a:lnTo>
                  <a:lnTo>
                    <a:pt x="1" y="25086"/>
                  </a:lnTo>
                  <a:lnTo>
                    <a:pt x="19376" y="7692"/>
                  </a:lnTo>
                  <a:lnTo>
                    <a:pt x="38742" y="25086"/>
                  </a:lnTo>
                  <a:lnTo>
                    <a:pt x="38742" y="17394"/>
                  </a:lnTo>
                  <a:lnTo>
                    <a:pt x="19376" y="0"/>
                  </a:lnTo>
                  <a:close/>
                </a:path>
              </a:pathLst>
            </a:custGeom>
            <a:solidFill>
              <a:srgbClr val="FFE48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3" name="Google Shape;1833;p59"/>
            <p:cNvSpPr/>
            <p:nvPr/>
          </p:nvSpPr>
          <p:spPr>
            <a:xfrm>
              <a:off x="323575" y="1579375"/>
              <a:ext cx="1275450" cy="648050"/>
            </a:xfrm>
            <a:custGeom>
              <a:rect b="b" l="l" r="r" t="t"/>
              <a:pathLst>
                <a:path extrusionOk="0" h="25922" w="51018">
                  <a:moveTo>
                    <a:pt x="25506" y="0"/>
                  </a:moveTo>
                  <a:cubicBezTo>
                    <a:pt x="24838" y="0"/>
                    <a:pt x="24171" y="240"/>
                    <a:pt x="23640" y="719"/>
                  </a:cubicBezTo>
                  <a:lnTo>
                    <a:pt x="555" y="21447"/>
                  </a:lnTo>
                  <a:cubicBezTo>
                    <a:pt x="38" y="21907"/>
                    <a:pt x="1" y="22686"/>
                    <a:pt x="461" y="23203"/>
                  </a:cubicBezTo>
                  <a:lnTo>
                    <a:pt x="2536" y="25513"/>
                  </a:lnTo>
                  <a:cubicBezTo>
                    <a:pt x="2777" y="25784"/>
                    <a:pt x="3115" y="25921"/>
                    <a:pt x="3454" y="25921"/>
                  </a:cubicBezTo>
                  <a:cubicBezTo>
                    <a:pt x="3750" y="25921"/>
                    <a:pt x="4047" y="25817"/>
                    <a:pt x="4283" y="25607"/>
                  </a:cubicBezTo>
                  <a:lnTo>
                    <a:pt x="25509" y="6551"/>
                  </a:lnTo>
                  <a:lnTo>
                    <a:pt x="46726" y="25607"/>
                  </a:lnTo>
                  <a:cubicBezTo>
                    <a:pt x="46962" y="25817"/>
                    <a:pt x="47259" y="25921"/>
                    <a:pt x="47556" y="25921"/>
                  </a:cubicBezTo>
                  <a:cubicBezTo>
                    <a:pt x="47896" y="25921"/>
                    <a:pt x="48236" y="25784"/>
                    <a:pt x="48482" y="25513"/>
                  </a:cubicBezTo>
                  <a:lnTo>
                    <a:pt x="50558" y="23203"/>
                  </a:lnTo>
                  <a:cubicBezTo>
                    <a:pt x="51018" y="22686"/>
                    <a:pt x="50971" y="21907"/>
                    <a:pt x="50464" y="21447"/>
                  </a:cubicBezTo>
                  <a:lnTo>
                    <a:pt x="27378" y="719"/>
                  </a:lnTo>
                  <a:cubicBezTo>
                    <a:pt x="26843" y="240"/>
                    <a:pt x="26174" y="0"/>
                    <a:pt x="25506" y="0"/>
                  </a:cubicBezTo>
                  <a:close/>
                </a:path>
              </a:pathLst>
            </a:custGeom>
            <a:solidFill>
              <a:srgbClr val="F9BF3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4" name="Google Shape;1834;p59"/>
            <p:cNvSpPr/>
            <p:nvPr/>
          </p:nvSpPr>
          <p:spPr>
            <a:xfrm>
              <a:off x="1235775" y="2642175"/>
              <a:ext cx="355775" cy="212275"/>
            </a:xfrm>
            <a:custGeom>
              <a:rect b="b" l="l" r="r" t="t"/>
              <a:pathLst>
                <a:path extrusionOk="0" h="8491" w="14231">
                  <a:moveTo>
                    <a:pt x="7316" y="1"/>
                  </a:moveTo>
                  <a:cubicBezTo>
                    <a:pt x="7155" y="1"/>
                    <a:pt x="6992" y="7"/>
                    <a:pt x="6828" y="19"/>
                  </a:cubicBezTo>
                  <a:cubicBezTo>
                    <a:pt x="2658" y="339"/>
                    <a:pt x="0" y="4603"/>
                    <a:pt x="1541" y="8491"/>
                  </a:cubicBezTo>
                  <a:lnTo>
                    <a:pt x="12201" y="8491"/>
                  </a:lnTo>
                  <a:cubicBezTo>
                    <a:pt x="12745" y="8482"/>
                    <a:pt x="13215" y="8106"/>
                    <a:pt x="13346" y="7580"/>
                  </a:cubicBezTo>
                  <a:cubicBezTo>
                    <a:pt x="14230" y="3665"/>
                    <a:pt x="11241" y="1"/>
                    <a:pt x="7316" y="1"/>
                  </a:cubicBezTo>
                  <a:close/>
                </a:path>
              </a:pathLst>
            </a:custGeom>
            <a:solidFill>
              <a:srgbClr val="9AD7D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835" name="Google Shape;1835;p59"/>
          <p:cNvSpPr/>
          <p:nvPr/>
        </p:nvSpPr>
        <p:spPr>
          <a:xfrm>
            <a:off x="944935" y="811246"/>
            <a:ext cx="1067402" cy="636186"/>
          </a:xfrm>
          <a:custGeom>
            <a:rect b="b" l="l" r="r" t="t"/>
            <a:pathLst>
              <a:path extrusionOk="0" h="21379" w="35870">
                <a:moveTo>
                  <a:pt x="20195" y="1"/>
                </a:moveTo>
                <a:cubicBezTo>
                  <a:pt x="14830" y="1"/>
                  <a:pt x="10436" y="4268"/>
                  <a:pt x="10267" y="9634"/>
                </a:cubicBezTo>
                <a:lnTo>
                  <a:pt x="5831" y="9634"/>
                </a:lnTo>
                <a:cubicBezTo>
                  <a:pt x="2620" y="9676"/>
                  <a:pt x="1" y="12295"/>
                  <a:pt x="1" y="15506"/>
                </a:cubicBezTo>
                <a:cubicBezTo>
                  <a:pt x="1" y="18759"/>
                  <a:pt x="2620" y="21378"/>
                  <a:pt x="5831" y="21378"/>
                </a:cubicBezTo>
                <a:lnTo>
                  <a:pt x="30039" y="21378"/>
                </a:lnTo>
                <a:cubicBezTo>
                  <a:pt x="33250" y="21378"/>
                  <a:pt x="35869" y="18759"/>
                  <a:pt x="35869" y="15506"/>
                </a:cubicBezTo>
                <a:cubicBezTo>
                  <a:pt x="35869" y="12337"/>
                  <a:pt x="33334" y="9760"/>
                  <a:pt x="30166" y="9676"/>
                </a:cubicBezTo>
                <a:cubicBezTo>
                  <a:pt x="29997" y="4268"/>
                  <a:pt x="25603" y="1"/>
                  <a:pt x="2019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6" name="Google Shape;1836;p59"/>
          <p:cNvSpPr/>
          <p:nvPr/>
        </p:nvSpPr>
        <p:spPr>
          <a:xfrm>
            <a:off x="5479175" y="312600"/>
            <a:ext cx="1655580" cy="972905"/>
          </a:xfrm>
          <a:custGeom>
            <a:rect b="b" l="l" r="r" t="t"/>
            <a:pathLst>
              <a:path extrusionOk="0" h="21379" w="35870">
                <a:moveTo>
                  <a:pt x="20195" y="1"/>
                </a:moveTo>
                <a:cubicBezTo>
                  <a:pt x="14830" y="1"/>
                  <a:pt x="10436" y="4268"/>
                  <a:pt x="10267" y="9634"/>
                </a:cubicBezTo>
                <a:lnTo>
                  <a:pt x="5831" y="9634"/>
                </a:lnTo>
                <a:cubicBezTo>
                  <a:pt x="2620" y="9676"/>
                  <a:pt x="1" y="12295"/>
                  <a:pt x="1" y="15506"/>
                </a:cubicBezTo>
                <a:cubicBezTo>
                  <a:pt x="1" y="18759"/>
                  <a:pt x="2620" y="21378"/>
                  <a:pt x="5831" y="21378"/>
                </a:cubicBezTo>
                <a:lnTo>
                  <a:pt x="30039" y="21378"/>
                </a:lnTo>
                <a:cubicBezTo>
                  <a:pt x="33250" y="21378"/>
                  <a:pt x="35869" y="18759"/>
                  <a:pt x="35869" y="15506"/>
                </a:cubicBezTo>
                <a:cubicBezTo>
                  <a:pt x="35869" y="12337"/>
                  <a:pt x="33334" y="9760"/>
                  <a:pt x="30166" y="9676"/>
                </a:cubicBezTo>
                <a:cubicBezTo>
                  <a:pt x="29997" y="4268"/>
                  <a:pt x="25603" y="1"/>
                  <a:pt x="2019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7" name="Google Shape;1837;p59"/>
          <p:cNvSpPr/>
          <p:nvPr/>
        </p:nvSpPr>
        <p:spPr>
          <a:xfrm>
            <a:off x="7626050" y="3701695"/>
            <a:ext cx="214002" cy="283905"/>
          </a:xfrm>
          <a:custGeom>
            <a:rect b="b" l="l" r="r" t="t"/>
            <a:pathLst>
              <a:path extrusionOk="0" h="11806" w="4715">
                <a:moveTo>
                  <a:pt x="1240" y="0"/>
                </a:moveTo>
                <a:cubicBezTo>
                  <a:pt x="554" y="0"/>
                  <a:pt x="0" y="554"/>
                  <a:pt x="0" y="1240"/>
                </a:cubicBezTo>
                <a:lnTo>
                  <a:pt x="0" y="11806"/>
                </a:lnTo>
                <a:lnTo>
                  <a:pt x="4715" y="11806"/>
                </a:lnTo>
                <a:lnTo>
                  <a:pt x="4715" y="1240"/>
                </a:lnTo>
                <a:cubicBezTo>
                  <a:pt x="4715" y="554"/>
                  <a:pt x="4161" y="0"/>
                  <a:pt x="3475" y="0"/>
                </a:cubicBezTo>
                <a:close/>
              </a:path>
            </a:pathLst>
          </a:custGeom>
          <a:solidFill>
            <a:srgbClr val="37344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8" name="Google Shape;1838;p59"/>
          <p:cNvSpPr/>
          <p:nvPr/>
        </p:nvSpPr>
        <p:spPr>
          <a:xfrm>
            <a:off x="7892750" y="3701695"/>
            <a:ext cx="214002" cy="283905"/>
          </a:xfrm>
          <a:custGeom>
            <a:rect b="b" l="l" r="r" t="t"/>
            <a:pathLst>
              <a:path extrusionOk="0" h="11806" w="4715">
                <a:moveTo>
                  <a:pt x="1240" y="0"/>
                </a:moveTo>
                <a:cubicBezTo>
                  <a:pt x="554" y="0"/>
                  <a:pt x="0" y="554"/>
                  <a:pt x="0" y="1240"/>
                </a:cubicBezTo>
                <a:lnTo>
                  <a:pt x="0" y="11806"/>
                </a:lnTo>
                <a:lnTo>
                  <a:pt x="4715" y="11806"/>
                </a:lnTo>
                <a:lnTo>
                  <a:pt x="4715" y="1240"/>
                </a:lnTo>
                <a:cubicBezTo>
                  <a:pt x="4715" y="554"/>
                  <a:pt x="4161" y="0"/>
                  <a:pt x="3475" y="0"/>
                </a:cubicBezTo>
                <a:close/>
              </a:path>
            </a:pathLst>
          </a:custGeom>
          <a:solidFill>
            <a:srgbClr val="37344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42" name="Shape 1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" name="Google Shape;1843;p60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Top Property developers</a:t>
            </a:r>
            <a:endParaRPr/>
          </a:p>
        </p:txBody>
      </p:sp>
      <p:sp>
        <p:nvSpPr>
          <p:cNvPr id="1844" name="Google Shape;1844;p60"/>
          <p:cNvSpPr txBox="1"/>
          <p:nvPr/>
        </p:nvSpPr>
        <p:spPr>
          <a:xfrm>
            <a:off x="488375" y="1288475"/>
            <a:ext cx="8208900" cy="352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EB Garamond"/>
              <a:buChar char="●"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1. Sansiri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EB Garamond"/>
              <a:buChar char="●"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2. Land And House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EB Garamond"/>
              <a:buChar char="●"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3. Major Development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EB Garamond"/>
              <a:buChar char="●"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4. AP Thailand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EB Garamond"/>
              <a:buChar char="●"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5. Ananda development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EB Garamond"/>
              <a:buChar char="●"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6. SC asset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EB Garamond"/>
              <a:buChar char="●"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7. Noble Development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EB Garamond"/>
              <a:buChar char="●"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8. Supalai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EB Garamond"/>
              <a:buChar char="●"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9. Pace Development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EB Garamond"/>
              <a:buChar char="●"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10. Pruksa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Font typeface="EB Garamond"/>
              <a:buChar char="●"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11.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48" name="Shape 1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9" name="Google Shape;1849;p61"/>
          <p:cNvSpPr txBox="1"/>
          <p:nvPr>
            <p:ph type="ctrTitle"/>
          </p:nvPr>
        </p:nvSpPr>
        <p:spPr>
          <a:xfrm>
            <a:off x="790975" y="720000"/>
            <a:ext cx="5012400" cy="31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Top developers 2019</a:t>
            </a:r>
            <a:endParaRPr/>
          </a:p>
        </p:txBody>
      </p:sp>
      <p:sp>
        <p:nvSpPr>
          <p:cNvPr id="1850" name="Google Shape;1850;p61"/>
          <p:cNvSpPr txBox="1"/>
          <p:nvPr/>
        </p:nvSpPr>
        <p:spPr>
          <a:xfrm>
            <a:off x="342900" y="1278075"/>
            <a:ext cx="8333400" cy="366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1.) Pruksa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2.) Lumpini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3.) Sansiri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4.) Supalai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5.) AP thailand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6.) Land And House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7.) Quality House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8.) Ananda development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9.) Property Perfect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10.) Origin Property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11.) SC Asset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12.) Noble Development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The Central Business districts include: Bts Chidlom to Ratchathewi and BTS saladaeng to Chong nonsi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Extended CBD: Thonglo to Ekkamai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EB Garamond"/>
                <a:ea typeface="EB Garamond"/>
                <a:cs typeface="EB Garamond"/>
                <a:sym typeface="EB Garamond"/>
              </a:rPr>
              <a:t>Northern CBD: Mo Chit</a:t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Real Estate Marketing Plan 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Real Estate Marketing Plan 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BEE2E6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