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12: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12.1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326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350443" y="871980"/>
            <a:ext cx="4339369" cy="5605020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12.2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328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585148" y="1012581"/>
            <a:ext cx="4397114" cy="5545615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731</TotalTime>
  <Words>97</Words>
  <Application>Microsoft Office PowerPoint</Application>
  <PresentationFormat>On-screen Show (4:3)</PresentationFormat>
  <Paragraphs>15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 2</vt:lpstr>
      <vt:lpstr>Equity</vt:lpstr>
      <vt:lpstr>Chapter 12: Homework</vt:lpstr>
      <vt:lpstr>Group Homework</vt:lpstr>
      <vt:lpstr>Chapter Presentation 12.1 Page 326</vt:lpstr>
      <vt:lpstr>Chapter Presentation 12.2 Page 328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318</cp:revision>
  <dcterms:created xsi:type="dcterms:W3CDTF">2015-02-03T09:41:51Z</dcterms:created>
  <dcterms:modified xsi:type="dcterms:W3CDTF">2018-03-19T09:03:57Z</dcterms:modified>
</cp:coreProperties>
</file>