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7"/>
  </p:notesMasterIdLst>
  <p:sldIdLst>
    <p:sldId id="410" r:id="rId2"/>
    <p:sldId id="425" r:id="rId3"/>
    <p:sldId id="423" r:id="rId4"/>
    <p:sldId id="424" r:id="rId5"/>
    <p:sldId id="426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5754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811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Assignment 1:  </a:t>
            </a:r>
            <a:br>
              <a:rPr lang="en-US" dirty="0"/>
            </a:br>
            <a:r>
              <a:rPr lang="en-US" dirty="0"/>
              <a:t>Group Project Assignment  &amp;</a:t>
            </a:r>
          </a:p>
          <a:p>
            <a:r>
              <a:rPr lang="en-US" dirty="0"/>
              <a:t>Individual Assignment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669" y="2960558"/>
            <a:ext cx="5994400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82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>
            <a:extLst>
              <a:ext uri="{FF2B5EF4-FFF2-40B4-BE49-F238E27FC236}">
                <a16:creationId xmlns:a16="http://schemas.microsoft.com/office/drawing/2014/main" id="{2550F650-F31B-4CE9-9980-0B96F1B54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Group Homework </a:t>
            </a:r>
          </a:p>
        </p:txBody>
      </p:sp>
      <p:sp>
        <p:nvSpPr>
          <p:cNvPr id="5" name="ตัวแทนเนื้อหา 4">
            <a:extLst>
              <a:ext uri="{FF2B5EF4-FFF2-40B4-BE49-F238E27FC236}">
                <a16:creationId xmlns:a16="http://schemas.microsoft.com/office/drawing/2014/main" id="{9ADAA4F2-B799-4B47-B0BF-1E53C98333BD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85800" y="1628800"/>
            <a:ext cx="7772400" cy="4572000"/>
          </a:xfrm>
        </p:spPr>
        <p:txBody>
          <a:bodyPr>
            <a:normAutofit fontScale="77500" lnSpcReduction="20000"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Each group to create cover page of your group with photo of members, name and ID number. The cover page is to be used as 1</a:t>
            </a:r>
            <a:r>
              <a:rPr lang="en-US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page for all ppt work submission.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Create new team name…should relate to something about retail but at the same time, branding yourselves as a team!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Also please design your virtual background to be creative, impactful and meaningful as it will represent your company.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Presentation next week.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Best team will receive prize ka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HAVE FUN !!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826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53879" y="-315416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Group Homework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251520" y="510679"/>
            <a:ext cx="8783427" cy="63473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u="sng" dirty="0">
                <a:latin typeface="Arial" charset="0"/>
                <a:ea typeface="Arial" charset="0"/>
                <a:cs typeface="Arial" charset="0"/>
              </a:rPr>
              <a:t>Group Project Mini-presentation 1</a:t>
            </a:r>
          </a:p>
          <a:p>
            <a:pPr marL="0" indent="0">
              <a:buNone/>
            </a:pPr>
            <a:endParaRPr lang="en-US" sz="2000" b="1" u="sng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1.Discuss and decide which retail business your team wants to work on.</a:t>
            </a: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2. Prepare a 10 minute presentation in the retail business you are interested in…Restaurants, clothing store, supermarkets etc. –</a:t>
            </a:r>
          </a:p>
          <a:p>
            <a:pPr marL="0" indent="0"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CEO, please re-confirm before leaving class (no duplicates)</a:t>
            </a: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tips: </a:t>
            </a:r>
            <a:r>
              <a:rPr lang="en-US" sz="2000" b="1" dirty="0">
                <a:latin typeface="Arial" charset="0"/>
                <a:ea typeface="Arial" charset="0"/>
                <a:cs typeface="Arial" charset="0"/>
              </a:rPr>
              <a:t>For example, if you choose minimart, you should choose 7-eleven as your ideal retail store and find as much information, including </a:t>
            </a:r>
            <a:r>
              <a:rPr lang="en-US" sz="2000" b="1" dirty="0" err="1">
                <a:latin typeface="Arial" charset="0"/>
                <a:ea typeface="Arial" charset="0"/>
                <a:cs typeface="Arial" charset="0"/>
              </a:rPr>
              <a:t>competitors,market</a:t>
            </a:r>
            <a:r>
              <a:rPr lang="en-US" sz="2000" b="1" dirty="0">
                <a:latin typeface="Arial" charset="0"/>
                <a:ea typeface="Arial" charset="0"/>
                <a:cs typeface="Arial" charset="0"/>
              </a:rPr>
              <a:t> situation, IMC, etc. </a:t>
            </a:r>
          </a:p>
          <a:p>
            <a:pPr marL="0" indent="0">
              <a:buNone/>
            </a:pPr>
            <a:r>
              <a:rPr lang="en-US" sz="20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Alert! - Use branding tools/ concepts learned in previous marketing classes. Don’t only stick with basic marketing STP and the 4Ps!</a:t>
            </a: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3. All presentation files to be submitted in CEO group before class.</a:t>
            </a: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4. Presentation next class January 18</a:t>
            </a:r>
            <a:r>
              <a:rPr lang="en-US" sz="2000" baseline="30000" dirty="0">
                <a:latin typeface="Arial" charset="0"/>
                <a:ea typeface="Arial" charset="0"/>
                <a:cs typeface="Arial" charset="0"/>
              </a:rPr>
              <a:t>th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, 2022</a:t>
            </a: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50483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60573" y="-315416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Individual Homework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360573" y="937612"/>
            <a:ext cx="4787491" cy="526485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u="sng" dirty="0">
                <a:latin typeface="Arial" charset="0"/>
                <a:ea typeface="Arial" charset="0"/>
                <a:cs typeface="Arial" charset="0"/>
              </a:rPr>
              <a:t> Your most loved retail store</a:t>
            </a: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Please provide one page of a actual retail store that you like the most…what dimensions make you a loyal customer….please provide photos, </a:t>
            </a:r>
            <a:r>
              <a:rPr lang="en-US" sz="2000" dirty="0" err="1">
                <a:latin typeface="Arial" charset="0"/>
                <a:ea typeface="Arial" charset="0"/>
                <a:cs typeface="Arial" charset="0"/>
              </a:rPr>
              <a:t>etc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…</a:t>
            </a:r>
          </a:p>
          <a:p>
            <a:pPr marL="0" indent="0">
              <a:buNone/>
            </a:pPr>
            <a:br>
              <a:rPr lang="en-US" sz="2000" dirty="0">
                <a:latin typeface="Arial" charset="0"/>
                <a:ea typeface="Arial" charset="0"/>
                <a:cs typeface="Arial" charset="0"/>
              </a:rPr>
            </a:b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Also provide recommendations to improve your retail store…</a:t>
            </a: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Let's hear from beginning of this semester your thoughts…</a:t>
            </a: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Note: please write no more than one page </a:t>
            </a:r>
            <a:r>
              <a:rPr lang="th-TH" sz="2000" dirty="0">
                <a:latin typeface="Arial" charset="0"/>
                <a:ea typeface="Arial" charset="0"/>
                <a:cs typeface="Arial" charset="0"/>
              </a:rPr>
              <a:t>...</a:t>
            </a: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Please send directly to your CEO to further submit to me</a:t>
            </a:r>
          </a:p>
          <a:p>
            <a:pPr marL="0" indent="0"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CEO’s could send files in google. drive</a:t>
            </a:r>
          </a:p>
          <a:p>
            <a:pPr marL="0" indent="0"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By next Tuesday January 18, 2021 </a:t>
            </a:r>
          </a:p>
          <a:p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026" name="Picture 2" descr="Flat store. Modern shop, boutique shopfront and restaurant facade design. Shopping  stores cartoon illustration set Stock Vector Image by  ©tartila.stock.gmail.com #206195602">
            <a:extLst>
              <a:ext uri="{FF2B5EF4-FFF2-40B4-BE49-F238E27FC236}">
                <a16:creationId xmlns:a16="http://schemas.microsoft.com/office/drawing/2014/main" id="{457C2A2B-4F77-498F-A0CF-89789B8BD6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3283" y="1100201"/>
            <a:ext cx="3721967" cy="5102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สี่เหลี่ยมผืนผ้า: มุมมนด้านทแยง 2">
            <a:extLst>
              <a:ext uri="{FF2B5EF4-FFF2-40B4-BE49-F238E27FC236}">
                <a16:creationId xmlns:a16="http://schemas.microsoft.com/office/drawing/2014/main" id="{59CF60E9-52F3-449D-8E45-8CC28165D18F}"/>
              </a:ext>
            </a:extLst>
          </p:cNvPr>
          <p:cNvSpPr/>
          <p:nvPr/>
        </p:nvSpPr>
        <p:spPr>
          <a:xfrm>
            <a:off x="5046244" y="5733256"/>
            <a:ext cx="3846236" cy="648072"/>
          </a:xfrm>
          <a:prstGeom prst="round2Diag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37759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7AB809F-EA42-43C5-B3B1-5E36A8849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Groups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0C7F419D-279F-4D92-A322-49B2B3290B5B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1. </a:t>
            </a:r>
            <a:r>
              <a:rPr lang="en-US" dirty="0" err="1"/>
              <a:t>Tinn</a:t>
            </a:r>
            <a:endParaRPr lang="en-US" dirty="0"/>
          </a:p>
          <a:p>
            <a:r>
              <a:rPr lang="en-US" dirty="0"/>
              <a:t>2. Title</a:t>
            </a:r>
          </a:p>
          <a:p>
            <a:r>
              <a:rPr lang="en-US" dirty="0"/>
              <a:t>3. Serene</a:t>
            </a:r>
          </a:p>
          <a:p>
            <a:r>
              <a:rPr lang="en-US" dirty="0"/>
              <a:t>4. </a:t>
            </a:r>
            <a:r>
              <a:rPr lang="en-US" dirty="0" err="1"/>
              <a:t>Phuu</a:t>
            </a:r>
            <a:endParaRPr lang="en-US" dirty="0"/>
          </a:p>
          <a:p>
            <a:r>
              <a:rPr lang="en-US" dirty="0"/>
              <a:t>5. </a:t>
            </a:r>
            <a:r>
              <a:rPr lang="en-US" dirty="0" err="1"/>
              <a:t>Sutapat</a:t>
            </a:r>
            <a:endParaRPr lang="en-US" dirty="0"/>
          </a:p>
          <a:p>
            <a:r>
              <a:rPr lang="en-US" dirty="0"/>
              <a:t>6. Pat</a:t>
            </a:r>
          </a:p>
          <a:p>
            <a:r>
              <a:rPr lang="en-US" dirty="0"/>
              <a:t>7. </a:t>
            </a:r>
            <a:r>
              <a:rPr lang="en-US" dirty="0" err="1"/>
              <a:t>Phawaran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0193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811</TotalTime>
  <Words>299</Words>
  <Application>Microsoft Office PowerPoint</Application>
  <PresentationFormat>นำเสนอทางหน้าจอ (4:3)</PresentationFormat>
  <Paragraphs>52</Paragraphs>
  <Slides>5</Slides>
  <Notes>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5</vt:i4>
      </vt:variant>
    </vt:vector>
  </HeadingPairs>
  <TitlesOfParts>
    <vt:vector size="12" baseType="lpstr">
      <vt:lpstr>Arial</vt:lpstr>
      <vt:lpstr>Calibri</vt:lpstr>
      <vt:lpstr>Franklin Gothic Book</vt:lpstr>
      <vt:lpstr>Perpetua</vt:lpstr>
      <vt:lpstr>Times New Roman</vt:lpstr>
      <vt:lpstr>Wingdings 2</vt:lpstr>
      <vt:lpstr>Equity</vt:lpstr>
      <vt:lpstr>Assignment 1:   Group Project Assignment  &amp; Individual Assignment </vt:lpstr>
      <vt:lpstr>Group Homework </vt:lpstr>
      <vt:lpstr>Group Homework</vt:lpstr>
      <vt:lpstr>Individual Homework</vt:lpstr>
      <vt:lpstr>Groups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 Khem</cp:lastModifiedBy>
  <cp:revision>331</cp:revision>
  <dcterms:created xsi:type="dcterms:W3CDTF">2015-02-03T09:41:51Z</dcterms:created>
  <dcterms:modified xsi:type="dcterms:W3CDTF">2022-01-11T08:59:44Z</dcterms:modified>
</cp:coreProperties>
</file>