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7099300" cy="10234613"/>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6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6369818-1288-4721-B9A6-909A16F423C3}" type="datetimeFigureOut">
              <a:rPr lang="th-TH" smtClean="0"/>
              <a:t>26/10/56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D1244C0-81CE-47B6-9EA0-5A346C59E204}" type="slidenum">
              <a:rPr lang="th-TH" smtClean="0"/>
              <a:t>‹#›</a:t>
            </a:fld>
            <a:endParaRPr lang="th-TH"/>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369818-1288-4721-B9A6-909A16F423C3}" type="datetimeFigureOut">
              <a:rPr lang="th-TH" smtClean="0"/>
              <a:t>26/10/56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D1244C0-81CE-47B6-9EA0-5A346C59E204}"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6369818-1288-4721-B9A6-909A16F423C3}" type="datetimeFigureOut">
              <a:rPr lang="th-TH" smtClean="0"/>
              <a:t>26/10/56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D1244C0-81CE-47B6-9EA0-5A346C59E204}" type="slidenum">
              <a:rPr lang="th-TH" smtClean="0"/>
              <a:t>‹#›</a:t>
            </a:fld>
            <a:endParaRPr lang="th-TH"/>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6369818-1288-4721-B9A6-909A16F423C3}" type="datetimeFigureOut">
              <a:rPr lang="th-TH" smtClean="0"/>
              <a:t>26/10/56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0D1244C0-81CE-47B6-9EA0-5A346C59E204}"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6369818-1288-4721-B9A6-909A16F423C3}" type="datetimeFigureOut">
              <a:rPr lang="th-TH" smtClean="0"/>
              <a:t>26/10/56</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0D1244C0-81CE-47B6-9EA0-5A346C59E204}" type="slidenum">
              <a:rPr lang="th-TH" smtClean="0"/>
              <a:t>‹#›</a:t>
            </a:fld>
            <a:endParaRPr lang="th-TH"/>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6369818-1288-4721-B9A6-909A16F423C3}" type="datetimeFigureOut">
              <a:rPr lang="th-TH" smtClean="0"/>
              <a:t>26/10/56</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0D1244C0-81CE-47B6-9EA0-5A346C59E204}"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369818-1288-4721-B9A6-909A16F423C3}" type="datetimeFigureOut">
              <a:rPr lang="th-TH" smtClean="0"/>
              <a:t>26/10/56</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0D1244C0-81CE-47B6-9EA0-5A346C59E204}"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n-US" smtClean="0"/>
              <a:t>Click to edit Master title style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369818-1288-4721-B9A6-909A16F423C3}" type="datetimeFigureOut">
              <a:rPr lang="th-TH" smtClean="0"/>
              <a:t>26/10/56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0D1244C0-81CE-47B6-9EA0-5A346C59E204}" type="slidenum">
              <a:rPr lang="th-TH" smtClean="0"/>
              <a:t>‹#›</a:t>
            </a:fld>
            <a:endParaRPr lang="th-TH"/>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n-US" smtClean="0"/>
              <a:t>Click to edit Master title style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6369818-1288-4721-B9A6-909A16F423C3}" type="datetimeFigureOut">
              <a:rPr lang="th-TH" smtClean="0"/>
              <a:t>26/10/56</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0D1244C0-81CE-47B6-9EA0-5A346C59E204}"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369818-1288-4721-B9A6-909A16F423C3}" type="datetimeFigureOut">
              <a:rPr lang="th-TH" smtClean="0"/>
              <a:t>26/10/56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D1244C0-81CE-47B6-9EA0-5A346C59E204}"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6369818-1288-4721-B9A6-909A16F423C3}" type="datetimeFigureOut">
              <a:rPr lang="th-TH" smtClean="0"/>
              <a:t>26/10/56</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0D1244C0-81CE-47B6-9EA0-5A346C59E204}"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A6369818-1288-4721-B9A6-909A16F423C3}" type="datetimeFigureOut">
              <a:rPr lang="th-TH" smtClean="0"/>
              <a:t>26/10/56</a:t>
            </a:fld>
            <a:endParaRPr lang="th-TH"/>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th-TH"/>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0D1244C0-81CE-47B6-9EA0-5A346C59E204}" type="slidenum">
              <a:rPr lang="th-TH" smtClean="0"/>
              <a:t>‹#›</a:t>
            </a:fld>
            <a:endParaRPr lang="th-TH"/>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Case study </a:t>
            </a:r>
            <a:endParaRPr lang="th-TH" dirty="0"/>
          </a:p>
        </p:txBody>
      </p:sp>
      <p:sp>
        <p:nvSpPr>
          <p:cNvPr id="3" name="Subtitle 2"/>
          <p:cNvSpPr>
            <a:spLocks noGrp="1"/>
          </p:cNvSpPr>
          <p:nvPr>
            <p:ph type="subTitle" idx="1"/>
          </p:nvPr>
        </p:nvSpPr>
        <p:spPr/>
        <p:txBody>
          <a:bodyPr>
            <a:normAutofit/>
          </a:bodyPr>
          <a:lstStyle/>
          <a:p>
            <a:r>
              <a:rPr lang="en-US" sz="3600" dirty="0"/>
              <a:t>The British bus industry</a:t>
            </a:r>
            <a:endParaRPr lang="th-TH" sz="3600" dirty="0"/>
          </a:p>
          <a:p>
            <a:endParaRPr lang="th-TH" sz="3600" dirty="0"/>
          </a:p>
        </p:txBody>
      </p:sp>
    </p:spTree>
    <p:extLst>
      <p:ext uri="{BB962C8B-B14F-4D97-AF65-F5344CB8AC3E}">
        <p14:creationId xmlns:p14="http://schemas.microsoft.com/office/powerpoint/2010/main" val="36239332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9592" y="980728"/>
            <a:ext cx="7315200" cy="4392488"/>
          </a:xfrm>
        </p:spPr>
        <p:txBody>
          <a:bodyPr>
            <a:normAutofit/>
          </a:bodyPr>
          <a:lstStyle/>
          <a:p>
            <a:r>
              <a:rPr lang="en-US" sz="2400" dirty="0" smtClean="0"/>
              <a:t>The structure of the supply side of the industry was effectively a state-controlled monopoly with all major bus companies publicly owned, with very few private operators on staged services</a:t>
            </a:r>
          </a:p>
          <a:p>
            <a:endParaRPr lang="en-US" sz="2400" dirty="0"/>
          </a:p>
          <a:p>
            <a:r>
              <a:rPr lang="en-US" sz="2400" dirty="0" smtClean="0"/>
              <a:t>Two national operators existed</a:t>
            </a:r>
          </a:p>
          <a:p>
            <a:pPr lvl="1"/>
            <a:r>
              <a:rPr lang="en-US" sz="2200" dirty="0" smtClean="0"/>
              <a:t>The National Bus Company (NBC)- England and Wales</a:t>
            </a:r>
          </a:p>
          <a:p>
            <a:pPr lvl="1"/>
            <a:r>
              <a:rPr lang="en-US" sz="2200" dirty="0" smtClean="0"/>
              <a:t>Scottish Bus Group (SBG) - Scotland</a:t>
            </a:r>
            <a:endParaRPr lang="th-TH" sz="2200" dirty="0"/>
          </a:p>
        </p:txBody>
      </p:sp>
    </p:spTree>
    <p:extLst>
      <p:ext uri="{BB962C8B-B14F-4D97-AF65-F5344CB8AC3E}">
        <p14:creationId xmlns:p14="http://schemas.microsoft.com/office/powerpoint/2010/main" val="735871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fontScale="92500" lnSpcReduction="10000"/>
          </a:bodyPr>
          <a:lstStyle/>
          <a:p>
            <a:r>
              <a:rPr lang="en-US" dirty="0" smtClean="0"/>
              <a:t>These companies operated services in outlying areas and the smaller towns as well as inter-city bus services between the major centers of population</a:t>
            </a:r>
          </a:p>
          <a:p>
            <a:endParaRPr lang="en-US" dirty="0"/>
          </a:p>
          <a:p>
            <a:r>
              <a:rPr lang="en-US" dirty="0" smtClean="0"/>
              <a:t>In addition to the two national operators, there were over 70  local authority-run bus operators, which in most cases were provided as a function of the local administration, i.e. a local authority department</a:t>
            </a:r>
          </a:p>
          <a:p>
            <a:pPr lvl="1"/>
            <a:r>
              <a:rPr lang="en-US" dirty="0" smtClean="0"/>
              <a:t>All of these operators had exclusive rights to operate in their respective towns and cities, while the NBC and SBG had exclusive rights to operate everywhere else</a:t>
            </a:r>
          </a:p>
          <a:p>
            <a:pPr lvl="1"/>
            <a:r>
              <a:rPr lang="en-US" dirty="0" smtClean="0"/>
              <a:t> </a:t>
            </a:r>
            <a:endParaRPr lang="th-TH" dirty="0"/>
          </a:p>
        </p:txBody>
      </p:sp>
    </p:spTree>
    <p:extLst>
      <p:ext uri="{BB962C8B-B14F-4D97-AF65-F5344CB8AC3E}">
        <p14:creationId xmlns:p14="http://schemas.microsoft.com/office/powerpoint/2010/main" val="39233252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Deregulated by the Transport Act 1980 – removes all economic regulation from the long distance bus market, thus any operator was free to compete with the NBC and SBG on these routes and charge whatever price they wished</a:t>
            </a:r>
          </a:p>
          <a:p>
            <a:pPr lvl="1"/>
            <a:r>
              <a:rPr lang="en-US" dirty="0" smtClean="0"/>
              <a:t>This act in itself was successful with increased patronage, reduced prices and a significantly increased network of cross-country bus services</a:t>
            </a:r>
          </a:p>
        </p:txBody>
      </p:sp>
    </p:spTree>
    <p:extLst>
      <p:ext uri="{BB962C8B-B14F-4D97-AF65-F5344CB8AC3E}">
        <p14:creationId xmlns:p14="http://schemas.microsoft.com/office/powerpoint/2010/main" val="9900712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685800"/>
            <a:ext cx="7543800" cy="5407496"/>
          </a:xfrm>
        </p:spPr>
        <p:txBody>
          <a:bodyPr>
            <a:normAutofit/>
          </a:bodyPr>
          <a:lstStyle/>
          <a:p>
            <a:r>
              <a:rPr lang="en-US" dirty="0" smtClean="0"/>
              <a:t>Following the success, the Transport Act 1985</a:t>
            </a:r>
          </a:p>
          <a:p>
            <a:pPr lvl="1"/>
            <a:r>
              <a:rPr lang="en-US" dirty="0" smtClean="0"/>
              <a:t>The main problems perceived with the bus industry at the time were a long time decline in patronage, rising costs and considerable increases in subsidy</a:t>
            </a:r>
          </a:p>
          <a:p>
            <a:pPr lvl="1"/>
            <a:endParaRPr lang="en-US" dirty="0"/>
          </a:p>
          <a:p>
            <a:pPr lvl="1"/>
            <a:r>
              <a:rPr lang="en-US" dirty="0" smtClean="0"/>
              <a:t>The 1985 Act removed all economic regulation (price and capacity constraints) from staged services throughout the country except in London</a:t>
            </a:r>
          </a:p>
          <a:p>
            <a:pPr lvl="1"/>
            <a:endParaRPr lang="en-US" dirty="0"/>
          </a:p>
          <a:p>
            <a:pPr lvl="1"/>
            <a:r>
              <a:rPr lang="en-US" dirty="0" smtClean="0"/>
              <a:t>Outside of London, the Act reorganized the supply side of the market, resulting in the creating of around 150 new bus companies</a:t>
            </a:r>
          </a:p>
          <a:p>
            <a:pPr marL="320040" lvl="1" indent="0">
              <a:buNone/>
            </a:pPr>
            <a:endParaRPr lang="en-US" dirty="0"/>
          </a:p>
        </p:txBody>
      </p:sp>
    </p:spTree>
    <p:extLst>
      <p:ext uri="{BB962C8B-B14F-4D97-AF65-F5344CB8AC3E}">
        <p14:creationId xmlns:p14="http://schemas.microsoft.com/office/powerpoint/2010/main" val="31384348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normAutofit/>
          </a:bodyPr>
          <a:lstStyle/>
          <a:p>
            <a:pPr marL="274320" lvl="1"/>
            <a:r>
              <a:rPr lang="en-US" dirty="0"/>
              <a:t>The NBC was divided into 72 regionally based operators and the SBG into </a:t>
            </a:r>
            <a:r>
              <a:rPr lang="en-US" dirty="0" smtClean="0"/>
              <a:t>nine</a:t>
            </a:r>
          </a:p>
          <a:p>
            <a:pPr marL="548640" lvl="2"/>
            <a:endParaRPr lang="en-US" dirty="0" smtClean="0"/>
          </a:p>
          <a:p>
            <a:pPr marL="548640" lvl="2"/>
            <a:r>
              <a:rPr lang="en-US" dirty="0" smtClean="0"/>
              <a:t>These were sold to the private sector in the form of a share issue and private sales, either to the existing management of the company or to existing bus companies</a:t>
            </a:r>
          </a:p>
          <a:p>
            <a:pPr lvl="1"/>
            <a:endParaRPr lang="en-US" dirty="0" smtClean="0"/>
          </a:p>
          <a:p>
            <a:pPr lvl="1"/>
            <a:r>
              <a:rPr lang="en-US" dirty="0" smtClean="0"/>
              <a:t>To encourage and maintain competition, sales were restricted to no more than 3 NBC subsidiaries and 2 SBG  subsidiaries to any single buyer</a:t>
            </a:r>
          </a:p>
          <a:p>
            <a:endParaRPr lang="th-TH" dirty="0"/>
          </a:p>
        </p:txBody>
      </p:sp>
    </p:spTree>
    <p:extLst>
      <p:ext uri="{BB962C8B-B14F-4D97-AF65-F5344CB8AC3E}">
        <p14:creationId xmlns:p14="http://schemas.microsoft.com/office/powerpoint/2010/main" val="5917769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685800"/>
            <a:ext cx="7543800" cy="5191472"/>
          </a:xfrm>
        </p:spPr>
        <p:txBody>
          <a:bodyPr>
            <a:normAutofit/>
          </a:bodyPr>
          <a:lstStyle/>
          <a:p>
            <a:r>
              <a:rPr lang="en-US" dirty="0" smtClean="0"/>
              <a:t>Local authority powers in the planning and control of bus routes was thus severely limited</a:t>
            </a:r>
          </a:p>
          <a:p>
            <a:endParaRPr lang="en-US" dirty="0" smtClean="0"/>
          </a:p>
          <a:p>
            <a:r>
              <a:rPr lang="en-US" dirty="0" smtClean="0"/>
              <a:t>Before 1985 Act – local authorities acted as a single authority in the planning and operation of services in their respective areas as well as dictating the fares to be charged and making up any losses by a lump-sum payment</a:t>
            </a:r>
          </a:p>
          <a:p>
            <a:endParaRPr lang="en-US" dirty="0" smtClean="0"/>
          </a:p>
          <a:p>
            <a:r>
              <a:rPr lang="en-US" dirty="0" smtClean="0"/>
              <a:t>After 1985 Act- these power severely restricted  and the planning and operating functions transferred to the private sector </a:t>
            </a:r>
            <a:endParaRPr lang="th-TH" dirty="0"/>
          </a:p>
        </p:txBody>
      </p:sp>
    </p:spTree>
    <p:extLst>
      <p:ext uri="{BB962C8B-B14F-4D97-AF65-F5344CB8AC3E}">
        <p14:creationId xmlns:p14="http://schemas.microsoft.com/office/powerpoint/2010/main" val="13513736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dirty="0"/>
          </a:p>
        </p:txBody>
      </p:sp>
      <p:sp>
        <p:nvSpPr>
          <p:cNvPr id="3" name="Content Placeholder 2"/>
          <p:cNvSpPr>
            <a:spLocks noGrp="1"/>
          </p:cNvSpPr>
          <p:nvPr>
            <p:ph idx="1"/>
          </p:nvPr>
        </p:nvSpPr>
        <p:spPr/>
        <p:txBody>
          <a:bodyPr/>
          <a:lstStyle/>
          <a:p>
            <a:r>
              <a:rPr lang="en-US" dirty="0" smtClean="0"/>
              <a:t>The rationale was exclusively based on the premise of the power of competition, with the vision being of a bus industry made up of a large number of small to medium sized operators</a:t>
            </a:r>
          </a:p>
          <a:p>
            <a:endParaRPr lang="en-US" dirty="0"/>
          </a:p>
          <a:p>
            <a:r>
              <a:rPr lang="en-US" dirty="0" smtClean="0"/>
              <a:t>Bus companies would compete with each other in order to better meet the needs of passengers in terms of price, quality, and the overall standard of the service provided</a:t>
            </a:r>
            <a:endParaRPr lang="th-TH" dirty="0"/>
          </a:p>
        </p:txBody>
      </p:sp>
    </p:spTree>
    <p:extLst>
      <p:ext uri="{BB962C8B-B14F-4D97-AF65-F5344CB8AC3E}">
        <p14:creationId xmlns:p14="http://schemas.microsoft.com/office/powerpoint/2010/main" val="20192385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Effective the reforms moved the industry from a tightly controlled monopoly to one of a highly competitive industry</a:t>
            </a:r>
          </a:p>
          <a:p>
            <a:pPr lvl="1"/>
            <a:endParaRPr lang="en-US" dirty="0" smtClean="0"/>
          </a:p>
          <a:p>
            <a:pPr lvl="1"/>
            <a:r>
              <a:rPr lang="en-US" dirty="0" smtClean="0"/>
              <a:t>Costs would be expected to fall</a:t>
            </a:r>
          </a:p>
          <a:p>
            <a:pPr lvl="1"/>
            <a:endParaRPr lang="en-US" dirty="0" smtClean="0"/>
          </a:p>
          <a:p>
            <a:pPr lvl="1"/>
            <a:r>
              <a:rPr lang="en-US" dirty="0" smtClean="0"/>
              <a:t>Supply and patronage increase</a:t>
            </a:r>
          </a:p>
          <a:p>
            <a:pPr marL="320040" lvl="1" indent="0">
              <a:buNone/>
            </a:pPr>
            <a:endParaRPr lang="th-TH" dirty="0"/>
          </a:p>
        </p:txBody>
      </p:sp>
    </p:spTree>
    <p:extLst>
      <p:ext uri="{BB962C8B-B14F-4D97-AF65-F5344CB8AC3E}">
        <p14:creationId xmlns:p14="http://schemas.microsoft.com/office/powerpoint/2010/main" val="32515855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685800"/>
            <a:ext cx="7543800" cy="5119464"/>
          </a:xfrm>
        </p:spPr>
        <p:txBody>
          <a:bodyPr/>
          <a:lstStyle/>
          <a:p>
            <a:r>
              <a:rPr lang="en-US" dirty="0" smtClean="0"/>
              <a:t>What happened after 1985?</a:t>
            </a:r>
          </a:p>
          <a:p>
            <a:pPr lvl="1"/>
            <a:r>
              <a:rPr lang="en-US" dirty="0" smtClean="0"/>
              <a:t>Massive disruption in most major cities </a:t>
            </a:r>
          </a:p>
          <a:p>
            <a:pPr lvl="1"/>
            <a:r>
              <a:rPr lang="en-US" dirty="0" smtClean="0"/>
              <a:t>The bus wars- some cut-throat competition took place in order to gain market share</a:t>
            </a:r>
          </a:p>
          <a:p>
            <a:pPr lvl="1"/>
            <a:r>
              <a:rPr lang="en-US" dirty="0" smtClean="0"/>
              <a:t>Example –the streets in Glasgow were swamped by buses of various vintages</a:t>
            </a:r>
          </a:p>
          <a:p>
            <a:pPr lvl="1"/>
            <a:r>
              <a:rPr lang="en-US" dirty="0" smtClean="0"/>
              <a:t>Bus wars period included constant changes in timetable, wasteful competition in the form of duplication of well-served routes, the withdrawal of rural services, dangerous driving behavior </a:t>
            </a:r>
            <a:r>
              <a:rPr lang="en-US" dirty="0" err="1" smtClean="0"/>
              <a:t>etc</a:t>
            </a:r>
            <a:endParaRPr lang="en-US" dirty="0" smtClean="0"/>
          </a:p>
          <a:p>
            <a:endParaRPr lang="th-TH" dirty="0"/>
          </a:p>
        </p:txBody>
      </p:sp>
    </p:spTree>
    <p:extLst>
      <p:ext uri="{BB962C8B-B14F-4D97-AF65-F5344CB8AC3E}">
        <p14:creationId xmlns:p14="http://schemas.microsoft.com/office/powerpoint/2010/main" val="15067002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685800"/>
            <a:ext cx="7543800" cy="5479504"/>
          </a:xfrm>
        </p:spPr>
        <p:txBody>
          <a:bodyPr>
            <a:normAutofit/>
          </a:bodyPr>
          <a:lstStyle/>
          <a:p>
            <a:r>
              <a:rPr lang="en-US" dirty="0" smtClean="0"/>
              <a:t>Although significant reducing costs and subsidy, the privatization /de-regulation measures failed to stem the decline of passenger numbers, and with rising prices and the creation of considerable confusion of bus services</a:t>
            </a:r>
          </a:p>
          <a:p>
            <a:endParaRPr lang="en-US" dirty="0"/>
          </a:p>
          <a:p>
            <a:r>
              <a:rPr lang="en-US" dirty="0" smtClean="0"/>
              <a:t>This unsatisfactory period for the bus industry came to an end with the emergence, through acquisition, of four major operators, </a:t>
            </a:r>
            <a:r>
              <a:rPr lang="en-US" dirty="0" err="1" smtClean="0"/>
              <a:t>Firstbus</a:t>
            </a:r>
            <a:r>
              <a:rPr lang="en-US" dirty="0" smtClean="0"/>
              <a:t>, Arriva, Stagecoach and </a:t>
            </a:r>
            <a:r>
              <a:rPr lang="en-US" dirty="0" err="1" smtClean="0"/>
              <a:t>GoAhead</a:t>
            </a:r>
            <a:endParaRPr lang="en-US" dirty="0" smtClean="0"/>
          </a:p>
          <a:p>
            <a:endParaRPr lang="en-US" dirty="0"/>
          </a:p>
          <a:p>
            <a:r>
              <a:rPr lang="en-US" dirty="0" smtClean="0"/>
              <a:t>These bus companies now dominate the market, with around 70 per cent of passenger revenue in the staged bus market</a:t>
            </a:r>
            <a:endParaRPr lang="th-TH" dirty="0"/>
          </a:p>
        </p:txBody>
      </p:sp>
    </p:spTree>
    <p:extLst>
      <p:ext uri="{BB962C8B-B14F-4D97-AF65-F5344CB8AC3E}">
        <p14:creationId xmlns:p14="http://schemas.microsoft.com/office/powerpoint/2010/main" val="12430724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r>
              <a:rPr lang="en-US" dirty="0" smtClean="0"/>
              <a:t>What has emerged is now a series of territories, where one bus company dominates in one area with limited competition from another </a:t>
            </a:r>
          </a:p>
          <a:p>
            <a:endParaRPr lang="en-US" dirty="0"/>
          </a:p>
          <a:p>
            <a:r>
              <a:rPr lang="en-US" dirty="0" smtClean="0"/>
              <a:t>These markets are neither competitive nor contestable</a:t>
            </a:r>
          </a:p>
          <a:p>
            <a:endParaRPr lang="en-US" dirty="0"/>
          </a:p>
          <a:p>
            <a:r>
              <a:rPr lang="en-US" dirty="0" smtClean="0"/>
              <a:t>Bus </a:t>
            </a:r>
            <a:r>
              <a:rPr lang="en-US" dirty="0"/>
              <a:t>costs have begun to rise again – as the industry has become far less competitive</a:t>
            </a:r>
          </a:p>
          <a:p>
            <a:pPr marL="0" indent="0">
              <a:buNone/>
            </a:pPr>
            <a:endParaRPr lang="th-TH" dirty="0"/>
          </a:p>
        </p:txBody>
      </p:sp>
    </p:spTree>
    <p:extLst>
      <p:ext uri="{BB962C8B-B14F-4D97-AF65-F5344CB8AC3E}">
        <p14:creationId xmlns:p14="http://schemas.microsoft.com/office/powerpoint/2010/main" val="18903856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th-TH"/>
          </a:p>
        </p:txBody>
      </p:sp>
      <p:sp>
        <p:nvSpPr>
          <p:cNvPr id="3" name="Content Placeholder 2"/>
          <p:cNvSpPr>
            <a:spLocks noGrp="1"/>
          </p:cNvSpPr>
          <p:nvPr>
            <p:ph idx="1"/>
          </p:nvPr>
        </p:nvSpPr>
        <p:spPr/>
        <p:txBody>
          <a:bodyPr/>
          <a:lstStyle/>
          <a:p>
            <a:pPr marL="0" indent="0">
              <a:buNone/>
            </a:pPr>
            <a:r>
              <a:rPr lang="en-US" dirty="0" smtClean="0"/>
              <a:t>Reference </a:t>
            </a:r>
          </a:p>
          <a:p>
            <a:pPr marL="0" indent="0">
              <a:buNone/>
            </a:pPr>
            <a:endParaRPr lang="en-US" dirty="0"/>
          </a:p>
          <a:p>
            <a:pPr marL="0" indent="0">
              <a:buNone/>
            </a:pPr>
            <a:r>
              <a:rPr lang="en-US" dirty="0" err="1" smtClean="0"/>
              <a:t>Cowie</a:t>
            </a:r>
            <a:r>
              <a:rPr lang="en-US" dirty="0" smtClean="0"/>
              <a:t> </a:t>
            </a:r>
            <a:r>
              <a:rPr lang="en-US" dirty="0"/>
              <a:t>J. (2010). The Economics of Transport. </a:t>
            </a:r>
            <a:r>
              <a:rPr lang="en-US" dirty="0" err="1"/>
              <a:t>Routledge</a:t>
            </a:r>
            <a:r>
              <a:rPr lang="en-US" dirty="0"/>
              <a:t>. </a:t>
            </a:r>
          </a:p>
          <a:p>
            <a:endParaRPr lang="en-US" dirty="0" smtClean="0"/>
          </a:p>
        </p:txBody>
      </p:sp>
    </p:spTree>
    <p:extLst>
      <p:ext uri="{BB962C8B-B14F-4D97-AF65-F5344CB8AC3E}">
        <p14:creationId xmlns:p14="http://schemas.microsoft.com/office/powerpoint/2010/main" val="75361644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59</TotalTime>
  <Words>735</Words>
  <Application>Microsoft Office PowerPoint</Application>
  <PresentationFormat>On-screen Show (4:3)</PresentationFormat>
  <Paragraphs>56</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NewsPrint</vt:lpstr>
      <vt:lpstr>Case study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 study</dc:title>
  <dc:creator>Sony</dc:creator>
  <cp:lastModifiedBy>Sony</cp:lastModifiedBy>
  <cp:revision>15</cp:revision>
  <cp:lastPrinted>2013-10-26T04:25:47Z</cp:lastPrinted>
  <dcterms:created xsi:type="dcterms:W3CDTF">2013-10-26T03:26:40Z</dcterms:created>
  <dcterms:modified xsi:type="dcterms:W3CDTF">2013-10-26T04:25:52Z</dcterms:modified>
</cp:coreProperties>
</file>