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8: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718" y="2648263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24328" y="1126761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8.1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210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00659" y="1447800"/>
            <a:ext cx="7215002" cy="4572000"/>
          </a:xfrm>
        </p:spPr>
      </p:pic>
      <p:sp>
        <p:nvSpPr>
          <p:cNvPr id="3" name="TextBox 2"/>
          <p:cNvSpPr txBox="1"/>
          <p:nvPr/>
        </p:nvSpPr>
        <p:spPr>
          <a:xfrm>
            <a:off x="914400" y="6130977"/>
            <a:ext cx="317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Due July 5th</a:t>
            </a:r>
          </a:p>
        </p:txBody>
      </p:sp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11046" y="-342699"/>
            <a:ext cx="4559508" cy="2533761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8.2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214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914400" y="6130977"/>
            <a:ext cx="317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Due July 5th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400" y="337280"/>
            <a:ext cx="4603860" cy="616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731</TotalTime>
  <Words>103</Words>
  <Application>Microsoft Office PowerPoint</Application>
  <PresentationFormat>On-screen Show (4:3)</PresentationFormat>
  <Paragraphs>17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Equity</vt:lpstr>
      <vt:lpstr>Chapter 8: Homework</vt:lpstr>
      <vt:lpstr>Group Homework</vt:lpstr>
      <vt:lpstr>Chapter Presentation 8.1 Page 210</vt:lpstr>
      <vt:lpstr>Chapter Presentation 8.2 Page 214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317</cp:revision>
  <dcterms:created xsi:type="dcterms:W3CDTF">2015-02-03T09:41:51Z</dcterms:created>
  <dcterms:modified xsi:type="dcterms:W3CDTF">2016-06-28T05:18:09Z</dcterms:modified>
</cp:coreProperties>
</file>