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1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EEB93-97C6-4E71-BBE6-5227A886DFAD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FABD9-0709-4877-BB28-A7EA1FB0A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64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EEB93-97C6-4E71-BBE6-5227A886DFAD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FABD9-0709-4877-BB28-A7EA1FB0A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313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EEB93-97C6-4E71-BBE6-5227A886DFAD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FABD9-0709-4877-BB28-A7EA1FB0A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998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EEB93-97C6-4E71-BBE6-5227A886DFAD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FABD9-0709-4877-BB28-A7EA1FB0A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792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EEB93-97C6-4E71-BBE6-5227A886DFAD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FABD9-0709-4877-BB28-A7EA1FB0A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688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EEB93-97C6-4E71-BBE6-5227A886DFAD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FABD9-0709-4877-BB28-A7EA1FB0A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117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EEB93-97C6-4E71-BBE6-5227A886DFAD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FABD9-0709-4877-BB28-A7EA1FB0A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768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EEB93-97C6-4E71-BBE6-5227A886DFAD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FABD9-0709-4877-BB28-A7EA1FB0A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00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EEB93-97C6-4E71-BBE6-5227A886DFAD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FABD9-0709-4877-BB28-A7EA1FB0A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324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EEB93-97C6-4E71-BBE6-5227A886DFAD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FABD9-0709-4877-BB28-A7EA1FB0A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034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EEB93-97C6-4E71-BBE6-5227A886DFAD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FABD9-0709-4877-BB28-A7EA1FB0A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974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CEEB93-97C6-4E71-BBE6-5227A886DFAD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FABD9-0709-4877-BB28-A7EA1FB0A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340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 project – 20%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Design a database for a business of your choice (storing any data that you think is important for your business)</a:t>
            </a:r>
          </a:p>
          <a:p>
            <a:r>
              <a:rPr lang="en-US" dirty="0" smtClean="0"/>
              <a:t>Create forms to facilitate data entry and editing</a:t>
            </a:r>
            <a:r>
              <a:rPr lang="en-US" dirty="0"/>
              <a:t> </a:t>
            </a:r>
            <a:r>
              <a:rPr lang="en-US" dirty="0" smtClean="0"/>
              <a:t>(at least 3 forms; one of the form is a master-detail form)</a:t>
            </a:r>
          </a:p>
          <a:p>
            <a:pPr lvl="1"/>
            <a:r>
              <a:rPr lang="en-US" dirty="0" smtClean="0"/>
              <a:t>Helpful and really make data entry easier</a:t>
            </a:r>
          </a:p>
          <a:p>
            <a:pPr lvl="1"/>
            <a:r>
              <a:rPr lang="en-US" dirty="0" smtClean="0"/>
              <a:t>User-friendly, beautiful interface</a:t>
            </a:r>
          </a:p>
          <a:p>
            <a:r>
              <a:rPr lang="en-US" dirty="0" smtClean="0"/>
              <a:t>Create reports at least </a:t>
            </a:r>
            <a:r>
              <a:rPr lang="en-US" dirty="0"/>
              <a:t>4</a:t>
            </a:r>
            <a:r>
              <a:rPr lang="en-US" dirty="0" smtClean="0"/>
              <a:t> reports</a:t>
            </a:r>
          </a:p>
          <a:p>
            <a:pPr lvl="1"/>
            <a:r>
              <a:rPr lang="en-US" dirty="0" smtClean="0"/>
              <a:t>Clean, easy-to-read, beautiful reports</a:t>
            </a:r>
          </a:p>
          <a:p>
            <a:pPr lvl="1"/>
            <a:r>
              <a:rPr lang="en-US" dirty="0" smtClean="0"/>
              <a:t>Benefits for business decision making</a:t>
            </a:r>
          </a:p>
          <a:p>
            <a:r>
              <a:rPr lang="en-US" dirty="0" smtClean="0"/>
              <a:t>Create a navigation form which starts as a default page when the database is </a:t>
            </a:r>
            <a:r>
              <a:rPr lang="en-US" smtClean="0"/>
              <a:t>launched 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991650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93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Database project – 20%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Database project – 20%</dc:title>
  <dc:creator>Pengu</dc:creator>
  <cp:lastModifiedBy>Pengu</cp:lastModifiedBy>
  <cp:revision>2</cp:revision>
  <dcterms:created xsi:type="dcterms:W3CDTF">2019-02-22T09:46:01Z</dcterms:created>
  <dcterms:modified xsi:type="dcterms:W3CDTF">2019-02-22T10:01:07Z</dcterms:modified>
</cp:coreProperties>
</file>