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96" r:id="rId2"/>
  </p:sldMasterIdLst>
  <p:notesMasterIdLst>
    <p:notesMasterId r:id="rId40"/>
  </p:notesMasterIdLst>
  <p:handoutMasterIdLst>
    <p:handoutMasterId r:id="rId41"/>
  </p:handoutMasterIdLst>
  <p:sldIdLst>
    <p:sldId id="307" r:id="rId3"/>
    <p:sldId id="259" r:id="rId4"/>
    <p:sldId id="260" r:id="rId5"/>
    <p:sldId id="287" r:id="rId6"/>
    <p:sldId id="306" r:id="rId7"/>
    <p:sldId id="311" r:id="rId8"/>
    <p:sldId id="264" r:id="rId9"/>
    <p:sldId id="265" r:id="rId10"/>
    <p:sldId id="266" r:id="rId11"/>
    <p:sldId id="288" r:id="rId12"/>
    <p:sldId id="269" r:id="rId13"/>
    <p:sldId id="289" r:id="rId14"/>
    <p:sldId id="270" r:id="rId15"/>
    <p:sldId id="290" r:id="rId16"/>
    <p:sldId id="271" r:id="rId17"/>
    <p:sldId id="272" r:id="rId18"/>
    <p:sldId id="273" r:id="rId19"/>
    <p:sldId id="274" r:id="rId20"/>
    <p:sldId id="291" r:id="rId21"/>
    <p:sldId id="293" r:id="rId22"/>
    <p:sldId id="275" r:id="rId23"/>
    <p:sldId id="276" r:id="rId24"/>
    <p:sldId id="277" r:id="rId25"/>
    <p:sldId id="292" r:id="rId26"/>
    <p:sldId id="308" r:id="rId27"/>
    <p:sldId id="280" r:id="rId28"/>
    <p:sldId id="281" r:id="rId29"/>
    <p:sldId id="282" r:id="rId30"/>
    <p:sldId id="300" r:id="rId31"/>
    <p:sldId id="309" r:id="rId32"/>
    <p:sldId id="310" r:id="rId33"/>
    <p:sldId id="301" r:id="rId34"/>
    <p:sldId id="302" r:id="rId35"/>
    <p:sldId id="296" r:id="rId36"/>
    <p:sldId id="303" r:id="rId37"/>
    <p:sldId id="304" r:id="rId38"/>
    <p:sldId id="29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3840">
          <p15:clr>
            <a:srgbClr val="A4A3A4"/>
          </p15:clr>
        </p15:guide>
      </p15:sldGuideLst>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p:cViewPr>
        <p:scale>
          <a:sx n="77" d="100"/>
          <a:sy n="77" d="100"/>
        </p:scale>
        <p:origin x="-174" y="-42"/>
      </p:cViewPr>
      <p:guideLst>
        <p:guide orient="horz" pos="2160"/>
        <p:guide pos="3840"/>
      </p:guideLst>
    </p:cSldViewPr>
  </p:slideViewPr>
  <p:notesTextViewPr>
    <p:cViewPr>
      <p:scale>
        <a:sx n="1" d="1"/>
        <a:sy n="1" d="1"/>
      </p:scale>
      <p:origin x="0" y="0"/>
    </p:cViewPr>
  </p:notesTextViewPr>
  <p:notesViewPr>
    <p:cSldViewPr snapToGrid="0">
      <p:cViewPr varScale="1">
        <p:scale>
          <a:sx n="76" d="100"/>
          <a:sy n="76" d="100"/>
        </p:scale>
        <p:origin x="1770" y="9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viewProps" Target="view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image" Target="../media/image4.png"/></Relationships>
</file>

<file path=ppt/diagrams/_rels/data3.xml.rels><?xml version="1.0" encoding="UTF-8" standalone="yes"?>
<Relationships xmlns="http://schemas.openxmlformats.org/package/2006/relationships"><Relationship Id="rId1" Type="http://schemas.openxmlformats.org/officeDocument/2006/relationships/image" Target="../media/image7.jp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41BB976-ED2C-0843-94D5-B3D6584C9DF9}" type="doc">
      <dgm:prSet loTypeId="urn:microsoft.com/office/officeart/2008/layout/PictureAccentList" loCatId="" qsTypeId="urn:microsoft.com/office/officeart/2005/8/quickstyle/simple5" qsCatId="simple" csTypeId="urn:microsoft.com/office/officeart/2005/8/colors/accent1_2" csCatId="accent1" phldr="1"/>
      <dgm:spPr/>
      <dgm:t>
        <a:bodyPr/>
        <a:lstStyle/>
        <a:p>
          <a:endParaRPr lang="en-US"/>
        </a:p>
      </dgm:t>
    </dgm:pt>
    <dgm:pt modelId="{D9D17482-A99E-D14D-997F-C56EE4C0B99B}">
      <dgm:prSet phldrT="[Text]"/>
      <dgm:spPr/>
      <dgm:t>
        <a:bodyPr/>
        <a:lstStyle/>
        <a:p>
          <a:r>
            <a:rPr lang="en-US" dirty="0" smtClean="0"/>
            <a:t>Contract Farming </a:t>
          </a:r>
          <a:endParaRPr lang="en-US" dirty="0"/>
        </a:p>
      </dgm:t>
    </dgm:pt>
    <dgm:pt modelId="{2EFAD72B-F4AE-6E43-A06E-1B8351757459}" type="parTrans" cxnId="{A7E4A9F7-6CC8-A945-8DC5-1F185E8B0FD9}">
      <dgm:prSet/>
      <dgm:spPr/>
      <dgm:t>
        <a:bodyPr/>
        <a:lstStyle/>
        <a:p>
          <a:endParaRPr lang="en-US"/>
        </a:p>
      </dgm:t>
    </dgm:pt>
    <dgm:pt modelId="{8F43D07E-D906-274A-951F-3D1EAA4D7926}" type="sibTrans" cxnId="{A7E4A9F7-6CC8-A945-8DC5-1F185E8B0FD9}">
      <dgm:prSet/>
      <dgm:spPr/>
      <dgm:t>
        <a:bodyPr/>
        <a:lstStyle/>
        <a:p>
          <a:endParaRPr lang="en-US"/>
        </a:p>
      </dgm:t>
    </dgm:pt>
    <dgm:pt modelId="{4CEC0B87-0648-274D-BF7C-A2CF4AF89363}">
      <dgm:prSet phldrT="[Text]"/>
      <dgm:spPr/>
      <dgm:t>
        <a:bodyPr/>
        <a:lstStyle/>
        <a:p>
          <a:r>
            <a:rPr lang="en-US" dirty="0" smtClean="0"/>
            <a:t>Support Animal Farming + minimum wages</a:t>
          </a:r>
          <a:endParaRPr lang="en-US" dirty="0"/>
        </a:p>
      </dgm:t>
    </dgm:pt>
    <dgm:pt modelId="{9133D5C7-FD64-454B-B09A-F6C48082FEAB}" type="parTrans" cxnId="{19234ECF-50A9-3646-8178-9CC475BAE769}">
      <dgm:prSet/>
      <dgm:spPr/>
      <dgm:t>
        <a:bodyPr/>
        <a:lstStyle/>
        <a:p>
          <a:endParaRPr lang="en-US"/>
        </a:p>
      </dgm:t>
    </dgm:pt>
    <dgm:pt modelId="{20F3BDCC-019F-414F-B764-AB07DA281F26}" type="sibTrans" cxnId="{19234ECF-50A9-3646-8178-9CC475BAE769}">
      <dgm:prSet/>
      <dgm:spPr/>
      <dgm:t>
        <a:bodyPr/>
        <a:lstStyle/>
        <a:p>
          <a:endParaRPr lang="en-US"/>
        </a:p>
      </dgm:t>
    </dgm:pt>
    <dgm:pt modelId="{312C2137-7FBF-3642-8B70-B8486E34703B}">
      <dgm:prSet phldrT="[Text]"/>
      <dgm:spPr/>
      <dgm:t>
        <a:bodyPr/>
        <a:lstStyle/>
        <a:p>
          <a:r>
            <a:rPr lang="en-US" dirty="0" smtClean="0"/>
            <a:t>Guarantee the Price</a:t>
          </a:r>
          <a:endParaRPr lang="en-US" dirty="0"/>
        </a:p>
      </dgm:t>
    </dgm:pt>
    <dgm:pt modelId="{B61E45D3-236C-3D42-A3F9-0DF038149899}" type="parTrans" cxnId="{E7378183-A8DA-A446-AD53-D3B1D8269B07}">
      <dgm:prSet/>
      <dgm:spPr/>
      <dgm:t>
        <a:bodyPr/>
        <a:lstStyle/>
        <a:p>
          <a:endParaRPr lang="en-US"/>
        </a:p>
      </dgm:t>
    </dgm:pt>
    <dgm:pt modelId="{3129ECF3-E7EC-5B42-9462-F7A7D5D028B4}" type="sibTrans" cxnId="{E7378183-A8DA-A446-AD53-D3B1D8269B07}">
      <dgm:prSet/>
      <dgm:spPr/>
      <dgm:t>
        <a:bodyPr/>
        <a:lstStyle/>
        <a:p>
          <a:endParaRPr lang="en-US"/>
        </a:p>
      </dgm:t>
    </dgm:pt>
    <dgm:pt modelId="{AD2B28FB-87D3-6D42-B40C-DC7AFC600789}">
      <dgm:prSet phldrT="[Text]"/>
      <dgm:spPr/>
      <dgm:t>
        <a:bodyPr/>
        <a:lstStyle/>
        <a:p>
          <a:r>
            <a:rPr lang="en-US" dirty="0" smtClean="0"/>
            <a:t>Guarantee the Market </a:t>
          </a:r>
          <a:endParaRPr lang="en-US" dirty="0"/>
        </a:p>
      </dgm:t>
    </dgm:pt>
    <dgm:pt modelId="{247FE411-96B2-4346-91C3-B2C641B47B44}" type="parTrans" cxnId="{0B178710-35F3-874C-8840-908D9281D366}">
      <dgm:prSet/>
      <dgm:spPr/>
      <dgm:t>
        <a:bodyPr/>
        <a:lstStyle/>
        <a:p>
          <a:endParaRPr lang="en-US"/>
        </a:p>
      </dgm:t>
    </dgm:pt>
    <dgm:pt modelId="{F88857C7-23A7-8E45-AC14-2051E1794004}" type="sibTrans" cxnId="{0B178710-35F3-874C-8840-908D9281D366}">
      <dgm:prSet/>
      <dgm:spPr/>
      <dgm:t>
        <a:bodyPr/>
        <a:lstStyle/>
        <a:p>
          <a:endParaRPr lang="en-US"/>
        </a:p>
      </dgm:t>
    </dgm:pt>
    <dgm:pt modelId="{57B29F8D-D2B7-114E-BB29-BE07AC0E30D5}" type="pres">
      <dgm:prSet presAssocID="{B41BB976-ED2C-0843-94D5-B3D6584C9DF9}" presName="layout" presStyleCnt="0">
        <dgm:presLayoutVars>
          <dgm:chMax/>
          <dgm:chPref/>
          <dgm:dir/>
          <dgm:animOne val="branch"/>
          <dgm:animLvl val="lvl"/>
          <dgm:resizeHandles/>
        </dgm:presLayoutVars>
      </dgm:prSet>
      <dgm:spPr/>
      <dgm:t>
        <a:bodyPr/>
        <a:lstStyle/>
        <a:p>
          <a:endParaRPr lang="en-US"/>
        </a:p>
      </dgm:t>
    </dgm:pt>
    <dgm:pt modelId="{EA153F20-7C99-634B-A2E1-09A4DD6B9FB7}" type="pres">
      <dgm:prSet presAssocID="{D9D17482-A99E-D14D-997F-C56EE4C0B99B}" presName="root" presStyleCnt="0">
        <dgm:presLayoutVars>
          <dgm:chMax/>
          <dgm:chPref val="4"/>
        </dgm:presLayoutVars>
      </dgm:prSet>
      <dgm:spPr/>
    </dgm:pt>
    <dgm:pt modelId="{1FC2B0EE-8358-B546-B395-83348190AF79}" type="pres">
      <dgm:prSet presAssocID="{D9D17482-A99E-D14D-997F-C56EE4C0B99B}" presName="rootComposite" presStyleCnt="0">
        <dgm:presLayoutVars/>
      </dgm:prSet>
      <dgm:spPr/>
    </dgm:pt>
    <dgm:pt modelId="{392B0369-C74E-184F-921C-EB9F1F82E14B}" type="pres">
      <dgm:prSet presAssocID="{D9D17482-A99E-D14D-997F-C56EE4C0B99B}" presName="rootText" presStyleLbl="node0" presStyleIdx="0" presStyleCnt="1">
        <dgm:presLayoutVars>
          <dgm:chMax/>
          <dgm:chPref val="4"/>
        </dgm:presLayoutVars>
      </dgm:prSet>
      <dgm:spPr/>
      <dgm:t>
        <a:bodyPr/>
        <a:lstStyle/>
        <a:p>
          <a:endParaRPr lang="en-US"/>
        </a:p>
      </dgm:t>
    </dgm:pt>
    <dgm:pt modelId="{1E1CE554-EA50-4246-8306-BA68AE5CBCA5}" type="pres">
      <dgm:prSet presAssocID="{D9D17482-A99E-D14D-997F-C56EE4C0B99B}" presName="childShape" presStyleCnt="0">
        <dgm:presLayoutVars>
          <dgm:chMax val="0"/>
          <dgm:chPref val="0"/>
        </dgm:presLayoutVars>
      </dgm:prSet>
      <dgm:spPr/>
    </dgm:pt>
    <dgm:pt modelId="{308BF0B7-05B1-F241-8A63-A50A368F1AD4}" type="pres">
      <dgm:prSet presAssocID="{4CEC0B87-0648-274D-BF7C-A2CF4AF89363}" presName="childComposite" presStyleCnt="0">
        <dgm:presLayoutVars>
          <dgm:chMax val="0"/>
          <dgm:chPref val="0"/>
        </dgm:presLayoutVars>
      </dgm:prSet>
      <dgm:spPr/>
    </dgm:pt>
    <dgm:pt modelId="{093D448C-22F3-0043-9D5A-58A551380F0F}" type="pres">
      <dgm:prSet presAssocID="{4CEC0B87-0648-274D-BF7C-A2CF4AF89363}" presName="Image" presStyleLbl="node1" presStyleIdx="0" presStyleCnt="3"/>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t="-21000" b="-21000"/>
          </a:stretch>
        </a:blipFill>
      </dgm:spPr>
      <dgm:t>
        <a:bodyPr/>
        <a:lstStyle/>
        <a:p>
          <a:endParaRPr lang="th-TH"/>
        </a:p>
      </dgm:t>
    </dgm:pt>
    <dgm:pt modelId="{0DE5F9CA-ECF6-C742-9C73-A74A6C91FB85}" type="pres">
      <dgm:prSet presAssocID="{4CEC0B87-0648-274D-BF7C-A2CF4AF89363}" presName="childText" presStyleLbl="lnNode1" presStyleIdx="0" presStyleCnt="3">
        <dgm:presLayoutVars>
          <dgm:chMax val="0"/>
          <dgm:chPref val="0"/>
          <dgm:bulletEnabled val="1"/>
        </dgm:presLayoutVars>
      </dgm:prSet>
      <dgm:spPr/>
      <dgm:t>
        <a:bodyPr/>
        <a:lstStyle/>
        <a:p>
          <a:endParaRPr lang="en-US"/>
        </a:p>
      </dgm:t>
    </dgm:pt>
    <dgm:pt modelId="{8637F728-04CD-1F4C-8EBC-588E9138A583}" type="pres">
      <dgm:prSet presAssocID="{312C2137-7FBF-3642-8B70-B8486E34703B}" presName="childComposite" presStyleCnt="0">
        <dgm:presLayoutVars>
          <dgm:chMax val="0"/>
          <dgm:chPref val="0"/>
        </dgm:presLayoutVars>
      </dgm:prSet>
      <dgm:spPr/>
    </dgm:pt>
    <dgm:pt modelId="{4D1D49FA-5A06-1A4C-B886-0F155DCB52CD}" type="pres">
      <dgm:prSet presAssocID="{312C2137-7FBF-3642-8B70-B8486E34703B}" presName="Image" presStyleLbl="node1" presStyleIdx="1" presStyleCnt="3"/>
      <dgm:spPr>
        <a:blipFill>
          <a:blip xmlns:r="http://schemas.openxmlformats.org/officeDocument/2006/relationships" r:embed="rId2">
            <a:extLst>
              <a:ext uri="{28A0092B-C50C-407E-A947-70E740481C1C}">
                <a14:useLocalDpi xmlns:a14="http://schemas.microsoft.com/office/drawing/2010/main" val="0"/>
              </a:ext>
            </a:extLst>
          </a:blip>
          <a:srcRect/>
          <a:stretch>
            <a:fillRect/>
          </a:stretch>
        </a:blipFill>
      </dgm:spPr>
      <dgm:t>
        <a:bodyPr/>
        <a:lstStyle/>
        <a:p>
          <a:endParaRPr lang="th-TH"/>
        </a:p>
      </dgm:t>
    </dgm:pt>
    <dgm:pt modelId="{8E2C14DC-3B75-324A-B7D7-09D1C33B7CD4}" type="pres">
      <dgm:prSet presAssocID="{312C2137-7FBF-3642-8B70-B8486E34703B}" presName="childText" presStyleLbl="lnNode1" presStyleIdx="1" presStyleCnt="3">
        <dgm:presLayoutVars>
          <dgm:chMax val="0"/>
          <dgm:chPref val="0"/>
          <dgm:bulletEnabled val="1"/>
        </dgm:presLayoutVars>
      </dgm:prSet>
      <dgm:spPr/>
      <dgm:t>
        <a:bodyPr/>
        <a:lstStyle/>
        <a:p>
          <a:endParaRPr lang="en-US"/>
        </a:p>
      </dgm:t>
    </dgm:pt>
    <dgm:pt modelId="{E05B90C9-5C64-144D-93DD-FCFA8C2919A5}" type="pres">
      <dgm:prSet presAssocID="{AD2B28FB-87D3-6D42-B40C-DC7AFC600789}" presName="childComposite" presStyleCnt="0">
        <dgm:presLayoutVars>
          <dgm:chMax val="0"/>
          <dgm:chPref val="0"/>
        </dgm:presLayoutVars>
      </dgm:prSet>
      <dgm:spPr/>
    </dgm:pt>
    <dgm:pt modelId="{1188DA2B-88CB-FA49-AECD-DC6E3518F56F}" type="pres">
      <dgm:prSet presAssocID="{AD2B28FB-87D3-6D42-B40C-DC7AFC600789}" presName="Image" presStyleLbl="node1" presStyleIdx="2" presStyleCnt="3"/>
      <dgm:spPr>
        <a:blipFill>
          <a:blip xmlns:r="http://schemas.openxmlformats.org/officeDocument/2006/relationships" r:embed="rId3" cstate="print">
            <a:extLst>
              <a:ext uri="{28A0092B-C50C-407E-A947-70E740481C1C}">
                <a14:useLocalDpi xmlns:a14="http://schemas.microsoft.com/office/drawing/2010/main" val="0"/>
              </a:ext>
            </a:extLst>
          </a:blip>
          <a:srcRect/>
          <a:stretch>
            <a:fillRect l="-3000" r="-3000"/>
          </a:stretch>
        </a:blipFill>
      </dgm:spPr>
      <dgm:t>
        <a:bodyPr/>
        <a:lstStyle/>
        <a:p>
          <a:endParaRPr lang="th-TH"/>
        </a:p>
      </dgm:t>
    </dgm:pt>
    <dgm:pt modelId="{84A2AFCA-1E80-5443-AB52-A85E53C5D917}" type="pres">
      <dgm:prSet presAssocID="{AD2B28FB-87D3-6D42-B40C-DC7AFC600789}" presName="childText" presStyleLbl="lnNode1" presStyleIdx="2" presStyleCnt="3">
        <dgm:presLayoutVars>
          <dgm:chMax val="0"/>
          <dgm:chPref val="0"/>
          <dgm:bulletEnabled val="1"/>
        </dgm:presLayoutVars>
      </dgm:prSet>
      <dgm:spPr/>
      <dgm:t>
        <a:bodyPr/>
        <a:lstStyle/>
        <a:p>
          <a:endParaRPr lang="en-US"/>
        </a:p>
      </dgm:t>
    </dgm:pt>
  </dgm:ptLst>
  <dgm:cxnLst>
    <dgm:cxn modelId="{B1F1A018-1FEA-6447-95A5-250BF9DA42A5}" type="presOf" srcId="{4CEC0B87-0648-274D-BF7C-A2CF4AF89363}" destId="{0DE5F9CA-ECF6-C742-9C73-A74A6C91FB85}" srcOrd="0" destOrd="0" presId="urn:microsoft.com/office/officeart/2008/layout/PictureAccentList"/>
    <dgm:cxn modelId="{39C67BB2-5F44-6949-9024-C277CF219FD9}" type="presOf" srcId="{D9D17482-A99E-D14D-997F-C56EE4C0B99B}" destId="{392B0369-C74E-184F-921C-EB9F1F82E14B}" srcOrd="0" destOrd="0" presId="urn:microsoft.com/office/officeart/2008/layout/PictureAccentList"/>
    <dgm:cxn modelId="{6CF486B8-41BF-3D45-B054-04DFB2AFFA3D}" type="presOf" srcId="{312C2137-7FBF-3642-8B70-B8486E34703B}" destId="{8E2C14DC-3B75-324A-B7D7-09D1C33B7CD4}" srcOrd="0" destOrd="0" presId="urn:microsoft.com/office/officeart/2008/layout/PictureAccentList"/>
    <dgm:cxn modelId="{0B178710-35F3-874C-8840-908D9281D366}" srcId="{D9D17482-A99E-D14D-997F-C56EE4C0B99B}" destId="{AD2B28FB-87D3-6D42-B40C-DC7AFC600789}" srcOrd="2" destOrd="0" parTransId="{247FE411-96B2-4346-91C3-B2C641B47B44}" sibTransId="{F88857C7-23A7-8E45-AC14-2051E1794004}"/>
    <dgm:cxn modelId="{E7378183-A8DA-A446-AD53-D3B1D8269B07}" srcId="{D9D17482-A99E-D14D-997F-C56EE4C0B99B}" destId="{312C2137-7FBF-3642-8B70-B8486E34703B}" srcOrd="1" destOrd="0" parTransId="{B61E45D3-236C-3D42-A3F9-0DF038149899}" sibTransId="{3129ECF3-E7EC-5B42-9462-F7A7D5D028B4}"/>
    <dgm:cxn modelId="{19234ECF-50A9-3646-8178-9CC475BAE769}" srcId="{D9D17482-A99E-D14D-997F-C56EE4C0B99B}" destId="{4CEC0B87-0648-274D-BF7C-A2CF4AF89363}" srcOrd="0" destOrd="0" parTransId="{9133D5C7-FD64-454B-B09A-F6C48082FEAB}" sibTransId="{20F3BDCC-019F-414F-B764-AB07DA281F26}"/>
    <dgm:cxn modelId="{A7E4A9F7-6CC8-A945-8DC5-1F185E8B0FD9}" srcId="{B41BB976-ED2C-0843-94D5-B3D6584C9DF9}" destId="{D9D17482-A99E-D14D-997F-C56EE4C0B99B}" srcOrd="0" destOrd="0" parTransId="{2EFAD72B-F4AE-6E43-A06E-1B8351757459}" sibTransId="{8F43D07E-D906-274A-951F-3D1EAA4D7926}"/>
    <dgm:cxn modelId="{08ECC4EA-FF74-5D41-B1A0-590990B1BE44}" type="presOf" srcId="{AD2B28FB-87D3-6D42-B40C-DC7AFC600789}" destId="{84A2AFCA-1E80-5443-AB52-A85E53C5D917}" srcOrd="0" destOrd="0" presId="urn:microsoft.com/office/officeart/2008/layout/PictureAccentList"/>
    <dgm:cxn modelId="{C722CD00-314A-FD4C-BC3A-581FD920E463}" type="presOf" srcId="{B41BB976-ED2C-0843-94D5-B3D6584C9DF9}" destId="{57B29F8D-D2B7-114E-BB29-BE07AC0E30D5}" srcOrd="0" destOrd="0" presId="urn:microsoft.com/office/officeart/2008/layout/PictureAccentList"/>
    <dgm:cxn modelId="{5A639DE9-F1AE-4F43-A3AA-3EBDB941AD54}" type="presParOf" srcId="{57B29F8D-D2B7-114E-BB29-BE07AC0E30D5}" destId="{EA153F20-7C99-634B-A2E1-09A4DD6B9FB7}" srcOrd="0" destOrd="0" presId="urn:microsoft.com/office/officeart/2008/layout/PictureAccentList"/>
    <dgm:cxn modelId="{9F1A5929-0185-5549-94C7-CB03B097BDE9}" type="presParOf" srcId="{EA153F20-7C99-634B-A2E1-09A4DD6B9FB7}" destId="{1FC2B0EE-8358-B546-B395-83348190AF79}" srcOrd="0" destOrd="0" presId="urn:microsoft.com/office/officeart/2008/layout/PictureAccentList"/>
    <dgm:cxn modelId="{5CAF830C-30D5-6945-ABBB-08EF28961416}" type="presParOf" srcId="{1FC2B0EE-8358-B546-B395-83348190AF79}" destId="{392B0369-C74E-184F-921C-EB9F1F82E14B}" srcOrd="0" destOrd="0" presId="urn:microsoft.com/office/officeart/2008/layout/PictureAccentList"/>
    <dgm:cxn modelId="{C0CCF8E0-01AD-9E4A-9DDC-29C02B84134A}" type="presParOf" srcId="{EA153F20-7C99-634B-A2E1-09A4DD6B9FB7}" destId="{1E1CE554-EA50-4246-8306-BA68AE5CBCA5}" srcOrd="1" destOrd="0" presId="urn:microsoft.com/office/officeart/2008/layout/PictureAccentList"/>
    <dgm:cxn modelId="{B56B7A1F-3180-1347-8B27-11921FBEA9E4}" type="presParOf" srcId="{1E1CE554-EA50-4246-8306-BA68AE5CBCA5}" destId="{308BF0B7-05B1-F241-8A63-A50A368F1AD4}" srcOrd="0" destOrd="0" presId="urn:microsoft.com/office/officeart/2008/layout/PictureAccentList"/>
    <dgm:cxn modelId="{C82139E7-CC6D-D244-9837-ED4506F5A6E9}" type="presParOf" srcId="{308BF0B7-05B1-F241-8A63-A50A368F1AD4}" destId="{093D448C-22F3-0043-9D5A-58A551380F0F}" srcOrd="0" destOrd="0" presId="urn:microsoft.com/office/officeart/2008/layout/PictureAccentList"/>
    <dgm:cxn modelId="{07F8F587-A1A7-C345-9EED-3BA1EE80EC5F}" type="presParOf" srcId="{308BF0B7-05B1-F241-8A63-A50A368F1AD4}" destId="{0DE5F9CA-ECF6-C742-9C73-A74A6C91FB85}" srcOrd="1" destOrd="0" presId="urn:microsoft.com/office/officeart/2008/layout/PictureAccentList"/>
    <dgm:cxn modelId="{C2C8D4B0-F8DD-BF4D-8939-41FFB911588A}" type="presParOf" srcId="{1E1CE554-EA50-4246-8306-BA68AE5CBCA5}" destId="{8637F728-04CD-1F4C-8EBC-588E9138A583}" srcOrd="1" destOrd="0" presId="urn:microsoft.com/office/officeart/2008/layout/PictureAccentList"/>
    <dgm:cxn modelId="{130FD197-C21B-7946-83B3-A4E5BBE0E78F}" type="presParOf" srcId="{8637F728-04CD-1F4C-8EBC-588E9138A583}" destId="{4D1D49FA-5A06-1A4C-B886-0F155DCB52CD}" srcOrd="0" destOrd="0" presId="urn:microsoft.com/office/officeart/2008/layout/PictureAccentList"/>
    <dgm:cxn modelId="{EAAFFE6C-1DBD-D346-9A87-94D1DDCD3438}" type="presParOf" srcId="{8637F728-04CD-1F4C-8EBC-588E9138A583}" destId="{8E2C14DC-3B75-324A-B7D7-09D1C33B7CD4}" srcOrd="1" destOrd="0" presId="urn:microsoft.com/office/officeart/2008/layout/PictureAccentList"/>
    <dgm:cxn modelId="{D96F1CE8-BBDD-8C47-ACA9-8477C79ED989}" type="presParOf" srcId="{1E1CE554-EA50-4246-8306-BA68AE5CBCA5}" destId="{E05B90C9-5C64-144D-93DD-FCFA8C2919A5}" srcOrd="2" destOrd="0" presId="urn:microsoft.com/office/officeart/2008/layout/PictureAccentList"/>
    <dgm:cxn modelId="{8C295A3B-CACB-BD4B-9C21-D626F9299903}" type="presParOf" srcId="{E05B90C9-5C64-144D-93DD-FCFA8C2919A5}" destId="{1188DA2B-88CB-FA49-AECD-DC6E3518F56F}" srcOrd="0" destOrd="0" presId="urn:microsoft.com/office/officeart/2008/layout/PictureAccentList"/>
    <dgm:cxn modelId="{84E20501-AE52-2849-A9B2-29418CE7DFA5}" type="presParOf" srcId="{E05B90C9-5C64-144D-93DD-FCFA8C2919A5}" destId="{84A2AFCA-1E80-5443-AB52-A85E53C5D917}" srcOrd="1" destOrd="0" presId="urn:microsoft.com/office/officeart/2008/layout/PictureAccent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8A5BCE4-22C6-E341-8639-C8396D56486C}" type="doc">
      <dgm:prSet loTypeId="urn:microsoft.com/office/officeart/2005/8/layout/pyramid2" loCatId="" qsTypeId="urn:microsoft.com/office/officeart/2005/8/quickstyle/simple4" qsCatId="simple" csTypeId="urn:microsoft.com/office/officeart/2005/8/colors/accent1_2" csCatId="accent1" phldr="1"/>
      <dgm:spPr/>
      <dgm:t>
        <a:bodyPr/>
        <a:lstStyle/>
        <a:p>
          <a:endParaRPr lang="en-US"/>
        </a:p>
      </dgm:t>
    </dgm:pt>
    <dgm:pt modelId="{89302239-F304-5749-B426-34FE9CBDCB5E}">
      <dgm:prSet phldrT="[Text]"/>
      <dgm:spPr/>
      <dgm:t>
        <a:bodyPr/>
        <a:lstStyle/>
        <a:p>
          <a:r>
            <a:rPr lang="en-US" dirty="0" smtClean="0"/>
            <a:t>Land </a:t>
          </a:r>
          <a:endParaRPr lang="en-US" dirty="0"/>
        </a:p>
      </dgm:t>
    </dgm:pt>
    <dgm:pt modelId="{9C25E714-0299-C14A-AF51-E809201A368A}" type="parTrans" cxnId="{E8870E56-4DFA-A347-817A-9E294E45DAA9}">
      <dgm:prSet/>
      <dgm:spPr/>
      <dgm:t>
        <a:bodyPr/>
        <a:lstStyle/>
        <a:p>
          <a:endParaRPr lang="en-US"/>
        </a:p>
      </dgm:t>
    </dgm:pt>
    <dgm:pt modelId="{1DB8940F-1743-9D41-8FC4-20B44319B3DE}" type="sibTrans" cxnId="{E8870E56-4DFA-A347-817A-9E294E45DAA9}">
      <dgm:prSet/>
      <dgm:spPr/>
      <dgm:t>
        <a:bodyPr/>
        <a:lstStyle/>
        <a:p>
          <a:endParaRPr lang="en-US"/>
        </a:p>
      </dgm:t>
    </dgm:pt>
    <dgm:pt modelId="{4542E098-4F33-A649-B070-8600DD508471}">
      <dgm:prSet phldrT="[Text]"/>
      <dgm:spPr/>
      <dgm:t>
        <a:bodyPr/>
        <a:lstStyle/>
        <a:p>
          <a:r>
            <a:rPr lang="en-US" dirty="0" smtClean="0"/>
            <a:t>30% Capital</a:t>
          </a:r>
          <a:endParaRPr lang="en-US" dirty="0"/>
        </a:p>
      </dgm:t>
    </dgm:pt>
    <dgm:pt modelId="{3E5AAAC4-8D5A-754F-904A-5F1A929E19D7}" type="parTrans" cxnId="{0EDE50A6-950D-844B-A957-4B78ACF3A0C3}">
      <dgm:prSet/>
      <dgm:spPr/>
      <dgm:t>
        <a:bodyPr/>
        <a:lstStyle/>
        <a:p>
          <a:endParaRPr lang="en-US"/>
        </a:p>
      </dgm:t>
    </dgm:pt>
    <dgm:pt modelId="{9D8A6190-DFC5-2248-9E6F-4D60D9EDE6FB}" type="sibTrans" cxnId="{0EDE50A6-950D-844B-A957-4B78ACF3A0C3}">
      <dgm:prSet/>
      <dgm:spPr/>
      <dgm:t>
        <a:bodyPr/>
        <a:lstStyle/>
        <a:p>
          <a:endParaRPr lang="en-US"/>
        </a:p>
      </dgm:t>
    </dgm:pt>
    <dgm:pt modelId="{0FC76CCD-1186-3D42-BCA6-9D366FC6706A}">
      <dgm:prSet phldrT="[Text]"/>
      <dgm:spPr/>
      <dgm:t>
        <a:bodyPr/>
        <a:lstStyle/>
        <a:p>
          <a:r>
            <a:rPr lang="en-US" dirty="0" smtClean="0"/>
            <a:t>Creditability </a:t>
          </a:r>
          <a:endParaRPr lang="en-US" dirty="0"/>
        </a:p>
      </dgm:t>
    </dgm:pt>
    <dgm:pt modelId="{2B9A669D-3FCC-9548-85C3-94DBF43D92F8}" type="parTrans" cxnId="{3AB6F8D0-ECB8-FD42-9AEB-3DD99130121E}">
      <dgm:prSet/>
      <dgm:spPr/>
      <dgm:t>
        <a:bodyPr/>
        <a:lstStyle/>
        <a:p>
          <a:endParaRPr lang="en-US"/>
        </a:p>
      </dgm:t>
    </dgm:pt>
    <dgm:pt modelId="{56BDE9B4-A3C7-AF44-AE18-66BD98E6F8E2}" type="sibTrans" cxnId="{3AB6F8D0-ECB8-FD42-9AEB-3DD99130121E}">
      <dgm:prSet/>
      <dgm:spPr/>
      <dgm:t>
        <a:bodyPr/>
        <a:lstStyle/>
        <a:p>
          <a:endParaRPr lang="en-US"/>
        </a:p>
      </dgm:t>
    </dgm:pt>
    <dgm:pt modelId="{58768E71-0CDB-A24F-8E04-18E8DE246118}" type="pres">
      <dgm:prSet presAssocID="{78A5BCE4-22C6-E341-8639-C8396D56486C}" presName="compositeShape" presStyleCnt="0">
        <dgm:presLayoutVars>
          <dgm:dir/>
          <dgm:resizeHandles/>
        </dgm:presLayoutVars>
      </dgm:prSet>
      <dgm:spPr/>
      <dgm:t>
        <a:bodyPr/>
        <a:lstStyle/>
        <a:p>
          <a:endParaRPr lang="en-US"/>
        </a:p>
      </dgm:t>
    </dgm:pt>
    <dgm:pt modelId="{B4A5860B-B02D-6F45-9B46-B9957B021F9D}" type="pres">
      <dgm:prSet presAssocID="{78A5BCE4-22C6-E341-8639-C8396D56486C}" presName="pyramid" presStyleLbl="node1" presStyleIdx="0" presStyleCnt="1"/>
      <dgm:spPr/>
    </dgm:pt>
    <dgm:pt modelId="{FDE757F4-7BE7-FA4A-93EE-952D5B606451}" type="pres">
      <dgm:prSet presAssocID="{78A5BCE4-22C6-E341-8639-C8396D56486C}" presName="theList" presStyleCnt="0"/>
      <dgm:spPr/>
    </dgm:pt>
    <dgm:pt modelId="{74603380-BD34-5D44-B006-019F01242403}" type="pres">
      <dgm:prSet presAssocID="{89302239-F304-5749-B426-34FE9CBDCB5E}" presName="aNode" presStyleLbl="fgAcc1" presStyleIdx="0" presStyleCnt="3">
        <dgm:presLayoutVars>
          <dgm:bulletEnabled val="1"/>
        </dgm:presLayoutVars>
      </dgm:prSet>
      <dgm:spPr/>
      <dgm:t>
        <a:bodyPr/>
        <a:lstStyle/>
        <a:p>
          <a:endParaRPr lang="en-US"/>
        </a:p>
      </dgm:t>
    </dgm:pt>
    <dgm:pt modelId="{CD8D7B49-058A-E146-A48C-7D581406A2E6}" type="pres">
      <dgm:prSet presAssocID="{89302239-F304-5749-B426-34FE9CBDCB5E}" presName="aSpace" presStyleCnt="0"/>
      <dgm:spPr/>
    </dgm:pt>
    <dgm:pt modelId="{2625429E-ECCF-5A45-8A87-38C709F73000}" type="pres">
      <dgm:prSet presAssocID="{4542E098-4F33-A649-B070-8600DD508471}" presName="aNode" presStyleLbl="fgAcc1" presStyleIdx="1" presStyleCnt="3">
        <dgm:presLayoutVars>
          <dgm:bulletEnabled val="1"/>
        </dgm:presLayoutVars>
      </dgm:prSet>
      <dgm:spPr/>
      <dgm:t>
        <a:bodyPr/>
        <a:lstStyle/>
        <a:p>
          <a:endParaRPr lang="en-US"/>
        </a:p>
      </dgm:t>
    </dgm:pt>
    <dgm:pt modelId="{9F84B3BF-38F9-B24C-AF5E-D24189BB8319}" type="pres">
      <dgm:prSet presAssocID="{4542E098-4F33-A649-B070-8600DD508471}" presName="aSpace" presStyleCnt="0"/>
      <dgm:spPr/>
    </dgm:pt>
    <dgm:pt modelId="{6B592F89-C5AC-AF4B-8004-9F21DE7BD2F5}" type="pres">
      <dgm:prSet presAssocID="{0FC76CCD-1186-3D42-BCA6-9D366FC6706A}" presName="aNode" presStyleLbl="fgAcc1" presStyleIdx="2" presStyleCnt="3">
        <dgm:presLayoutVars>
          <dgm:bulletEnabled val="1"/>
        </dgm:presLayoutVars>
      </dgm:prSet>
      <dgm:spPr/>
      <dgm:t>
        <a:bodyPr/>
        <a:lstStyle/>
        <a:p>
          <a:endParaRPr lang="en-US"/>
        </a:p>
      </dgm:t>
    </dgm:pt>
    <dgm:pt modelId="{5F2890A2-19F1-F24B-80F9-F71F00D9ACD4}" type="pres">
      <dgm:prSet presAssocID="{0FC76CCD-1186-3D42-BCA6-9D366FC6706A}" presName="aSpace" presStyleCnt="0"/>
      <dgm:spPr/>
    </dgm:pt>
  </dgm:ptLst>
  <dgm:cxnLst>
    <dgm:cxn modelId="{B80B4135-8C15-5B42-B37A-2E184A0C4BFB}" type="presOf" srcId="{0FC76CCD-1186-3D42-BCA6-9D366FC6706A}" destId="{6B592F89-C5AC-AF4B-8004-9F21DE7BD2F5}" srcOrd="0" destOrd="0" presId="urn:microsoft.com/office/officeart/2005/8/layout/pyramid2"/>
    <dgm:cxn modelId="{CF88ABE1-7F6D-664D-8745-4E61F70D188F}" type="presOf" srcId="{4542E098-4F33-A649-B070-8600DD508471}" destId="{2625429E-ECCF-5A45-8A87-38C709F73000}" srcOrd="0" destOrd="0" presId="urn:microsoft.com/office/officeart/2005/8/layout/pyramid2"/>
    <dgm:cxn modelId="{3AB6F8D0-ECB8-FD42-9AEB-3DD99130121E}" srcId="{78A5BCE4-22C6-E341-8639-C8396D56486C}" destId="{0FC76CCD-1186-3D42-BCA6-9D366FC6706A}" srcOrd="2" destOrd="0" parTransId="{2B9A669D-3FCC-9548-85C3-94DBF43D92F8}" sibTransId="{56BDE9B4-A3C7-AF44-AE18-66BD98E6F8E2}"/>
    <dgm:cxn modelId="{E87E6770-2CE5-534C-9AAB-532F660F5737}" type="presOf" srcId="{78A5BCE4-22C6-E341-8639-C8396D56486C}" destId="{58768E71-0CDB-A24F-8E04-18E8DE246118}" srcOrd="0" destOrd="0" presId="urn:microsoft.com/office/officeart/2005/8/layout/pyramid2"/>
    <dgm:cxn modelId="{003A8927-F5B5-6B4E-9464-F93BEDDB093E}" type="presOf" srcId="{89302239-F304-5749-B426-34FE9CBDCB5E}" destId="{74603380-BD34-5D44-B006-019F01242403}" srcOrd="0" destOrd="0" presId="urn:microsoft.com/office/officeart/2005/8/layout/pyramid2"/>
    <dgm:cxn modelId="{E8870E56-4DFA-A347-817A-9E294E45DAA9}" srcId="{78A5BCE4-22C6-E341-8639-C8396D56486C}" destId="{89302239-F304-5749-B426-34FE9CBDCB5E}" srcOrd="0" destOrd="0" parTransId="{9C25E714-0299-C14A-AF51-E809201A368A}" sibTransId="{1DB8940F-1743-9D41-8FC4-20B44319B3DE}"/>
    <dgm:cxn modelId="{0EDE50A6-950D-844B-A957-4B78ACF3A0C3}" srcId="{78A5BCE4-22C6-E341-8639-C8396D56486C}" destId="{4542E098-4F33-A649-B070-8600DD508471}" srcOrd="1" destOrd="0" parTransId="{3E5AAAC4-8D5A-754F-904A-5F1A929E19D7}" sibTransId="{9D8A6190-DFC5-2248-9E6F-4D60D9EDE6FB}"/>
    <dgm:cxn modelId="{32AA4D07-B572-9442-B3C9-8DECA7EAD848}" type="presParOf" srcId="{58768E71-0CDB-A24F-8E04-18E8DE246118}" destId="{B4A5860B-B02D-6F45-9B46-B9957B021F9D}" srcOrd="0" destOrd="0" presId="urn:microsoft.com/office/officeart/2005/8/layout/pyramid2"/>
    <dgm:cxn modelId="{C6455763-37D7-0B44-B1C4-67AF4C7B2EE5}" type="presParOf" srcId="{58768E71-0CDB-A24F-8E04-18E8DE246118}" destId="{FDE757F4-7BE7-FA4A-93EE-952D5B606451}" srcOrd="1" destOrd="0" presId="urn:microsoft.com/office/officeart/2005/8/layout/pyramid2"/>
    <dgm:cxn modelId="{A24A1AC0-C5FA-634F-B79D-BCD3052B3C54}" type="presParOf" srcId="{FDE757F4-7BE7-FA4A-93EE-952D5B606451}" destId="{74603380-BD34-5D44-B006-019F01242403}" srcOrd="0" destOrd="0" presId="urn:microsoft.com/office/officeart/2005/8/layout/pyramid2"/>
    <dgm:cxn modelId="{4C31FAD5-2B3F-294A-BD94-EE8A6FC2C21E}" type="presParOf" srcId="{FDE757F4-7BE7-FA4A-93EE-952D5B606451}" destId="{CD8D7B49-058A-E146-A48C-7D581406A2E6}" srcOrd="1" destOrd="0" presId="urn:microsoft.com/office/officeart/2005/8/layout/pyramid2"/>
    <dgm:cxn modelId="{69AB28AA-CB21-7C4B-B160-57310EAF59DD}" type="presParOf" srcId="{FDE757F4-7BE7-FA4A-93EE-952D5B606451}" destId="{2625429E-ECCF-5A45-8A87-38C709F73000}" srcOrd="2" destOrd="0" presId="urn:microsoft.com/office/officeart/2005/8/layout/pyramid2"/>
    <dgm:cxn modelId="{148B14C9-58A5-9F4D-966C-8501C259500E}" type="presParOf" srcId="{FDE757F4-7BE7-FA4A-93EE-952D5B606451}" destId="{9F84B3BF-38F9-B24C-AF5E-D24189BB8319}" srcOrd="3" destOrd="0" presId="urn:microsoft.com/office/officeart/2005/8/layout/pyramid2"/>
    <dgm:cxn modelId="{2B481381-AF2D-DD42-BF56-7F5C188EB09D}" type="presParOf" srcId="{FDE757F4-7BE7-FA4A-93EE-952D5B606451}" destId="{6B592F89-C5AC-AF4B-8004-9F21DE7BD2F5}" srcOrd="4" destOrd="0" presId="urn:microsoft.com/office/officeart/2005/8/layout/pyramid2"/>
    <dgm:cxn modelId="{F9633A16-DE65-AF44-BC3B-FE837CCAF245}" type="presParOf" srcId="{FDE757F4-7BE7-FA4A-93EE-952D5B606451}" destId="{5F2890A2-19F1-F24B-80F9-F71F00D9ACD4}" srcOrd="5"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2C7E66A-C866-D64C-8E44-FCF2F59FAB63}" type="doc">
      <dgm:prSet loTypeId="urn:microsoft.com/office/officeart/2005/8/layout/radial2" loCatId="" qsTypeId="urn:microsoft.com/office/officeart/2005/8/quickstyle/simple4" qsCatId="simple" csTypeId="urn:microsoft.com/office/officeart/2005/8/colors/accent2_2" csCatId="accent2" phldr="1"/>
      <dgm:spPr/>
      <dgm:t>
        <a:bodyPr/>
        <a:lstStyle/>
        <a:p>
          <a:endParaRPr lang="en-US"/>
        </a:p>
      </dgm:t>
    </dgm:pt>
    <dgm:pt modelId="{2EA583C1-AB77-AB45-8804-BCFF65144E6D}">
      <dgm:prSet phldrT="[Text]"/>
      <dgm:spPr/>
      <dgm:t>
        <a:bodyPr/>
        <a:lstStyle/>
        <a:p>
          <a:r>
            <a:rPr lang="en-US" dirty="0" smtClean="0"/>
            <a:t>Animal feed + Minimum Wages</a:t>
          </a:r>
          <a:endParaRPr lang="en-US" dirty="0"/>
        </a:p>
      </dgm:t>
    </dgm:pt>
    <dgm:pt modelId="{ACC086CB-6D01-6C4B-838B-54A282F281DE}" type="parTrans" cxnId="{AA0A62D3-CCD9-D845-A930-07EC0B7E18AB}">
      <dgm:prSet/>
      <dgm:spPr/>
      <dgm:t>
        <a:bodyPr/>
        <a:lstStyle/>
        <a:p>
          <a:endParaRPr lang="en-US"/>
        </a:p>
      </dgm:t>
    </dgm:pt>
    <dgm:pt modelId="{F564FEB6-D99F-8B46-92E7-5E48E9749367}" type="sibTrans" cxnId="{AA0A62D3-CCD9-D845-A930-07EC0B7E18AB}">
      <dgm:prSet/>
      <dgm:spPr/>
      <dgm:t>
        <a:bodyPr/>
        <a:lstStyle/>
        <a:p>
          <a:endParaRPr lang="en-US"/>
        </a:p>
      </dgm:t>
    </dgm:pt>
    <dgm:pt modelId="{565BBC03-4AA0-6F4D-924D-0E36C0EA999D}">
      <dgm:prSet phldrT="[Text]"/>
      <dgm:spPr/>
      <dgm:t>
        <a:bodyPr/>
        <a:lstStyle/>
        <a:p>
          <a:r>
            <a:rPr lang="en-US" dirty="0" smtClean="0"/>
            <a:t>Breeders</a:t>
          </a:r>
          <a:endParaRPr lang="en-US" dirty="0"/>
        </a:p>
      </dgm:t>
    </dgm:pt>
    <dgm:pt modelId="{93FCBAF5-9777-7643-A127-D1F09F625D9B}" type="parTrans" cxnId="{211B6254-8157-D04A-B651-1A0FA3D8D2A3}">
      <dgm:prSet/>
      <dgm:spPr/>
      <dgm:t>
        <a:bodyPr/>
        <a:lstStyle/>
        <a:p>
          <a:endParaRPr lang="en-US"/>
        </a:p>
      </dgm:t>
    </dgm:pt>
    <dgm:pt modelId="{51390A4A-8D0F-3647-8671-368D2700784B}" type="sibTrans" cxnId="{211B6254-8157-D04A-B651-1A0FA3D8D2A3}">
      <dgm:prSet/>
      <dgm:spPr/>
      <dgm:t>
        <a:bodyPr/>
        <a:lstStyle/>
        <a:p>
          <a:endParaRPr lang="en-US"/>
        </a:p>
      </dgm:t>
    </dgm:pt>
    <dgm:pt modelId="{3DD66689-3A46-1D4F-858D-A989636F217F}">
      <dgm:prSet phldrT="[Text]"/>
      <dgm:spPr/>
      <dgm:t>
        <a:bodyPr/>
        <a:lstStyle/>
        <a:p>
          <a:r>
            <a:rPr lang="en-US" dirty="0" smtClean="0"/>
            <a:t>Medicine </a:t>
          </a:r>
          <a:endParaRPr lang="en-US" dirty="0"/>
        </a:p>
      </dgm:t>
    </dgm:pt>
    <dgm:pt modelId="{3682BB1B-2695-B849-819B-B19BE6CD5054}" type="parTrans" cxnId="{C5A8ACDD-5755-AB4B-BD81-07E2AB7D3FF2}">
      <dgm:prSet/>
      <dgm:spPr/>
      <dgm:t>
        <a:bodyPr/>
        <a:lstStyle/>
        <a:p>
          <a:endParaRPr lang="en-US"/>
        </a:p>
      </dgm:t>
    </dgm:pt>
    <dgm:pt modelId="{4B9682D1-D2EF-CA49-8275-7404629052C2}" type="sibTrans" cxnId="{C5A8ACDD-5755-AB4B-BD81-07E2AB7D3FF2}">
      <dgm:prSet/>
      <dgm:spPr/>
      <dgm:t>
        <a:bodyPr/>
        <a:lstStyle/>
        <a:p>
          <a:endParaRPr lang="en-US"/>
        </a:p>
      </dgm:t>
    </dgm:pt>
    <dgm:pt modelId="{6526FC4C-2D86-954C-BE5B-B2F93D086C55}">
      <dgm:prSet phldrT="[Text]"/>
      <dgm:spPr/>
      <dgm:t>
        <a:bodyPr/>
        <a:lstStyle/>
        <a:p>
          <a:r>
            <a:rPr lang="en-US" dirty="0" smtClean="0"/>
            <a:t>Guarantee the Price</a:t>
          </a:r>
          <a:endParaRPr lang="en-US" dirty="0"/>
        </a:p>
      </dgm:t>
    </dgm:pt>
    <dgm:pt modelId="{3FC78370-BD2D-F548-8155-1767817498B0}" type="parTrans" cxnId="{5C471DE6-9861-A94B-8FA9-E796E6DAB166}">
      <dgm:prSet/>
      <dgm:spPr/>
      <dgm:t>
        <a:bodyPr/>
        <a:lstStyle/>
        <a:p>
          <a:endParaRPr lang="en-US"/>
        </a:p>
      </dgm:t>
    </dgm:pt>
    <dgm:pt modelId="{40C5CCE1-1EC3-E943-AD0F-80B3C7DBF987}" type="sibTrans" cxnId="{5C471DE6-9861-A94B-8FA9-E796E6DAB166}">
      <dgm:prSet/>
      <dgm:spPr/>
      <dgm:t>
        <a:bodyPr/>
        <a:lstStyle/>
        <a:p>
          <a:endParaRPr lang="en-US"/>
        </a:p>
      </dgm:t>
    </dgm:pt>
    <dgm:pt modelId="{221DF3EF-DACB-DC42-B430-F8402D53702A}">
      <dgm:prSet phldrT="[Text]"/>
      <dgm:spPr/>
      <dgm:t>
        <a:bodyPr/>
        <a:lstStyle/>
        <a:p>
          <a:r>
            <a:rPr lang="en-US" dirty="0" smtClean="0"/>
            <a:t>Know-how</a:t>
          </a:r>
          <a:endParaRPr lang="en-US" dirty="0"/>
        </a:p>
      </dgm:t>
    </dgm:pt>
    <dgm:pt modelId="{537E35CA-D29C-6A43-A627-41FA7DACA249}" type="parTrans" cxnId="{45404D7E-3DE3-1B4D-BE70-2CEBD68B6B49}">
      <dgm:prSet/>
      <dgm:spPr/>
      <dgm:t>
        <a:bodyPr/>
        <a:lstStyle/>
        <a:p>
          <a:endParaRPr lang="en-US"/>
        </a:p>
      </dgm:t>
    </dgm:pt>
    <dgm:pt modelId="{45E1970E-FF9E-324B-BC34-7D4780B48431}" type="sibTrans" cxnId="{45404D7E-3DE3-1B4D-BE70-2CEBD68B6B49}">
      <dgm:prSet/>
      <dgm:spPr/>
      <dgm:t>
        <a:bodyPr/>
        <a:lstStyle/>
        <a:p>
          <a:endParaRPr lang="en-US"/>
        </a:p>
      </dgm:t>
    </dgm:pt>
    <dgm:pt modelId="{8E1FC46A-4301-9C4B-BF04-1EDEC8CE189B}">
      <dgm:prSet phldrT="[Text]"/>
      <dgm:spPr/>
      <dgm:t>
        <a:bodyPr/>
        <a:lstStyle/>
        <a:p>
          <a:r>
            <a:rPr lang="en-US" dirty="0" smtClean="0"/>
            <a:t>Guarantee the Market</a:t>
          </a:r>
          <a:endParaRPr lang="en-US" dirty="0"/>
        </a:p>
      </dgm:t>
    </dgm:pt>
    <dgm:pt modelId="{4B885262-AE95-CA47-A6EE-EF2FA7516BA7}" type="parTrans" cxnId="{4828CD79-ED1C-BA4F-86E7-C9C0C1904EEF}">
      <dgm:prSet/>
      <dgm:spPr/>
      <dgm:t>
        <a:bodyPr/>
        <a:lstStyle/>
        <a:p>
          <a:endParaRPr lang="en-US"/>
        </a:p>
      </dgm:t>
    </dgm:pt>
    <dgm:pt modelId="{807390B9-A358-9749-8755-335F566CA25E}" type="sibTrans" cxnId="{4828CD79-ED1C-BA4F-86E7-C9C0C1904EEF}">
      <dgm:prSet/>
      <dgm:spPr/>
      <dgm:t>
        <a:bodyPr/>
        <a:lstStyle/>
        <a:p>
          <a:endParaRPr lang="en-US"/>
        </a:p>
      </dgm:t>
    </dgm:pt>
    <dgm:pt modelId="{D434F184-9E37-A548-952B-5E43BDDC19FD}">
      <dgm:prSet phldrT="[Text]"/>
      <dgm:spPr/>
      <dgm:t>
        <a:bodyPr/>
        <a:lstStyle/>
        <a:p>
          <a:r>
            <a:rPr lang="en-US" dirty="0" smtClean="0"/>
            <a:t>Know-how</a:t>
          </a:r>
          <a:endParaRPr lang="en-US" dirty="0"/>
        </a:p>
      </dgm:t>
    </dgm:pt>
    <dgm:pt modelId="{F6C045F7-BDA2-3F4A-9ED1-A114DE4A3F27}" type="parTrans" cxnId="{02183194-5759-B240-8E46-95DC682E4BBB}">
      <dgm:prSet/>
      <dgm:spPr/>
      <dgm:t>
        <a:bodyPr/>
        <a:lstStyle/>
        <a:p>
          <a:endParaRPr lang="en-US"/>
        </a:p>
      </dgm:t>
    </dgm:pt>
    <dgm:pt modelId="{20F66ABD-1D42-BC4B-9D72-7B51BD409630}" type="sibTrans" cxnId="{02183194-5759-B240-8E46-95DC682E4BBB}">
      <dgm:prSet/>
      <dgm:spPr/>
      <dgm:t>
        <a:bodyPr/>
        <a:lstStyle/>
        <a:p>
          <a:endParaRPr lang="en-US"/>
        </a:p>
      </dgm:t>
    </dgm:pt>
    <dgm:pt modelId="{726F5816-788F-6241-B4AA-4B884D2F427D}">
      <dgm:prSet phldrT="[Text]"/>
      <dgm:spPr/>
      <dgm:t>
        <a:bodyPr/>
        <a:lstStyle/>
        <a:p>
          <a:r>
            <a:rPr lang="en-US" dirty="0" smtClean="0"/>
            <a:t>Feed </a:t>
          </a:r>
          <a:endParaRPr lang="en-US" dirty="0"/>
        </a:p>
      </dgm:t>
    </dgm:pt>
    <dgm:pt modelId="{BD8DF3DF-365E-3A4E-AF92-4A788BFC22D5}" type="parTrans" cxnId="{B582D4A0-C492-E34E-8D05-0D54C4CC267F}">
      <dgm:prSet/>
      <dgm:spPr/>
      <dgm:t>
        <a:bodyPr/>
        <a:lstStyle/>
        <a:p>
          <a:endParaRPr lang="en-US"/>
        </a:p>
      </dgm:t>
    </dgm:pt>
    <dgm:pt modelId="{F5323392-F9F0-7349-A3BC-13F934428531}" type="sibTrans" cxnId="{B582D4A0-C492-E34E-8D05-0D54C4CC267F}">
      <dgm:prSet/>
      <dgm:spPr/>
      <dgm:t>
        <a:bodyPr/>
        <a:lstStyle/>
        <a:p>
          <a:endParaRPr lang="en-US"/>
        </a:p>
      </dgm:t>
    </dgm:pt>
    <dgm:pt modelId="{508EC08B-5893-254B-B0AA-E5D16BBC08F5}">
      <dgm:prSet phldrT="[Text]"/>
      <dgm:spPr/>
      <dgm:t>
        <a:bodyPr/>
        <a:lstStyle/>
        <a:p>
          <a:r>
            <a:rPr lang="en-US" dirty="0" smtClean="0"/>
            <a:t>Vaccine</a:t>
          </a:r>
          <a:endParaRPr lang="en-US" dirty="0"/>
        </a:p>
      </dgm:t>
    </dgm:pt>
    <dgm:pt modelId="{CE1A10FD-29A9-204D-9EA9-134F8675F195}" type="parTrans" cxnId="{C5F4A290-7982-F842-931F-B0B1B5E7AAC7}">
      <dgm:prSet/>
      <dgm:spPr/>
      <dgm:t>
        <a:bodyPr/>
        <a:lstStyle/>
        <a:p>
          <a:endParaRPr lang="en-US"/>
        </a:p>
      </dgm:t>
    </dgm:pt>
    <dgm:pt modelId="{2AD33ADD-1814-BE44-975A-B0611AF411FC}" type="sibTrans" cxnId="{C5F4A290-7982-F842-931F-B0B1B5E7AAC7}">
      <dgm:prSet/>
      <dgm:spPr/>
      <dgm:t>
        <a:bodyPr/>
        <a:lstStyle/>
        <a:p>
          <a:endParaRPr lang="en-US"/>
        </a:p>
      </dgm:t>
    </dgm:pt>
    <dgm:pt modelId="{B9426D15-47AA-7441-AF3C-9B5C48FB636D}">
      <dgm:prSet phldrT="[Text]"/>
      <dgm:spPr/>
      <dgm:t>
        <a:bodyPr/>
        <a:lstStyle/>
        <a:p>
          <a:r>
            <a:rPr lang="en-US" dirty="0" smtClean="0"/>
            <a:t>Know-how</a:t>
          </a:r>
          <a:endParaRPr lang="en-US" dirty="0"/>
        </a:p>
      </dgm:t>
    </dgm:pt>
    <dgm:pt modelId="{1CF58347-A56D-8248-A29F-6CD8B36738CE}" type="parTrans" cxnId="{B43E5221-6E26-6545-AC90-B1770E299BE4}">
      <dgm:prSet/>
      <dgm:spPr/>
      <dgm:t>
        <a:bodyPr/>
        <a:lstStyle/>
        <a:p>
          <a:endParaRPr lang="en-US"/>
        </a:p>
      </dgm:t>
    </dgm:pt>
    <dgm:pt modelId="{5C81E9EF-B0CC-384C-9FEE-5B03552F7861}" type="sibTrans" cxnId="{B43E5221-6E26-6545-AC90-B1770E299BE4}">
      <dgm:prSet/>
      <dgm:spPr/>
      <dgm:t>
        <a:bodyPr/>
        <a:lstStyle/>
        <a:p>
          <a:endParaRPr lang="en-US"/>
        </a:p>
      </dgm:t>
    </dgm:pt>
    <dgm:pt modelId="{A1C3F048-36A1-8744-A038-87C77C7C1640}">
      <dgm:prSet phldrT="[Text]"/>
      <dgm:spPr/>
      <dgm:t>
        <a:bodyPr/>
        <a:lstStyle/>
        <a:p>
          <a:r>
            <a:rPr lang="en-US" dirty="0" smtClean="0"/>
            <a:t>Advice</a:t>
          </a:r>
          <a:endParaRPr lang="en-US" dirty="0"/>
        </a:p>
      </dgm:t>
    </dgm:pt>
    <dgm:pt modelId="{6655BCDC-BF9D-0042-A594-9E2DC5902F56}" type="parTrans" cxnId="{7C9EA1F0-D84D-D743-AA34-7B3BBDE3949E}">
      <dgm:prSet/>
      <dgm:spPr/>
      <dgm:t>
        <a:bodyPr/>
        <a:lstStyle/>
        <a:p>
          <a:endParaRPr lang="en-US"/>
        </a:p>
      </dgm:t>
    </dgm:pt>
    <dgm:pt modelId="{A2861819-9398-F145-AE40-F2F9858FF1AC}" type="sibTrans" cxnId="{7C9EA1F0-D84D-D743-AA34-7B3BBDE3949E}">
      <dgm:prSet/>
      <dgm:spPr/>
      <dgm:t>
        <a:bodyPr/>
        <a:lstStyle/>
        <a:p>
          <a:endParaRPr lang="en-US"/>
        </a:p>
      </dgm:t>
    </dgm:pt>
    <dgm:pt modelId="{988170E2-D0E0-1446-9303-1A2E14B8C75D}">
      <dgm:prSet phldrT="[Text]"/>
      <dgm:spPr/>
      <dgm:t>
        <a:bodyPr/>
        <a:lstStyle/>
        <a:p>
          <a:r>
            <a:rPr lang="en-US" dirty="0" smtClean="0"/>
            <a:t>Technology</a:t>
          </a:r>
          <a:endParaRPr lang="en-US" dirty="0"/>
        </a:p>
      </dgm:t>
    </dgm:pt>
    <dgm:pt modelId="{5F131F5B-2993-F94A-9AE8-E12F781D0E07}" type="parTrans" cxnId="{755B9E9B-6CB1-2A4C-977C-B582EAECF859}">
      <dgm:prSet/>
      <dgm:spPr/>
      <dgm:t>
        <a:bodyPr/>
        <a:lstStyle/>
        <a:p>
          <a:endParaRPr lang="en-US"/>
        </a:p>
      </dgm:t>
    </dgm:pt>
    <dgm:pt modelId="{A37740E1-3D58-A54E-BE53-ECD2E95BD281}" type="sibTrans" cxnId="{755B9E9B-6CB1-2A4C-977C-B582EAECF859}">
      <dgm:prSet/>
      <dgm:spPr/>
      <dgm:t>
        <a:bodyPr/>
        <a:lstStyle/>
        <a:p>
          <a:endParaRPr lang="en-US"/>
        </a:p>
      </dgm:t>
    </dgm:pt>
    <dgm:pt modelId="{E9C3CD91-A2F1-904F-96FB-0075C9A6F73C}">
      <dgm:prSet phldrT="[Text]"/>
      <dgm:spPr/>
      <dgm:t>
        <a:bodyPr/>
        <a:lstStyle/>
        <a:p>
          <a:r>
            <a:rPr lang="en-US" dirty="0" smtClean="0"/>
            <a:t>Advice</a:t>
          </a:r>
          <a:endParaRPr lang="en-US" dirty="0"/>
        </a:p>
      </dgm:t>
    </dgm:pt>
    <dgm:pt modelId="{B88538AE-7E85-0049-806B-0776944A346C}" type="parTrans" cxnId="{2917C5E7-9F6B-E540-8AEB-3E4309E62446}">
      <dgm:prSet/>
      <dgm:spPr/>
      <dgm:t>
        <a:bodyPr/>
        <a:lstStyle/>
        <a:p>
          <a:endParaRPr lang="en-US"/>
        </a:p>
      </dgm:t>
    </dgm:pt>
    <dgm:pt modelId="{568C6821-6903-674C-B7A4-CA9E0B378BFE}" type="sibTrans" cxnId="{2917C5E7-9F6B-E540-8AEB-3E4309E62446}">
      <dgm:prSet/>
      <dgm:spPr/>
      <dgm:t>
        <a:bodyPr/>
        <a:lstStyle/>
        <a:p>
          <a:endParaRPr lang="en-US"/>
        </a:p>
      </dgm:t>
    </dgm:pt>
    <dgm:pt modelId="{936A8BB6-A710-5E4E-9517-2EA18F39BE77}">
      <dgm:prSet phldrT="[Text]"/>
      <dgm:spPr/>
      <dgm:t>
        <a:bodyPr/>
        <a:lstStyle/>
        <a:p>
          <a:r>
            <a:rPr lang="en-US" dirty="0" smtClean="0"/>
            <a:t>Technology</a:t>
          </a:r>
          <a:endParaRPr lang="en-US" dirty="0"/>
        </a:p>
      </dgm:t>
    </dgm:pt>
    <dgm:pt modelId="{C1053A98-232E-EE4F-A086-0763C72714F3}" type="parTrans" cxnId="{BCC88E65-D705-F640-A32E-087E33AAA429}">
      <dgm:prSet/>
      <dgm:spPr/>
      <dgm:t>
        <a:bodyPr/>
        <a:lstStyle/>
        <a:p>
          <a:endParaRPr lang="en-US"/>
        </a:p>
      </dgm:t>
    </dgm:pt>
    <dgm:pt modelId="{2EE3392C-A6CA-EA45-BF5D-FE72AE7C3FAC}" type="sibTrans" cxnId="{BCC88E65-D705-F640-A32E-087E33AAA429}">
      <dgm:prSet/>
      <dgm:spPr/>
      <dgm:t>
        <a:bodyPr/>
        <a:lstStyle/>
        <a:p>
          <a:endParaRPr lang="en-US"/>
        </a:p>
      </dgm:t>
    </dgm:pt>
    <dgm:pt modelId="{38A86A86-2B0D-3C40-B988-8E022154700E}">
      <dgm:prSet phldrT="[Text]"/>
      <dgm:spPr/>
      <dgm:t>
        <a:bodyPr/>
        <a:lstStyle/>
        <a:p>
          <a:r>
            <a:rPr lang="en-US" dirty="0" smtClean="0"/>
            <a:t>Advice</a:t>
          </a:r>
          <a:endParaRPr lang="en-US" dirty="0"/>
        </a:p>
      </dgm:t>
    </dgm:pt>
    <dgm:pt modelId="{24111E64-55E6-4143-A673-F443969B03EC}" type="parTrans" cxnId="{B8211ACB-A1CF-AE41-A190-CD80C1D4544A}">
      <dgm:prSet/>
      <dgm:spPr/>
      <dgm:t>
        <a:bodyPr/>
        <a:lstStyle/>
        <a:p>
          <a:endParaRPr lang="en-US"/>
        </a:p>
      </dgm:t>
    </dgm:pt>
    <dgm:pt modelId="{A5FAD0A1-3477-9A4D-8299-198C1CD972A1}" type="sibTrans" cxnId="{B8211ACB-A1CF-AE41-A190-CD80C1D4544A}">
      <dgm:prSet/>
      <dgm:spPr/>
      <dgm:t>
        <a:bodyPr/>
        <a:lstStyle/>
        <a:p>
          <a:endParaRPr lang="en-US"/>
        </a:p>
      </dgm:t>
    </dgm:pt>
    <dgm:pt modelId="{3F7C9075-3E9B-0441-9821-DF1596CD2C8A}">
      <dgm:prSet phldrT="[Text]"/>
      <dgm:spPr/>
      <dgm:t>
        <a:bodyPr/>
        <a:lstStyle/>
        <a:p>
          <a:r>
            <a:rPr lang="en-US" dirty="0" smtClean="0"/>
            <a:t>Technology </a:t>
          </a:r>
          <a:endParaRPr lang="en-US" dirty="0"/>
        </a:p>
      </dgm:t>
    </dgm:pt>
    <dgm:pt modelId="{33733224-4DE6-C74A-8B64-DA3123822E69}" type="parTrans" cxnId="{0825B805-C644-024F-9040-F41C0C0B655A}">
      <dgm:prSet/>
      <dgm:spPr/>
      <dgm:t>
        <a:bodyPr/>
        <a:lstStyle/>
        <a:p>
          <a:endParaRPr lang="en-US"/>
        </a:p>
      </dgm:t>
    </dgm:pt>
    <dgm:pt modelId="{11BE4C71-4929-CC40-B75C-07AB482FF9EA}" type="sibTrans" cxnId="{0825B805-C644-024F-9040-F41C0C0B655A}">
      <dgm:prSet/>
      <dgm:spPr/>
      <dgm:t>
        <a:bodyPr/>
        <a:lstStyle/>
        <a:p>
          <a:endParaRPr lang="en-US"/>
        </a:p>
      </dgm:t>
    </dgm:pt>
    <dgm:pt modelId="{573CD029-D193-8C4D-A050-44565160B1BB}" type="pres">
      <dgm:prSet presAssocID="{72C7E66A-C866-D64C-8E44-FCF2F59FAB63}" presName="composite" presStyleCnt="0">
        <dgm:presLayoutVars>
          <dgm:chMax val="5"/>
          <dgm:dir/>
          <dgm:animLvl val="ctr"/>
          <dgm:resizeHandles val="exact"/>
        </dgm:presLayoutVars>
      </dgm:prSet>
      <dgm:spPr/>
      <dgm:t>
        <a:bodyPr/>
        <a:lstStyle/>
        <a:p>
          <a:endParaRPr lang="en-US"/>
        </a:p>
      </dgm:t>
    </dgm:pt>
    <dgm:pt modelId="{95B0FD2A-660F-DA46-A093-8F1BEBEB10AF}" type="pres">
      <dgm:prSet presAssocID="{72C7E66A-C866-D64C-8E44-FCF2F59FAB63}" presName="cycle" presStyleCnt="0"/>
      <dgm:spPr/>
    </dgm:pt>
    <dgm:pt modelId="{C6F312E8-F678-F846-817B-3AB9509373DD}" type="pres">
      <dgm:prSet presAssocID="{72C7E66A-C866-D64C-8E44-FCF2F59FAB63}" presName="centerShape" presStyleCnt="0"/>
      <dgm:spPr/>
    </dgm:pt>
    <dgm:pt modelId="{99E7FF37-3162-B741-A273-4CADFA4FD5A5}" type="pres">
      <dgm:prSet presAssocID="{72C7E66A-C866-D64C-8E44-FCF2F59FAB63}" presName="connSite" presStyleLbl="node1" presStyleIdx="0" presStyleCnt="4"/>
      <dgm:spPr/>
    </dgm:pt>
    <dgm:pt modelId="{BC353760-BF35-DD45-BFF5-F6F0DDECED8C}" type="pres">
      <dgm:prSet presAssocID="{72C7E66A-C866-D64C-8E44-FCF2F59FAB63}" presName="visible" presStyleLbl="node1" presStyleIdx="0" presStyleCnt="4"/>
      <dgm:spPr>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dgm:spPr>
    </dgm:pt>
    <dgm:pt modelId="{FF3A023B-AA00-F346-AC94-9B3828370A35}" type="pres">
      <dgm:prSet presAssocID="{ACC086CB-6D01-6C4B-838B-54A282F281DE}" presName="Name25" presStyleLbl="parChTrans1D1" presStyleIdx="0" presStyleCnt="3"/>
      <dgm:spPr/>
      <dgm:t>
        <a:bodyPr/>
        <a:lstStyle/>
        <a:p>
          <a:endParaRPr lang="en-US"/>
        </a:p>
      </dgm:t>
    </dgm:pt>
    <dgm:pt modelId="{6062B31E-0372-B04F-A0DE-39407530500B}" type="pres">
      <dgm:prSet presAssocID="{2EA583C1-AB77-AB45-8804-BCFF65144E6D}" presName="node" presStyleCnt="0"/>
      <dgm:spPr/>
    </dgm:pt>
    <dgm:pt modelId="{A054272E-B8E5-9E49-A048-FB66B9450F76}" type="pres">
      <dgm:prSet presAssocID="{2EA583C1-AB77-AB45-8804-BCFF65144E6D}" presName="parentNode" presStyleLbl="node1" presStyleIdx="1" presStyleCnt="4">
        <dgm:presLayoutVars>
          <dgm:chMax val="1"/>
          <dgm:bulletEnabled val="1"/>
        </dgm:presLayoutVars>
      </dgm:prSet>
      <dgm:spPr/>
      <dgm:t>
        <a:bodyPr/>
        <a:lstStyle/>
        <a:p>
          <a:endParaRPr lang="en-US"/>
        </a:p>
      </dgm:t>
    </dgm:pt>
    <dgm:pt modelId="{0453A797-BBEF-3446-84EB-3F76F99C9B88}" type="pres">
      <dgm:prSet presAssocID="{2EA583C1-AB77-AB45-8804-BCFF65144E6D}" presName="childNode" presStyleLbl="revTx" presStyleIdx="0" presStyleCnt="3">
        <dgm:presLayoutVars>
          <dgm:bulletEnabled val="1"/>
        </dgm:presLayoutVars>
      </dgm:prSet>
      <dgm:spPr/>
      <dgm:t>
        <a:bodyPr/>
        <a:lstStyle/>
        <a:p>
          <a:endParaRPr lang="en-US"/>
        </a:p>
      </dgm:t>
    </dgm:pt>
    <dgm:pt modelId="{BD14B560-220B-6D4E-8882-5D6F29FAB3A0}" type="pres">
      <dgm:prSet presAssocID="{3FC78370-BD2D-F548-8155-1767817498B0}" presName="Name25" presStyleLbl="parChTrans1D1" presStyleIdx="1" presStyleCnt="3"/>
      <dgm:spPr/>
      <dgm:t>
        <a:bodyPr/>
        <a:lstStyle/>
        <a:p>
          <a:endParaRPr lang="en-US"/>
        </a:p>
      </dgm:t>
    </dgm:pt>
    <dgm:pt modelId="{1377AB78-2FC1-7549-A346-21CF074D397B}" type="pres">
      <dgm:prSet presAssocID="{6526FC4C-2D86-954C-BE5B-B2F93D086C55}" presName="node" presStyleCnt="0"/>
      <dgm:spPr/>
    </dgm:pt>
    <dgm:pt modelId="{61BDC17D-07F0-2D4C-B84D-1B0D9FC27DA9}" type="pres">
      <dgm:prSet presAssocID="{6526FC4C-2D86-954C-BE5B-B2F93D086C55}" presName="parentNode" presStyleLbl="node1" presStyleIdx="2" presStyleCnt="4">
        <dgm:presLayoutVars>
          <dgm:chMax val="1"/>
          <dgm:bulletEnabled val="1"/>
        </dgm:presLayoutVars>
      </dgm:prSet>
      <dgm:spPr/>
      <dgm:t>
        <a:bodyPr/>
        <a:lstStyle/>
        <a:p>
          <a:endParaRPr lang="en-US"/>
        </a:p>
      </dgm:t>
    </dgm:pt>
    <dgm:pt modelId="{912EEBFE-7935-3F43-827B-6FFF9BE52732}" type="pres">
      <dgm:prSet presAssocID="{6526FC4C-2D86-954C-BE5B-B2F93D086C55}" presName="childNode" presStyleLbl="revTx" presStyleIdx="1" presStyleCnt="3">
        <dgm:presLayoutVars>
          <dgm:bulletEnabled val="1"/>
        </dgm:presLayoutVars>
      </dgm:prSet>
      <dgm:spPr/>
      <dgm:t>
        <a:bodyPr/>
        <a:lstStyle/>
        <a:p>
          <a:endParaRPr lang="en-US"/>
        </a:p>
      </dgm:t>
    </dgm:pt>
    <dgm:pt modelId="{7321682D-0FA0-C543-9E43-170092A08147}" type="pres">
      <dgm:prSet presAssocID="{4B885262-AE95-CA47-A6EE-EF2FA7516BA7}" presName="Name25" presStyleLbl="parChTrans1D1" presStyleIdx="2" presStyleCnt="3"/>
      <dgm:spPr/>
      <dgm:t>
        <a:bodyPr/>
        <a:lstStyle/>
        <a:p>
          <a:endParaRPr lang="en-US"/>
        </a:p>
      </dgm:t>
    </dgm:pt>
    <dgm:pt modelId="{DF312CFF-3480-3B43-A8C5-3C6515F337D1}" type="pres">
      <dgm:prSet presAssocID="{8E1FC46A-4301-9C4B-BF04-1EDEC8CE189B}" presName="node" presStyleCnt="0"/>
      <dgm:spPr/>
    </dgm:pt>
    <dgm:pt modelId="{2322D797-1243-B94D-9F17-A1F46502D50B}" type="pres">
      <dgm:prSet presAssocID="{8E1FC46A-4301-9C4B-BF04-1EDEC8CE189B}" presName="parentNode" presStyleLbl="node1" presStyleIdx="3" presStyleCnt="4">
        <dgm:presLayoutVars>
          <dgm:chMax val="1"/>
          <dgm:bulletEnabled val="1"/>
        </dgm:presLayoutVars>
      </dgm:prSet>
      <dgm:spPr/>
      <dgm:t>
        <a:bodyPr/>
        <a:lstStyle/>
        <a:p>
          <a:endParaRPr lang="en-US"/>
        </a:p>
      </dgm:t>
    </dgm:pt>
    <dgm:pt modelId="{3FF75160-E051-FF4C-AC5D-EA56227C5D51}" type="pres">
      <dgm:prSet presAssocID="{8E1FC46A-4301-9C4B-BF04-1EDEC8CE189B}" presName="childNode" presStyleLbl="revTx" presStyleIdx="2" presStyleCnt="3">
        <dgm:presLayoutVars>
          <dgm:bulletEnabled val="1"/>
        </dgm:presLayoutVars>
      </dgm:prSet>
      <dgm:spPr/>
      <dgm:t>
        <a:bodyPr/>
        <a:lstStyle/>
        <a:p>
          <a:endParaRPr lang="en-US"/>
        </a:p>
      </dgm:t>
    </dgm:pt>
  </dgm:ptLst>
  <dgm:cxnLst>
    <dgm:cxn modelId="{B582D4A0-C492-E34E-8D05-0D54C4CC267F}" srcId="{2EA583C1-AB77-AB45-8804-BCFF65144E6D}" destId="{726F5816-788F-6241-B4AA-4B884D2F427D}" srcOrd="2" destOrd="0" parTransId="{BD8DF3DF-365E-3A4E-AF92-4A788BFC22D5}" sibTransId="{F5323392-F9F0-7349-A3BC-13F934428531}"/>
    <dgm:cxn modelId="{2917C5E7-9F6B-E540-8AEB-3E4309E62446}" srcId="{6526FC4C-2D86-954C-BE5B-B2F93D086C55}" destId="{E9C3CD91-A2F1-904F-96FB-0075C9A6F73C}" srcOrd="1" destOrd="0" parTransId="{B88538AE-7E85-0049-806B-0776944A346C}" sibTransId="{568C6821-6903-674C-B7A4-CA9E0B378BFE}"/>
    <dgm:cxn modelId="{326B5863-5991-3942-83C1-837A8E3C18B2}" type="presOf" srcId="{221DF3EF-DACB-DC42-B430-F8402D53702A}" destId="{912EEBFE-7935-3F43-827B-6FFF9BE52732}" srcOrd="0" destOrd="0" presId="urn:microsoft.com/office/officeart/2005/8/layout/radial2"/>
    <dgm:cxn modelId="{B10F35C4-49FD-A743-BC4D-A9FE116ADEDC}" type="presOf" srcId="{72C7E66A-C866-D64C-8E44-FCF2F59FAB63}" destId="{573CD029-D193-8C4D-A050-44565160B1BB}" srcOrd="0" destOrd="0" presId="urn:microsoft.com/office/officeart/2005/8/layout/radial2"/>
    <dgm:cxn modelId="{01CD0D35-7B39-3C44-A873-B04DCE7BB7A0}" type="presOf" srcId="{3FC78370-BD2D-F548-8155-1767817498B0}" destId="{BD14B560-220B-6D4E-8882-5D6F29FAB3A0}" srcOrd="0" destOrd="0" presId="urn:microsoft.com/office/officeart/2005/8/layout/radial2"/>
    <dgm:cxn modelId="{58054D61-2B8C-9F4E-A900-9A675550D4DD}" type="presOf" srcId="{38A86A86-2B0D-3C40-B988-8E022154700E}" destId="{0453A797-BBEF-3446-84EB-3F76F99C9B88}" srcOrd="0" destOrd="5" presId="urn:microsoft.com/office/officeart/2005/8/layout/radial2"/>
    <dgm:cxn modelId="{364E49F8-688D-ED4A-BFA3-BC1BE886A8A5}" type="presOf" srcId="{726F5816-788F-6241-B4AA-4B884D2F427D}" destId="{0453A797-BBEF-3446-84EB-3F76F99C9B88}" srcOrd="0" destOrd="2" presId="urn:microsoft.com/office/officeart/2005/8/layout/radial2"/>
    <dgm:cxn modelId="{1568585E-C438-714E-B5F5-62C7591296BC}" type="presOf" srcId="{4B885262-AE95-CA47-A6EE-EF2FA7516BA7}" destId="{7321682D-0FA0-C543-9E43-170092A08147}" srcOrd="0" destOrd="0" presId="urn:microsoft.com/office/officeart/2005/8/layout/radial2"/>
    <dgm:cxn modelId="{1872DB51-2336-DA46-9983-92B49A195926}" type="presOf" srcId="{988170E2-D0E0-1446-9303-1A2E14B8C75D}" destId="{3FF75160-E051-FF4C-AC5D-EA56227C5D51}" srcOrd="0" destOrd="2" presId="urn:microsoft.com/office/officeart/2005/8/layout/radial2"/>
    <dgm:cxn modelId="{C2E4B071-2EC7-1645-A0D5-8375826708A8}" type="presOf" srcId="{565BBC03-4AA0-6F4D-924D-0E36C0EA999D}" destId="{0453A797-BBEF-3446-84EB-3F76F99C9B88}" srcOrd="0" destOrd="0" presId="urn:microsoft.com/office/officeart/2005/8/layout/radial2"/>
    <dgm:cxn modelId="{755B9E9B-6CB1-2A4C-977C-B582EAECF859}" srcId="{8E1FC46A-4301-9C4B-BF04-1EDEC8CE189B}" destId="{988170E2-D0E0-1446-9303-1A2E14B8C75D}" srcOrd="2" destOrd="0" parTransId="{5F131F5B-2993-F94A-9AE8-E12F781D0E07}" sibTransId="{A37740E1-3D58-A54E-BE53-ECD2E95BD281}"/>
    <dgm:cxn modelId="{C5A8ACDD-5755-AB4B-BD81-07E2AB7D3FF2}" srcId="{2EA583C1-AB77-AB45-8804-BCFF65144E6D}" destId="{3DD66689-3A46-1D4F-858D-A989636F217F}" srcOrd="1" destOrd="0" parTransId="{3682BB1B-2695-B849-819B-B19BE6CD5054}" sibTransId="{4B9682D1-D2EF-CA49-8275-7404629052C2}"/>
    <dgm:cxn modelId="{C33B3E45-F432-2445-A544-E16E29ACDB08}" type="presOf" srcId="{8E1FC46A-4301-9C4B-BF04-1EDEC8CE189B}" destId="{2322D797-1243-B94D-9F17-A1F46502D50B}" srcOrd="0" destOrd="0" presId="urn:microsoft.com/office/officeart/2005/8/layout/radial2"/>
    <dgm:cxn modelId="{B8211ACB-A1CF-AE41-A190-CD80C1D4544A}" srcId="{2EA583C1-AB77-AB45-8804-BCFF65144E6D}" destId="{38A86A86-2B0D-3C40-B988-8E022154700E}" srcOrd="5" destOrd="0" parTransId="{24111E64-55E6-4143-A673-F443969B03EC}" sibTransId="{A5FAD0A1-3477-9A4D-8299-198C1CD972A1}"/>
    <dgm:cxn modelId="{80907EAA-E9D5-3A40-89EA-BBDD0769CB0E}" type="presOf" srcId="{A1C3F048-36A1-8744-A038-87C77C7C1640}" destId="{3FF75160-E051-FF4C-AC5D-EA56227C5D51}" srcOrd="0" destOrd="1" presId="urn:microsoft.com/office/officeart/2005/8/layout/radial2"/>
    <dgm:cxn modelId="{4828CD79-ED1C-BA4F-86E7-C9C0C1904EEF}" srcId="{72C7E66A-C866-D64C-8E44-FCF2F59FAB63}" destId="{8E1FC46A-4301-9C4B-BF04-1EDEC8CE189B}" srcOrd="2" destOrd="0" parTransId="{4B885262-AE95-CA47-A6EE-EF2FA7516BA7}" sibTransId="{807390B9-A358-9749-8755-335F566CA25E}"/>
    <dgm:cxn modelId="{B10E0B25-7849-D648-A3E9-C51921D60D21}" type="presOf" srcId="{3F7C9075-3E9B-0441-9821-DF1596CD2C8A}" destId="{0453A797-BBEF-3446-84EB-3F76F99C9B88}" srcOrd="0" destOrd="6" presId="urn:microsoft.com/office/officeart/2005/8/layout/radial2"/>
    <dgm:cxn modelId="{C5F4A290-7982-F842-931F-B0B1B5E7AAC7}" srcId="{2EA583C1-AB77-AB45-8804-BCFF65144E6D}" destId="{508EC08B-5893-254B-B0AA-E5D16BBC08F5}" srcOrd="3" destOrd="0" parTransId="{CE1A10FD-29A9-204D-9EA9-134F8675F195}" sibTransId="{2AD33ADD-1814-BE44-975A-B0611AF411FC}"/>
    <dgm:cxn modelId="{02183194-5759-B240-8E46-95DC682E4BBB}" srcId="{8E1FC46A-4301-9C4B-BF04-1EDEC8CE189B}" destId="{D434F184-9E37-A548-952B-5E43BDDC19FD}" srcOrd="0" destOrd="0" parTransId="{F6C045F7-BDA2-3F4A-9ED1-A114DE4A3F27}" sibTransId="{20F66ABD-1D42-BC4B-9D72-7B51BD409630}"/>
    <dgm:cxn modelId="{9E790F0C-F8C8-3549-AD74-5326C269D120}" type="presOf" srcId="{508EC08B-5893-254B-B0AA-E5D16BBC08F5}" destId="{0453A797-BBEF-3446-84EB-3F76F99C9B88}" srcOrd="0" destOrd="3" presId="urn:microsoft.com/office/officeart/2005/8/layout/radial2"/>
    <dgm:cxn modelId="{BCC88E65-D705-F640-A32E-087E33AAA429}" srcId="{6526FC4C-2D86-954C-BE5B-B2F93D086C55}" destId="{936A8BB6-A710-5E4E-9517-2EA18F39BE77}" srcOrd="2" destOrd="0" parTransId="{C1053A98-232E-EE4F-A086-0763C72714F3}" sibTransId="{2EE3392C-A6CA-EA45-BF5D-FE72AE7C3FAC}"/>
    <dgm:cxn modelId="{32E3B48E-1E18-0B4E-8C41-B9AB2E28C768}" type="presOf" srcId="{B9426D15-47AA-7441-AF3C-9B5C48FB636D}" destId="{0453A797-BBEF-3446-84EB-3F76F99C9B88}" srcOrd="0" destOrd="4" presId="urn:microsoft.com/office/officeart/2005/8/layout/radial2"/>
    <dgm:cxn modelId="{45404D7E-3DE3-1B4D-BE70-2CEBD68B6B49}" srcId="{6526FC4C-2D86-954C-BE5B-B2F93D086C55}" destId="{221DF3EF-DACB-DC42-B430-F8402D53702A}" srcOrd="0" destOrd="0" parTransId="{537E35CA-D29C-6A43-A627-41FA7DACA249}" sibTransId="{45E1970E-FF9E-324B-BC34-7D4780B48431}"/>
    <dgm:cxn modelId="{45C24E30-59AE-4844-8AFB-BE540F89408D}" type="presOf" srcId="{E9C3CD91-A2F1-904F-96FB-0075C9A6F73C}" destId="{912EEBFE-7935-3F43-827B-6FFF9BE52732}" srcOrd="0" destOrd="1" presId="urn:microsoft.com/office/officeart/2005/8/layout/radial2"/>
    <dgm:cxn modelId="{E9ECCB5F-D739-AB46-8B9B-C70FA47E0B4A}" type="presOf" srcId="{6526FC4C-2D86-954C-BE5B-B2F93D086C55}" destId="{61BDC17D-07F0-2D4C-B84D-1B0D9FC27DA9}" srcOrd="0" destOrd="0" presId="urn:microsoft.com/office/officeart/2005/8/layout/radial2"/>
    <dgm:cxn modelId="{8B318757-3F63-1840-8976-721C88EA4359}" type="presOf" srcId="{3DD66689-3A46-1D4F-858D-A989636F217F}" destId="{0453A797-BBEF-3446-84EB-3F76F99C9B88}" srcOrd="0" destOrd="1" presId="urn:microsoft.com/office/officeart/2005/8/layout/radial2"/>
    <dgm:cxn modelId="{0825B805-C644-024F-9040-F41C0C0B655A}" srcId="{2EA583C1-AB77-AB45-8804-BCFF65144E6D}" destId="{3F7C9075-3E9B-0441-9821-DF1596CD2C8A}" srcOrd="6" destOrd="0" parTransId="{33733224-4DE6-C74A-8B64-DA3123822E69}" sibTransId="{11BE4C71-4929-CC40-B75C-07AB482FF9EA}"/>
    <dgm:cxn modelId="{F1AE3296-853D-2C48-872B-C01DB1646D90}" type="presOf" srcId="{ACC086CB-6D01-6C4B-838B-54A282F281DE}" destId="{FF3A023B-AA00-F346-AC94-9B3828370A35}" srcOrd="0" destOrd="0" presId="urn:microsoft.com/office/officeart/2005/8/layout/radial2"/>
    <dgm:cxn modelId="{AA0A62D3-CCD9-D845-A930-07EC0B7E18AB}" srcId="{72C7E66A-C866-D64C-8E44-FCF2F59FAB63}" destId="{2EA583C1-AB77-AB45-8804-BCFF65144E6D}" srcOrd="0" destOrd="0" parTransId="{ACC086CB-6D01-6C4B-838B-54A282F281DE}" sibTransId="{F564FEB6-D99F-8B46-92E7-5E48E9749367}"/>
    <dgm:cxn modelId="{211B6254-8157-D04A-B651-1A0FA3D8D2A3}" srcId="{2EA583C1-AB77-AB45-8804-BCFF65144E6D}" destId="{565BBC03-4AA0-6F4D-924D-0E36C0EA999D}" srcOrd="0" destOrd="0" parTransId="{93FCBAF5-9777-7643-A127-D1F09F625D9B}" sibTransId="{51390A4A-8D0F-3647-8671-368D2700784B}"/>
    <dgm:cxn modelId="{B43E5221-6E26-6545-AC90-B1770E299BE4}" srcId="{2EA583C1-AB77-AB45-8804-BCFF65144E6D}" destId="{B9426D15-47AA-7441-AF3C-9B5C48FB636D}" srcOrd="4" destOrd="0" parTransId="{1CF58347-A56D-8248-A29F-6CD8B36738CE}" sibTransId="{5C81E9EF-B0CC-384C-9FEE-5B03552F7861}"/>
    <dgm:cxn modelId="{C419DEE1-DF94-0044-9D97-9E971265E66F}" type="presOf" srcId="{936A8BB6-A710-5E4E-9517-2EA18F39BE77}" destId="{912EEBFE-7935-3F43-827B-6FFF9BE52732}" srcOrd="0" destOrd="2" presId="urn:microsoft.com/office/officeart/2005/8/layout/radial2"/>
    <dgm:cxn modelId="{7C9EA1F0-D84D-D743-AA34-7B3BBDE3949E}" srcId="{8E1FC46A-4301-9C4B-BF04-1EDEC8CE189B}" destId="{A1C3F048-36A1-8744-A038-87C77C7C1640}" srcOrd="1" destOrd="0" parTransId="{6655BCDC-BF9D-0042-A594-9E2DC5902F56}" sibTransId="{A2861819-9398-F145-AE40-F2F9858FF1AC}"/>
    <dgm:cxn modelId="{A345E3AA-6357-0049-AAB4-23C0CFFE39AE}" type="presOf" srcId="{D434F184-9E37-A548-952B-5E43BDDC19FD}" destId="{3FF75160-E051-FF4C-AC5D-EA56227C5D51}" srcOrd="0" destOrd="0" presId="urn:microsoft.com/office/officeart/2005/8/layout/radial2"/>
    <dgm:cxn modelId="{9F691F3D-823D-1340-8E44-B2417DAAEE38}" type="presOf" srcId="{2EA583C1-AB77-AB45-8804-BCFF65144E6D}" destId="{A054272E-B8E5-9E49-A048-FB66B9450F76}" srcOrd="0" destOrd="0" presId="urn:microsoft.com/office/officeart/2005/8/layout/radial2"/>
    <dgm:cxn modelId="{5C471DE6-9861-A94B-8FA9-E796E6DAB166}" srcId="{72C7E66A-C866-D64C-8E44-FCF2F59FAB63}" destId="{6526FC4C-2D86-954C-BE5B-B2F93D086C55}" srcOrd="1" destOrd="0" parTransId="{3FC78370-BD2D-F548-8155-1767817498B0}" sibTransId="{40C5CCE1-1EC3-E943-AD0F-80B3C7DBF987}"/>
    <dgm:cxn modelId="{E7705C64-9762-F14E-987E-F3E9444227EB}" type="presParOf" srcId="{573CD029-D193-8C4D-A050-44565160B1BB}" destId="{95B0FD2A-660F-DA46-A093-8F1BEBEB10AF}" srcOrd="0" destOrd="0" presId="urn:microsoft.com/office/officeart/2005/8/layout/radial2"/>
    <dgm:cxn modelId="{26B7B4AC-B033-EC41-BD31-6FD09DBF5C2F}" type="presParOf" srcId="{95B0FD2A-660F-DA46-A093-8F1BEBEB10AF}" destId="{C6F312E8-F678-F846-817B-3AB9509373DD}" srcOrd="0" destOrd="0" presId="urn:microsoft.com/office/officeart/2005/8/layout/radial2"/>
    <dgm:cxn modelId="{3368FB71-21C6-484A-A4C2-E0566E74AA0B}" type="presParOf" srcId="{C6F312E8-F678-F846-817B-3AB9509373DD}" destId="{99E7FF37-3162-B741-A273-4CADFA4FD5A5}" srcOrd="0" destOrd="0" presId="urn:microsoft.com/office/officeart/2005/8/layout/radial2"/>
    <dgm:cxn modelId="{284D9C46-7956-5F4A-8FB2-26B0439D080B}" type="presParOf" srcId="{C6F312E8-F678-F846-817B-3AB9509373DD}" destId="{BC353760-BF35-DD45-BFF5-F6F0DDECED8C}" srcOrd="1" destOrd="0" presId="urn:microsoft.com/office/officeart/2005/8/layout/radial2"/>
    <dgm:cxn modelId="{07F4EC74-F63F-6649-8DC9-BDC5C7F0BBDC}" type="presParOf" srcId="{95B0FD2A-660F-DA46-A093-8F1BEBEB10AF}" destId="{FF3A023B-AA00-F346-AC94-9B3828370A35}" srcOrd="1" destOrd="0" presId="urn:microsoft.com/office/officeart/2005/8/layout/radial2"/>
    <dgm:cxn modelId="{B2D5C9A0-D42F-2847-A82C-86A44617F4FA}" type="presParOf" srcId="{95B0FD2A-660F-DA46-A093-8F1BEBEB10AF}" destId="{6062B31E-0372-B04F-A0DE-39407530500B}" srcOrd="2" destOrd="0" presId="urn:microsoft.com/office/officeart/2005/8/layout/radial2"/>
    <dgm:cxn modelId="{470CB3FB-FC14-CC4E-84C1-4E10CAC1C327}" type="presParOf" srcId="{6062B31E-0372-B04F-A0DE-39407530500B}" destId="{A054272E-B8E5-9E49-A048-FB66B9450F76}" srcOrd="0" destOrd="0" presId="urn:microsoft.com/office/officeart/2005/8/layout/radial2"/>
    <dgm:cxn modelId="{CCEDA20D-70E6-D442-A72C-7D5DEE2F7315}" type="presParOf" srcId="{6062B31E-0372-B04F-A0DE-39407530500B}" destId="{0453A797-BBEF-3446-84EB-3F76F99C9B88}" srcOrd="1" destOrd="0" presId="urn:microsoft.com/office/officeart/2005/8/layout/radial2"/>
    <dgm:cxn modelId="{92F725B4-1604-014B-98F1-3232E00A9ADC}" type="presParOf" srcId="{95B0FD2A-660F-DA46-A093-8F1BEBEB10AF}" destId="{BD14B560-220B-6D4E-8882-5D6F29FAB3A0}" srcOrd="3" destOrd="0" presId="urn:microsoft.com/office/officeart/2005/8/layout/radial2"/>
    <dgm:cxn modelId="{C3D9AFD2-0D16-5048-8334-D0C2EF22710F}" type="presParOf" srcId="{95B0FD2A-660F-DA46-A093-8F1BEBEB10AF}" destId="{1377AB78-2FC1-7549-A346-21CF074D397B}" srcOrd="4" destOrd="0" presId="urn:microsoft.com/office/officeart/2005/8/layout/radial2"/>
    <dgm:cxn modelId="{0B0AC856-5057-D34C-A1EB-997EAA0C4D9D}" type="presParOf" srcId="{1377AB78-2FC1-7549-A346-21CF074D397B}" destId="{61BDC17D-07F0-2D4C-B84D-1B0D9FC27DA9}" srcOrd="0" destOrd="0" presId="urn:microsoft.com/office/officeart/2005/8/layout/radial2"/>
    <dgm:cxn modelId="{D8A5412C-5B8F-DE4E-A86A-9F7F6EE74F75}" type="presParOf" srcId="{1377AB78-2FC1-7549-A346-21CF074D397B}" destId="{912EEBFE-7935-3F43-827B-6FFF9BE52732}" srcOrd="1" destOrd="0" presId="urn:microsoft.com/office/officeart/2005/8/layout/radial2"/>
    <dgm:cxn modelId="{50D0E7AA-B532-544A-99A0-CE9497F92145}" type="presParOf" srcId="{95B0FD2A-660F-DA46-A093-8F1BEBEB10AF}" destId="{7321682D-0FA0-C543-9E43-170092A08147}" srcOrd="5" destOrd="0" presId="urn:microsoft.com/office/officeart/2005/8/layout/radial2"/>
    <dgm:cxn modelId="{12CDD6A4-021D-3C4A-A35F-FDF7ABDD2063}" type="presParOf" srcId="{95B0FD2A-660F-DA46-A093-8F1BEBEB10AF}" destId="{DF312CFF-3480-3B43-A8C5-3C6515F337D1}" srcOrd="6" destOrd="0" presId="urn:microsoft.com/office/officeart/2005/8/layout/radial2"/>
    <dgm:cxn modelId="{A22B9C97-FCDD-F342-9037-C1B54F4B2B11}" type="presParOf" srcId="{DF312CFF-3480-3B43-A8C5-3C6515F337D1}" destId="{2322D797-1243-B94D-9F17-A1F46502D50B}" srcOrd="0" destOrd="0" presId="urn:microsoft.com/office/officeart/2005/8/layout/radial2"/>
    <dgm:cxn modelId="{030E10A0-86E0-BF41-9C3E-483D2F282741}" type="presParOf" srcId="{DF312CFF-3480-3B43-A8C5-3C6515F337D1}" destId="{3FF75160-E051-FF4C-AC5D-EA56227C5D51}" srcOrd="1" destOrd="0" presId="urn:microsoft.com/office/officeart/2005/8/layout/radial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C34269D-20B2-9E4E-8A90-D88DD6265FE5}" type="doc">
      <dgm:prSet loTypeId="urn:microsoft.com/office/officeart/2008/layout/AlternatingHexagons" loCatId="" qsTypeId="urn:microsoft.com/office/officeart/2005/8/quickstyle/simple4" qsCatId="simple" csTypeId="urn:microsoft.com/office/officeart/2005/8/colors/accent1_2" csCatId="accent1" phldr="1"/>
      <dgm:spPr/>
      <dgm:t>
        <a:bodyPr/>
        <a:lstStyle/>
        <a:p>
          <a:endParaRPr lang="en-US"/>
        </a:p>
      </dgm:t>
    </dgm:pt>
    <dgm:pt modelId="{9C2E1D9B-AB75-4A45-BC86-F0D9EBFE73F8}">
      <dgm:prSet phldrT="[Text]"/>
      <dgm:spPr/>
      <dgm:t>
        <a:bodyPr/>
        <a:lstStyle/>
        <a:p>
          <a:r>
            <a:rPr lang="en-US" dirty="0" smtClean="0"/>
            <a:t>Pay short term debt </a:t>
          </a:r>
          <a:endParaRPr lang="en-US" dirty="0"/>
        </a:p>
      </dgm:t>
    </dgm:pt>
    <dgm:pt modelId="{84A72F42-09F3-A94B-BBEC-524E66C0D804}" type="parTrans" cxnId="{782CF98A-3D35-C144-B851-B7A7C711D8E2}">
      <dgm:prSet/>
      <dgm:spPr/>
      <dgm:t>
        <a:bodyPr/>
        <a:lstStyle/>
        <a:p>
          <a:endParaRPr lang="en-US"/>
        </a:p>
      </dgm:t>
    </dgm:pt>
    <dgm:pt modelId="{7CE6116C-FB57-614A-B7BA-B043B2C47C71}" type="sibTrans" cxnId="{782CF98A-3D35-C144-B851-B7A7C711D8E2}">
      <dgm:prSet/>
      <dgm:spPr/>
      <dgm:t>
        <a:bodyPr/>
        <a:lstStyle/>
        <a:p>
          <a:r>
            <a:rPr lang="en-US" dirty="0" smtClean="0"/>
            <a:t>Don’t take this business seriously</a:t>
          </a:r>
          <a:endParaRPr lang="en-US" dirty="0"/>
        </a:p>
      </dgm:t>
    </dgm:pt>
    <dgm:pt modelId="{EC010096-805D-F045-8FDC-4625ABE26CD7}">
      <dgm:prSet phldrT="[Text]" custT="1"/>
      <dgm:spPr/>
      <dgm:t>
        <a:bodyPr/>
        <a:lstStyle/>
        <a:p>
          <a:r>
            <a:rPr lang="en-US" sz="2400" dirty="0" smtClean="0"/>
            <a:t>Cheats on contract</a:t>
          </a:r>
          <a:endParaRPr lang="en-US" sz="2400" dirty="0"/>
        </a:p>
      </dgm:t>
    </dgm:pt>
    <dgm:pt modelId="{007210C4-279D-1D4F-BB94-EB02C68ADB08}" type="parTrans" cxnId="{010016E8-C706-8243-9052-74273B8310B4}">
      <dgm:prSet/>
      <dgm:spPr/>
      <dgm:t>
        <a:bodyPr/>
        <a:lstStyle/>
        <a:p>
          <a:endParaRPr lang="en-US"/>
        </a:p>
      </dgm:t>
    </dgm:pt>
    <dgm:pt modelId="{EFBA84E8-3F68-744F-B809-3733CD9C83B6}" type="sibTrans" cxnId="{010016E8-C706-8243-9052-74273B8310B4}">
      <dgm:prSet/>
      <dgm:spPr/>
      <dgm:t>
        <a:bodyPr/>
        <a:lstStyle/>
        <a:p>
          <a:r>
            <a:rPr lang="en-US" dirty="0" smtClean="0"/>
            <a:t>Sell Company’s animals</a:t>
          </a:r>
          <a:endParaRPr lang="en-US" dirty="0"/>
        </a:p>
      </dgm:t>
    </dgm:pt>
    <dgm:pt modelId="{EE396D8D-9132-A14E-A3C6-53F99546656B}">
      <dgm:prSet phldrT="[Text]"/>
      <dgm:spPr/>
      <dgm:t>
        <a:bodyPr/>
        <a:lstStyle/>
        <a:p>
          <a:r>
            <a:rPr lang="en-US" dirty="0" smtClean="0"/>
            <a:t>Don’t have 30% Capital Investment</a:t>
          </a:r>
          <a:endParaRPr lang="en-US" dirty="0"/>
        </a:p>
      </dgm:t>
    </dgm:pt>
    <dgm:pt modelId="{92B4C202-1DC7-E64A-BB70-2F0630251799}" type="sibTrans" cxnId="{72C74123-B156-8E42-A4C5-8632798637AF}">
      <dgm:prSet/>
      <dgm:spPr/>
      <dgm:t>
        <a:bodyPr/>
        <a:lstStyle/>
        <a:p>
          <a:r>
            <a:rPr lang="en-US" dirty="0" smtClean="0"/>
            <a:t>Share animal’s feed with their own animals</a:t>
          </a:r>
          <a:endParaRPr lang="en-US" dirty="0"/>
        </a:p>
      </dgm:t>
    </dgm:pt>
    <dgm:pt modelId="{9FE8DF4A-BCC9-7440-AEAA-42B4264C69D1}" type="parTrans" cxnId="{72C74123-B156-8E42-A4C5-8632798637AF}">
      <dgm:prSet/>
      <dgm:spPr/>
      <dgm:t>
        <a:bodyPr/>
        <a:lstStyle/>
        <a:p>
          <a:endParaRPr lang="en-US"/>
        </a:p>
      </dgm:t>
    </dgm:pt>
    <dgm:pt modelId="{EC5EFE57-D7B2-2942-BC78-593CA8C068F1}" type="pres">
      <dgm:prSet presAssocID="{7C34269D-20B2-9E4E-8A90-D88DD6265FE5}" presName="Name0" presStyleCnt="0">
        <dgm:presLayoutVars>
          <dgm:chMax/>
          <dgm:chPref/>
          <dgm:dir/>
          <dgm:animLvl val="lvl"/>
        </dgm:presLayoutVars>
      </dgm:prSet>
      <dgm:spPr/>
      <dgm:t>
        <a:bodyPr/>
        <a:lstStyle/>
        <a:p>
          <a:endParaRPr lang="en-US"/>
        </a:p>
      </dgm:t>
    </dgm:pt>
    <dgm:pt modelId="{76E2B986-5985-8941-9A4E-4779DE8DD763}" type="pres">
      <dgm:prSet presAssocID="{EE396D8D-9132-A14E-A3C6-53F99546656B}" presName="composite" presStyleCnt="0"/>
      <dgm:spPr/>
    </dgm:pt>
    <dgm:pt modelId="{AF5A61D5-3DDD-084F-9437-33180BF74955}" type="pres">
      <dgm:prSet presAssocID="{EE396D8D-9132-A14E-A3C6-53F99546656B}" presName="Parent1" presStyleLbl="node1" presStyleIdx="0" presStyleCnt="6">
        <dgm:presLayoutVars>
          <dgm:chMax val="1"/>
          <dgm:chPref val="1"/>
          <dgm:bulletEnabled val="1"/>
        </dgm:presLayoutVars>
      </dgm:prSet>
      <dgm:spPr/>
      <dgm:t>
        <a:bodyPr/>
        <a:lstStyle/>
        <a:p>
          <a:endParaRPr lang="en-US"/>
        </a:p>
      </dgm:t>
    </dgm:pt>
    <dgm:pt modelId="{3B22D9D5-E123-314A-B384-0AA61AE1A713}" type="pres">
      <dgm:prSet presAssocID="{EE396D8D-9132-A14E-A3C6-53F99546656B}" presName="Childtext1" presStyleLbl="revTx" presStyleIdx="0" presStyleCnt="3">
        <dgm:presLayoutVars>
          <dgm:chMax val="0"/>
          <dgm:chPref val="0"/>
          <dgm:bulletEnabled val="1"/>
        </dgm:presLayoutVars>
      </dgm:prSet>
      <dgm:spPr/>
    </dgm:pt>
    <dgm:pt modelId="{2F842FFF-3E7C-644C-AFDE-AEDA8E32573D}" type="pres">
      <dgm:prSet presAssocID="{EE396D8D-9132-A14E-A3C6-53F99546656B}" presName="BalanceSpacing" presStyleCnt="0"/>
      <dgm:spPr/>
    </dgm:pt>
    <dgm:pt modelId="{C6399C11-9C34-6541-AB08-A9132FB3B9F1}" type="pres">
      <dgm:prSet presAssocID="{EE396D8D-9132-A14E-A3C6-53F99546656B}" presName="BalanceSpacing1" presStyleCnt="0"/>
      <dgm:spPr/>
    </dgm:pt>
    <dgm:pt modelId="{CD9754D7-B6AA-9847-80EC-5B47A02C869F}" type="pres">
      <dgm:prSet presAssocID="{92B4C202-1DC7-E64A-BB70-2F0630251799}" presName="Accent1Text" presStyleLbl="node1" presStyleIdx="1" presStyleCnt="6"/>
      <dgm:spPr/>
      <dgm:t>
        <a:bodyPr/>
        <a:lstStyle/>
        <a:p>
          <a:endParaRPr lang="en-US"/>
        </a:p>
      </dgm:t>
    </dgm:pt>
    <dgm:pt modelId="{BF413941-6F26-D94E-A285-D3AB5D4E40FF}" type="pres">
      <dgm:prSet presAssocID="{92B4C202-1DC7-E64A-BB70-2F0630251799}" presName="spaceBetweenRectangles" presStyleCnt="0"/>
      <dgm:spPr/>
    </dgm:pt>
    <dgm:pt modelId="{7F2D6588-E726-0944-81C1-1353E66E2243}" type="pres">
      <dgm:prSet presAssocID="{EC010096-805D-F045-8FDC-4625ABE26CD7}" presName="composite" presStyleCnt="0"/>
      <dgm:spPr/>
    </dgm:pt>
    <dgm:pt modelId="{179D29DC-4ACF-7A48-BF25-3A4D4EB25D4A}" type="pres">
      <dgm:prSet presAssocID="{EC010096-805D-F045-8FDC-4625ABE26CD7}" presName="Parent1" presStyleLbl="node1" presStyleIdx="2" presStyleCnt="6">
        <dgm:presLayoutVars>
          <dgm:chMax val="1"/>
          <dgm:chPref val="1"/>
          <dgm:bulletEnabled val="1"/>
        </dgm:presLayoutVars>
      </dgm:prSet>
      <dgm:spPr/>
      <dgm:t>
        <a:bodyPr/>
        <a:lstStyle/>
        <a:p>
          <a:endParaRPr lang="en-US"/>
        </a:p>
      </dgm:t>
    </dgm:pt>
    <dgm:pt modelId="{B50835C7-14CC-0B47-AF77-59CC08D7C66C}" type="pres">
      <dgm:prSet presAssocID="{EC010096-805D-F045-8FDC-4625ABE26CD7}" presName="Childtext1" presStyleLbl="revTx" presStyleIdx="1" presStyleCnt="3">
        <dgm:presLayoutVars>
          <dgm:chMax val="0"/>
          <dgm:chPref val="0"/>
          <dgm:bulletEnabled val="1"/>
        </dgm:presLayoutVars>
      </dgm:prSet>
      <dgm:spPr/>
      <dgm:t>
        <a:bodyPr/>
        <a:lstStyle/>
        <a:p>
          <a:endParaRPr lang="en-US"/>
        </a:p>
      </dgm:t>
    </dgm:pt>
    <dgm:pt modelId="{7AE78832-2720-444D-863E-2DA1C59839E7}" type="pres">
      <dgm:prSet presAssocID="{EC010096-805D-F045-8FDC-4625ABE26CD7}" presName="BalanceSpacing" presStyleCnt="0"/>
      <dgm:spPr/>
    </dgm:pt>
    <dgm:pt modelId="{7EC88EC9-B24A-DF49-9726-3AB1264079F8}" type="pres">
      <dgm:prSet presAssocID="{EC010096-805D-F045-8FDC-4625ABE26CD7}" presName="BalanceSpacing1" presStyleCnt="0"/>
      <dgm:spPr/>
    </dgm:pt>
    <dgm:pt modelId="{2A71F0B8-1597-F543-A691-789B9B9A58A7}" type="pres">
      <dgm:prSet presAssocID="{EFBA84E8-3F68-744F-B809-3733CD9C83B6}" presName="Accent1Text" presStyleLbl="node1" presStyleIdx="3" presStyleCnt="6"/>
      <dgm:spPr/>
      <dgm:t>
        <a:bodyPr/>
        <a:lstStyle/>
        <a:p>
          <a:endParaRPr lang="en-US"/>
        </a:p>
      </dgm:t>
    </dgm:pt>
    <dgm:pt modelId="{2D1FF9DE-CCA3-6945-9DB0-CEF04F4D4990}" type="pres">
      <dgm:prSet presAssocID="{EFBA84E8-3F68-744F-B809-3733CD9C83B6}" presName="spaceBetweenRectangles" presStyleCnt="0"/>
      <dgm:spPr/>
    </dgm:pt>
    <dgm:pt modelId="{B8B3CE63-8C63-FB43-B5C1-50653ADE2D19}" type="pres">
      <dgm:prSet presAssocID="{9C2E1D9B-AB75-4A45-BC86-F0D9EBFE73F8}" presName="composite" presStyleCnt="0"/>
      <dgm:spPr/>
    </dgm:pt>
    <dgm:pt modelId="{B194D537-10D3-2F41-83C8-9496D3EF5047}" type="pres">
      <dgm:prSet presAssocID="{9C2E1D9B-AB75-4A45-BC86-F0D9EBFE73F8}" presName="Parent1" presStyleLbl="node1" presStyleIdx="4" presStyleCnt="6">
        <dgm:presLayoutVars>
          <dgm:chMax val="1"/>
          <dgm:chPref val="1"/>
          <dgm:bulletEnabled val="1"/>
        </dgm:presLayoutVars>
      </dgm:prSet>
      <dgm:spPr/>
      <dgm:t>
        <a:bodyPr/>
        <a:lstStyle/>
        <a:p>
          <a:endParaRPr lang="en-US"/>
        </a:p>
      </dgm:t>
    </dgm:pt>
    <dgm:pt modelId="{AEBBDCA5-F43A-7F44-9C1B-AF0094BE09AA}" type="pres">
      <dgm:prSet presAssocID="{9C2E1D9B-AB75-4A45-BC86-F0D9EBFE73F8}" presName="Childtext1" presStyleLbl="revTx" presStyleIdx="2" presStyleCnt="3">
        <dgm:presLayoutVars>
          <dgm:chMax val="0"/>
          <dgm:chPref val="0"/>
          <dgm:bulletEnabled val="1"/>
        </dgm:presLayoutVars>
      </dgm:prSet>
      <dgm:spPr/>
    </dgm:pt>
    <dgm:pt modelId="{5266D604-1389-0C4A-8452-7F37B4CF95AA}" type="pres">
      <dgm:prSet presAssocID="{9C2E1D9B-AB75-4A45-BC86-F0D9EBFE73F8}" presName="BalanceSpacing" presStyleCnt="0"/>
      <dgm:spPr/>
    </dgm:pt>
    <dgm:pt modelId="{DD347511-9F5E-DE41-A6AD-14C4700BF32F}" type="pres">
      <dgm:prSet presAssocID="{9C2E1D9B-AB75-4A45-BC86-F0D9EBFE73F8}" presName="BalanceSpacing1" presStyleCnt="0"/>
      <dgm:spPr/>
    </dgm:pt>
    <dgm:pt modelId="{13C53912-7539-514B-AAEB-EC1C1BE3B90A}" type="pres">
      <dgm:prSet presAssocID="{7CE6116C-FB57-614A-B7BA-B043B2C47C71}" presName="Accent1Text" presStyleLbl="node1" presStyleIdx="5" presStyleCnt="6"/>
      <dgm:spPr/>
      <dgm:t>
        <a:bodyPr/>
        <a:lstStyle/>
        <a:p>
          <a:endParaRPr lang="en-US"/>
        </a:p>
      </dgm:t>
    </dgm:pt>
  </dgm:ptLst>
  <dgm:cxnLst>
    <dgm:cxn modelId="{72C74123-B156-8E42-A4C5-8632798637AF}" srcId="{7C34269D-20B2-9E4E-8A90-D88DD6265FE5}" destId="{EE396D8D-9132-A14E-A3C6-53F99546656B}" srcOrd="0" destOrd="0" parTransId="{9FE8DF4A-BCC9-7440-AEAA-42B4264C69D1}" sibTransId="{92B4C202-1DC7-E64A-BB70-2F0630251799}"/>
    <dgm:cxn modelId="{010016E8-C706-8243-9052-74273B8310B4}" srcId="{7C34269D-20B2-9E4E-8A90-D88DD6265FE5}" destId="{EC010096-805D-F045-8FDC-4625ABE26CD7}" srcOrd="1" destOrd="0" parTransId="{007210C4-279D-1D4F-BB94-EB02C68ADB08}" sibTransId="{EFBA84E8-3F68-744F-B809-3733CD9C83B6}"/>
    <dgm:cxn modelId="{1E2BAA76-F7AA-7548-9761-5BE0E63C1FFC}" type="presOf" srcId="{EC010096-805D-F045-8FDC-4625ABE26CD7}" destId="{179D29DC-4ACF-7A48-BF25-3A4D4EB25D4A}" srcOrd="0" destOrd="0" presId="urn:microsoft.com/office/officeart/2008/layout/AlternatingHexagons"/>
    <dgm:cxn modelId="{782CF98A-3D35-C144-B851-B7A7C711D8E2}" srcId="{7C34269D-20B2-9E4E-8A90-D88DD6265FE5}" destId="{9C2E1D9B-AB75-4A45-BC86-F0D9EBFE73F8}" srcOrd="2" destOrd="0" parTransId="{84A72F42-09F3-A94B-BBEC-524E66C0D804}" sibTransId="{7CE6116C-FB57-614A-B7BA-B043B2C47C71}"/>
    <dgm:cxn modelId="{80FA3D4E-386A-484E-9783-7A511B9B2034}" type="presOf" srcId="{92B4C202-1DC7-E64A-BB70-2F0630251799}" destId="{CD9754D7-B6AA-9847-80EC-5B47A02C869F}" srcOrd="0" destOrd="0" presId="urn:microsoft.com/office/officeart/2008/layout/AlternatingHexagons"/>
    <dgm:cxn modelId="{B9E8BC0B-9EFD-5E4C-A3CE-BE8977F51DE7}" type="presOf" srcId="{EFBA84E8-3F68-744F-B809-3733CD9C83B6}" destId="{2A71F0B8-1597-F543-A691-789B9B9A58A7}" srcOrd="0" destOrd="0" presId="urn:microsoft.com/office/officeart/2008/layout/AlternatingHexagons"/>
    <dgm:cxn modelId="{9FE85216-E819-0C4E-BC74-D33679DA4F99}" type="presOf" srcId="{7C34269D-20B2-9E4E-8A90-D88DD6265FE5}" destId="{EC5EFE57-D7B2-2942-BC78-593CA8C068F1}" srcOrd="0" destOrd="0" presId="urn:microsoft.com/office/officeart/2008/layout/AlternatingHexagons"/>
    <dgm:cxn modelId="{7EAC5B91-6D75-064D-B74F-0F383592C80A}" type="presOf" srcId="{9C2E1D9B-AB75-4A45-BC86-F0D9EBFE73F8}" destId="{B194D537-10D3-2F41-83C8-9496D3EF5047}" srcOrd="0" destOrd="0" presId="urn:microsoft.com/office/officeart/2008/layout/AlternatingHexagons"/>
    <dgm:cxn modelId="{608461A7-38A7-1146-8018-17AAE728F08F}" type="presOf" srcId="{7CE6116C-FB57-614A-B7BA-B043B2C47C71}" destId="{13C53912-7539-514B-AAEB-EC1C1BE3B90A}" srcOrd="0" destOrd="0" presId="urn:microsoft.com/office/officeart/2008/layout/AlternatingHexagons"/>
    <dgm:cxn modelId="{29D329A3-86FB-E547-8892-94F4ED3258D7}" type="presOf" srcId="{EE396D8D-9132-A14E-A3C6-53F99546656B}" destId="{AF5A61D5-3DDD-084F-9437-33180BF74955}" srcOrd="0" destOrd="0" presId="urn:microsoft.com/office/officeart/2008/layout/AlternatingHexagons"/>
    <dgm:cxn modelId="{4A1457AC-AEC4-404C-B39E-AD1D16B720B7}" type="presParOf" srcId="{EC5EFE57-D7B2-2942-BC78-593CA8C068F1}" destId="{76E2B986-5985-8941-9A4E-4779DE8DD763}" srcOrd="0" destOrd="0" presId="urn:microsoft.com/office/officeart/2008/layout/AlternatingHexagons"/>
    <dgm:cxn modelId="{42904EF9-2C73-EF44-9AAB-A6F7405DB0F9}" type="presParOf" srcId="{76E2B986-5985-8941-9A4E-4779DE8DD763}" destId="{AF5A61D5-3DDD-084F-9437-33180BF74955}" srcOrd="0" destOrd="0" presId="urn:microsoft.com/office/officeart/2008/layout/AlternatingHexagons"/>
    <dgm:cxn modelId="{C14B49B9-E6E6-F045-8F8B-64EE31365C00}" type="presParOf" srcId="{76E2B986-5985-8941-9A4E-4779DE8DD763}" destId="{3B22D9D5-E123-314A-B384-0AA61AE1A713}" srcOrd="1" destOrd="0" presId="urn:microsoft.com/office/officeart/2008/layout/AlternatingHexagons"/>
    <dgm:cxn modelId="{EF93F41A-ABDB-AF4B-8593-FEA0E2FF060C}" type="presParOf" srcId="{76E2B986-5985-8941-9A4E-4779DE8DD763}" destId="{2F842FFF-3E7C-644C-AFDE-AEDA8E32573D}" srcOrd="2" destOrd="0" presId="urn:microsoft.com/office/officeart/2008/layout/AlternatingHexagons"/>
    <dgm:cxn modelId="{6BD44BF2-18DF-964A-99A2-370249F71079}" type="presParOf" srcId="{76E2B986-5985-8941-9A4E-4779DE8DD763}" destId="{C6399C11-9C34-6541-AB08-A9132FB3B9F1}" srcOrd="3" destOrd="0" presId="urn:microsoft.com/office/officeart/2008/layout/AlternatingHexagons"/>
    <dgm:cxn modelId="{0C3B2F95-BD9C-BD4E-9432-5D2957B65760}" type="presParOf" srcId="{76E2B986-5985-8941-9A4E-4779DE8DD763}" destId="{CD9754D7-B6AA-9847-80EC-5B47A02C869F}" srcOrd="4" destOrd="0" presId="urn:microsoft.com/office/officeart/2008/layout/AlternatingHexagons"/>
    <dgm:cxn modelId="{CC704A1E-9639-0F47-87D9-ECA9F2422264}" type="presParOf" srcId="{EC5EFE57-D7B2-2942-BC78-593CA8C068F1}" destId="{BF413941-6F26-D94E-A285-D3AB5D4E40FF}" srcOrd="1" destOrd="0" presId="urn:microsoft.com/office/officeart/2008/layout/AlternatingHexagons"/>
    <dgm:cxn modelId="{0FB5CE88-C410-3443-AB97-9D38D23BE730}" type="presParOf" srcId="{EC5EFE57-D7B2-2942-BC78-593CA8C068F1}" destId="{7F2D6588-E726-0944-81C1-1353E66E2243}" srcOrd="2" destOrd="0" presId="urn:microsoft.com/office/officeart/2008/layout/AlternatingHexagons"/>
    <dgm:cxn modelId="{C927C4F5-AD81-1B42-96AB-102B89E50968}" type="presParOf" srcId="{7F2D6588-E726-0944-81C1-1353E66E2243}" destId="{179D29DC-4ACF-7A48-BF25-3A4D4EB25D4A}" srcOrd="0" destOrd="0" presId="urn:microsoft.com/office/officeart/2008/layout/AlternatingHexagons"/>
    <dgm:cxn modelId="{30B2D32D-E667-3342-A2CB-50AA3EE42EC1}" type="presParOf" srcId="{7F2D6588-E726-0944-81C1-1353E66E2243}" destId="{B50835C7-14CC-0B47-AF77-59CC08D7C66C}" srcOrd="1" destOrd="0" presId="urn:microsoft.com/office/officeart/2008/layout/AlternatingHexagons"/>
    <dgm:cxn modelId="{A086249E-81D7-E54C-85A9-5A798D052AC9}" type="presParOf" srcId="{7F2D6588-E726-0944-81C1-1353E66E2243}" destId="{7AE78832-2720-444D-863E-2DA1C59839E7}" srcOrd="2" destOrd="0" presId="urn:microsoft.com/office/officeart/2008/layout/AlternatingHexagons"/>
    <dgm:cxn modelId="{D0D783E7-2042-E340-A098-CED38C1E600E}" type="presParOf" srcId="{7F2D6588-E726-0944-81C1-1353E66E2243}" destId="{7EC88EC9-B24A-DF49-9726-3AB1264079F8}" srcOrd="3" destOrd="0" presId="urn:microsoft.com/office/officeart/2008/layout/AlternatingHexagons"/>
    <dgm:cxn modelId="{815B4EFB-D199-1F4C-8015-B0F317988950}" type="presParOf" srcId="{7F2D6588-E726-0944-81C1-1353E66E2243}" destId="{2A71F0B8-1597-F543-A691-789B9B9A58A7}" srcOrd="4" destOrd="0" presId="urn:microsoft.com/office/officeart/2008/layout/AlternatingHexagons"/>
    <dgm:cxn modelId="{23C31DB5-1E50-A843-A7F3-8655637C23C8}" type="presParOf" srcId="{EC5EFE57-D7B2-2942-BC78-593CA8C068F1}" destId="{2D1FF9DE-CCA3-6945-9DB0-CEF04F4D4990}" srcOrd="3" destOrd="0" presId="urn:microsoft.com/office/officeart/2008/layout/AlternatingHexagons"/>
    <dgm:cxn modelId="{4A78805A-1864-294B-BAF3-26AFA05FB8E4}" type="presParOf" srcId="{EC5EFE57-D7B2-2942-BC78-593CA8C068F1}" destId="{B8B3CE63-8C63-FB43-B5C1-50653ADE2D19}" srcOrd="4" destOrd="0" presId="urn:microsoft.com/office/officeart/2008/layout/AlternatingHexagons"/>
    <dgm:cxn modelId="{A0977843-DEDC-8448-9104-20C99714EEAD}" type="presParOf" srcId="{B8B3CE63-8C63-FB43-B5C1-50653ADE2D19}" destId="{B194D537-10D3-2F41-83C8-9496D3EF5047}" srcOrd="0" destOrd="0" presId="urn:microsoft.com/office/officeart/2008/layout/AlternatingHexagons"/>
    <dgm:cxn modelId="{9207D655-0BFF-5945-9DBF-808789D91E2D}" type="presParOf" srcId="{B8B3CE63-8C63-FB43-B5C1-50653ADE2D19}" destId="{AEBBDCA5-F43A-7F44-9C1B-AF0094BE09AA}" srcOrd="1" destOrd="0" presId="urn:microsoft.com/office/officeart/2008/layout/AlternatingHexagons"/>
    <dgm:cxn modelId="{C7B37246-0BC4-2144-91ED-571CE1EF7B88}" type="presParOf" srcId="{B8B3CE63-8C63-FB43-B5C1-50653ADE2D19}" destId="{5266D604-1389-0C4A-8452-7F37B4CF95AA}" srcOrd="2" destOrd="0" presId="urn:microsoft.com/office/officeart/2008/layout/AlternatingHexagons"/>
    <dgm:cxn modelId="{9C036657-EDD6-6C4F-B2F8-5DFD4E118298}" type="presParOf" srcId="{B8B3CE63-8C63-FB43-B5C1-50653ADE2D19}" destId="{DD347511-9F5E-DE41-A6AD-14C4700BF32F}" srcOrd="3" destOrd="0" presId="urn:microsoft.com/office/officeart/2008/layout/AlternatingHexagons"/>
    <dgm:cxn modelId="{C5E5F9F5-73E6-A940-8853-8CE4C1A68566}" type="presParOf" srcId="{B8B3CE63-8C63-FB43-B5C1-50653ADE2D19}" destId="{13C53912-7539-514B-AAEB-EC1C1BE3B90A}" srcOrd="4" destOrd="0" presId="urn:microsoft.com/office/officeart/2008/layout/AlternatingHexagon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1EB0F6D-50D7-1042-A205-88AC0994FFC0}" type="doc">
      <dgm:prSet loTypeId="urn:microsoft.com/office/officeart/2005/8/layout/hList3" loCatId="" qsTypeId="urn:microsoft.com/office/officeart/2005/8/quickstyle/3D5" qsCatId="3D" csTypeId="urn:microsoft.com/office/officeart/2005/8/colors/accent1_2" csCatId="accent1" phldr="1"/>
      <dgm:spPr/>
      <dgm:t>
        <a:bodyPr/>
        <a:lstStyle/>
        <a:p>
          <a:endParaRPr lang="en-US"/>
        </a:p>
      </dgm:t>
    </dgm:pt>
    <dgm:pt modelId="{9D99B941-1C4B-DB4D-8E3B-580119E4C6A6}">
      <dgm:prSet phldrT="[Text]"/>
      <dgm:spPr/>
      <dgm:t>
        <a:bodyPr/>
        <a:lstStyle/>
        <a:p>
          <a:r>
            <a:rPr lang="en-US" dirty="0" smtClean="0"/>
            <a:t>Untold truth from Food Conglomerate</a:t>
          </a:r>
        </a:p>
      </dgm:t>
    </dgm:pt>
    <dgm:pt modelId="{7D343BD1-FC43-C044-A5D4-B885BFC0C33F}" type="parTrans" cxnId="{23F9E509-9066-EF4F-AB85-3D8E3B9CB095}">
      <dgm:prSet/>
      <dgm:spPr/>
      <dgm:t>
        <a:bodyPr/>
        <a:lstStyle/>
        <a:p>
          <a:endParaRPr lang="en-US"/>
        </a:p>
      </dgm:t>
    </dgm:pt>
    <dgm:pt modelId="{345AEC06-D5C6-1F4D-BB3C-2A214C2E56AD}" type="sibTrans" cxnId="{23F9E509-9066-EF4F-AB85-3D8E3B9CB095}">
      <dgm:prSet/>
      <dgm:spPr/>
      <dgm:t>
        <a:bodyPr/>
        <a:lstStyle/>
        <a:p>
          <a:endParaRPr lang="en-US"/>
        </a:p>
      </dgm:t>
    </dgm:pt>
    <dgm:pt modelId="{A15F299A-8CCC-464C-8156-73076988E0D8}">
      <dgm:prSet phldrT="[Text]"/>
      <dgm:spPr/>
      <dgm:t>
        <a:bodyPr/>
        <a:lstStyle/>
        <a:p>
          <a:r>
            <a:rPr lang="en-US" dirty="0" smtClean="0"/>
            <a:t>All risk &amp; damages </a:t>
          </a:r>
          <a:r>
            <a:rPr lang="en-US" dirty="0" smtClean="0">
              <a:sym typeface="Wingdings"/>
            </a:rPr>
            <a:t> farmer</a:t>
          </a:r>
          <a:endParaRPr lang="en-US" dirty="0"/>
        </a:p>
      </dgm:t>
    </dgm:pt>
    <dgm:pt modelId="{417CD6C0-6C14-744F-A45C-9EB91DCC542D}" type="parTrans" cxnId="{1B447973-F03C-E74E-999B-F291B19D8EE1}">
      <dgm:prSet/>
      <dgm:spPr/>
      <dgm:t>
        <a:bodyPr/>
        <a:lstStyle/>
        <a:p>
          <a:endParaRPr lang="en-US"/>
        </a:p>
      </dgm:t>
    </dgm:pt>
    <dgm:pt modelId="{099E2809-DA0B-B149-AB37-96C72459C56D}" type="sibTrans" cxnId="{1B447973-F03C-E74E-999B-F291B19D8EE1}">
      <dgm:prSet/>
      <dgm:spPr/>
      <dgm:t>
        <a:bodyPr/>
        <a:lstStyle/>
        <a:p>
          <a:endParaRPr lang="en-US"/>
        </a:p>
      </dgm:t>
    </dgm:pt>
    <dgm:pt modelId="{ED328E0A-03E4-F446-97D9-8D7C77BDF8B1}">
      <dgm:prSet phldrT="[Text]"/>
      <dgm:spPr/>
      <dgm:t>
        <a:bodyPr/>
        <a:lstStyle/>
        <a:p>
          <a:r>
            <a:rPr lang="en-US" dirty="0" smtClean="0"/>
            <a:t>All debts &amp; obligations </a:t>
          </a:r>
          <a:r>
            <a:rPr lang="en-US" dirty="0" smtClean="0">
              <a:sym typeface="Wingdings"/>
            </a:rPr>
            <a:t> farmer</a:t>
          </a:r>
          <a:endParaRPr lang="en-US" dirty="0"/>
        </a:p>
      </dgm:t>
    </dgm:pt>
    <dgm:pt modelId="{46868C65-BCBB-D14D-B135-28466F243829}" type="parTrans" cxnId="{4DA25D19-BB76-2B48-A1B0-741DD4F60FA8}">
      <dgm:prSet/>
      <dgm:spPr/>
      <dgm:t>
        <a:bodyPr/>
        <a:lstStyle/>
        <a:p>
          <a:endParaRPr lang="en-US"/>
        </a:p>
      </dgm:t>
    </dgm:pt>
    <dgm:pt modelId="{0F173A84-AF6E-FB4F-A74B-DBD3CCEC7AC4}" type="sibTrans" cxnId="{4DA25D19-BB76-2B48-A1B0-741DD4F60FA8}">
      <dgm:prSet/>
      <dgm:spPr/>
      <dgm:t>
        <a:bodyPr/>
        <a:lstStyle/>
        <a:p>
          <a:endParaRPr lang="en-US"/>
        </a:p>
      </dgm:t>
    </dgm:pt>
    <dgm:pt modelId="{954B89D2-E108-B64F-A017-27F556658825}">
      <dgm:prSet phldrT="[Text]"/>
      <dgm:spPr/>
      <dgm:t>
        <a:bodyPr/>
        <a:lstStyle/>
        <a:p>
          <a:r>
            <a:rPr lang="en-US" dirty="0" smtClean="0"/>
            <a:t>Standards </a:t>
          </a:r>
          <a:r>
            <a:rPr lang="en-US" dirty="0" smtClean="0">
              <a:sym typeface="Wingdings"/>
            </a:rPr>
            <a:t> Company    E</a:t>
          </a:r>
          <a:r>
            <a:rPr lang="en-US" dirty="0" smtClean="0"/>
            <a:t>quipment will needed to change periodically</a:t>
          </a:r>
          <a:endParaRPr lang="en-US" dirty="0"/>
        </a:p>
      </dgm:t>
    </dgm:pt>
    <dgm:pt modelId="{DFD5F071-B5E0-EB4D-853A-7C9BEE033FAA}" type="parTrans" cxnId="{83DEB325-D9E8-B948-9BC7-87BFA9EEC43C}">
      <dgm:prSet/>
      <dgm:spPr/>
      <dgm:t>
        <a:bodyPr/>
        <a:lstStyle/>
        <a:p>
          <a:endParaRPr lang="en-US"/>
        </a:p>
      </dgm:t>
    </dgm:pt>
    <dgm:pt modelId="{68C8CED7-B480-2447-A768-E265ADA4B661}" type="sibTrans" cxnId="{83DEB325-D9E8-B948-9BC7-87BFA9EEC43C}">
      <dgm:prSet/>
      <dgm:spPr/>
      <dgm:t>
        <a:bodyPr/>
        <a:lstStyle/>
        <a:p>
          <a:endParaRPr lang="en-US"/>
        </a:p>
      </dgm:t>
    </dgm:pt>
    <dgm:pt modelId="{4EBB5FDA-4F18-AC48-809A-D6CCC0041BFC}">
      <dgm:prSet/>
      <dgm:spPr/>
      <dgm:t>
        <a:bodyPr/>
        <a:lstStyle/>
        <a:p>
          <a:r>
            <a:rPr lang="en-US" dirty="0" smtClean="0"/>
            <a:t>All foods, medicines &amp;  livestock prices </a:t>
          </a:r>
          <a:r>
            <a:rPr lang="en-US" dirty="0" smtClean="0">
              <a:sym typeface="Wingdings"/>
            </a:rPr>
            <a:t> Company</a:t>
          </a:r>
          <a:endParaRPr lang="en-US" dirty="0"/>
        </a:p>
      </dgm:t>
    </dgm:pt>
    <dgm:pt modelId="{AFF655BB-F5D1-DC4A-AA8C-656364300448}" type="parTrans" cxnId="{D5A1F370-0138-EA4B-96A2-FBE542172A4D}">
      <dgm:prSet/>
      <dgm:spPr/>
      <dgm:t>
        <a:bodyPr/>
        <a:lstStyle/>
        <a:p>
          <a:endParaRPr lang="en-US"/>
        </a:p>
      </dgm:t>
    </dgm:pt>
    <dgm:pt modelId="{F46E6A8D-FF79-9142-8D76-B4D7F9DAEBA3}" type="sibTrans" cxnId="{D5A1F370-0138-EA4B-96A2-FBE542172A4D}">
      <dgm:prSet/>
      <dgm:spPr/>
      <dgm:t>
        <a:bodyPr/>
        <a:lstStyle/>
        <a:p>
          <a:endParaRPr lang="en-US"/>
        </a:p>
      </dgm:t>
    </dgm:pt>
    <dgm:pt modelId="{B939D908-E525-9A47-9365-8E8EAD31A8D7}" type="pres">
      <dgm:prSet presAssocID="{31EB0F6D-50D7-1042-A205-88AC0994FFC0}" presName="composite" presStyleCnt="0">
        <dgm:presLayoutVars>
          <dgm:chMax val="1"/>
          <dgm:dir/>
          <dgm:resizeHandles val="exact"/>
        </dgm:presLayoutVars>
      </dgm:prSet>
      <dgm:spPr/>
      <dgm:t>
        <a:bodyPr/>
        <a:lstStyle/>
        <a:p>
          <a:endParaRPr lang="en-US"/>
        </a:p>
      </dgm:t>
    </dgm:pt>
    <dgm:pt modelId="{86CB9DDC-05FF-E144-8DD6-58911422706C}" type="pres">
      <dgm:prSet presAssocID="{9D99B941-1C4B-DB4D-8E3B-580119E4C6A6}" presName="roof" presStyleLbl="dkBgShp" presStyleIdx="0" presStyleCnt="2"/>
      <dgm:spPr/>
      <dgm:t>
        <a:bodyPr/>
        <a:lstStyle/>
        <a:p>
          <a:endParaRPr lang="en-US"/>
        </a:p>
      </dgm:t>
    </dgm:pt>
    <dgm:pt modelId="{21788A4E-CDBF-0542-8813-3A68F7CB663A}" type="pres">
      <dgm:prSet presAssocID="{9D99B941-1C4B-DB4D-8E3B-580119E4C6A6}" presName="pillars" presStyleCnt="0"/>
      <dgm:spPr/>
      <dgm:t>
        <a:bodyPr/>
        <a:lstStyle/>
        <a:p>
          <a:endParaRPr lang="en-US"/>
        </a:p>
      </dgm:t>
    </dgm:pt>
    <dgm:pt modelId="{133AB428-A393-DA4E-BF4B-0040D4672218}" type="pres">
      <dgm:prSet presAssocID="{9D99B941-1C4B-DB4D-8E3B-580119E4C6A6}" presName="pillar1" presStyleLbl="node1" presStyleIdx="0" presStyleCnt="4">
        <dgm:presLayoutVars>
          <dgm:bulletEnabled val="1"/>
        </dgm:presLayoutVars>
      </dgm:prSet>
      <dgm:spPr/>
      <dgm:t>
        <a:bodyPr/>
        <a:lstStyle/>
        <a:p>
          <a:endParaRPr lang="en-US"/>
        </a:p>
      </dgm:t>
    </dgm:pt>
    <dgm:pt modelId="{EC2AA9A2-1B5A-9B42-BF37-7CC571C19012}" type="pres">
      <dgm:prSet presAssocID="{ED328E0A-03E4-F446-97D9-8D7C77BDF8B1}" presName="pillarX" presStyleLbl="node1" presStyleIdx="1" presStyleCnt="4">
        <dgm:presLayoutVars>
          <dgm:bulletEnabled val="1"/>
        </dgm:presLayoutVars>
      </dgm:prSet>
      <dgm:spPr/>
      <dgm:t>
        <a:bodyPr/>
        <a:lstStyle/>
        <a:p>
          <a:endParaRPr lang="en-US"/>
        </a:p>
      </dgm:t>
    </dgm:pt>
    <dgm:pt modelId="{477A8C9C-F265-4244-A6BC-95BAF8CF235A}" type="pres">
      <dgm:prSet presAssocID="{4EBB5FDA-4F18-AC48-809A-D6CCC0041BFC}" presName="pillarX" presStyleLbl="node1" presStyleIdx="2" presStyleCnt="4">
        <dgm:presLayoutVars>
          <dgm:bulletEnabled val="1"/>
        </dgm:presLayoutVars>
      </dgm:prSet>
      <dgm:spPr/>
      <dgm:t>
        <a:bodyPr/>
        <a:lstStyle/>
        <a:p>
          <a:endParaRPr lang="en-US"/>
        </a:p>
      </dgm:t>
    </dgm:pt>
    <dgm:pt modelId="{F8CBF09F-F7D3-BB42-9E5A-075B408A4627}" type="pres">
      <dgm:prSet presAssocID="{954B89D2-E108-B64F-A017-27F556658825}" presName="pillarX" presStyleLbl="node1" presStyleIdx="3" presStyleCnt="4">
        <dgm:presLayoutVars>
          <dgm:bulletEnabled val="1"/>
        </dgm:presLayoutVars>
      </dgm:prSet>
      <dgm:spPr/>
      <dgm:t>
        <a:bodyPr/>
        <a:lstStyle/>
        <a:p>
          <a:endParaRPr lang="en-US"/>
        </a:p>
      </dgm:t>
    </dgm:pt>
    <dgm:pt modelId="{F349B0F7-A65E-E24E-9463-B11922D326F5}" type="pres">
      <dgm:prSet presAssocID="{9D99B941-1C4B-DB4D-8E3B-580119E4C6A6}" presName="base" presStyleLbl="dkBgShp" presStyleIdx="1" presStyleCnt="2"/>
      <dgm:spPr/>
      <dgm:t>
        <a:bodyPr/>
        <a:lstStyle/>
        <a:p>
          <a:endParaRPr lang="en-US"/>
        </a:p>
      </dgm:t>
    </dgm:pt>
  </dgm:ptLst>
  <dgm:cxnLst>
    <dgm:cxn modelId="{4DA25D19-BB76-2B48-A1B0-741DD4F60FA8}" srcId="{9D99B941-1C4B-DB4D-8E3B-580119E4C6A6}" destId="{ED328E0A-03E4-F446-97D9-8D7C77BDF8B1}" srcOrd="1" destOrd="0" parTransId="{46868C65-BCBB-D14D-B135-28466F243829}" sibTransId="{0F173A84-AF6E-FB4F-A74B-DBD3CCEC7AC4}"/>
    <dgm:cxn modelId="{23F9E509-9066-EF4F-AB85-3D8E3B9CB095}" srcId="{31EB0F6D-50D7-1042-A205-88AC0994FFC0}" destId="{9D99B941-1C4B-DB4D-8E3B-580119E4C6A6}" srcOrd="0" destOrd="0" parTransId="{7D343BD1-FC43-C044-A5D4-B885BFC0C33F}" sibTransId="{345AEC06-D5C6-1F4D-BB3C-2A214C2E56AD}"/>
    <dgm:cxn modelId="{1B447973-F03C-E74E-999B-F291B19D8EE1}" srcId="{9D99B941-1C4B-DB4D-8E3B-580119E4C6A6}" destId="{A15F299A-8CCC-464C-8156-73076988E0D8}" srcOrd="0" destOrd="0" parTransId="{417CD6C0-6C14-744F-A45C-9EB91DCC542D}" sibTransId="{099E2809-DA0B-B149-AB37-96C72459C56D}"/>
    <dgm:cxn modelId="{D7DA8765-6386-7347-B1F6-DE8AA27DA552}" type="presOf" srcId="{954B89D2-E108-B64F-A017-27F556658825}" destId="{F8CBF09F-F7D3-BB42-9E5A-075B408A4627}" srcOrd="0" destOrd="0" presId="urn:microsoft.com/office/officeart/2005/8/layout/hList3"/>
    <dgm:cxn modelId="{31319E90-E696-754D-9DB0-7599A87BB108}" type="presOf" srcId="{9D99B941-1C4B-DB4D-8E3B-580119E4C6A6}" destId="{86CB9DDC-05FF-E144-8DD6-58911422706C}" srcOrd="0" destOrd="0" presId="urn:microsoft.com/office/officeart/2005/8/layout/hList3"/>
    <dgm:cxn modelId="{EB5CF889-9C7E-6D47-B4EA-84E96D0886CC}" type="presOf" srcId="{4EBB5FDA-4F18-AC48-809A-D6CCC0041BFC}" destId="{477A8C9C-F265-4244-A6BC-95BAF8CF235A}" srcOrd="0" destOrd="0" presId="urn:microsoft.com/office/officeart/2005/8/layout/hList3"/>
    <dgm:cxn modelId="{B0B935C5-53BC-B74C-8DDD-219097D61CB0}" type="presOf" srcId="{A15F299A-8CCC-464C-8156-73076988E0D8}" destId="{133AB428-A393-DA4E-BF4B-0040D4672218}" srcOrd="0" destOrd="0" presId="urn:microsoft.com/office/officeart/2005/8/layout/hList3"/>
    <dgm:cxn modelId="{D5A1F370-0138-EA4B-96A2-FBE542172A4D}" srcId="{9D99B941-1C4B-DB4D-8E3B-580119E4C6A6}" destId="{4EBB5FDA-4F18-AC48-809A-D6CCC0041BFC}" srcOrd="2" destOrd="0" parTransId="{AFF655BB-F5D1-DC4A-AA8C-656364300448}" sibTransId="{F46E6A8D-FF79-9142-8D76-B4D7F9DAEBA3}"/>
    <dgm:cxn modelId="{5E6D42DA-2174-B842-B622-9A4D0F8710EC}" type="presOf" srcId="{ED328E0A-03E4-F446-97D9-8D7C77BDF8B1}" destId="{EC2AA9A2-1B5A-9B42-BF37-7CC571C19012}" srcOrd="0" destOrd="0" presId="urn:microsoft.com/office/officeart/2005/8/layout/hList3"/>
    <dgm:cxn modelId="{83DEB325-D9E8-B948-9BC7-87BFA9EEC43C}" srcId="{9D99B941-1C4B-DB4D-8E3B-580119E4C6A6}" destId="{954B89D2-E108-B64F-A017-27F556658825}" srcOrd="3" destOrd="0" parTransId="{DFD5F071-B5E0-EB4D-853A-7C9BEE033FAA}" sibTransId="{68C8CED7-B480-2447-A768-E265ADA4B661}"/>
    <dgm:cxn modelId="{D988A86C-A25A-3E48-A288-5D4FAFB2A6E1}" type="presOf" srcId="{31EB0F6D-50D7-1042-A205-88AC0994FFC0}" destId="{B939D908-E525-9A47-9365-8E8EAD31A8D7}" srcOrd="0" destOrd="0" presId="urn:microsoft.com/office/officeart/2005/8/layout/hList3"/>
    <dgm:cxn modelId="{9A095A2D-F8BE-BD4A-9568-DA1063B8208B}" type="presParOf" srcId="{B939D908-E525-9A47-9365-8E8EAD31A8D7}" destId="{86CB9DDC-05FF-E144-8DD6-58911422706C}" srcOrd="0" destOrd="0" presId="urn:microsoft.com/office/officeart/2005/8/layout/hList3"/>
    <dgm:cxn modelId="{3C62F100-C933-574C-99B5-4DAA1754E091}" type="presParOf" srcId="{B939D908-E525-9A47-9365-8E8EAD31A8D7}" destId="{21788A4E-CDBF-0542-8813-3A68F7CB663A}" srcOrd="1" destOrd="0" presId="urn:microsoft.com/office/officeart/2005/8/layout/hList3"/>
    <dgm:cxn modelId="{46A04427-8897-6E40-B46D-3610C2DE759C}" type="presParOf" srcId="{21788A4E-CDBF-0542-8813-3A68F7CB663A}" destId="{133AB428-A393-DA4E-BF4B-0040D4672218}" srcOrd="0" destOrd="0" presId="urn:microsoft.com/office/officeart/2005/8/layout/hList3"/>
    <dgm:cxn modelId="{6BE196CB-EBED-A244-A0C7-E630BFF06925}" type="presParOf" srcId="{21788A4E-CDBF-0542-8813-3A68F7CB663A}" destId="{EC2AA9A2-1B5A-9B42-BF37-7CC571C19012}" srcOrd="1" destOrd="0" presId="urn:microsoft.com/office/officeart/2005/8/layout/hList3"/>
    <dgm:cxn modelId="{05D02586-762E-1A45-B936-B8201A4B27C4}" type="presParOf" srcId="{21788A4E-CDBF-0542-8813-3A68F7CB663A}" destId="{477A8C9C-F265-4244-A6BC-95BAF8CF235A}" srcOrd="2" destOrd="0" presId="urn:microsoft.com/office/officeart/2005/8/layout/hList3"/>
    <dgm:cxn modelId="{349ADA7D-D800-DD47-B95F-AA0F6384298F}" type="presParOf" srcId="{21788A4E-CDBF-0542-8813-3A68F7CB663A}" destId="{F8CBF09F-F7D3-BB42-9E5A-075B408A4627}" srcOrd="3" destOrd="0" presId="urn:microsoft.com/office/officeart/2005/8/layout/hList3"/>
    <dgm:cxn modelId="{7E9773D0-D9C2-D043-91EB-8568D048E59E}" type="presParOf" srcId="{B939D908-E525-9A47-9365-8E8EAD31A8D7}" destId="{F349B0F7-A65E-E24E-9463-B11922D326F5}" srcOrd="2" destOrd="0" presId="urn:microsoft.com/office/officeart/2005/8/layout/h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B24C97F-D0D6-7E4E-995B-6771D260EB5A}" type="doc">
      <dgm:prSet loTypeId="urn:microsoft.com/office/officeart/2005/8/layout/cycle3" loCatId="" qsTypeId="urn:microsoft.com/office/officeart/2005/8/quickstyle/simple4" qsCatId="simple" csTypeId="urn:microsoft.com/office/officeart/2005/8/colors/accent1_2" csCatId="accent1" phldr="1"/>
      <dgm:spPr/>
      <dgm:t>
        <a:bodyPr/>
        <a:lstStyle/>
        <a:p>
          <a:endParaRPr lang="en-US"/>
        </a:p>
      </dgm:t>
    </dgm:pt>
    <dgm:pt modelId="{C55541FB-82D8-234C-937A-A3672886FD8A}">
      <dgm:prSet phldrT="[Text]"/>
      <dgm:spPr/>
      <dgm:t>
        <a:bodyPr/>
        <a:lstStyle/>
        <a:p>
          <a:r>
            <a:rPr lang="en-US" dirty="0" smtClean="0"/>
            <a:t>Debt</a:t>
          </a:r>
          <a:endParaRPr lang="en-US" dirty="0"/>
        </a:p>
      </dgm:t>
    </dgm:pt>
    <dgm:pt modelId="{3BD67FBA-AC98-8140-9C02-F4BC1F2A6D71}" type="parTrans" cxnId="{90A08463-7B90-2149-9D3E-479A46B6B7A6}">
      <dgm:prSet/>
      <dgm:spPr/>
      <dgm:t>
        <a:bodyPr/>
        <a:lstStyle/>
        <a:p>
          <a:endParaRPr lang="en-US"/>
        </a:p>
      </dgm:t>
    </dgm:pt>
    <dgm:pt modelId="{BCE0EB79-3342-2641-AE19-9A6A6E2531DD}" type="sibTrans" cxnId="{90A08463-7B90-2149-9D3E-479A46B6B7A6}">
      <dgm:prSet/>
      <dgm:spPr/>
      <dgm:t>
        <a:bodyPr/>
        <a:lstStyle/>
        <a:p>
          <a:endParaRPr lang="en-US"/>
        </a:p>
      </dgm:t>
    </dgm:pt>
    <dgm:pt modelId="{C8755118-9270-314D-A2F8-11E2BE188421}">
      <dgm:prSet phldrT="[Text]"/>
      <dgm:spPr/>
      <dgm:t>
        <a:bodyPr/>
        <a:lstStyle/>
        <a:p>
          <a:r>
            <a:rPr lang="en-US" dirty="0" smtClean="0"/>
            <a:t>More Debt</a:t>
          </a:r>
          <a:endParaRPr lang="en-US" dirty="0"/>
        </a:p>
      </dgm:t>
    </dgm:pt>
    <dgm:pt modelId="{B0A99A80-0229-0B49-9C47-4A7B1ABD5A7C}" type="parTrans" cxnId="{01B97321-8CBC-8F4D-B68D-44675FC0493F}">
      <dgm:prSet/>
      <dgm:spPr/>
      <dgm:t>
        <a:bodyPr/>
        <a:lstStyle/>
        <a:p>
          <a:endParaRPr lang="en-US"/>
        </a:p>
      </dgm:t>
    </dgm:pt>
    <dgm:pt modelId="{4B49D71E-B4F5-0F42-9EA2-F2BE82B920C2}" type="sibTrans" cxnId="{01B97321-8CBC-8F4D-B68D-44675FC0493F}">
      <dgm:prSet/>
      <dgm:spPr/>
      <dgm:t>
        <a:bodyPr/>
        <a:lstStyle/>
        <a:p>
          <a:endParaRPr lang="en-US"/>
        </a:p>
      </dgm:t>
    </dgm:pt>
    <dgm:pt modelId="{CA9AEFA4-FD2F-A946-970F-3C32027716BE}">
      <dgm:prSet phldrT="[Text]"/>
      <dgm:spPr/>
      <dgm:t>
        <a:bodyPr/>
        <a:lstStyle/>
        <a:p>
          <a:r>
            <a:rPr lang="en-US" dirty="0" smtClean="0"/>
            <a:t>More &amp; More Debt</a:t>
          </a:r>
          <a:endParaRPr lang="en-US" dirty="0"/>
        </a:p>
      </dgm:t>
    </dgm:pt>
    <dgm:pt modelId="{145251F8-4FD0-A949-9F6F-54128C11398B}" type="parTrans" cxnId="{7FB72CD8-6DD4-F248-B00C-AF4A34463BE7}">
      <dgm:prSet/>
      <dgm:spPr/>
      <dgm:t>
        <a:bodyPr/>
        <a:lstStyle/>
        <a:p>
          <a:endParaRPr lang="en-US"/>
        </a:p>
      </dgm:t>
    </dgm:pt>
    <dgm:pt modelId="{846B7B19-20C4-7E48-BA29-6C1A652E11C2}" type="sibTrans" cxnId="{7FB72CD8-6DD4-F248-B00C-AF4A34463BE7}">
      <dgm:prSet/>
      <dgm:spPr/>
      <dgm:t>
        <a:bodyPr/>
        <a:lstStyle/>
        <a:p>
          <a:endParaRPr lang="en-US"/>
        </a:p>
      </dgm:t>
    </dgm:pt>
    <dgm:pt modelId="{0F2D9AFC-F40C-FE45-9FAE-BF96321A4288}" type="pres">
      <dgm:prSet presAssocID="{EB24C97F-D0D6-7E4E-995B-6771D260EB5A}" presName="Name0" presStyleCnt="0">
        <dgm:presLayoutVars>
          <dgm:dir/>
          <dgm:resizeHandles val="exact"/>
        </dgm:presLayoutVars>
      </dgm:prSet>
      <dgm:spPr/>
      <dgm:t>
        <a:bodyPr/>
        <a:lstStyle/>
        <a:p>
          <a:endParaRPr lang="en-US"/>
        </a:p>
      </dgm:t>
    </dgm:pt>
    <dgm:pt modelId="{E8E3C0DB-6571-A245-AF04-4BECADDE9D24}" type="pres">
      <dgm:prSet presAssocID="{EB24C97F-D0D6-7E4E-995B-6771D260EB5A}" presName="cycle" presStyleCnt="0"/>
      <dgm:spPr/>
    </dgm:pt>
    <dgm:pt modelId="{17257949-0067-C84F-A3E5-59D4995C3F7B}" type="pres">
      <dgm:prSet presAssocID="{C55541FB-82D8-234C-937A-A3672886FD8A}" presName="nodeFirstNode" presStyleLbl="node1" presStyleIdx="0" presStyleCnt="3">
        <dgm:presLayoutVars>
          <dgm:bulletEnabled val="1"/>
        </dgm:presLayoutVars>
      </dgm:prSet>
      <dgm:spPr/>
      <dgm:t>
        <a:bodyPr/>
        <a:lstStyle/>
        <a:p>
          <a:endParaRPr lang="en-US"/>
        </a:p>
      </dgm:t>
    </dgm:pt>
    <dgm:pt modelId="{8F22094E-C7FC-A94E-AC92-BA540439FDA6}" type="pres">
      <dgm:prSet presAssocID="{BCE0EB79-3342-2641-AE19-9A6A6E2531DD}" presName="sibTransFirstNode" presStyleLbl="bgShp" presStyleIdx="0" presStyleCnt="1" custScaleX="108019"/>
      <dgm:spPr/>
      <dgm:t>
        <a:bodyPr/>
        <a:lstStyle/>
        <a:p>
          <a:endParaRPr lang="en-US"/>
        </a:p>
      </dgm:t>
    </dgm:pt>
    <dgm:pt modelId="{887552CF-1C32-CC48-8CE9-D827EA50BEA1}" type="pres">
      <dgm:prSet presAssocID="{C8755118-9270-314D-A2F8-11E2BE188421}" presName="nodeFollowingNodes" presStyleLbl="node1" presStyleIdx="1" presStyleCnt="3" custRadScaleRad="95671" custRadScaleInc="-28021">
        <dgm:presLayoutVars>
          <dgm:bulletEnabled val="1"/>
        </dgm:presLayoutVars>
      </dgm:prSet>
      <dgm:spPr/>
      <dgm:t>
        <a:bodyPr/>
        <a:lstStyle/>
        <a:p>
          <a:endParaRPr lang="en-US"/>
        </a:p>
      </dgm:t>
    </dgm:pt>
    <dgm:pt modelId="{940DC754-1A17-EF49-A285-F4CAAEF8648F}" type="pres">
      <dgm:prSet presAssocID="{CA9AEFA4-FD2F-A946-970F-3C32027716BE}" presName="nodeFollowingNodes" presStyleLbl="node1" presStyleIdx="2" presStyleCnt="3" custRadScaleRad="91320" custRadScaleInc="27763">
        <dgm:presLayoutVars>
          <dgm:bulletEnabled val="1"/>
        </dgm:presLayoutVars>
      </dgm:prSet>
      <dgm:spPr/>
      <dgm:t>
        <a:bodyPr/>
        <a:lstStyle/>
        <a:p>
          <a:endParaRPr lang="en-US"/>
        </a:p>
      </dgm:t>
    </dgm:pt>
  </dgm:ptLst>
  <dgm:cxnLst>
    <dgm:cxn modelId="{C9C78A69-B3F0-1240-A91F-DFD941724E48}" type="presOf" srcId="{CA9AEFA4-FD2F-A946-970F-3C32027716BE}" destId="{940DC754-1A17-EF49-A285-F4CAAEF8648F}" srcOrd="0" destOrd="0" presId="urn:microsoft.com/office/officeart/2005/8/layout/cycle3"/>
    <dgm:cxn modelId="{7FB72CD8-6DD4-F248-B00C-AF4A34463BE7}" srcId="{EB24C97F-D0D6-7E4E-995B-6771D260EB5A}" destId="{CA9AEFA4-FD2F-A946-970F-3C32027716BE}" srcOrd="2" destOrd="0" parTransId="{145251F8-4FD0-A949-9F6F-54128C11398B}" sibTransId="{846B7B19-20C4-7E48-BA29-6C1A652E11C2}"/>
    <dgm:cxn modelId="{3AA32782-E19C-F347-BF33-6E95477B8337}" type="presOf" srcId="{C55541FB-82D8-234C-937A-A3672886FD8A}" destId="{17257949-0067-C84F-A3E5-59D4995C3F7B}" srcOrd="0" destOrd="0" presId="urn:microsoft.com/office/officeart/2005/8/layout/cycle3"/>
    <dgm:cxn modelId="{7947EDA4-9068-3A4A-9617-1E54FAA50166}" type="presOf" srcId="{EB24C97F-D0D6-7E4E-995B-6771D260EB5A}" destId="{0F2D9AFC-F40C-FE45-9FAE-BF96321A4288}" srcOrd="0" destOrd="0" presId="urn:microsoft.com/office/officeart/2005/8/layout/cycle3"/>
    <dgm:cxn modelId="{01B97321-8CBC-8F4D-B68D-44675FC0493F}" srcId="{EB24C97F-D0D6-7E4E-995B-6771D260EB5A}" destId="{C8755118-9270-314D-A2F8-11E2BE188421}" srcOrd="1" destOrd="0" parTransId="{B0A99A80-0229-0B49-9C47-4A7B1ABD5A7C}" sibTransId="{4B49D71E-B4F5-0F42-9EA2-F2BE82B920C2}"/>
    <dgm:cxn modelId="{646A482F-BEF7-3C44-A331-74CEA9C4FDCE}" type="presOf" srcId="{C8755118-9270-314D-A2F8-11E2BE188421}" destId="{887552CF-1C32-CC48-8CE9-D827EA50BEA1}" srcOrd="0" destOrd="0" presId="urn:microsoft.com/office/officeart/2005/8/layout/cycle3"/>
    <dgm:cxn modelId="{316212FB-38F1-8740-ABF1-D54E950EF056}" type="presOf" srcId="{BCE0EB79-3342-2641-AE19-9A6A6E2531DD}" destId="{8F22094E-C7FC-A94E-AC92-BA540439FDA6}" srcOrd="0" destOrd="0" presId="urn:microsoft.com/office/officeart/2005/8/layout/cycle3"/>
    <dgm:cxn modelId="{90A08463-7B90-2149-9D3E-479A46B6B7A6}" srcId="{EB24C97F-D0D6-7E4E-995B-6771D260EB5A}" destId="{C55541FB-82D8-234C-937A-A3672886FD8A}" srcOrd="0" destOrd="0" parTransId="{3BD67FBA-AC98-8140-9C02-F4BC1F2A6D71}" sibTransId="{BCE0EB79-3342-2641-AE19-9A6A6E2531DD}"/>
    <dgm:cxn modelId="{60DEC0C3-F253-DC41-B7B5-87711C3DEC07}" type="presParOf" srcId="{0F2D9AFC-F40C-FE45-9FAE-BF96321A4288}" destId="{E8E3C0DB-6571-A245-AF04-4BECADDE9D24}" srcOrd="0" destOrd="0" presId="urn:microsoft.com/office/officeart/2005/8/layout/cycle3"/>
    <dgm:cxn modelId="{1B58AC22-34A6-B347-B9AB-D082E9487151}" type="presParOf" srcId="{E8E3C0DB-6571-A245-AF04-4BECADDE9D24}" destId="{17257949-0067-C84F-A3E5-59D4995C3F7B}" srcOrd="0" destOrd="0" presId="urn:microsoft.com/office/officeart/2005/8/layout/cycle3"/>
    <dgm:cxn modelId="{D252F683-A9DB-5A45-B28A-635C70B18766}" type="presParOf" srcId="{E8E3C0DB-6571-A245-AF04-4BECADDE9D24}" destId="{8F22094E-C7FC-A94E-AC92-BA540439FDA6}" srcOrd="1" destOrd="0" presId="urn:microsoft.com/office/officeart/2005/8/layout/cycle3"/>
    <dgm:cxn modelId="{839ED230-650B-5F41-90B5-5E41DA3DE65D}" type="presParOf" srcId="{E8E3C0DB-6571-A245-AF04-4BECADDE9D24}" destId="{887552CF-1C32-CC48-8CE9-D827EA50BEA1}" srcOrd="2" destOrd="0" presId="urn:microsoft.com/office/officeart/2005/8/layout/cycle3"/>
    <dgm:cxn modelId="{B0DAFF7B-245C-E24B-820F-406625F02FF7}" type="presParOf" srcId="{E8E3C0DB-6571-A245-AF04-4BECADDE9D24}" destId="{940DC754-1A17-EF49-A285-F4CAAEF8648F}" srcOrd="3" destOrd="0" presId="urn:microsoft.com/office/officeart/2005/8/layout/cycle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1EEF9BD2-B3E2-F04E-BE43-34DEADC45E67}" type="doc">
      <dgm:prSet loTypeId="urn:microsoft.com/office/officeart/2005/8/layout/default" loCatId="" qsTypeId="urn:microsoft.com/office/officeart/2005/8/quickstyle/simple4" qsCatId="simple" csTypeId="urn:microsoft.com/office/officeart/2005/8/colors/accent1_2" csCatId="accent1" phldr="1"/>
      <dgm:spPr/>
      <dgm:t>
        <a:bodyPr/>
        <a:lstStyle/>
        <a:p>
          <a:endParaRPr lang="en-US"/>
        </a:p>
      </dgm:t>
    </dgm:pt>
    <dgm:pt modelId="{BAB9EF11-0A3E-1A4E-9BFB-B59AF864434D}">
      <dgm:prSet phldrT="[Text]"/>
      <dgm:spPr/>
      <dgm:t>
        <a:bodyPr/>
        <a:lstStyle/>
        <a:p>
          <a:r>
            <a:rPr lang="en-US" dirty="0" smtClean="0"/>
            <a:t>Assure Quality </a:t>
          </a:r>
          <a:endParaRPr lang="en-US" dirty="0"/>
        </a:p>
      </dgm:t>
    </dgm:pt>
    <dgm:pt modelId="{732FD236-6967-D247-B35F-93066180A5AE}" type="parTrans" cxnId="{A160FA1A-6107-654F-B24B-20B56C31D786}">
      <dgm:prSet/>
      <dgm:spPr/>
      <dgm:t>
        <a:bodyPr/>
        <a:lstStyle/>
        <a:p>
          <a:endParaRPr lang="en-US"/>
        </a:p>
      </dgm:t>
    </dgm:pt>
    <dgm:pt modelId="{B53F3A1C-704C-7C4B-AA98-657B6B006F71}" type="sibTrans" cxnId="{A160FA1A-6107-654F-B24B-20B56C31D786}">
      <dgm:prSet/>
      <dgm:spPr/>
      <dgm:t>
        <a:bodyPr/>
        <a:lstStyle/>
        <a:p>
          <a:endParaRPr lang="en-US"/>
        </a:p>
      </dgm:t>
    </dgm:pt>
    <dgm:pt modelId="{D03490DD-936A-734C-8C4D-ED943D86E418}">
      <dgm:prSet phldrT="[Text]"/>
      <dgm:spPr/>
      <dgm:t>
        <a:bodyPr/>
        <a:lstStyle/>
        <a:p>
          <a:r>
            <a:rPr lang="en-US" dirty="0" smtClean="0"/>
            <a:t>Standard and control in each process</a:t>
          </a:r>
          <a:endParaRPr lang="en-US" dirty="0"/>
        </a:p>
      </dgm:t>
    </dgm:pt>
    <dgm:pt modelId="{B2A20712-31E1-0C4E-9426-C4577ACFF7AC}" type="parTrans" cxnId="{6A2F1458-8F54-0341-AB35-63D6F8194755}">
      <dgm:prSet/>
      <dgm:spPr/>
      <dgm:t>
        <a:bodyPr/>
        <a:lstStyle/>
        <a:p>
          <a:endParaRPr lang="en-US"/>
        </a:p>
      </dgm:t>
    </dgm:pt>
    <dgm:pt modelId="{25638107-6C78-4444-8537-02E6B01B4A8C}" type="sibTrans" cxnId="{6A2F1458-8F54-0341-AB35-63D6F8194755}">
      <dgm:prSet/>
      <dgm:spPr/>
      <dgm:t>
        <a:bodyPr/>
        <a:lstStyle/>
        <a:p>
          <a:endParaRPr lang="en-US"/>
        </a:p>
      </dgm:t>
    </dgm:pt>
    <dgm:pt modelId="{28F8C4CC-D1CE-3946-946E-4F90312FECD3}">
      <dgm:prSet phldrT="[Text]"/>
      <dgm:spPr/>
      <dgm:t>
        <a:bodyPr/>
        <a:lstStyle/>
        <a:p>
          <a:r>
            <a:rPr lang="en-US" dirty="0" smtClean="0"/>
            <a:t>Specialization and lower cost</a:t>
          </a:r>
          <a:endParaRPr lang="en-US" dirty="0"/>
        </a:p>
      </dgm:t>
    </dgm:pt>
    <dgm:pt modelId="{9DAEA640-B6FB-9449-8FCC-69D1103456C0}" type="parTrans" cxnId="{7BD6780F-D73D-A54B-AB72-399F22C4A266}">
      <dgm:prSet/>
      <dgm:spPr/>
      <dgm:t>
        <a:bodyPr/>
        <a:lstStyle/>
        <a:p>
          <a:endParaRPr lang="en-US"/>
        </a:p>
      </dgm:t>
    </dgm:pt>
    <dgm:pt modelId="{904634B0-E084-F64F-8AFB-D29955097C23}" type="sibTrans" cxnId="{7BD6780F-D73D-A54B-AB72-399F22C4A266}">
      <dgm:prSet/>
      <dgm:spPr/>
      <dgm:t>
        <a:bodyPr/>
        <a:lstStyle/>
        <a:p>
          <a:endParaRPr lang="en-US"/>
        </a:p>
      </dgm:t>
    </dgm:pt>
    <dgm:pt modelId="{3A405A1E-25F2-F948-AF02-C5C933760715}">
      <dgm:prSet phldrT="[Text]"/>
      <dgm:spPr/>
      <dgm:t>
        <a:bodyPr/>
        <a:lstStyle/>
        <a:p>
          <a:r>
            <a:rPr lang="en-US" dirty="0" smtClean="0"/>
            <a:t>Low price</a:t>
          </a:r>
          <a:endParaRPr lang="en-US" dirty="0"/>
        </a:p>
      </dgm:t>
    </dgm:pt>
    <dgm:pt modelId="{1E8D9E73-B306-7342-ADAE-E28121256822}" type="parTrans" cxnId="{D9194EB5-2E91-AF44-B878-104373CAE93D}">
      <dgm:prSet/>
      <dgm:spPr/>
      <dgm:t>
        <a:bodyPr/>
        <a:lstStyle/>
        <a:p>
          <a:endParaRPr lang="en-US"/>
        </a:p>
      </dgm:t>
    </dgm:pt>
    <dgm:pt modelId="{B11AE863-2189-B54E-B5CE-FA115B0733E5}" type="sibTrans" cxnId="{D9194EB5-2E91-AF44-B878-104373CAE93D}">
      <dgm:prSet/>
      <dgm:spPr/>
      <dgm:t>
        <a:bodyPr/>
        <a:lstStyle/>
        <a:p>
          <a:endParaRPr lang="en-US"/>
        </a:p>
      </dgm:t>
    </dgm:pt>
    <dgm:pt modelId="{523D9856-A10A-0F45-B4E5-B39731CF62C8}" type="pres">
      <dgm:prSet presAssocID="{1EEF9BD2-B3E2-F04E-BE43-34DEADC45E67}" presName="diagram" presStyleCnt="0">
        <dgm:presLayoutVars>
          <dgm:dir/>
          <dgm:resizeHandles val="exact"/>
        </dgm:presLayoutVars>
      </dgm:prSet>
      <dgm:spPr/>
      <dgm:t>
        <a:bodyPr/>
        <a:lstStyle/>
        <a:p>
          <a:endParaRPr lang="en-US"/>
        </a:p>
      </dgm:t>
    </dgm:pt>
    <dgm:pt modelId="{B9F2114C-89EA-9846-AA57-25A9A2586F1C}" type="pres">
      <dgm:prSet presAssocID="{BAB9EF11-0A3E-1A4E-9BFB-B59AF864434D}" presName="node" presStyleLbl="node1" presStyleIdx="0" presStyleCnt="4">
        <dgm:presLayoutVars>
          <dgm:bulletEnabled val="1"/>
        </dgm:presLayoutVars>
      </dgm:prSet>
      <dgm:spPr/>
      <dgm:t>
        <a:bodyPr/>
        <a:lstStyle/>
        <a:p>
          <a:endParaRPr lang="en-US"/>
        </a:p>
      </dgm:t>
    </dgm:pt>
    <dgm:pt modelId="{ADB67F62-2A78-DD4F-BFE0-D6625A74EB43}" type="pres">
      <dgm:prSet presAssocID="{B53F3A1C-704C-7C4B-AA98-657B6B006F71}" presName="sibTrans" presStyleCnt="0"/>
      <dgm:spPr/>
    </dgm:pt>
    <dgm:pt modelId="{B8BB638E-2BEC-0E45-8616-D32DE450F16D}" type="pres">
      <dgm:prSet presAssocID="{D03490DD-936A-734C-8C4D-ED943D86E418}" presName="node" presStyleLbl="node1" presStyleIdx="1" presStyleCnt="4">
        <dgm:presLayoutVars>
          <dgm:bulletEnabled val="1"/>
        </dgm:presLayoutVars>
      </dgm:prSet>
      <dgm:spPr/>
      <dgm:t>
        <a:bodyPr/>
        <a:lstStyle/>
        <a:p>
          <a:endParaRPr lang="en-US"/>
        </a:p>
      </dgm:t>
    </dgm:pt>
    <dgm:pt modelId="{7D9664DF-3F7A-F644-9471-7E218629AAC6}" type="pres">
      <dgm:prSet presAssocID="{25638107-6C78-4444-8537-02E6B01B4A8C}" presName="sibTrans" presStyleCnt="0"/>
      <dgm:spPr/>
    </dgm:pt>
    <dgm:pt modelId="{2A5A51C0-EE23-4A49-9BA6-AE17436C9C71}" type="pres">
      <dgm:prSet presAssocID="{28F8C4CC-D1CE-3946-946E-4F90312FECD3}" presName="node" presStyleLbl="node1" presStyleIdx="2" presStyleCnt="4">
        <dgm:presLayoutVars>
          <dgm:bulletEnabled val="1"/>
        </dgm:presLayoutVars>
      </dgm:prSet>
      <dgm:spPr/>
      <dgm:t>
        <a:bodyPr/>
        <a:lstStyle/>
        <a:p>
          <a:endParaRPr lang="en-US"/>
        </a:p>
      </dgm:t>
    </dgm:pt>
    <dgm:pt modelId="{60DAB33F-B9AC-BB4A-9E94-04B72E0BFC39}" type="pres">
      <dgm:prSet presAssocID="{904634B0-E084-F64F-8AFB-D29955097C23}" presName="sibTrans" presStyleCnt="0"/>
      <dgm:spPr/>
    </dgm:pt>
    <dgm:pt modelId="{47A347C8-7B62-A74B-B893-1BD6ECD58898}" type="pres">
      <dgm:prSet presAssocID="{3A405A1E-25F2-F948-AF02-C5C933760715}" presName="node" presStyleLbl="node1" presStyleIdx="3" presStyleCnt="4">
        <dgm:presLayoutVars>
          <dgm:bulletEnabled val="1"/>
        </dgm:presLayoutVars>
      </dgm:prSet>
      <dgm:spPr/>
      <dgm:t>
        <a:bodyPr/>
        <a:lstStyle/>
        <a:p>
          <a:endParaRPr lang="en-US"/>
        </a:p>
      </dgm:t>
    </dgm:pt>
  </dgm:ptLst>
  <dgm:cxnLst>
    <dgm:cxn modelId="{D9194EB5-2E91-AF44-B878-104373CAE93D}" srcId="{1EEF9BD2-B3E2-F04E-BE43-34DEADC45E67}" destId="{3A405A1E-25F2-F948-AF02-C5C933760715}" srcOrd="3" destOrd="0" parTransId="{1E8D9E73-B306-7342-ADAE-E28121256822}" sibTransId="{B11AE863-2189-B54E-B5CE-FA115B0733E5}"/>
    <dgm:cxn modelId="{7BD6780F-D73D-A54B-AB72-399F22C4A266}" srcId="{1EEF9BD2-B3E2-F04E-BE43-34DEADC45E67}" destId="{28F8C4CC-D1CE-3946-946E-4F90312FECD3}" srcOrd="2" destOrd="0" parTransId="{9DAEA640-B6FB-9449-8FCC-69D1103456C0}" sibTransId="{904634B0-E084-F64F-8AFB-D29955097C23}"/>
    <dgm:cxn modelId="{F2F14733-81E9-0F42-A464-242BAF3B1994}" type="presOf" srcId="{D03490DD-936A-734C-8C4D-ED943D86E418}" destId="{B8BB638E-2BEC-0E45-8616-D32DE450F16D}" srcOrd="0" destOrd="0" presId="urn:microsoft.com/office/officeart/2005/8/layout/default"/>
    <dgm:cxn modelId="{6A2F1458-8F54-0341-AB35-63D6F8194755}" srcId="{1EEF9BD2-B3E2-F04E-BE43-34DEADC45E67}" destId="{D03490DD-936A-734C-8C4D-ED943D86E418}" srcOrd="1" destOrd="0" parTransId="{B2A20712-31E1-0C4E-9426-C4577ACFF7AC}" sibTransId="{25638107-6C78-4444-8537-02E6B01B4A8C}"/>
    <dgm:cxn modelId="{52FAEDEA-771E-A74E-9229-B2B5D6470A8B}" type="presOf" srcId="{BAB9EF11-0A3E-1A4E-9BFB-B59AF864434D}" destId="{B9F2114C-89EA-9846-AA57-25A9A2586F1C}" srcOrd="0" destOrd="0" presId="urn:microsoft.com/office/officeart/2005/8/layout/default"/>
    <dgm:cxn modelId="{1513BDAE-A73D-7E46-A4FB-FB5556B19B55}" type="presOf" srcId="{3A405A1E-25F2-F948-AF02-C5C933760715}" destId="{47A347C8-7B62-A74B-B893-1BD6ECD58898}" srcOrd="0" destOrd="0" presId="urn:microsoft.com/office/officeart/2005/8/layout/default"/>
    <dgm:cxn modelId="{A160FA1A-6107-654F-B24B-20B56C31D786}" srcId="{1EEF9BD2-B3E2-F04E-BE43-34DEADC45E67}" destId="{BAB9EF11-0A3E-1A4E-9BFB-B59AF864434D}" srcOrd="0" destOrd="0" parTransId="{732FD236-6967-D247-B35F-93066180A5AE}" sibTransId="{B53F3A1C-704C-7C4B-AA98-657B6B006F71}"/>
    <dgm:cxn modelId="{C76BCB40-180B-1442-8B17-BECD84147555}" type="presOf" srcId="{28F8C4CC-D1CE-3946-946E-4F90312FECD3}" destId="{2A5A51C0-EE23-4A49-9BA6-AE17436C9C71}" srcOrd="0" destOrd="0" presId="urn:microsoft.com/office/officeart/2005/8/layout/default"/>
    <dgm:cxn modelId="{CA8AC52A-B107-C949-97A2-22C76F8AEA7D}" type="presOf" srcId="{1EEF9BD2-B3E2-F04E-BE43-34DEADC45E67}" destId="{523D9856-A10A-0F45-B4E5-B39731CF62C8}" srcOrd="0" destOrd="0" presId="urn:microsoft.com/office/officeart/2005/8/layout/default"/>
    <dgm:cxn modelId="{EC3D7DB5-DCBC-9E4F-8E2B-5D8EC204F38D}" type="presParOf" srcId="{523D9856-A10A-0F45-B4E5-B39731CF62C8}" destId="{B9F2114C-89EA-9846-AA57-25A9A2586F1C}" srcOrd="0" destOrd="0" presId="urn:microsoft.com/office/officeart/2005/8/layout/default"/>
    <dgm:cxn modelId="{BD7C06AB-183C-B04B-8937-34102C1D9C58}" type="presParOf" srcId="{523D9856-A10A-0F45-B4E5-B39731CF62C8}" destId="{ADB67F62-2A78-DD4F-BFE0-D6625A74EB43}" srcOrd="1" destOrd="0" presId="urn:microsoft.com/office/officeart/2005/8/layout/default"/>
    <dgm:cxn modelId="{C125275D-6785-DF42-A9FB-D08536295F59}" type="presParOf" srcId="{523D9856-A10A-0F45-B4E5-B39731CF62C8}" destId="{B8BB638E-2BEC-0E45-8616-D32DE450F16D}" srcOrd="2" destOrd="0" presId="urn:microsoft.com/office/officeart/2005/8/layout/default"/>
    <dgm:cxn modelId="{B0818B6F-23B6-1845-9F2D-314BB1735DC1}" type="presParOf" srcId="{523D9856-A10A-0F45-B4E5-B39731CF62C8}" destId="{7D9664DF-3F7A-F644-9471-7E218629AAC6}" srcOrd="3" destOrd="0" presId="urn:microsoft.com/office/officeart/2005/8/layout/default"/>
    <dgm:cxn modelId="{BFF180DE-C97E-0E45-9AD3-D456C6A27037}" type="presParOf" srcId="{523D9856-A10A-0F45-B4E5-B39731CF62C8}" destId="{2A5A51C0-EE23-4A49-9BA6-AE17436C9C71}" srcOrd="4" destOrd="0" presId="urn:microsoft.com/office/officeart/2005/8/layout/default"/>
    <dgm:cxn modelId="{B2336B70-9B7C-DB4F-A45D-4F2C602F92EA}" type="presParOf" srcId="{523D9856-A10A-0F45-B4E5-B39731CF62C8}" destId="{60DAB33F-B9AC-BB4A-9E94-04B72E0BFC39}" srcOrd="5" destOrd="0" presId="urn:microsoft.com/office/officeart/2005/8/layout/default"/>
    <dgm:cxn modelId="{BD5B5B6A-BFD2-CD44-9281-DE9047FFD62D}" type="presParOf" srcId="{523D9856-A10A-0F45-B4E5-B39731CF62C8}" destId="{47A347C8-7B62-A74B-B893-1BD6ECD58898}" srcOrd="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B32F8E40-83E9-624B-9DFD-ED2A7C63225B}" type="doc">
      <dgm:prSet loTypeId="urn:microsoft.com/office/officeart/2008/layout/VerticalCurvedList" loCatId="" qsTypeId="urn:microsoft.com/office/officeart/2005/8/quickstyle/simple5" qsCatId="simple" csTypeId="urn:microsoft.com/office/officeart/2005/8/colors/accent1_2" csCatId="accent1" phldr="1"/>
      <dgm:spPr/>
      <dgm:t>
        <a:bodyPr/>
        <a:lstStyle/>
        <a:p>
          <a:endParaRPr lang="en-US"/>
        </a:p>
      </dgm:t>
    </dgm:pt>
    <dgm:pt modelId="{F9804687-D20E-9047-9C0B-24014B270594}">
      <dgm:prSet phldrT="[Text]"/>
      <dgm:spPr/>
      <dgm:t>
        <a:bodyPr/>
        <a:lstStyle/>
        <a:p>
          <a:r>
            <a:rPr lang="en-US" dirty="0" smtClean="0"/>
            <a:t>Take advantage over farmer</a:t>
          </a:r>
          <a:endParaRPr lang="en-US" dirty="0"/>
        </a:p>
      </dgm:t>
    </dgm:pt>
    <dgm:pt modelId="{65264594-A832-844E-AD75-D3DEA9675E48}" type="parTrans" cxnId="{EA231506-4D5F-6645-8805-7A9DB53E07F8}">
      <dgm:prSet/>
      <dgm:spPr/>
      <dgm:t>
        <a:bodyPr/>
        <a:lstStyle/>
        <a:p>
          <a:endParaRPr lang="en-US"/>
        </a:p>
      </dgm:t>
    </dgm:pt>
    <dgm:pt modelId="{0B2799E2-F022-A743-9CA9-7296D2A56620}" type="sibTrans" cxnId="{EA231506-4D5F-6645-8805-7A9DB53E07F8}">
      <dgm:prSet/>
      <dgm:spPr/>
      <dgm:t>
        <a:bodyPr/>
        <a:lstStyle/>
        <a:p>
          <a:endParaRPr lang="en-US"/>
        </a:p>
      </dgm:t>
    </dgm:pt>
    <dgm:pt modelId="{39EEB55A-27A4-AD4E-9A9C-9501BC51C72F}">
      <dgm:prSet phldrT="[Text]"/>
      <dgm:spPr/>
      <dgm:t>
        <a:bodyPr/>
        <a:lstStyle/>
        <a:p>
          <a:r>
            <a:rPr lang="en-US" dirty="0" smtClean="0"/>
            <a:t>Monopoly pricing</a:t>
          </a:r>
          <a:endParaRPr lang="en-US" dirty="0"/>
        </a:p>
      </dgm:t>
    </dgm:pt>
    <dgm:pt modelId="{A5A2257F-81CE-8340-AE49-D25F5F27C3DC}" type="parTrans" cxnId="{54D062C6-3A7F-214C-B1EB-8F5B72251537}">
      <dgm:prSet/>
      <dgm:spPr/>
      <dgm:t>
        <a:bodyPr/>
        <a:lstStyle/>
        <a:p>
          <a:endParaRPr lang="en-US"/>
        </a:p>
      </dgm:t>
    </dgm:pt>
    <dgm:pt modelId="{CDAFFE9B-7CB9-124A-9D6E-E3CD7522AB6D}" type="sibTrans" cxnId="{54D062C6-3A7F-214C-B1EB-8F5B72251537}">
      <dgm:prSet/>
      <dgm:spPr/>
      <dgm:t>
        <a:bodyPr/>
        <a:lstStyle/>
        <a:p>
          <a:endParaRPr lang="en-US"/>
        </a:p>
      </dgm:t>
    </dgm:pt>
    <dgm:pt modelId="{72448350-10C7-144A-8090-851245250008}">
      <dgm:prSet phldrT="[Text]"/>
      <dgm:spPr/>
      <dgm:t>
        <a:bodyPr/>
        <a:lstStyle/>
        <a:p>
          <a:r>
            <a:rPr lang="en-US" dirty="0" smtClean="0"/>
            <a:t>Asymmetric information</a:t>
          </a:r>
          <a:endParaRPr lang="en-US" dirty="0"/>
        </a:p>
      </dgm:t>
    </dgm:pt>
    <dgm:pt modelId="{BA6217CB-95D0-5047-BAFD-364BBC28689F}" type="parTrans" cxnId="{91EF00C0-9C2D-074E-9CDE-D19C4B49A397}">
      <dgm:prSet/>
      <dgm:spPr/>
      <dgm:t>
        <a:bodyPr/>
        <a:lstStyle/>
        <a:p>
          <a:endParaRPr lang="en-US"/>
        </a:p>
      </dgm:t>
    </dgm:pt>
    <dgm:pt modelId="{EEA095A3-EBAB-2547-83FA-B13B34AF007F}" type="sibTrans" cxnId="{91EF00C0-9C2D-074E-9CDE-D19C4B49A397}">
      <dgm:prSet/>
      <dgm:spPr/>
      <dgm:t>
        <a:bodyPr/>
        <a:lstStyle/>
        <a:p>
          <a:endParaRPr lang="en-US"/>
        </a:p>
      </dgm:t>
    </dgm:pt>
    <dgm:pt modelId="{B37205A6-4422-9E46-AC4A-9140A7E6A478}" type="pres">
      <dgm:prSet presAssocID="{B32F8E40-83E9-624B-9DFD-ED2A7C63225B}" presName="Name0" presStyleCnt="0">
        <dgm:presLayoutVars>
          <dgm:chMax val="7"/>
          <dgm:chPref val="7"/>
          <dgm:dir/>
        </dgm:presLayoutVars>
      </dgm:prSet>
      <dgm:spPr/>
      <dgm:t>
        <a:bodyPr/>
        <a:lstStyle/>
        <a:p>
          <a:endParaRPr lang="th-TH"/>
        </a:p>
      </dgm:t>
    </dgm:pt>
    <dgm:pt modelId="{5F009A12-059D-0D45-8DF3-4931D960A9F6}" type="pres">
      <dgm:prSet presAssocID="{B32F8E40-83E9-624B-9DFD-ED2A7C63225B}" presName="Name1" presStyleCnt="0"/>
      <dgm:spPr/>
    </dgm:pt>
    <dgm:pt modelId="{05057AA9-F7F6-304C-AC74-AAD5CB65FEDF}" type="pres">
      <dgm:prSet presAssocID="{B32F8E40-83E9-624B-9DFD-ED2A7C63225B}" presName="cycle" presStyleCnt="0"/>
      <dgm:spPr/>
    </dgm:pt>
    <dgm:pt modelId="{653FDA93-0F7C-E24D-B565-EC5F8D5DDD09}" type="pres">
      <dgm:prSet presAssocID="{B32F8E40-83E9-624B-9DFD-ED2A7C63225B}" presName="srcNode" presStyleLbl="node1" presStyleIdx="0" presStyleCnt="3"/>
      <dgm:spPr/>
    </dgm:pt>
    <dgm:pt modelId="{A325DBFD-F210-C34B-A301-877843E84234}" type="pres">
      <dgm:prSet presAssocID="{B32F8E40-83E9-624B-9DFD-ED2A7C63225B}" presName="conn" presStyleLbl="parChTrans1D2" presStyleIdx="0" presStyleCnt="1"/>
      <dgm:spPr/>
      <dgm:t>
        <a:bodyPr/>
        <a:lstStyle/>
        <a:p>
          <a:endParaRPr lang="th-TH"/>
        </a:p>
      </dgm:t>
    </dgm:pt>
    <dgm:pt modelId="{D6F50B9B-306F-7045-AB10-ADEEB6F78794}" type="pres">
      <dgm:prSet presAssocID="{B32F8E40-83E9-624B-9DFD-ED2A7C63225B}" presName="extraNode" presStyleLbl="node1" presStyleIdx="0" presStyleCnt="3"/>
      <dgm:spPr/>
    </dgm:pt>
    <dgm:pt modelId="{CF515730-A0F1-1E44-BEF7-CF3F694BA78A}" type="pres">
      <dgm:prSet presAssocID="{B32F8E40-83E9-624B-9DFD-ED2A7C63225B}" presName="dstNode" presStyleLbl="node1" presStyleIdx="0" presStyleCnt="3"/>
      <dgm:spPr/>
    </dgm:pt>
    <dgm:pt modelId="{BF701E0C-AF6A-8A42-B548-CAF8FD5229A6}" type="pres">
      <dgm:prSet presAssocID="{F9804687-D20E-9047-9C0B-24014B270594}" presName="text_1" presStyleLbl="node1" presStyleIdx="0" presStyleCnt="3">
        <dgm:presLayoutVars>
          <dgm:bulletEnabled val="1"/>
        </dgm:presLayoutVars>
      </dgm:prSet>
      <dgm:spPr/>
      <dgm:t>
        <a:bodyPr/>
        <a:lstStyle/>
        <a:p>
          <a:endParaRPr lang="en-US"/>
        </a:p>
      </dgm:t>
    </dgm:pt>
    <dgm:pt modelId="{7620B12B-7D9D-A64D-A5F8-DEF1CA430EE9}" type="pres">
      <dgm:prSet presAssocID="{F9804687-D20E-9047-9C0B-24014B270594}" presName="accent_1" presStyleCnt="0"/>
      <dgm:spPr/>
    </dgm:pt>
    <dgm:pt modelId="{41719FC0-5F92-7443-922A-AF61BF3B325F}" type="pres">
      <dgm:prSet presAssocID="{F9804687-D20E-9047-9C0B-24014B270594}" presName="accentRepeatNode" presStyleLbl="solidFgAcc1" presStyleIdx="0" presStyleCnt="3"/>
      <dgm:spPr/>
    </dgm:pt>
    <dgm:pt modelId="{4D7216AF-9E3D-744B-948D-C9B6DF0D79B8}" type="pres">
      <dgm:prSet presAssocID="{39EEB55A-27A4-AD4E-9A9C-9501BC51C72F}" presName="text_2" presStyleLbl="node1" presStyleIdx="1" presStyleCnt="3">
        <dgm:presLayoutVars>
          <dgm:bulletEnabled val="1"/>
        </dgm:presLayoutVars>
      </dgm:prSet>
      <dgm:spPr/>
      <dgm:t>
        <a:bodyPr/>
        <a:lstStyle/>
        <a:p>
          <a:endParaRPr lang="en-US"/>
        </a:p>
      </dgm:t>
    </dgm:pt>
    <dgm:pt modelId="{5867B183-0717-FF49-A54A-17E7D148599B}" type="pres">
      <dgm:prSet presAssocID="{39EEB55A-27A4-AD4E-9A9C-9501BC51C72F}" presName="accent_2" presStyleCnt="0"/>
      <dgm:spPr/>
    </dgm:pt>
    <dgm:pt modelId="{AE1ABCCF-7BC4-2346-B5D2-311840138E20}" type="pres">
      <dgm:prSet presAssocID="{39EEB55A-27A4-AD4E-9A9C-9501BC51C72F}" presName="accentRepeatNode" presStyleLbl="solidFgAcc1" presStyleIdx="1" presStyleCnt="3"/>
      <dgm:spPr/>
    </dgm:pt>
    <dgm:pt modelId="{D42EC7C3-C9E1-9049-A772-DC5C10352788}" type="pres">
      <dgm:prSet presAssocID="{72448350-10C7-144A-8090-851245250008}" presName="text_3" presStyleLbl="node1" presStyleIdx="2" presStyleCnt="3">
        <dgm:presLayoutVars>
          <dgm:bulletEnabled val="1"/>
        </dgm:presLayoutVars>
      </dgm:prSet>
      <dgm:spPr/>
      <dgm:t>
        <a:bodyPr/>
        <a:lstStyle/>
        <a:p>
          <a:endParaRPr lang="en-US"/>
        </a:p>
      </dgm:t>
    </dgm:pt>
    <dgm:pt modelId="{8141FCB6-848D-E545-9096-143F6A486084}" type="pres">
      <dgm:prSet presAssocID="{72448350-10C7-144A-8090-851245250008}" presName="accent_3" presStyleCnt="0"/>
      <dgm:spPr/>
    </dgm:pt>
    <dgm:pt modelId="{DD343FE2-ACD0-3E46-BDC6-5A11191A4B91}" type="pres">
      <dgm:prSet presAssocID="{72448350-10C7-144A-8090-851245250008}" presName="accentRepeatNode" presStyleLbl="solidFgAcc1" presStyleIdx="2" presStyleCnt="3"/>
      <dgm:spPr/>
    </dgm:pt>
  </dgm:ptLst>
  <dgm:cxnLst>
    <dgm:cxn modelId="{18845C49-29D2-8C46-817C-D4812AE37C37}" type="presOf" srcId="{B32F8E40-83E9-624B-9DFD-ED2A7C63225B}" destId="{B37205A6-4422-9E46-AC4A-9140A7E6A478}" srcOrd="0" destOrd="0" presId="urn:microsoft.com/office/officeart/2008/layout/VerticalCurvedList"/>
    <dgm:cxn modelId="{5D529FBE-9AD5-1740-89DB-826B779850C2}" type="presOf" srcId="{72448350-10C7-144A-8090-851245250008}" destId="{D42EC7C3-C9E1-9049-A772-DC5C10352788}" srcOrd="0" destOrd="0" presId="urn:microsoft.com/office/officeart/2008/layout/VerticalCurvedList"/>
    <dgm:cxn modelId="{91EF00C0-9C2D-074E-9CDE-D19C4B49A397}" srcId="{B32F8E40-83E9-624B-9DFD-ED2A7C63225B}" destId="{72448350-10C7-144A-8090-851245250008}" srcOrd="2" destOrd="0" parTransId="{BA6217CB-95D0-5047-BAFD-364BBC28689F}" sibTransId="{EEA095A3-EBAB-2547-83FA-B13B34AF007F}"/>
    <dgm:cxn modelId="{54D062C6-3A7F-214C-B1EB-8F5B72251537}" srcId="{B32F8E40-83E9-624B-9DFD-ED2A7C63225B}" destId="{39EEB55A-27A4-AD4E-9A9C-9501BC51C72F}" srcOrd="1" destOrd="0" parTransId="{A5A2257F-81CE-8340-AE49-D25F5F27C3DC}" sibTransId="{CDAFFE9B-7CB9-124A-9D6E-E3CD7522AB6D}"/>
    <dgm:cxn modelId="{4660EC24-98E4-414C-83BD-0F4A792FBF7B}" type="presOf" srcId="{0B2799E2-F022-A743-9CA9-7296D2A56620}" destId="{A325DBFD-F210-C34B-A301-877843E84234}" srcOrd="0" destOrd="0" presId="urn:microsoft.com/office/officeart/2008/layout/VerticalCurvedList"/>
    <dgm:cxn modelId="{7690C36A-23A2-D54D-AEEA-E6DB5E1F4991}" type="presOf" srcId="{39EEB55A-27A4-AD4E-9A9C-9501BC51C72F}" destId="{4D7216AF-9E3D-744B-948D-C9B6DF0D79B8}" srcOrd="0" destOrd="0" presId="urn:microsoft.com/office/officeart/2008/layout/VerticalCurvedList"/>
    <dgm:cxn modelId="{EA231506-4D5F-6645-8805-7A9DB53E07F8}" srcId="{B32F8E40-83E9-624B-9DFD-ED2A7C63225B}" destId="{F9804687-D20E-9047-9C0B-24014B270594}" srcOrd="0" destOrd="0" parTransId="{65264594-A832-844E-AD75-D3DEA9675E48}" sibTransId="{0B2799E2-F022-A743-9CA9-7296D2A56620}"/>
    <dgm:cxn modelId="{05A11BB4-AD6F-FD43-BB84-39D2236A6DB9}" type="presOf" srcId="{F9804687-D20E-9047-9C0B-24014B270594}" destId="{BF701E0C-AF6A-8A42-B548-CAF8FD5229A6}" srcOrd="0" destOrd="0" presId="urn:microsoft.com/office/officeart/2008/layout/VerticalCurvedList"/>
    <dgm:cxn modelId="{3DD2757A-FEC2-B844-8FF4-811054AE8E6B}" type="presParOf" srcId="{B37205A6-4422-9E46-AC4A-9140A7E6A478}" destId="{5F009A12-059D-0D45-8DF3-4931D960A9F6}" srcOrd="0" destOrd="0" presId="urn:microsoft.com/office/officeart/2008/layout/VerticalCurvedList"/>
    <dgm:cxn modelId="{8E272F17-90CA-1A49-9AA8-1AD523004988}" type="presParOf" srcId="{5F009A12-059D-0D45-8DF3-4931D960A9F6}" destId="{05057AA9-F7F6-304C-AC74-AAD5CB65FEDF}" srcOrd="0" destOrd="0" presId="urn:microsoft.com/office/officeart/2008/layout/VerticalCurvedList"/>
    <dgm:cxn modelId="{1A8B32FF-871F-6845-8B4F-2E9E72525BAD}" type="presParOf" srcId="{05057AA9-F7F6-304C-AC74-AAD5CB65FEDF}" destId="{653FDA93-0F7C-E24D-B565-EC5F8D5DDD09}" srcOrd="0" destOrd="0" presId="urn:microsoft.com/office/officeart/2008/layout/VerticalCurvedList"/>
    <dgm:cxn modelId="{C69F4DCE-1160-C945-9E71-D12216AE11D3}" type="presParOf" srcId="{05057AA9-F7F6-304C-AC74-AAD5CB65FEDF}" destId="{A325DBFD-F210-C34B-A301-877843E84234}" srcOrd="1" destOrd="0" presId="urn:microsoft.com/office/officeart/2008/layout/VerticalCurvedList"/>
    <dgm:cxn modelId="{5E4C56A7-F987-5142-AF0C-475A21CFF908}" type="presParOf" srcId="{05057AA9-F7F6-304C-AC74-AAD5CB65FEDF}" destId="{D6F50B9B-306F-7045-AB10-ADEEB6F78794}" srcOrd="2" destOrd="0" presId="urn:microsoft.com/office/officeart/2008/layout/VerticalCurvedList"/>
    <dgm:cxn modelId="{22201A59-CB02-C64E-AB21-3F67D9FA4609}" type="presParOf" srcId="{05057AA9-F7F6-304C-AC74-AAD5CB65FEDF}" destId="{CF515730-A0F1-1E44-BEF7-CF3F694BA78A}" srcOrd="3" destOrd="0" presId="urn:microsoft.com/office/officeart/2008/layout/VerticalCurvedList"/>
    <dgm:cxn modelId="{1799727D-9A3C-CA43-9DA7-0A6CE9EAA97E}" type="presParOf" srcId="{5F009A12-059D-0D45-8DF3-4931D960A9F6}" destId="{BF701E0C-AF6A-8A42-B548-CAF8FD5229A6}" srcOrd="1" destOrd="0" presId="urn:microsoft.com/office/officeart/2008/layout/VerticalCurvedList"/>
    <dgm:cxn modelId="{6B3DACB1-0E49-154D-BAEE-FE192660160F}" type="presParOf" srcId="{5F009A12-059D-0D45-8DF3-4931D960A9F6}" destId="{7620B12B-7D9D-A64D-A5F8-DEF1CA430EE9}" srcOrd="2" destOrd="0" presId="urn:microsoft.com/office/officeart/2008/layout/VerticalCurvedList"/>
    <dgm:cxn modelId="{86CA6B36-09F0-B946-B857-307484A24A40}" type="presParOf" srcId="{7620B12B-7D9D-A64D-A5F8-DEF1CA430EE9}" destId="{41719FC0-5F92-7443-922A-AF61BF3B325F}" srcOrd="0" destOrd="0" presId="urn:microsoft.com/office/officeart/2008/layout/VerticalCurvedList"/>
    <dgm:cxn modelId="{7095BD90-210D-394F-86AE-9C02C05354B1}" type="presParOf" srcId="{5F009A12-059D-0D45-8DF3-4931D960A9F6}" destId="{4D7216AF-9E3D-744B-948D-C9B6DF0D79B8}" srcOrd="3" destOrd="0" presId="urn:microsoft.com/office/officeart/2008/layout/VerticalCurvedList"/>
    <dgm:cxn modelId="{41A68C95-2B96-2C42-8319-50EAF417518F}" type="presParOf" srcId="{5F009A12-059D-0D45-8DF3-4931D960A9F6}" destId="{5867B183-0717-FF49-A54A-17E7D148599B}" srcOrd="4" destOrd="0" presId="urn:microsoft.com/office/officeart/2008/layout/VerticalCurvedList"/>
    <dgm:cxn modelId="{DD007446-C548-E941-B017-E12070D90A6D}" type="presParOf" srcId="{5867B183-0717-FF49-A54A-17E7D148599B}" destId="{AE1ABCCF-7BC4-2346-B5D2-311840138E20}" srcOrd="0" destOrd="0" presId="urn:microsoft.com/office/officeart/2008/layout/VerticalCurvedList"/>
    <dgm:cxn modelId="{0F8E22C1-4B26-4241-8335-9266D0228E70}" type="presParOf" srcId="{5F009A12-059D-0D45-8DF3-4931D960A9F6}" destId="{D42EC7C3-C9E1-9049-A772-DC5C10352788}" srcOrd="5" destOrd="0" presId="urn:microsoft.com/office/officeart/2008/layout/VerticalCurvedList"/>
    <dgm:cxn modelId="{8A277421-9421-8549-8E0A-7E02E8F15212}" type="presParOf" srcId="{5F009A12-059D-0D45-8DF3-4931D960A9F6}" destId="{8141FCB6-848D-E545-9096-143F6A486084}" srcOrd="6" destOrd="0" presId="urn:microsoft.com/office/officeart/2008/layout/VerticalCurvedList"/>
    <dgm:cxn modelId="{80BBBE1A-1F5A-7A43-96A5-F6717C987D5B}" type="presParOf" srcId="{8141FCB6-848D-E545-9096-143F6A486084}" destId="{DD343FE2-ACD0-3E46-BDC6-5A11191A4B91}"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0B7FEFE4-CE11-F24F-8D0B-971EE1C6CD6A}" type="doc">
      <dgm:prSet loTypeId="urn:microsoft.com/office/officeart/2005/8/layout/hList6" loCatId="" qsTypeId="urn:microsoft.com/office/officeart/2005/8/quickstyle/simple4" qsCatId="simple" csTypeId="urn:microsoft.com/office/officeart/2005/8/colors/accent1_2" csCatId="accent1" phldr="1"/>
      <dgm:spPr/>
      <dgm:t>
        <a:bodyPr/>
        <a:lstStyle/>
        <a:p>
          <a:endParaRPr lang="en-US"/>
        </a:p>
      </dgm:t>
    </dgm:pt>
    <dgm:pt modelId="{B57552C6-624E-004D-B0A0-0BDD3D72DB30}">
      <dgm:prSet phldrT="[Text]"/>
      <dgm:spPr/>
      <dgm:t>
        <a:bodyPr/>
        <a:lstStyle/>
        <a:p>
          <a:r>
            <a:rPr lang="en-US" sz="2200" dirty="0" smtClean="0"/>
            <a:t>Producer</a:t>
          </a:r>
          <a:endParaRPr lang="en-US" sz="2200" dirty="0"/>
        </a:p>
      </dgm:t>
    </dgm:pt>
    <dgm:pt modelId="{CE42C916-B2D1-084F-AAD2-5DF3FDFA57CC}" type="parTrans" cxnId="{9CC79378-D713-0B4B-A8B8-B136E44DC060}">
      <dgm:prSet/>
      <dgm:spPr/>
      <dgm:t>
        <a:bodyPr/>
        <a:lstStyle/>
        <a:p>
          <a:endParaRPr lang="en-US"/>
        </a:p>
      </dgm:t>
    </dgm:pt>
    <dgm:pt modelId="{5863957F-355D-D443-B124-6F200C8AF47A}" type="sibTrans" cxnId="{9CC79378-D713-0B4B-A8B8-B136E44DC060}">
      <dgm:prSet/>
      <dgm:spPr/>
      <dgm:t>
        <a:bodyPr/>
        <a:lstStyle/>
        <a:p>
          <a:endParaRPr lang="en-US"/>
        </a:p>
      </dgm:t>
    </dgm:pt>
    <dgm:pt modelId="{11F7DDCC-A602-934A-A00D-3849331ED579}">
      <dgm:prSet phldrT="[Text]" custT="1"/>
      <dgm:spPr/>
      <dgm:t>
        <a:bodyPr/>
        <a:lstStyle/>
        <a:p>
          <a:r>
            <a:rPr lang="en-US" sz="1850" dirty="0" smtClean="0"/>
            <a:t>Standardization lead to contract farming</a:t>
          </a:r>
          <a:endParaRPr lang="en-US" sz="1850" dirty="0"/>
        </a:p>
      </dgm:t>
    </dgm:pt>
    <dgm:pt modelId="{57DC14F3-1670-424F-920A-F92658ABDA30}" type="parTrans" cxnId="{EA6248E5-BA9C-7640-BA11-A5B7BBA1FA6B}">
      <dgm:prSet/>
      <dgm:spPr/>
      <dgm:t>
        <a:bodyPr/>
        <a:lstStyle/>
        <a:p>
          <a:endParaRPr lang="en-US"/>
        </a:p>
      </dgm:t>
    </dgm:pt>
    <dgm:pt modelId="{83CA92A3-B4FB-424B-93E5-114F2BFDC211}" type="sibTrans" cxnId="{EA6248E5-BA9C-7640-BA11-A5B7BBA1FA6B}">
      <dgm:prSet/>
      <dgm:spPr/>
      <dgm:t>
        <a:bodyPr/>
        <a:lstStyle/>
        <a:p>
          <a:endParaRPr lang="en-US"/>
        </a:p>
      </dgm:t>
    </dgm:pt>
    <dgm:pt modelId="{40DDC428-0E6E-964B-8371-10D33EA650FB}">
      <dgm:prSet phldrT="[Text]"/>
      <dgm:spPr/>
      <dgm:t>
        <a:bodyPr/>
        <a:lstStyle/>
        <a:p>
          <a:r>
            <a:rPr lang="en-US" dirty="0" smtClean="0"/>
            <a:t>Farmer</a:t>
          </a:r>
          <a:endParaRPr lang="en-US" dirty="0"/>
        </a:p>
      </dgm:t>
    </dgm:pt>
    <dgm:pt modelId="{2FCFED9C-2F27-3A4E-9301-6218F84AAA1E}" type="parTrans" cxnId="{3A9C02B5-A571-1B4C-A6D8-721B65FB1019}">
      <dgm:prSet/>
      <dgm:spPr/>
      <dgm:t>
        <a:bodyPr/>
        <a:lstStyle/>
        <a:p>
          <a:endParaRPr lang="en-US"/>
        </a:p>
      </dgm:t>
    </dgm:pt>
    <dgm:pt modelId="{0DD88351-E34A-CE4F-A629-65E1E76D002B}" type="sibTrans" cxnId="{3A9C02B5-A571-1B4C-A6D8-721B65FB1019}">
      <dgm:prSet/>
      <dgm:spPr/>
      <dgm:t>
        <a:bodyPr/>
        <a:lstStyle/>
        <a:p>
          <a:endParaRPr lang="en-US"/>
        </a:p>
      </dgm:t>
    </dgm:pt>
    <dgm:pt modelId="{2DA68FE4-E49C-624C-962C-22D243E09484}">
      <dgm:prSet phldrT="[Text]"/>
      <dgm:spPr/>
      <dgm:t>
        <a:bodyPr/>
        <a:lstStyle/>
        <a:p>
          <a:r>
            <a:rPr lang="en-US" dirty="0" smtClean="0"/>
            <a:t>Not reading the contract carefully sometime leads to failure of the contract</a:t>
          </a:r>
          <a:endParaRPr lang="en-US" dirty="0"/>
        </a:p>
      </dgm:t>
    </dgm:pt>
    <dgm:pt modelId="{141429CD-278B-6F41-BEDA-0DAE0D258B50}" type="parTrans" cxnId="{D9329B53-3783-7A46-B3F7-93DAC3A1293A}">
      <dgm:prSet/>
      <dgm:spPr/>
      <dgm:t>
        <a:bodyPr/>
        <a:lstStyle/>
        <a:p>
          <a:endParaRPr lang="en-US"/>
        </a:p>
      </dgm:t>
    </dgm:pt>
    <dgm:pt modelId="{871AA0DE-205A-454C-A3CE-D65404158C8C}" type="sibTrans" cxnId="{D9329B53-3783-7A46-B3F7-93DAC3A1293A}">
      <dgm:prSet/>
      <dgm:spPr/>
      <dgm:t>
        <a:bodyPr/>
        <a:lstStyle/>
        <a:p>
          <a:endParaRPr lang="en-US"/>
        </a:p>
      </dgm:t>
    </dgm:pt>
    <dgm:pt modelId="{AD4DBD28-92E6-6A41-9DF3-22B8C3C64064}">
      <dgm:prSet phldrT="[Text]"/>
      <dgm:spPr/>
      <dgm:t>
        <a:bodyPr/>
        <a:lstStyle/>
        <a:p>
          <a:r>
            <a:rPr lang="en-US" dirty="0" smtClean="0"/>
            <a:t>Consumer</a:t>
          </a:r>
          <a:endParaRPr lang="en-US" dirty="0"/>
        </a:p>
      </dgm:t>
    </dgm:pt>
    <dgm:pt modelId="{18AD5275-A917-954E-B542-545900504DFD}" type="parTrans" cxnId="{0D3C1904-439F-5D41-B78F-5E7DB0578D53}">
      <dgm:prSet/>
      <dgm:spPr/>
      <dgm:t>
        <a:bodyPr/>
        <a:lstStyle/>
        <a:p>
          <a:endParaRPr lang="en-US"/>
        </a:p>
      </dgm:t>
    </dgm:pt>
    <dgm:pt modelId="{BA2055F9-02FD-C64A-BD4F-B33CC0E62F4B}" type="sibTrans" cxnId="{0D3C1904-439F-5D41-B78F-5E7DB0578D53}">
      <dgm:prSet/>
      <dgm:spPr/>
      <dgm:t>
        <a:bodyPr/>
        <a:lstStyle/>
        <a:p>
          <a:endParaRPr lang="en-US"/>
        </a:p>
      </dgm:t>
    </dgm:pt>
    <dgm:pt modelId="{3D599067-46AA-AC4D-B5FA-74CEDE3E6F00}">
      <dgm:prSet phldrT="[Text]"/>
      <dgm:spPr/>
      <dgm:t>
        <a:bodyPr/>
        <a:lstStyle/>
        <a:p>
          <a:r>
            <a:rPr lang="en-US" dirty="0" smtClean="0"/>
            <a:t>Receive high and standard quality products</a:t>
          </a:r>
          <a:endParaRPr lang="en-US" dirty="0"/>
        </a:p>
      </dgm:t>
    </dgm:pt>
    <dgm:pt modelId="{04FE456C-CD0F-704B-A01C-C09F637DB891}" type="parTrans" cxnId="{6276618B-A16B-0844-8023-301F509BED02}">
      <dgm:prSet/>
      <dgm:spPr/>
      <dgm:t>
        <a:bodyPr/>
        <a:lstStyle/>
        <a:p>
          <a:endParaRPr lang="en-US"/>
        </a:p>
      </dgm:t>
    </dgm:pt>
    <dgm:pt modelId="{0A55A218-132A-1444-8BE1-01C076C2D63D}" type="sibTrans" cxnId="{6276618B-A16B-0844-8023-301F509BED02}">
      <dgm:prSet/>
      <dgm:spPr/>
      <dgm:t>
        <a:bodyPr/>
        <a:lstStyle/>
        <a:p>
          <a:endParaRPr lang="en-US"/>
        </a:p>
      </dgm:t>
    </dgm:pt>
    <dgm:pt modelId="{AB20C27F-F3FB-4844-8C04-98548AF18ACF}">
      <dgm:prSet custT="1"/>
      <dgm:spPr/>
      <dgm:t>
        <a:bodyPr/>
        <a:lstStyle/>
        <a:p>
          <a:r>
            <a:rPr lang="en-US" sz="1850" dirty="0" smtClean="0"/>
            <a:t>Control quality by providing firm standard input</a:t>
          </a:r>
          <a:endParaRPr lang="en-US" sz="1850" dirty="0"/>
        </a:p>
      </dgm:t>
    </dgm:pt>
    <dgm:pt modelId="{FEB7B589-FC16-1C44-A2D2-47F74BE4D8E6}" type="parTrans" cxnId="{D50F777D-C629-304F-9826-799294D90F7D}">
      <dgm:prSet/>
      <dgm:spPr/>
      <dgm:t>
        <a:bodyPr/>
        <a:lstStyle/>
        <a:p>
          <a:endParaRPr lang="en-US"/>
        </a:p>
      </dgm:t>
    </dgm:pt>
    <dgm:pt modelId="{7B8666DE-CB88-6A49-9962-11F5D15A8710}" type="sibTrans" cxnId="{D50F777D-C629-304F-9826-799294D90F7D}">
      <dgm:prSet/>
      <dgm:spPr/>
      <dgm:t>
        <a:bodyPr/>
        <a:lstStyle/>
        <a:p>
          <a:endParaRPr lang="en-US"/>
        </a:p>
      </dgm:t>
    </dgm:pt>
    <dgm:pt modelId="{94B3DA63-4D3F-2142-80CE-5A136714FD70}">
      <dgm:prSet custT="1"/>
      <dgm:spPr/>
      <dgm:t>
        <a:bodyPr/>
        <a:lstStyle/>
        <a:p>
          <a:r>
            <a:rPr lang="en-US" sz="1850" dirty="0" smtClean="0"/>
            <a:t>To prevent animal disease that can widespread to consumer by strictly control the production chains</a:t>
          </a:r>
          <a:endParaRPr lang="en-US" sz="1850" dirty="0"/>
        </a:p>
      </dgm:t>
    </dgm:pt>
    <dgm:pt modelId="{18ECA9A0-126B-5342-94CC-86D35554F3BE}" type="parTrans" cxnId="{3203C560-07D9-F641-85F8-689EB6936CD0}">
      <dgm:prSet/>
      <dgm:spPr/>
      <dgm:t>
        <a:bodyPr/>
        <a:lstStyle/>
        <a:p>
          <a:endParaRPr lang="en-US"/>
        </a:p>
      </dgm:t>
    </dgm:pt>
    <dgm:pt modelId="{C243FC03-73DC-594B-A697-F0EBE64989C8}" type="sibTrans" cxnId="{3203C560-07D9-F641-85F8-689EB6936CD0}">
      <dgm:prSet/>
      <dgm:spPr/>
      <dgm:t>
        <a:bodyPr/>
        <a:lstStyle/>
        <a:p>
          <a:endParaRPr lang="en-US"/>
        </a:p>
      </dgm:t>
    </dgm:pt>
    <dgm:pt modelId="{2A7D337F-6EB9-AC4C-8B4A-0198B2821903}">
      <dgm:prSet custT="1"/>
      <dgm:spPr/>
      <dgm:t>
        <a:bodyPr/>
        <a:lstStyle/>
        <a:p>
          <a:r>
            <a:rPr lang="en-US" sz="1850" dirty="0" smtClean="0"/>
            <a:t>To maximize firms’ profits</a:t>
          </a:r>
        </a:p>
      </dgm:t>
    </dgm:pt>
    <dgm:pt modelId="{64BE73B6-9376-4A42-8725-1048F299C9AD}" type="parTrans" cxnId="{EFC218FC-817F-A242-9D44-7F1ED4535238}">
      <dgm:prSet/>
      <dgm:spPr/>
      <dgm:t>
        <a:bodyPr/>
        <a:lstStyle/>
        <a:p>
          <a:endParaRPr lang="en-US"/>
        </a:p>
      </dgm:t>
    </dgm:pt>
    <dgm:pt modelId="{B9D347F0-62B1-B64A-9515-B0F712FA34BB}" type="sibTrans" cxnId="{EFC218FC-817F-A242-9D44-7F1ED4535238}">
      <dgm:prSet/>
      <dgm:spPr/>
      <dgm:t>
        <a:bodyPr/>
        <a:lstStyle/>
        <a:p>
          <a:endParaRPr lang="en-US"/>
        </a:p>
      </dgm:t>
    </dgm:pt>
    <dgm:pt modelId="{03314C61-68B4-BD40-BC3F-25B92D539780}">
      <dgm:prSet/>
      <dgm:spPr/>
      <dgm:t>
        <a:bodyPr/>
        <a:lstStyle/>
        <a:p>
          <a:r>
            <a:rPr lang="en-US" dirty="0" smtClean="0"/>
            <a:t>Successful contract leads to positive effect on both sides if the contract is fair </a:t>
          </a:r>
        </a:p>
      </dgm:t>
    </dgm:pt>
    <dgm:pt modelId="{2A5CBE90-D5C0-DA46-BC64-7DBDDF558256}" type="parTrans" cxnId="{1877BCA9-1471-D544-9071-CEEAD3F95CC5}">
      <dgm:prSet/>
      <dgm:spPr/>
      <dgm:t>
        <a:bodyPr/>
        <a:lstStyle/>
        <a:p>
          <a:endParaRPr lang="en-US"/>
        </a:p>
      </dgm:t>
    </dgm:pt>
    <dgm:pt modelId="{F1654A50-11B8-8D47-A045-59D13FC31656}" type="sibTrans" cxnId="{1877BCA9-1471-D544-9071-CEEAD3F95CC5}">
      <dgm:prSet/>
      <dgm:spPr/>
      <dgm:t>
        <a:bodyPr/>
        <a:lstStyle/>
        <a:p>
          <a:endParaRPr lang="en-US"/>
        </a:p>
      </dgm:t>
    </dgm:pt>
    <dgm:pt modelId="{4A84898A-FE90-104A-9F48-37C903936520}">
      <dgm:prSet/>
      <dgm:spPr/>
      <dgm:t>
        <a:bodyPr/>
        <a:lstStyle/>
        <a:p>
          <a:r>
            <a:rPr lang="en-US" dirty="0" smtClean="0"/>
            <a:t>Limited alternatives of brands </a:t>
          </a:r>
        </a:p>
      </dgm:t>
    </dgm:pt>
    <dgm:pt modelId="{EFE9C419-215F-AB4E-8AB8-CCFF3237EE92}" type="parTrans" cxnId="{1D93D10E-0502-B64B-A259-A3E9F0ADDBBF}">
      <dgm:prSet/>
      <dgm:spPr/>
      <dgm:t>
        <a:bodyPr/>
        <a:lstStyle/>
        <a:p>
          <a:endParaRPr lang="en-US"/>
        </a:p>
      </dgm:t>
    </dgm:pt>
    <dgm:pt modelId="{E0D62DF2-8953-F640-8C93-34CEC87F1C5C}" type="sibTrans" cxnId="{1D93D10E-0502-B64B-A259-A3E9F0ADDBBF}">
      <dgm:prSet/>
      <dgm:spPr/>
      <dgm:t>
        <a:bodyPr/>
        <a:lstStyle/>
        <a:p>
          <a:endParaRPr lang="en-US"/>
        </a:p>
      </dgm:t>
    </dgm:pt>
    <dgm:pt modelId="{9808F583-EEE7-B947-8AB3-848C0EFEA625}" type="pres">
      <dgm:prSet presAssocID="{0B7FEFE4-CE11-F24F-8D0B-971EE1C6CD6A}" presName="Name0" presStyleCnt="0">
        <dgm:presLayoutVars>
          <dgm:dir/>
          <dgm:resizeHandles val="exact"/>
        </dgm:presLayoutVars>
      </dgm:prSet>
      <dgm:spPr/>
      <dgm:t>
        <a:bodyPr/>
        <a:lstStyle/>
        <a:p>
          <a:endParaRPr lang="th-TH"/>
        </a:p>
      </dgm:t>
    </dgm:pt>
    <dgm:pt modelId="{F712D366-3C3E-584D-A793-FCA74AC029A4}" type="pres">
      <dgm:prSet presAssocID="{B57552C6-624E-004D-B0A0-0BDD3D72DB30}" presName="node" presStyleLbl="node1" presStyleIdx="0" presStyleCnt="3">
        <dgm:presLayoutVars>
          <dgm:bulletEnabled val="1"/>
        </dgm:presLayoutVars>
      </dgm:prSet>
      <dgm:spPr/>
      <dgm:t>
        <a:bodyPr/>
        <a:lstStyle/>
        <a:p>
          <a:endParaRPr lang="en-US"/>
        </a:p>
      </dgm:t>
    </dgm:pt>
    <dgm:pt modelId="{9ACDE7AA-79E4-C849-851F-B1F9BAC827D0}" type="pres">
      <dgm:prSet presAssocID="{5863957F-355D-D443-B124-6F200C8AF47A}" presName="sibTrans" presStyleCnt="0"/>
      <dgm:spPr/>
    </dgm:pt>
    <dgm:pt modelId="{521F9137-83A0-3344-ACDF-7C8DB1A9DDEB}" type="pres">
      <dgm:prSet presAssocID="{40DDC428-0E6E-964B-8371-10D33EA650FB}" presName="node" presStyleLbl="node1" presStyleIdx="1" presStyleCnt="3">
        <dgm:presLayoutVars>
          <dgm:bulletEnabled val="1"/>
        </dgm:presLayoutVars>
      </dgm:prSet>
      <dgm:spPr/>
      <dgm:t>
        <a:bodyPr/>
        <a:lstStyle/>
        <a:p>
          <a:endParaRPr lang="en-US"/>
        </a:p>
      </dgm:t>
    </dgm:pt>
    <dgm:pt modelId="{64CDBBCC-D652-734E-A074-1EB94E99784B}" type="pres">
      <dgm:prSet presAssocID="{0DD88351-E34A-CE4F-A629-65E1E76D002B}" presName="sibTrans" presStyleCnt="0"/>
      <dgm:spPr/>
    </dgm:pt>
    <dgm:pt modelId="{A743D85C-E999-1940-9E85-E5640C02D0B6}" type="pres">
      <dgm:prSet presAssocID="{AD4DBD28-92E6-6A41-9DF3-22B8C3C64064}" presName="node" presStyleLbl="node1" presStyleIdx="2" presStyleCnt="3">
        <dgm:presLayoutVars>
          <dgm:bulletEnabled val="1"/>
        </dgm:presLayoutVars>
      </dgm:prSet>
      <dgm:spPr/>
      <dgm:t>
        <a:bodyPr/>
        <a:lstStyle/>
        <a:p>
          <a:endParaRPr lang="en-US"/>
        </a:p>
      </dgm:t>
    </dgm:pt>
  </dgm:ptLst>
  <dgm:cxnLst>
    <dgm:cxn modelId="{E642C44C-0E17-FF45-9270-BEA6084B14B8}" type="presOf" srcId="{AD4DBD28-92E6-6A41-9DF3-22B8C3C64064}" destId="{A743D85C-E999-1940-9E85-E5640C02D0B6}" srcOrd="0" destOrd="0" presId="urn:microsoft.com/office/officeart/2005/8/layout/hList6"/>
    <dgm:cxn modelId="{D9329B53-3783-7A46-B3F7-93DAC3A1293A}" srcId="{40DDC428-0E6E-964B-8371-10D33EA650FB}" destId="{2DA68FE4-E49C-624C-962C-22D243E09484}" srcOrd="0" destOrd="0" parTransId="{141429CD-278B-6F41-BEDA-0DAE0D258B50}" sibTransId="{871AA0DE-205A-454C-A3CE-D65404158C8C}"/>
    <dgm:cxn modelId="{D806BAB8-3395-B84C-AAAB-40CD1B90A718}" type="presOf" srcId="{11F7DDCC-A602-934A-A00D-3849331ED579}" destId="{F712D366-3C3E-584D-A793-FCA74AC029A4}" srcOrd="0" destOrd="1" presId="urn:microsoft.com/office/officeart/2005/8/layout/hList6"/>
    <dgm:cxn modelId="{9C49EC35-4C79-B84A-AAAE-784FFCFF69B5}" type="presOf" srcId="{3D599067-46AA-AC4D-B5FA-74CEDE3E6F00}" destId="{A743D85C-E999-1940-9E85-E5640C02D0B6}" srcOrd="0" destOrd="1" presId="urn:microsoft.com/office/officeart/2005/8/layout/hList6"/>
    <dgm:cxn modelId="{3203C560-07D9-F641-85F8-689EB6936CD0}" srcId="{B57552C6-624E-004D-B0A0-0BDD3D72DB30}" destId="{94B3DA63-4D3F-2142-80CE-5A136714FD70}" srcOrd="2" destOrd="0" parTransId="{18ECA9A0-126B-5342-94CC-86D35554F3BE}" sibTransId="{C243FC03-73DC-594B-A697-F0EBE64989C8}"/>
    <dgm:cxn modelId="{0D3C1904-439F-5D41-B78F-5E7DB0578D53}" srcId="{0B7FEFE4-CE11-F24F-8D0B-971EE1C6CD6A}" destId="{AD4DBD28-92E6-6A41-9DF3-22B8C3C64064}" srcOrd="2" destOrd="0" parTransId="{18AD5275-A917-954E-B542-545900504DFD}" sibTransId="{BA2055F9-02FD-C64A-BD4F-B33CC0E62F4B}"/>
    <dgm:cxn modelId="{D50F777D-C629-304F-9826-799294D90F7D}" srcId="{B57552C6-624E-004D-B0A0-0BDD3D72DB30}" destId="{AB20C27F-F3FB-4844-8C04-98548AF18ACF}" srcOrd="1" destOrd="0" parTransId="{FEB7B589-FC16-1C44-A2D2-47F74BE4D8E6}" sibTransId="{7B8666DE-CB88-6A49-9962-11F5D15A8710}"/>
    <dgm:cxn modelId="{1B5CA8ED-E530-E542-A8D1-EE5D7E420311}" type="presOf" srcId="{2DA68FE4-E49C-624C-962C-22D243E09484}" destId="{521F9137-83A0-3344-ACDF-7C8DB1A9DDEB}" srcOrd="0" destOrd="1" presId="urn:microsoft.com/office/officeart/2005/8/layout/hList6"/>
    <dgm:cxn modelId="{EFC218FC-817F-A242-9D44-7F1ED4535238}" srcId="{B57552C6-624E-004D-B0A0-0BDD3D72DB30}" destId="{2A7D337F-6EB9-AC4C-8B4A-0198B2821903}" srcOrd="3" destOrd="0" parTransId="{64BE73B6-9376-4A42-8725-1048F299C9AD}" sibTransId="{B9D347F0-62B1-B64A-9515-B0F712FA34BB}"/>
    <dgm:cxn modelId="{B62E9527-CFBF-BC43-9C22-6848F5F1D574}" type="presOf" srcId="{94B3DA63-4D3F-2142-80CE-5A136714FD70}" destId="{F712D366-3C3E-584D-A793-FCA74AC029A4}" srcOrd="0" destOrd="3" presId="urn:microsoft.com/office/officeart/2005/8/layout/hList6"/>
    <dgm:cxn modelId="{3C2F5761-5658-1D47-96C8-51360E339DAF}" type="presOf" srcId="{40DDC428-0E6E-964B-8371-10D33EA650FB}" destId="{521F9137-83A0-3344-ACDF-7C8DB1A9DDEB}" srcOrd="0" destOrd="0" presId="urn:microsoft.com/office/officeart/2005/8/layout/hList6"/>
    <dgm:cxn modelId="{4543C407-16AA-9D45-A59B-427BB506DB45}" type="presOf" srcId="{03314C61-68B4-BD40-BC3F-25B92D539780}" destId="{521F9137-83A0-3344-ACDF-7C8DB1A9DDEB}" srcOrd="0" destOrd="2" presId="urn:microsoft.com/office/officeart/2005/8/layout/hList6"/>
    <dgm:cxn modelId="{9CC79378-D713-0B4B-A8B8-B136E44DC060}" srcId="{0B7FEFE4-CE11-F24F-8D0B-971EE1C6CD6A}" destId="{B57552C6-624E-004D-B0A0-0BDD3D72DB30}" srcOrd="0" destOrd="0" parTransId="{CE42C916-B2D1-084F-AAD2-5DF3FDFA57CC}" sibTransId="{5863957F-355D-D443-B124-6F200C8AF47A}"/>
    <dgm:cxn modelId="{1BB0BC7B-965F-9640-9867-387D9C60C74D}" type="presOf" srcId="{4A84898A-FE90-104A-9F48-37C903936520}" destId="{A743D85C-E999-1940-9E85-E5640C02D0B6}" srcOrd="0" destOrd="2" presId="urn:microsoft.com/office/officeart/2005/8/layout/hList6"/>
    <dgm:cxn modelId="{6276618B-A16B-0844-8023-301F509BED02}" srcId="{AD4DBD28-92E6-6A41-9DF3-22B8C3C64064}" destId="{3D599067-46AA-AC4D-B5FA-74CEDE3E6F00}" srcOrd="0" destOrd="0" parTransId="{04FE456C-CD0F-704B-A01C-C09F637DB891}" sibTransId="{0A55A218-132A-1444-8BE1-01C076C2D63D}"/>
    <dgm:cxn modelId="{00256017-7B75-7D40-B615-5311F8858817}" type="presOf" srcId="{2A7D337F-6EB9-AC4C-8B4A-0198B2821903}" destId="{F712D366-3C3E-584D-A793-FCA74AC029A4}" srcOrd="0" destOrd="4" presId="urn:microsoft.com/office/officeart/2005/8/layout/hList6"/>
    <dgm:cxn modelId="{17DD4AF5-951C-9F49-834A-0A72A7AEBF7E}" type="presOf" srcId="{0B7FEFE4-CE11-F24F-8D0B-971EE1C6CD6A}" destId="{9808F583-EEE7-B947-8AB3-848C0EFEA625}" srcOrd="0" destOrd="0" presId="urn:microsoft.com/office/officeart/2005/8/layout/hList6"/>
    <dgm:cxn modelId="{EA6248E5-BA9C-7640-BA11-A5B7BBA1FA6B}" srcId="{B57552C6-624E-004D-B0A0-0BDD3D72DB30}" destId="{11F7DDCC-A602-934A-A00D-3849331ED579}" srcOrd="0" destOrd="0" parTransId="{57DC14F3-1670-424F-920A-F92658ABDA30}" sibTransId="{83CA92A3-B4FB-424B-93E5-114F2BFDC211}"/>
    <dgm:cxn modelId="{25BC79A0-67E0-5B45-BCD2-57B576BBA8B5}" type="presOf" srcId="{B57552C6-624E-004D-B0A0-0BDD3D72DB30}" destId="{F712D366-3C3E-584D-A793-FCA74AC029A4}" srcOrd="0" destOrd="0" presId="urn:microsoft.com/office/officeart/2005/8/layout/hList6"/>
    <dgm:cxn modelId="{1877BCA9-1471-D544-9071-CEEAD3F95CC5}" srcId="{40DDC428-0E6E-964B-8371-10D33EA650FB}" destId="{03314C61-68B4-BD40-BC3F-25B92D539780}" srcOrd="1" destOrd="0" parTransId="{2A5CBE90-D5C0-DA46-BC64-7DBDDF558256}" sibTransId="{F1654A50-11B8-8D47-A045-59D13FC31656}"/>
    <dgm:cxn modelId="{39591789-11D2-5C4A-8E17-492FE9457B64}" type="presOf" srcId="{AB20C27F-F3FB-4844-8C04-98548AF18ACF}" destId="{F712D366-3C3E-584D-A793-FCA74AC029A4}" srcOrd="0" destOrd="2" presId="urn:microsoft.com/office/officeart/2005/8/layout/hList6"/>
    <dgm:cxn modelId="{3A9C02B5-A571-1B4C-A6D8-721B65FB1019}" srcId="{0B7FEFE4-CE11-F24F-8D0B-971EE1C6CD6A}" destId="{40DDC428-0E6E-964B-8371-10D33EA650FB}" srcOrd="1" destOrd="0" parTransId="{2FCFED9C-2F27-3A4E-9301-6218F84AAA1E}" sibTransId="{0DD88351-E34A-CE4F-A629-65E1E76D002B}"/>
    <dgm:cxn modelId="{1D93D10E-0502-B64B-A259-A3E9F0ADDBBF}" srcId="{AD4DBD28-92E6-6A41-9DF3-22B8C3C64064}" destId="{4A84898A-FE90-104A-9F48-37C903936520}" srcOrd="1" destOrd="0" parTransId="{EFE9C419-215F-AB4E-8AB8-CCFF3237EE92}" sibTransId="{E0D62DF2-8953-F640-8C93-34CEC87F1C5C}"/>
    <dgm:cxn modelId="{5CE512F9-E5DA-1A4D-949A-473D034E12AB}" type="presParOf" srcId="{9808F583-EEE7-B947-8AB3-848C0EFEA625}" destId="{F712D366-3C3E-584D-A793-FCA74AC029A4}" srcOrd="0" destOrd="0" presId="urn:microsoft.com/office/officeart/2005/8/layout/hList6"/>
    <dgm:cxn modelId="{72E6ACB8-8A1A-D64D-9451-B956CF7C9B29}" type="presParOf" srcId="{9808F583-EEE7-B947-8AB3-848C0EFEA625}" destId="{9ACDE7AA-79E4-C849-851F-B1F9BAC827D0}" srcOrd="1" destOrd="0" presId="urn:microsoft.com/office/officeart/2005/8/layout/hList6"/>
    <dgm:cxn modelId="{E590872B-9327-4645-9E6C-79F182F4F165}" type="presParOf" srcId="{9808F583-EEE7-B947-8AB3-848C0EFEA625}" destId="{521F9137-83A0-3344-ACDF-7C8DB1A9DDEB}" srcOrd="2" destOrd="0" presId="urn:microsoft.com/office/officeart/2005/8/layout/hList6"/>
    <dgm:cxn modelId="{67FE7864-2238-4A45-8DDD-9C9AF5603F9C}" type="presParOf" srcId="{9808F583-EEE7-B947-8AB3-848C0EFEA625}" destId="{64CDBBCC-D652-734E-A074-1EB94E99784B}" srcOrd="3" destOrd="0" presId="urn:microsoft.com/office/officeart/2005/8/layout/hList6"/>
    <dgm:cxn modelId="{12F7E8D2-0246-F94C-B91B-4BEF962E5953}" type="presParOf" srcId="{9808F583-EEE7-B947-8AB3-848C0EFEA625}" destId="{A743D85C-E999-1940-9E85-E5640C02D0B6}" srcOrd="4"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PictureAccentList">
  <dgm:title val=""/>
  <dgm:desc val=""/>
  <dgm:catLst>
    <dgm:cat type="picture" pri="14000"/>
    <dgm:cat type="list" pri="14500"/>
  </dgm:catLst>
  <dgm:sampData>
    <dgm:dataModel>
      <dgm:ptLst>
        <dgm:pt modelId="0" type="doc"/>
        <dgm:pt modelId="1">
          <dgm:prSet phldr="1"/>
        </dgm:pt>
        <dgm:pt modelId="11">
          <dgm:prSet phldr="1"/>
        </dgm:pt>
        <dgm:pt modelId="12">
          <dgm:prSet phldr="1"/>
        </dgm:pt>
      </dgm:ptLst>
      <dgm:cxnLst>
        <dgm:cxn modelId="4" srcId="0" destId="1" srcOrd="0" destOrd="0"/>
        <dgm:cxn modelId="5" srcId="1" destId="11" srcOrd="0" destOrd="0"/>
        <dgm:cxn modelId="6" srcId="1" destId="12" srcOrd="1" destOrd="0"/>
      </dgm:cxnLst>
      <dgm:bg/>
      <dgm:whole/>
    </dgm:dataModel>
  </dgm:sampData>
  <dgm:style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styleData>
  <dgm:clr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clrData>
  <dgm:layoutNode name="layout">
    <dgm:varLst>
      <dgm:chMax/>
      <dgm:chPref/>
      <dgm:dir/>
      <dgm:animOne val="branch"/>
      <dgm:animLvl val="lvl"/>
      <dgm:resizeHandles/>
    </dgm:varLst>
    <dgm:choose name="Name0">
      <dgm:if name="Name1" func="var" arg="dir" op="equ" val="norm">
        <dgm:alg type="hierChild">
          <dgm:param type="linDir" val="fromL"/>
        </dgm:alg>
      </dgm:if>
      <dgm:else name="Name2">
        <dgm:alg type="hierChild">
          <dgm:param type="linDir" val="fromL"/>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primFontSz" for="des" forName="childText" refType="primFontSz" refFor="des" refForName="rootText" op="lte"/>
      <dgm:constr type="w" for="des" forName="rootComposite" refType="w" fact="4"/>
      <dgm:constr type="h" for="des" forName="rootComposite" refType="h"/>
      <dgm:constr type="w" for="des" forName="childComposite" refType="w" refFor="des" refForName="rootComposite"/>
      <dgm:constr type="h" for="des" forName="childComposite" refType="h" refFor="des" refForName="rootComposite"/>
      <dgm:constr type="sibSp" refType="w" refFor="des" refForName="rootComposite" fact="0.1"/>
      <dgm:constr type="sibSp" for="des" forName="childShape" refType="h" refFor="des" refForName="rootComposite" fact="0.12"/>
      <dgm:constr type="sp" for="des" forName="root" refType="h" refFor="des" refForName="rootComposite" fact="0.18"/>
    </dgm:constrLst>
    <dgm:ruleLst/>
    <dgm:forEach name="Name3" axis="ch">
      <dgm:forEach name="Name4" axis="self" ptType="node" cnt="1">
        <dgm:layoutNode name="root">
          <dgm:varLst>
            <dgm:chMax/>
            <dgm:chPref val="4"/>
          </dgm:varLst>
          <dgm:alg type="hierRoot"/>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onstrLst>
              <dgm:constr type="l" for="ch" forName="rootText"/>
              <dgm:constr type="t" for="ch" forName="rootText"/>
              <dgm:constr type="w" for="ch" forName="rootText" refType="w"/>
              <dgm:constr type="h" for="ch" forName="rootText" refType="h"/>
            </dgm:constrLst>
            <dgm:ruleLst/>
            <dgm:layoutNode name="rootText" styleLbl="node0">
              <dgm:varLst>
                <dgm:chMax/>
                <dgm:chPref val="4"/>
              </dgm:varLst>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5" axis="ch">
              <dgm:forEach name="Name6" axis="self" ptType="node">
                <dgm:layoutNode name="childComposite">
                  <dgm:varLst>
                    <dgm:chMax val="0"/>
                    <dgm:chPref val="0"/>
                  </dgm:varLst>
                  <dgm:alg type="composite"/>
                  <dgm:shape xmlns:r="http://schemas.openxmlformats.org/officeDocument/2006/relationships" r:blip="">
                    <dgm:adjLst/>
                  </dgm:shape>
                  <dgm:presOf/>
                  <dgm:choose name="Name7">
                    <dgm:if name="Name8" func="var" arg="dir" op="equ" val="norm">
                      <dgm:constrLst>
                        <dgm:constr type="w" for="ch" forName="Image" refType="h"/>
                        <dgm:constr type="h" for="ch" forName="Image" refType="h"/>
                        <dgm:constr type="l" for="ch" forName="Image"/>
                        <dgm:constr type="t" for="ch" forName="Image"/>
                        <dgm:constr type="h" for="ch" forName="childText" refType="h"/>
                        <dgm:constr type="l" for="ch" forName="childText" refType="w" refFor="ch" refForName="Image" fact="1.06"/>
                        <dgm:constr type="t" for="ch" forName="childText"/>
                      </dgm:constrLst>
                    </dgm:if>
                    <dgm:else name="Name9">
                      <dgm:constrLst>
                        <dgm:constr type="w" for="ch" forName="Image" refType="h"/>
                        <dgm:constr type="h" for="ch" forName="Image" refType="h"/>
                        <dgm:constr type="r" for="ch" forName="Image" refType="w"/>
                        <dgm:constr type="t" for="ch" forName="Image"/>
                        <dgm:constr type="h" for="ch" forName="childText" refType="h"/>
                        <dgm:constr type="t" for="ch" forName="childText"/>
                        <dgm:constr type="wOff" for="ch" forName="childText" refType="w" refFor="ch" refForName="Image" fact="-1.06"/>
                      </dgm:constrLst>
                    </dgm:else>
                  </dgm:choose>
                  <dgm:ruleLst/>
                  <dgm:layoutNode name="Image" styleLbl="node1">
                    <dgm:alg type="sp"/>
                    <dgm:shape xmlns:r="http://schemas.openxmlformats.org/officeDocument/2006/relationships" type="roundRect" r:blip="" blipPhldr="1">
                      <dgm:adjLst>
                        <dgm:adj idx="1" val="0.1667"/>
                      </dgm:adjLst>
                    </dgm:shape>
                    <dgm:presOf/>
                  </dgm:layoutNode>
                  <dgm:layoutNode name="childText" styleLbl="lnNode1">
                    <dgm:varLst>
                      <dgm:chMax val="0"/>
                      <dgm:chPref val="0"/>
                      <dgm:bulletEnabled val="1"/>
                    </dgm:varLst>
                    <dgm:alg type="tx"/>
                    <dgm:shape xmlns:r="http://schemas.openxmlformats.org/officeDocument/2006/relationships" type="roundRect" r:blip="">
                      <dgm:adjLst>
                        <dgm:adj idx="1" val="0.1667"/>
                      </dgm:adjLst>
                    </dgm:shape>
                    <dgm:presOf axis="self desOrSelf" ptType="node node" st="1 1" cnt="1 0"/>
                    <dgm:ruleLst>
                      <dgm:rule type="primFontSz" val="5" fact="NaN" max="NaN"/>
                    </dgm:ruleLs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5/8/layout/radial2">
  <dgm:title val=""/>
  <dgm:desc val=""/>
  <dgm:catLst>
    <dgm:cat type="relationship" pri="20000"/>
    <dgm:cat type="convert" pri="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ite">
    <dgm:varLst>
      <dgm:chMax val="5"/>
      <dgm:dir/>
      <dgm:animLvl val="ctr"/>
      <dgm:resizeHandles val="exact"/>
    </dgm:varLst>
    <dgm:alg type="composite"/>
    <dgm:shape xmlns:r="http://schemas.openxmlformats.org/officeDocument/2006/relationships" r:blip="">
      <dgm:adjLst/>
    </dgm:shape>
    <dgm:presOf/>
    <dgm:constrLst>
      <dgm:constr type="w" for="ch" forName="cycle" refType="w"/>
      <dgm:constr type="h" for="ch" forName="cycle" refType="h"/>
    </dgm:constrLst>
    <dgm:ruleLst/>
    <dgm:layoutNode name="cycle">
      <dgm:choose name="Name0">
        <dgm:if name="Name1" func="var" arg="dir" op="equ" val="norm">
          <dgm:choose name="Name2">
            <dgm:if name="Name3" axis="ch" ptType="node" func="cnt" op="lte" val="1">
              <dgm:alg type="cycle">
                <dgm:param type="stAng" val="90"/>
                <dgm:param type="spanAng" val="360"/>
                <dgm:param type="ctrShpMap" val="fNode"/>
              </dgm:alg>
            </dgm:if>
            <dgm:if name="Name4" axis="ch" ptType="node" func="cnt" op="equ" val="2">
              <dgm:alg type="cycle">
                <dgm:param type="stAng" val="70"/>
                <dgm:param type="spanAng" val="40"/>
                <dgm:param type="ctrShpMap" val="fNode"/>
              </dgm:alg>
            </dgm:if>
            <dgm:if name="Name5" axis="ch" ptType="node" func="cnt" op="equ" val="3">
              <dgm:alg type="cycle">
                <dgm:param type="stAng" val="60"/>
                <dgm:param type="spanAng" val="60"/>
                <dgm:param type="ctrShpMap" val="fNode"/>
              </dgm:alg>
            </dgm:if>
            <dgm:else name="Name6">
              <dgm:alg type="cycle">
                <dgm:param type="stAng" val="45"/>
                <dgm:param type="spanAng" val="90"/>
                <dgm:param type="ctrShpMap" val="fNode"/>
              </dgm:alg>
            </dgm:else>
          </dgm:choose>
        </dgm:if>
        <dgm:else name="Name7">
          <dgm:choose name="Name8">
            <dgm:if name="Name9" axis="ch" ptType="node" func="cnt" op="lte" val="1">
              <dgm:alg type="cycle">
                <dgm:param type="stAng" val="-90"/>
                <dgm:param type="spanAng" val="-360"/>
                <dgm:param type="ctrShpMap" val="fNode"/>
              </dgm:alg>
            </dgm:if>
            <dgm:if name="Name10" axis="ch" ptType="node" func="cnt" op="equ" val="2">
              <dgm:alg type="cycle">
                <dgm:param type="stAng" val="-70"/>
                <dgm:param type="spanAng" val="-40"/>
                <dgm:param type="ctrShpMap" val="fNode"/>
              </dgm:alg>
            </dgm:if>
            <dgm:if name="Name11" axis="ch" ptType="node" func="cnt" op="equ" val="3">
              <dgm:alg type="cycle">
                <dgm:param type="stAng" val="-60"/>
                <dgm:param type="spanAng" val="-60"/>
                <dgm:param type="ctrShpMap" val="fNode"/>
              </dgm:alg>
            </dgm:if>
            <dgm:else name="Name12">
              <dgm:alg type="cycle">
                <dgm:param type="stAng" val="-45"/>
                <dgm:param type="spanAng" val="-90"/>
                <dgm:param type="ctrShpMap" val="fNode"/>
              </dgm:alg>
            </dgm:else>
          </dgm:choose>
        </dgm:else>
      </dgm:choose>
      <dgm:shape xmlns:r="http://schemas.openxmlformats.org/officeDocument/2006/relationships" r:blip="">
        <dgm:adjLst/>
      </dgm:shape>
      <dgm:presOf/>
      <dgm:constrLst>
        <dgm:constr type="sp" val="20"/>
        <dgm:constr type="w" for="ch" forName="centerShape" refType="w"/>
        <dgm:constr type="w" for="ch" forName="node" refType="w" refFor="ch" refForName="centerShape" fact="1.5"/>
        <dgm:constr type="sibSp" refType="w" refFor="ch" refForName="centerShape" op="equ" fact="0.08"/>
        <dgm:constr type="primFontSz" for="des" forName="parentNode" op="equ" val="65"/>
        <dgm:constr type="secFontSz" for="des" forName="childNode" op="equ" val="65"/>
      </dgm:constrLst>
      <dgm:ruleLst/>
      <dgm:choose name="Name13">
        <dgm:if name="Name14" axis="ch" ptType="node" hideLastTrans="0" func="cnt" op="gte" val="1">
          <dgm:layoutNode name="centerShape" styleLbl="node0">
            <dgm:alg type="composite"/>
            <dgm:shape xmlns:r="http://schemas.openxmlformats.org/officeDocument/2006/relationships" r:blip="">
              <dgm:adjLst/>
            </dgm:shape>
            <dgm:presOf axis="ch" ptType="node" cnt="1"/>
            <dgm:constrLst>
              <dgm:constr type="w" for="ch" forName="connSite" refType="w" fact="0.7"/>
              <dgm:constr type="h" for="ch" forName="connSite" refType="w" fact="0.7"/>
              <dgm:constr type="ctrX" for="ch" forName="connSite" refType="w" fact="0.5"/>
              <dgm:constr type="ctrY" for="ch" forName="connSite" refType="h" fact="0.5"/>
              <dgm:constr type="w" for="ch" forName="visible" refType="w"/>
              <dgm:constr type="h" for="ch" forName="visible" refType="w"/>
              <dgm:constr type="ctrX" for="ch" forName="visible" refType="w" fact="0.5"/>
              <dgm:constr type="ctrY" for="ch" forName="visible" refType="h" fact="0.5"/>
            </dgm:constrLst>
            <dgm:ruleLst/>
            <dgm:layoutNode name="connSite">
              <dgm:alg type="sp"/>
              <dgm:shape xmlns:r="http://schemas.openxmlformats.org/officeDocument/2006/relationships" type="ellipse" r:blip="" hideGeom="1">
                <dgm:adjLst/>
              </dgm:shape>
              <dgm:presOf/>
              <dgm:constrLst/>
              <dgm:ruleLst/>
            </dgm:layoutNode>
            <dgm:layoutNode name="visible">
              <dgm:alg type="sp"/>
              <dgm:shape xmlns:r="http://schemas.openxmlformats.org/officeDocument/2006/relationships" type="ellipse" r:blip="" blipPhldr="1">
                <dgm:adjLst/>
              </dgm:shape>
              <dgm:presOf/>
              <dgm:constrLst/>
              <dgm:ruleLst/>
            </dgm:layoutNode>
          </dgm:layoutNode>
        </dgm:if>
        <dgm:else name="Name15"/>
      </dgm:choose>
      <dgm:forEach name="Name16" axis="ch">
        <dgm:forEach name="Name17" axis="self" ptType="node">
          <dgm:layoutNode name="node">
            <dgm:alg type="composite"/>
            <dgm:shape xmlns:r="http://schemas.openxmlformats.org/officeDocument/2006/relationships" r:blip="">
              <dgm:adjLst/>
            </dgm:shape>
            <dgm:presOf/>
            <dgm:choose name="Name18">
              <dgm:if name="Name19" func="var" arg="dir" op="equ" val="norm">
                <dgm:constrLst>
                  <dgm:constr type="t" for="ch" forName="parentNode"/>
                  <dgm:constr type="l" for="ch" forName="parentNode"/>
                  <dgm:constr type="w" for="ch" forName="parentNode" refType="w" fact="0.4"/>
                  <dgm:constr type="h" for="ch" forName="parentNode" refType="w" refFor="ch" refForName="parentNode" op="equ"/>
                  <dgm:constr type="ctrY" for="ch" forName="childNode" refType="h" refFor="ch" refForName="parentNode" fact="0.5"/>
                  <dgm:constr type="l" for="ch" forName="childNode" refType="w" refFor="ch" refForName="parentNode" op="equ" fact="1.1"/>
                  <dgm:constr type="w" for="ch" forName="childNode" refType="w" fact="0.6"/>
                  <dgm:constr type="h" for="ch" forName="childNode" refType="h" refFor="ch" refForName="parentNode"/>
                </dgm:constrLst>
              </dgm:if>
              <dgm:else name="Name20">
                <dgm:constrLst>
                  <dgm:constr type="t" for="ch" forName="parentNode"/>
                  <dgm:constr type="r" for="ch" forName="parentNode" refType="w"/>
                  <dgm:constr type="w" for="ch" forName="parentNode" refType="w" fact="0.4"/>
                  <dgm:constr type="h" for="ch" forName="parentNode" refType="w" refFor="ch" refForName="parentNode" op="equ"/>
                  <dgm:constr type="ctrY" for="ch" forName="childNode" refType="h" refFor="ch" refForName="parentNode" fact="0.5"/>
                  <dgm:constr type="l" for="ch" forName="childNode"/>
                  <dgm:constr type="w" for="ch" forName="childNode" refType="w" fact="0.6"/>
                  <dgm:constr type="h" for="ch" forName="childNode" refType="h" refFor="ch" refForName="parentNode"/>
                </dgm:constrLst>
              </dgm:else>
            </dgm:choose>
            <dgm:ruleLst/>
            <dgm:layoutNode name="parentNode" styleLbl="node1">
              <dgm:varLst>
                <dgm:chMax val="1"/>
                <dgm:bulletEnabled val="1"/>
              </dgm:varLst>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childNode" styleLbl="revTx" moveWith="parentNode">
              <dgm:varLst>
                <dgm:bulletEnabled val="1"/>
              </dgm:varLst>
              <dgm:alg type="tx">
                <dgm:param type="txAnchorVertCh" val="mid"/>
                <dgm:param type="stBulletLvl" val="1"/>
              </dgm:alg>
              <dgm:choose name="Name21">
                <dgm:if name="Name22" axis="ch" ptType="node" func="cnt" op="gte" val="1">
                  <dgm:shape xmlns:r="http://schemas.openxmlformats.org/officeDocument/2006/relationships" type="rect" r:blip="">
                    <dgm:adjLst/>
                  </dgm:shape>
                </dgm:if>
                <dgm:else name="Name23">
                  <dgm:shape xmlns:r="http://schemas.openxmlformats.org/officeDocument/2006/relationships" type="rect" r:blip="" hideGeom="1">
                    <dgm:adjLst/>
                  </dgm:shape>
                </dgm:else>
              </dgm:choose>
              <dgm:presOf axis="des" ptType="node"/>
              <dgm:constrLst>
                <dgm:constr type="tMarg"/>
                <dgm:constr type="bMarg"/>
                <dgm:constr type="lMarg"/>
                <dgm:constr type="rMarg"/>
              </dgm:constrLst>
              <dgm:ruleLst>
                <dgm:rule type="secFontSz" val="5" fact="NaN" max="NaN"/>
              </dgm:ruleLst>
            </dgm:layoutNode>
          </dgm:layoutNode>
        </dgm:forEach>
        <dgm:forEach name="Name24" axis="self" ptType="parTrans" cnt="1">
          <dgm:layoutNode name="Name25">
            <dgm:alg type="conn">
              <dgm:param type="dim" val="1D"/>
              <dgm:param type="endSty" val="noArr"/>
              <dgm:param type="begPts" val="auto"/>
              <dgm:param type="endPts" val="auto"/>
              <dgm:param type="srcNode" val="connSite"/>
              <dgm:param type="dstNode" val="parentNode"/>
            </dgm:alg>
            <dgm:shape xmlns:r="http://schemas.openxmlformats.org/officeDocument/2006/relationships" type="conn" r:blip="" zOrderOff="-99">
              <dgm:adjLst/>
            </dgm:shape>
            <dgm:presOf axis="self"/>
            <dgm:constrLst>
              <dgm:constr type="connDist"/>
              <dgm:constr type="w" val="1"/>
              <dgm:constr type="h" val="5"/>
              <dgm:constr type="begPad"/>
              <dgm:constr type="endPad"/>
            </dgm:constrLst>
            <dgm:ruleLst/>
          </dgm:layoutNode>
        </dgm:forEach>
      </dgm:forEach>
    </dgm:layoutNode>
  </dgm:layoutNode>
</dgm:layoutDef>
</file>

<file path=ppt/diagrams/layout4.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7.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9.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9F09733D-69F8-45CE-987F-1E3A67C77C5D}" type="datetimeFigureOut">
              <a:rPr lang="en-US" smtClean="0"/>
              <a:t>3/5/2014</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173FB42-312D-429D-A89D-91E21C85F0BA}" type="slidenum">
              <a:rPr lang="en-US" smtClean="0"/>
              <a:t>‹#›</a:t>
            </a:fld>
            <a:endParaRPr lang="en-US"/>
          </a:p>
        </p:txBody>
      </p:sp>
    </p:spTree>
    <p:extLst>
      <p:ext uri="{BB962C8B-B14F-4D97-AF65-F5344CB8AC3E}">
        <p14:creationId xmlns:p14="http://schemas.microsoft.com/office/powerpoint/2010/main" val="56615494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BBDC3DB-9C0B-4EEA-BE0C-C823D6258BF2}" type="datetimeFigureOut">
              <a:rPr lang="en-US" smtClean="0"/>
              <a:t>3/5/2014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809D77-6270-417D-B912-9E40620F0D03}" type="slidenum">
              <a:rPr lang="en-US" smtClean="0"/>
              <a:t>‹#›</a:t>
            </a:fld>
            <a:endParaRPr lang="en-US"/>
          </a:p>
        </p:txBody>
      </p:sp>
    </p:spTree>
    <p:extLst>
      <p:ext uri="{BB962C8B-B14F-4D97-AF65-F5344CB8AC3E}">
        <p14:creationId xmlns:p14="http://schemas.microsoft.com/office/powerpoint/2010/main" val="40852342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Date Placeholder 6"/>
          <p:cNvSpPr>
            <a:spLocks noGrp="1"/>
          </p:cNvSpPr>
          <p:nvPr>
            <p:ph type="dt" sz="half" idx="10"/>
          </p:nvPr>
        </p:nvSpPr>
        <p:spPr/>
        <p:txBody>
          <a:bodyPr/>
          <a:lstStyle>
            <a:lvl1pPr>
              <a:defRPr>
                <a:solidFill>
                  <a:schemeClr val="tx2"/>
                </a:solidFill>
              </a:defRPr>
            </a:lvl1pPr>
          </a:lstStyle>
          <a:p>
            <a:fld id="{349BF3EA-1A78-4F07-BDC0-C8A1BD461199}" type="datetimeFigureOut">
              <a:rPr lang="en-US" smtClean="0"/>
              <a:pPr/>
              <a:t>3/5/2014</a:t>
            </a:fld>
            <a:endParaRPr lang="en-US"/>
          </a:p>
        </p:txBody>
      </p:sp>
      <p:sp>
        <p:nvSpPr>
          <p:cNvPr id="8" name="Slide Number Placeholder 7"/>
          <p:cNvSpPr>
            <a:spLocks noGrp="1"/>
          </p:cNvSpPr>
          <p:nvPr>
            <p:ph type="sldNum" sz="quarter" idx="11"/>
          </p:nvPr>
        </p:nvSpPr>
        <p:spPr/>
        <p:txBody>
          <a:bodyPr/>
          <a:lstStyle>
            <a:lvl1pPr>
              <a:defRPr>
                <a:solidFill>
                  <a:schemeClr val="tx2"/>
                </a:solidFill>
              </a:defRPr>
            </a:lvl1pPr>
          </a:lstStyle>
          <a:p>
            <a:fld id="{401CF334-2D5C-4859-84A6-CA7E6E43FAEB}" type="slidenum">
              <a:rPr lang="en-US" smtClean="0"/>
              <a:pPr/>
              <a:t>‹#›</a:t>
            </a:fld>
            <a:endParaRPr lang="en-US"/>
          </a:p>
        </p:txBody>
      </p:sp>
      <p:sp>
        <p:nvSpPr>
          <p:cNvPr id="9" name="Footer Placeholder 8"/>
          <p:cNvSpPr>
            <a:spLocks noGrp="1"/>
          </p:cNvSpPr>
          <p:nvPr>
            <p:ph type="ftr" sz="quarter" idx="12"/>
          </p:nvPr>
        </p:nvSpPr>
        <p:spPr/>
        <p:txBody>
          <a:bodyPr/>
          <a:lstStyle>
            <a:lvl1pPr>
              <a:defRPr>
                <a:solidFill>
                  <a:schemeClr val="tx2"/>
                </a:solidFill>
              </a:defRPr>
            </a:lvl1pPr>
          </a:lstStyle>
          <a:p>
            <a:endParaRPr lang="en-US"/>
          </a:p>
        </p:txBody>
      </p:sp>
      <p:sp>
        <p:nvSpPr>
          <p:cNvPr id="3" name="Subtitle 2"/>
          <p:cNvSpPr>
            <a:spLocks noGrp="1"/>
          </p:cNvSpPr>
          <p:nvPr>
            <p:ph type="subTitle" idx="1"/>
          </p:nvPr>
        </p:nvSpPr>
        <p:spPr>
          <a:xfrm>
            <a:off x="1828800" y="4343399"/>
            <a:ext cx="8534400" cy="1219200"/>
          </a:xfrm>
        </p:spPr>
        <p:txBody>
          <a:bodyPr>
            <a:normAutofit/>
          </a:bodyPr>
          <a:lstStyle>
            <a:lvl1pPr marL="0" indent="0" algn="ctr">
              <a:buNone/>
              <a:defRPr sz="2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2" name="Title 1"/>
          <p:cNvSpPr>
            <a:spLocks noGrp="1"/>
          </p:cNvSpPr>
          <p:nvPr>
            <p:ph type="ctrTitle"/>
          </p:nvPr>
        </p:nvSpPr>
        <p:spPr>
          <a:xfrm>
            <a:off x="914400" y="0"/>
            <a:ext cx="10363200" cy="4267200"/>
          </a:xfrm>
        </p:spPr>
        <p:txBody>
          <a:bodyPr anchor="b">
            <a:noAutofit/>
          </a:bodyPr>
          <a:lstStyle>
            <a:lvl1pPr>
              <a:lnSpc>
                <a:spcPct val="100000"/>
              </a:lnSpc>
              <a:defRPr sz="6600">
                <a:solidFill>
                  <a:schemeClr val="accent1"/>
                </a:solidFill>
              </a:defRPr>
            </a:lvl1pPr>
          </a:lstStyle>
          <a:p>
            <a:r>
              <a:rPr lang="en-US" smtClean="0"/>
              <a:t>Click to edit Master title style</a:t>
            </a:r>
            <a:endParaRPr lang="en-US" dirty="0"/>
          </a:p>
        </p:txBody>
      </p:sp>
    </p:spTree>
    <p:extLst>
      <p:ext uri="{BB962C8B-B14F-4D97-AF65-F5344CB8AC3E}">
        <p14:creationId xmlns:p14="http://schemas.microsoft.com/office/powerpoint/2010/main" val="28567223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349BF3EA-1A78-4F07-BDC0-C8A1BD461199}" type="datetimeFigureOut">
              <a:rPr lang="en-US" smtClean="0"/>
              <a:t>3/5/2014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2" name="Title 1"/>
          <p:cNvSpPr>
            <a:spLocks noGrp="1"/>
          </p:cNvSpPr>
          <p:nvPr>
            <p:ph type="title"/>
          </p:nvPr>
        </p:nvSpPr>
        <p:spPr/>
        <p:txBody>
          <a:bodyPr/>
          <a:lstStyle/>
          <a:p>
            <a:r>
              <a:rPr lang="en-US" smtClean="0"/>
              <a:t>Click to edit Master title style</a:t>
            </a:r>
            <a:endParaRPr lang="en-US" dirty="0"/>
          </a:p>
        </p:txBody>
      </p:sp>
    </p:spTree>
    <p:extLst>
      <p:ext uri="{BB962C8B-B14F-4D97-AF65-F5344CB8AC3E}">
        <p14:creationId xmlns:p14="http://schemas.microsoft.com/office/powerpoint/2010/main" val="26074572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349BF3EA-1A78-4F07-BDC0-C8A1BD461199}" type="datetimeFigureOut">
              <a:rPr lang="en-US" smtClean="0"/>
              <a:t>3/5/2014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
        <p:nvSpPr>
          <p:cNvPr id="3" name="Text Placeholder 2"/>
          <p:cNvSpPr>
            <a:spLocks noGrp="1"/>
          </p:cNvSpPr>
          <p:nvPr>
            <p:ph type="body" idx="1"/>
          </p:nvPr>
        </p:nvSpPr>
        <p:spPr>
          <a:xfrm>
            <a:off x="963084" y="2697163"/>
            <a:ext cx="10363200" cy="1131887"/>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2" name="Title 1"/>
          <p:cNvSpPr>
            <a:spLocks noGrp="1"/>
          </p:cNvSpPr>
          <p:nvPr>
            <p:ph type="title"/>
          </p:nvPr>
        </p:nvSpPr>
        <p:spPr>
          <a:xfrm>
            <a:off x="963084" y="0"/>
            <a:ext cx="10363200" cy="2505075"/>
          </a:xfrm>
        </p:spPr>
        <p:txBody>
          <a:bodyPr vert="horz" lIns="91440" tIns="45720" rIns="91440" bIns="45720" rtlCol="0" anchor="b">
            <a:noAutofit/>
          </a:bodyPr>
          <a:lstStyle>
            <a:lvl1pPr>
              <a:defRPr lang="en-US" dirty="0"/>
            </a:lvl1pPr>
          </a:lstStyle>
          <a:p>
            <a:pPr lvl="0"/>
            <a:r>
              <a:rPr lang="en-US" smtClean="0"/>
              <a:t>Click to edit Master title style</a:t>
            </a:r>
            <a:endParaRPr lang="en-US" dirty="0"/>
          </a:p>
        </p:txBody>
      </p:sp>
    </p:spTree>
    <p:extLst>
      <p:ext uri="{BB962C8B-B14F-4D97-AF65-F5344CB8AC3E}">
        <p14:creationId xmlns:p14="http://schemas.microsoft.com/office/powerpoint/2010/main" val="40038041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lvl1pPr>
              <a:defRPr>
                <a:solidFill>
                  <a:schemeClr val="bg1">
                    <a:lumMod val="50000"/>
                  </a:schemeClr>
                </a:solidFill>
              </a:defRPr>
            </a:lvl1pPr>
          </a:lstStyle>
          <a:p>
            <a:fld id="{349BF3EA-1A78-4F07-BDC0-C8A1BD461199}" type="datetimeFigureOut">
              <a:rPr lang="en-US" smtClean="0"/>
              <a:pPr/>
              <a:t>3/5/2014</a:t>
            </a:fld>
            <a:endParaRPr lang="en-US"/>
          </a:p>
        </p:txBody>
      </p:sp>
      <p:sp>
        <p:nvSpPr>
          <p:cNvPr id="6" name="Footer Placeholder 5"/>
          <p:cNvSpPr>
            <a:spLocks noGrp="1"/>
          </p:cNvSpPr>
          <p:nvPr>
            <p:ph type="ftr" sz="quarter" idx="11"/>
          </p:nvPr>
        </p:nvSpPr>
        <p:spPr/>
        <p:txBody>
          <a:bodyPr/>
          <a:lstStyle>
            <a:lvl1pPr>
              <a:defRPr>
                <a:solidFill>
                  <a:schemeClr val="bg1">
                    <a:lumMod val="50000"/>
                  </a:schemeClr>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bg1">
                    <a:lumMod val="50000"/>
                  </a:schemeClr>
                </a:solidFill>
              </a:defRPr>
            </a:lvl1pPr>
          </a:lstStyle>
          <a:p>
            <a:fld id="{401CF334-2D5C-4859-84A6-CA7E6E43FAEB}" type="slidenum">
              <a:rPr lang="en-US" smtClean="0"/>
              <a:pPr/>
              <a:t>‹#›</a:t>
            </a:fld>
            <a:endParaRPr lang="en-US"/>
          </a:p>
        </p:txBody>
      </p:sp>
      <p:sp>
        <p:nvSpPr>
          <p:cNvPr id="4" name="Content Placeholder 3"/>
          <p:cNvSpPr>
            <a:spLocks noGrp="1"/>
          </p:cNvSpPr>
          <p:nvPr>
            <p:ph sz="half" idx="2"/>
          </p:nvPr>
        </p:nvSpPr>
        <p:spPr>
          <a:xfrm>
            <a:off x="6197600" y="1828785"/>
            <a:ext cx="5384800" cy="3429015"/>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9" name="Content Placeholder 8"/>
          <p:cNvSpPr>
            <a:spLocks noGrp="1"/>
          </p:cNvSpPr>
          <p:nvPr>
            <p:ph sz="quarter" idx="13"/>
          </p:nvPr>
        </p:nvSpPr>
        <p:spPr>
          <a:xfrm>
            <a:off x="612805" y="1828800"/>
            <a:ext cx="5388864" cy="342925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 name="Title 1"/>
          <p:cNvSpPr>
            <a:spLocks noGrp="1"/>
          </p:cNvSpPr>
          <p:nvPr>
            <p:ph type="title"/>
          </p:nvPr>
        </p:nvSpPr>
        <p:spPr/>
        <p:txBody>
          <a:bodyPr/>
          <a:lstStyle/>
          <a:p>
            <a:r>
              <a:rPr lang="en-US" smtClean="0"/>
              <a:t>Click to edit Master title style</a:t>
            </a:r>
            <a:endParaRPr lang="en-US" dirty="0"/>
          </a:p>
        </p:txBody>
      </p:sp>
    </p:spTree>
    <p:extLst>
      <p:ext uri="{BB962C8B-B14F-4D97-AF65-F5344CB8AC3E}">
        <p14:creationId xmlns:p14="http://schemas.microsoft.com/office/powerpoint/2010/main" val="2672057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7" name="Date Placeholder 6"/>
          <p:cNvSpPr>
            <a:spLocks noGrp="1"/>
          </p:cNvSpPr>
          <p:nvPr>
            <p:ph type="dt" sz="half" idx="10"/>
          </p:nvPr>
        </p:nvSpPr>
        <p:spPr/>
        <p:txBody>
          <a:bodyPr/>
          <a:lstStyle/>
          <a:p>
            <a:fld id="{349BF3EA-1A78-4F07-BDC0-C8A1BD461199}" type="datetimeFigureOut">
              <a:rPr lang="en-US" smtClean="0"/>
              <a:t>3/5/2014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01CF334-2D5C-4859-84A6-CA7E6E43FAEB}" type="slidenum">
              <a:rPr lang="en-US" smtClean="0"/>
              <a:t>‹#›</a:t>
            </a:fld>
            <a:endParaRPr lang="en-US"/>
          </a:p>
        </p:txBody>
      </p:sp>
      <p:sp>
        <p:nvSpPr>
          <p:cNvPr id="13" name="Content Placeholder 12"/>
          <p:cNvSpPr>
            <a:spLocks noGrp="1"/>
          </p:cNvSpPr>
          <p:nvPr>
            <p:ph sz="quarter" idx="14"/>
          </p:nvPr>
        </p:nvSpPr>
        <p:spPr>
          <a:xfrm>
            <a:off x="6201237" y="2453474"/>
            <a:ext cx="5388864" cy="283370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97601" y="1840825"/>
            <a:ext cx="5389033" cy="609600"/>
          </a:xfrm>
        </p:spPr>
        <p:txBody>
          <a:bodyPr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1" name="Content Placeholder 10"/>
          <p:cNvSpPr>
            <a:spLocks noGrp="1"/>
          </p:cNvSpPr>
          <p:nvPr>
            <p:ph sz="quarter" idx="13"/>
          </p:nvPr>
        </p:nvSpPr>
        <p:spPr>
          <a:xfrm>
            <a:off x="609600" y="2453473"/>
            <a:ext cx="5388864" cy="283403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3" name="Text Placeholder 2"/>
          <p:cNvSpPr>
            <a:spLocks noGrp="1"/>
          </p:cNvSpPr>
          <p:nvPr>
            <p:ph type="body" idx="1"/>
          </p:nvPr>
        </p:nvSpPr>
        <p:spPr>
          <a:xfrm>
            <a:off x="609600" y="1840825"/>
            <a:ext cx="5386917" cy="609600"/>
          </a:xfrm>
        </p:spPr>
        <p:txBody>
          <a:bodyPr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Tree>
    <p:extLst>
      <p:ext uri="{BB962C8B-B14F-4D97-AF65-F5344CB8AC3E}">
        <p14:creationId xmlns:p14="http://schemas.microsoft.com/office/powerpoint/2010/main" val="25010683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349BF3EA-1A78-4F07-BDC0-C8A1BD461199}" type="datetimeFigureOut">
              <a:rPr lang="en-US" smtClean="0"/>
              <a:t>3/5/2014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41300022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9BF3EA-1A78-4F07-BDC0-C8A1BD461199}" type="datetimeFigureOut">
              <a:rPr lang="en-US" smtClean="0"/>
              <a:t>3/5/2014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6694374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349BF3EA-1A78-4F07-BDC0-C8A1BD461199}" type="datetimeFigureOut">
              <a:rPr lang="en-US" smtClean="0"/>
              <a:t>3/5/2014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01CF334-2D5C-4859-84A6-CA7E6E43FAEB}" type="slidenum">
              <a:rPr lang="en-US" smtClean="0"/>
              <a:t>‹#›</a:t>
            </a:fld>
            <a:endParaRPr lang="en-US"/>
          </a:p>
        </p:txBody>
      </p:sp>
      <p:sp>
        <p:nvSpPr>
          <p:cNvPr id="3" name="Content Placeholder 2"/>
          <p:cNvSpPr>
            <a:spLocks noGrp="1"/>
          </p:cNvSpPr>
          <p:nvPr>
            <p:ph idx="1"/>
          </p:nvPr>
        </p:nvSpPr>
        <p:spPr>
          <a:xfrm>
            <a:off x="958850" y="273052"/>
            <a:ext cx="6661151" cy="498474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876117" y="2438401"/>
            <a:ext cx="4011084" cy="2819399"/>
          </a:xfrm>
        </p:spPr>
        <p:txBody>
          <a:bodyPr>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 name="Title 1"/>
          <p:cNvSpPr>
            <a:spLocks noGrp="1"/>
          </p:cNvSpPr>
          <p:nvPr>
            <p:ph type="title"/>
          </p:nvPr>
        </p:nvSpPr>
        <p:spPr>
          <a:xfrm>
            <a:off x="7876117" y="266700"/>
            <a:ext cx="4011084" cy="2095500"/>
          </a:xfrm>
        </p:spPr>
        <p:txBody>
          <a:bodyPr anchor="b"/>
          <a:lstStyle>
            <a:lvl1pPr algn="ctr">
              <a:lnSpc>
                <a:spcPct val="100000"/>
              </a:lnSpc>
              <a:defRPr sz="2800" b="0">
                <a:effectLst>
                  <a:outerShdw blurRad="50800" dist="25400" dir="5400000" algn="t" rotWithShape="0">
                    <a:prstClr val="black">
                      <a:alpha val="25000"/>
                    </a:prstClr>
                  </a:outerShdw>
                </a:effectLst>
              </a:defRPr>
            </a:lvl1pPr>
          </a:lstStyle>
          <a:p>
            <a:r>
              <a:rPr lang="en-US" smtClean="0"/>
              <a:t>Click to edit Master title style</a:t>
            </a:r>
            <a:endParaRPr lang="en-US" dirty="0"/>
          </a:p>
        </p:txBody>
      </p:sp>
    </p:spTree>
    <p:extLst>
      <p:ext uri="{BB962C8B-B14F-4D97-AF65-F5344CB8AC3E}">
        <p14:creationId xmlns:p14="http://schemas.microsoft.com/office/powerpoint/2010/main" val="37615791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lvl1pPr>
              <a:defRPr>
                <a:solidFill>
                  <a:schemeClr val="tx2"/>
                </a:solidFill>
              </a:defRPr>
            </a:lvl1pPr>
          </a:lstStyle>
          <a:p>
            <a:fld id="{349BF3EA-1A78-4F07-BDC0-C8A1BD461199}" type="datetimeFigureOut">
              <a:rPr lang="en-US" smtClean="0"/>
              <a:pPr/>
              <a:t>3/5/2014</a:t>
            </a:fld>
            <a:endParaRPr lang="en-U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01CF334-2D5C-4859-84A6-CA7E6E43FAEB}" type="slidenum">
              <a:rPr lang="en-US" smtClean="0"/>
              <a:pPr/>
              <a:t>‹#›</a:t>
            </a:fld>
            <a:endParaRPr lang="en-US"/>
          </a:p>
        </p:txBody>
      </p:sp>
      <p:sp>
        <p:nvSpPr>
          <p:cNvPr id="3" name="Picture Placeholder 2"/>
          <p:cNvSpPr>
            <a:spLocks noGrp="1"/>
          </p:cNvSpPr>
          <p:nvPr>
            <p:ph type="pic" idx="1"/>
          </p:nvPr>
        </p:nvSpPr>
        <p:spPr>
          <a:xfrm>
            <a:off x="2010835" y="1597800"/>
            <a:ext cx="8072965" cy="3855244"/>
          </a:xfrm>
          <a:ln w="76200">
            <a:solidFill>
              <a:schemeClr val="bg1"/>
            </a:solidFill>
          </a:ln>
          <a:effectLst>
            <a:outerShdw blurRad="88900" dist="50800" dir="5400000" algn="ctr" rotWithShape="0">
              <a:srgbClr val="000000">
                <a:alpha val="25000"/>
              </a:srgbClr>
            </a:outerShdw>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2239435" y="5579250"/>
            <a:ext cx="7615765" cy="533400"/>
          </a:xfrm>
        </p:spPr>
        <p:txBody>
          <a:bodyPr>
            <a:normAutofit/>
          </a:bodyPr>
          <a:lstStyle>
            <a:lvl1pPr marL="0" indent="0" algn="ctr">
              <a:buNone/>
              <a:defRPr sz="16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 name="Title 1"/>
          <p:cNvSpPr>
            <a:spLocks noGrp="1"/>
          </p:cNvSpPr>
          <p:nvPr>
            <p:ph type="title"/>
          </p:nvPr>
        </p:nvSpPr>
        <p:spPr>
          <a:xfrm>
            <a:off x="2239435" y="228600"/>
            <a:ext cx="7615765" cy="895350"/>
          </a:xfrm>
        </p:spPr>
        <p:txBody>
          <a:bodyPr anchor="b"/>
          <a:lstStyle>
            <a:lvl1pPr algn="ctr">
              <a:lnSpc>
                <a:spcPct val="100000"/>
              </a:lnSpc>
              <a:defRPr sz="2800" b="0"/>
            </a:lvl1pPr>
          </a:lstStyle>
          <a:p>
            <a:r>
              <a:rPr lang="en-US" smtClean="0"/>
              <a:t>Click to edit Master title style</a:t>
            </a:r>
            <a:endParaRPr lang="en-US" dirty="0"/>
          </a:p>
        </p:txBody>
      </p:sp>
    </p:spTree>
    <p:extLst>
      <p:ext uri="{BB962C8B-B14F-4D97-AF65-F5344CB8AC3E}">
        <p14:creationId xmlns:p14="http://schemas.microsoft.com/office/powerpoint/2010/main" val="13371835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lvl1pPr>
              <a:defRPr>
                <a:solidFill>
                  <a:schemeClr val="tx2"/>
                </a:solidFill>
              </a:defRPr>
            </a:lvl1pPr>
          </a:lstStyle>
          <a:p>
            <a:fld id="{349BF3EA-1A78-4F07-BDC0-C8A1BD461199}" type="datetimeFigureOut">
              <a:rPr lang="en-US" smtClean="0"/>
              <a:pPr/>
              <a:t>3/5/2014</a:t>
            </a:fld>
            <a:endParaRPr lang="en-U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401CF334-2D5C-4859-84A6-CA7E6E43FAEB}" type="slidenum">
              <a:rPr lang="en-US" smtClean="0"/>
              <a:pPr/>
              <a:t>‹#›</a:t>
            </a:fld>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2" name="Title 1"/>
          <p:cNvSpPr>
            <a:spLocks noGrp="1"/>
          </p:cNvSpPr>
          <p:nvPr>
            <p:ph type="title"/>
          </p:nvPr>
        </p:nvSpPr>
        <p:spPr/>
        <p:txBody>
          <a:bodyPr/>
          <a:lstStyle/>
          <a:p>
            <a:r>
              <a:rPr lang="en-US" smtClean="0"/>
              <a:t>Click to edit Master title style</a:t>
            </a:r>
            <a:endParaRPr lang="en-US" dirty="0"/>
          </a:p>
        </p:txBody>
      </p:sp>
    </p:spTree>
    <p:extLst>
      <p:ext uri="{BB962C8B-B14F-4D97-AF65-F5344CB8AC3E}">
        <p14:creationId xmlns:p14="http://schemas.microsoft.com/office/powerpoint/2010/main" val="32882230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lvl1pPr>
              <a:defRPr>
                <a:solidFill>
                  <a:schemeClr val="tx2"/>
                </a:solidFill>
              </a:defRPr>
            </a:lvl1pPr>
          </a:lstStyle>
          <a:p>
            <a:fld id="{349BF3EA-1A78-4F07-BDC0-C8A1BD461199}" type="datetimeFigureOut">
              <a:rPr lang="en-US" smtClean="0"/>
              <a:pPr/>
              <a:t>3/5/2014</a:t>
            </a:fld>
            <a:endParaRPr lang="en-U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401CF334-2D5C-4859-84A6-CA7E6E43FAEB}" type="slidenum">
              <a:rPr lang="en-US" smtClean="0"/>
              <a:pPr/>
              <a:t>‹#›</a:t>
            </a:fld>
            <a:endParaRPr lang="en-US"/>
          </a:p>
        </p:txBody>
      </p:sp>
      <p:sp>
        <p:nvSpPr>
          <p:cNvPr id="3" name="Vertical Text Placeholder 2"/>
          <p:cNvSpPr>
            <a:spLocks noGrp="1"/>
          </p:cNvSpPr>
          <p:nvPr>
            <p:ph type="body" orient="vert" idx="1"/>
          </p:nvPr>
        </p:nvSpPr>
        <p:spPr>
          <a:xfrm>
            <a:off x="609600" y="274639"/>
            <a:ext cx="8026400" cy="498316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 name="Vertical Title 1"/>
          <p:cNvSpPr>
            <a:spLocks noGrp="1"/>
          </p:cNvSpPr>
          <p:nvPr>
            <p:ph type="title" orient="vert"/>
          </p:nvPr>
        </p:nvSpPr>
        <p:spPr>
          <a:xfrm>
            <a:off x="8839200" y="274639"/>
            <a:ext cx="2743200" cy="4983161"/>
          </a:xfrm>
        </p:spPr>
        <p:txBody>
          <a:bodyPr vert="eaVert"/>
          <a:lstStyle/>
          <a:p>
            <a:r>
              <a:rPr lang="en-US" smtClean="0"/>
              <a:t>Click to edit Master title style</a:t>
            </a:r>
            <a:endParaRPr lang="en-US" dirty="0"/>
          </a:p>
        </p:txBody>
      </p:sp>
    </p:spTree>
    <p:extLst>
      <p:ext uri="{BB962C8B-B14F-4D97-AF65-F5344CB8AC3E}">
        <p14:creationId xmlns:p14="http://schemas.microsoft.com/office/powerpoint/2010/main" val="42188076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7303488" y="6137408"/>
            <a:ext cx="1173043" cy="365125"/>
          </a:xfrm>
          <a:prstGeom prst="rect">
            <a:avLst/>
          </a:prstGeom>
        </p:spPr>
        <p:txBody>
          <a:bodyPr vert="horz" lIns="91440" tIns="45720" rIns="45720" bIns="45720" rtlCol="0" anchor="ctr"/>
          <a:lstStyle>
            <a:lvl1pPr algn="r">
              <a:defRPr sz="1200">
                <a:solidFill>
                  <a:schemeClr val="tx2"/>
                </a:solidFill>
                <a:latin typeface="Century Gothic" pitchFamily="34" charset="0"/>
              </a:defRPr>
            </a:lvl1pPr>
          </a:lstStyle>
          <a:p>
            <a:fld id="{349BF3EA-1A78-4F07-BDC0-C8A1BD461199}" type="datetimeFigureOut">
              <a:rPr lang="en-US" smtClean="0"/>
              <a:pPr/>
              <a:t>3/5/2014</a:t>
            </a:fld>
            <a:endParaRPr lang="en-US"/>
          </a:p>
        </p:txBody>
      </p:sp>
      <p:sp>
        <p:nvSpPr>
          <p:cNvPr id="5" name="Footer Placeholder 4"/>
          <p:cNvSpPr>
            <a:spLocks noGrp="1"/>
          </p:cNvSpPr>
          <p:nvPr>
            <p:ph type="ftr" sz="quarter" idx="3"/>
          </p:nvPr>
        </p:nvSpPr>
        <p:spPr>
          <a:xfrm>
            <a:off x="2692275" y="6137408"/>
            <a:ext cx="3654313" cy="365125"/>
          </a:xfrm>
          <a:prstGeom prst="rect">
            <a:avLst/>
          </a:prstGeom>
        </p:spPr>
        <p:txBody>
          <a:bodyPr vert="horz" lIns="45720" tIns="45720" rIns="91440" bIns="45720" rtlCol="0" anchor="ctr"/>
          <a:lstStyle>
            <a:lvl1pPr algn="l">
              <a:defRPr sz="1200">
                <a:solidFill>
                  <a:schemeClr val="tx2"/>
                </a:solidFill>
                <a:latin typeface="Century Gothic" pitchFamily="34" charset="0"/>
              </a:defRPr>
            </a:lvl1pPr>
          </a:lstStyle>
          <a:p>
            <a:endParaRPr lang="en-US"/>
          </a:p>
        </p:txBody>
      </p:sp>
      <p:sp>
        <p:nvSpPr>
          <p:cNvPr id="6" name="Slide Number Placeholder 5"/>
          <p:cNvSpPr>
            <a:spLocks noGrp="1"/>
          </p:cNvSpPr>
          <p:nvPr>
            <p:ph type="sldNum" sz="quarter" idx="4"/>
          </p:nvPr>
        </p:nvSpPr>
        <p:spPr>
          <a:xfrm>
            <a:off x="9433430" y="6137408"/>
            <a:ext cx="749300" cy="365125"/>
          </a:xfrm>
          <a:prstGeom prst="rect">
            <a:avLst/>
          </a:prstGeom>
        </p:spPr>
        <p:txBody>
          <a:bodyPr vert="horz" lIns="27432" tIns="45720" rIns="45720" bIns="45720" rtlCol="0" anchor="ctr"/>
          <a:lstStyle>
            <a:lvl1pPr algn="l">
              <a:defRPr sz="1200">
                <a:solidFill>
                  <a:schemeClr val="tx2"/>
                </a:solidFill>
                <a:latin typeface="Century Gothic" pitchFamily="34" charset="0"/>
              </a:defRPr>
            </a:lvl1pPr>
          </a:lstStyle>
          <a:p>
            <a:fld id="{401CF334-2D5C-4859-84A6-CA7E6E43FAEB}" type="slidenum">
              <a:rPr lang="en-US" smtClean="0"/>
              <a:pPr/>
              <a:t>‹#›</a:t>
            </a:fld>
            <a:endParaRPr lang="en-US"/>
          </a:p>
        </p:txBody>
      </p:sp>
      <p:sp>
        <p:nvSpPr>
          <p:cNvPr id="8" name="Oval 7"/>
          <p:cNvSpPr/>
          <p:nvPr/>
        </p:nvSpPr>
        <p:spPr>
          <a:xfrm>
            <a:off x="758826" y="6499384"/>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schemeClr val="tx2"/>
              </a:solidFill>
            </a:endParaRPr>
          </a:p>
        </p:txBody>
      </p:sp>
      <p:sp>
        <p:nvSpPr>
          <p:cNvPr id="10" name="Freeform 2"/>
          <p:cNvSpPr>
            <a:spLocks/>
          </p:cNvSpPr>
          <p:nvPr/>
        </p:nvSpPr>
        <p:spPr bwMode="ltGray">
          <a:xfrm>
            <a:off x="11112" y="6456363"/>
            <a:ext cx="12180887" cy="423862"/>
          </a:xfrm>
          <a:custGeom>
            <a:avLst/>
            <a:gdLst>
              <a:gd name="T0" fmla="*/ 0 w 5760"/>
              <a:gd name="T1" fmla="*/ 266 h 267"/>
              <a:gd name="T2" fmla="*/ 5759 w 5760"/>
              <a:gd name="T3" fmla="*/ 266 h 267"/>
              <a:gd name="T4" fmla="*/ 5759 w 5760"/>
              <a:gd name="T5" fmla="*/ 81 h 267"/>
              <a:gd name="T6" fmla="*/ 5573 w 5760"/>
              <a:gd name="T7" fmla="*/ 111 h 267"/>
              <a:gd name="T8" fmla="*/ 5104 w 5760"/>
              <a:gd name="T9" fmla="*/ 131 h 267"/>
              <a:gd name="T10" fmla="*/ 4602 w 5760"/>
              <a:gd name="T11" fmla="*/ 101 h 267"/>
              <a:gd name="T12" fmla="*/ 4143 w 5760"/>
              <a:gd name="T13" fmla="*/ 141 h 267"/>
              <a:gd name="T14" fmla="*/ 3918 w 5760"/>
              <a:gd name="T15" fmla="*/ 141 h 267"/>
              <a:gd name="T16" fmla="*/ 3790 w 5760"/>
              <a:gd name="T17" fmla="*/ 131 h 267"/>
              <a:gd name="T18" fmla="*/ 3459 w 5760"/>
              <a:gd name="T19" fmla="*/ 81 h 267"/>
              <a:gd name="T20" fmla="*/ 2979 w 5760"/>
              <a:gd name="T21" fmla="*/ 91 h 267"/>
              <a:gd name="T22" fmla="*/ 2733 w 5760"/>
              <a:gd name="T23" fmla="*/ 20 h 267"/>
              <a:gd name="T24" fmla="*/ 2434 w 5760"/>
              <a:gd name="T25" fmla="*/ 51 h 267"/>
              <a:gd name="T26" fmla="*/ 2220 w 5760"/>
              <a:gd name="T27" fmla="*/ 81 h 267"/>
              <a:gd name="T28" fmla="*/ 2050 w 5760"/>
              <a:gd name="T29" fmla="*/ 91 h 267"/>
              <a:gd name="T30" fmla="*/ 1751 w 5760"/>
              <a:gd name="T31" fmla="*/ 71 h 267"/>
              <a:gd name="T32" fmla="*/ 1441 w 5760"/>
              <a:gd name="T33" fmla="*/ 51 h 267"/>
              <a:gd name="T34" fmla="*/ 1131 w 5760"/>
              <a:gd name="T35" fmla="*/ 20 h 267"/>
              <a:gd name="T36" fmla="*/ 757 w 5760"/>
              <a:gd name="T37" fmla="*/ 40 h 267"/>
              <a:gd name="T38" fmla="*/ 384 w 5760"/>
              <a:gd name="T39" fmla="*/ 71 h 267"/>
              <a:gd name="T40" fmla="*/ 128 w 5760"/>
              <a:gd name="T41" fmla="*/ 10 h 267"/>
              <a:gd name="T42" fmla="*/ 0 w 5760"/>
              <a:gd name="T43" fmla="*/ 0 h 267"/>
              <a:gd name="T44" fmla="*/ 0 w 5760"/>
              <a:gd name="T45" fmla="*/ 266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760" h="267">
                <a:moveTo>
                  <a:pt x="0" y="266"/>
                </a:moveTo>
                <a:lnTo>
                  <a:pt x="5759" y="266"/>
                </a:lnTo>
                <a:lnTo>
                  <a:pt x="5759" y="81"/>
                </a:lnTo>
                <a:lnTo>
                  <a:pt x="5573" y="111"/>
                </a:lnTo>
                <a:lnTo>
                  <a:pt x="5104" y="131"/>
                </a:lnTo>
                <a:lnTo>
                  <a:pt x="4602" y="101"/>
                </a:lnTo>
                <a:lnTo>
                  <a:pt x="4143" y="141"/>
                </a:lnTo>
                <a:lnTo>
                  <a:pt x="3918" y="141"/>
                </a:lnTo>
                <a:lnTo>
                  <a:pt x="3790" y="131"/>
                </a:lnTo>
                <a:lnTo>
                  <a:pt x="3459" y="81"/>
                </a:lnTo>
                <a:lnTo>
                  <a:pt x="2979" y="91"/>
                </a:lnTo>
                <a:lnTo>
                  <a:pt x="2733" y="20"/>
                </a:lnTo>
                <a:lnTo>
                  <a:pt x="2434" y="51"/>
                </a:lnTo>
                <a:lnTo>
                  <a:pt x="2220" y="81"/>
                </a:lnTo>
                <a:lnTo>
                  <a:pt x="2050" y="91"/>
                </a:lnTo>
                <a:lnTo>
                  <a:pt x="1751" y="71"/>
                </a:lnTo>
                <a:lnTo>
                  <a:pt x="1441" y="51"/>
                </a:lnTo>
                <a:lnTo>
                  <a:pt x="1131" y="20"/>
                </a:lnTo>
                <a:lnTo>
                  <a:pt x="757" y="40"/>
                </a:lnTo>
                <a:lnTo>
                  <a:pt x="384" y="71"/>
                </a:lnTo>
                <a:lnTo>
                  <a:pt x="128" y="10"/>
                </a:lnTo>
                <a:lnTo>
                  <a:pt x="0" y="0"/>
                </a:lnTo>
                <a:lnTo>
                  <a:pt x="0" y="266"/>
                </a:lnTo>
              </a:path>
            </a:pathLst>
          </a:custGeom>
          <a:solidFill>
            <a:srgbClr val="9DA09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11" name="Group 68"/>
          <p:cNvGrpSpPr>
            <a:grpSpLocks/>
          </p:cNvGrpSpPr>
          <p:nvPr/>
        </p:nvGrpSpPr>
        <p:grpSpPr bwMode="auto">
          <a:xfrm>
            <a:off x="68263" y="4291013"/>
            <a:ext cx="2384425" cy="2447925"/>
            <a:chOff x="43" y="2703"/>
            <a:chExt cx="1502" cy="1542"/>
          </a:xfrm>
        </p:grpSpPr>
        <p:grpSp>
          <p:nvGrpSpPr>
            <p:cNvPr id="55" name="Group 28"/>
            <p:cNvGrpSpPr>
              <a:grpSpLocks/>
            </p:cNvGrpSpPr>
            <p:nvPr/>
          </p:nvGrpSpPr>
          <p:grpSpPr bwMode="auto">
            <a:xfrm>
              <a:off x="106" y="2703"/>
              <a:ext cx="1387" cy="1542"/>
              <a:chOff x="106" y="2703"/>
              <a:chExt cx="1387" cy="1542"/>
            </a:xfrm>
          </p:grpSpPr>
          <p:grpSp>
            <p:nvGrpSpPr>
              <p:cNvPr id="95" name="Group 5"/>
              <p:cNvGrpSpPr>
                <a:grpSpLocks/>
              </p:cNvGrpSpPr>
              <p:nvPr/>
            </p:nvGrpSpPr>
            <p:grpSpPr bwMode="auto">
              <a:xfrm>
                <a:off x="506" y="3583"/>
                <a:ext cx="135" cy="584"/>
                <a:chOff x="506" y="3583"/>
                <a:chExt cx="135" cy="584"/>
              </a:xfrm>
            </p:grpSpPr>
            <p:sp>
              <p:nvSpPr>
                <p:cNvPr id="118" name="Freeform 3"/>
                <p:cNvSpPr>
                  <a:spLocks/>
                </p:cNvSpPr>
                <p:nvPr/>
              </p:nvSpPr>
              <p:spPr bwMode="ltGray">
                <a:xfrm>
                  <a:off x="509" y="3861"/>
                  <a:ext cx="132" cy="239"/>
                </a:xfrm>
                <a:custGeom>
                  <a:avLst/>
                  <a:gdLst>
                    <a:gd name="T0" fmla="*/ 0 w 132"/>
                    <a:gd name="T1" fmla="*/ 238 h 239"/>
                    <a:gd name="T2" fmla="*/ 19 w 132"/>
                    <a:gd name="T3" fmla="*/ 184 h 239"/>
                    <a:gd name="T4" fmla="*/ 36 w 132"/>
                    <a:gd name="T5" fmla="*/ 126 h 239"/>
                    <a:gd name="T6" fmla="*/ 44 w 132"/>
                    <a:gd name="T7" fmla="*/ 100 h 239"/>
                    <a:gd name="T8" fmla="*/ 55 w 132"/>
                    <a:gd name="T9" fmla="*/ 70 h 239"/>
                    <a:gd name="T10" fmla="*/ 72 w 132"/>
                    <a:gd name="T11" fmla="*/ 39 h 239"/>
                    <a:gd name="T12" fmla="*/ 83 w 132"/>
                    <a:gd name="T13" fmla="*/ 19 h 239"/>
                    <a:gd name="T14" fmla="*/ 93 w 132"/>
                    <a:gd name="T15" fmla="*/ 10 h 239"/>
                    <a:gd name="T16" fmla="*/ 105 w 132"/>
                    <a:gd name="T17" fmla="*/ 2 h 239"/>
                    <a:gd name="T18" fmla="*/ 118 w 132"/>
                    <a:gd name="T19" fmla="*/ 0 h 239"/>
                    <a:gd name="T20" fmla="*/ 124 w 132"/>
                    <a:gd name="T21" fmla="*/ 6 h 239"/>
                    <a:gd name="T22" fmla="*/ 131 w 132"/>
                    <a:gd name="T23" fmla="*/ 2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2" h="239">
                      <a:moveTo>
                        <a:pt x="0" y="238"/>
                      </a:moveTo>
                      <a:lnTo>
                        <a:pt x="19" y="184"/>
                      </a:lnTo>
                      <a:lnTo>
                        <a:pt x="36" y="126"/>
                      </a:lnTo>
                      <a:lnTo>
                        <a:pt x="44" y="100"/>
                      </a:lnTo>
                      <a:lnTo>
                        <a:pt x="55" y="70"/>
                      </a:lnTo>
                      <a:lnTo>
                        <a:pt x="72" y="39"/>
                      </a:lnTo>
                      <a:lnTo>
                        <a:pt x="83" y="19"/>
                      </a:lnTo>
                      <a:lnTo>
                        <a:pt x="93" y="10"/>
                      </a:lnTo>
                      <a:lnTo>
                        <a:pt x="105" y="2"/>
                      </a:lnTo>
                      <a:lnTo>
                        <a:pt x="118" y="0"/>
                      </a:lnTo>
                      <a:lnTo>
                        <a:pt x="124" y="6"/>
                      </a:lnTo>
                      <a:lnTo>
                        <a:pt x="131" y="22"/>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9" name="Freeform 4"/>
                <p:cNvSpPr>
                  <a:spLocks/>
                </p:cNvSpPr>
                <p:nvPr/>
              </p:nvSpPr>
              <p:spPr bwMode="ltGray">
                <a:xfrm>
                  <a:off x="506" y="3583"/>
                  <a:ext cx="90" cy="584"/>
                </a:xfrm>
                <a:custGeom>
                  <a:avLst/>
                  <a:gdLst>
                    <a:gd name="T0" fmla="*/ 0 w 90"/>
                    <a:gd name="T1" fmla="*/ 583 h 584"/>
                    <a:gd name="T2" fmla="*/ 0 w 90"/>
                    <a:gd name="T3" fmla="*/ 528 h 584"/>
                    <a:gd name="T4" fmla="*/ 0 w 90"/>
                    <a:gd name="T5" fmla="*/ 487 h 584"/>
                    <a:gd name="T6" fmla="*/ 2 w 90"/>
                    <a:gd name="T7" fmla="*/ 458 h 584"/>
                    <a:gd name="T8" fmla="*/ 2 w 90"/>
                    <a:gd name="T9" fmla="*/ 423 h 584"/>
                    <a:gd name="T10" fmla="*/ 2 w 90"/>
                    <a:gd name="T11" fmla="*/ 387 h 584"/>
                    <a:gd name="T12" fmla="*/ 3 w 90"/>
                    <a:gd name="T13" fmla="*/ 357 h 584"/>
                    <a:gd name="T14" fmla="*/ 5 w 90"/>
                    <a:gd name="T15" fmla="*/ 329 h 584"/>
                    <a:gd name="T16" fmla="*/ 8 w 90"/>
                    <a:gd name="T17" fmla="*/ 280 h 584"/>
                    <a:gd name="T18" fmla="*/ 13 w 90"/>
                    <a:gd name="T19" fmla="*/ 227 h 584"/>
                    <a:gd name="T20" fmla="*/ 19 w 90"/>
                    <a:gd name="T21" fmla="*/ 173 h 584"/>
                    <a:gd name="T22" fmla="*/ 23 w 90"/>
                    <a:gd name="T23" fmla="*/ 116 h 584"/>
                    <a:gd name="T24" fmla="*/ 27 w 90"/>
                    <a:gd name="T25" fmla="*/ 81 h 584"/>
                    <a:gd name="T26" fmla="*/ 30 w 90"/>
                    <a:gd name="T27" fmla="*/ 68 h 584"/>
                    <a:gd name="T28" fmla="*/ 38 w 90"/>
                    <a:gd name="T29" fmla="*/ 45 h 584"/>
                    <a:gd name="T30" fmla="*/ 46 w 90"/>
                    <a:gd name="T31" fmla="*/ 28 h 584"/>
                    <a:gd name="T32" fmla="*/ 55 w 90"/>
                    <a:gd name="T33" fmla="*/ 15 h 584"/>
                    <a:gd name="T34" fmla="*/ 63 w 90"/>
                    <a:gd name="T35" fmla="*/ 3 h 584"/>
                    <a:gd name="T36" fmla="*/ 69 w 90"/>
                    <a:gd name="T37" fmla="*/ 0 h 584"/>
                    <a:gd name="T38" fmla="*/ 78 w 90"/>
                    <a:gd name="T39" fmla="*/ 0 h 584"/>
                    <a:gd name="T40" fmla="*/ 86 w 90"/>
                    <a:gd name="T41" fmla="*/ 4 h 584"/>
                    <a:gd name="T42" fmla="*/ 89 w 90"/>
                    <a:gd name="T43" fmla="*/ 10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0" h="584">
                      <a:moveTo>
                        <a:pt x="0" y="583"/>
                      </a:moveTo>
                      <a:lnTo>
                        <a:pt x="0" y="528"/>
                      </a:lnTo>
                      <a:lnTo>
                        <a:pt x="0" y="487"/>
                      </a:lnTo>
                      <a:lnTo>
                        <a:pt x="2" y="458"/>
                      </a:lnTo>
                      <a:lnTo>
                        <a:pt x="2" y="423"/>
                      </a:lnTo>
                      <a:lnTo>
                        <a:pt x="2" y="387"/>
                      </a:lnTo>
                      <a:lnTo>
                        <a:pt x="3" y="357"/>
                      </a:lnTo>
                      <a:lnTo>
                        <a:pt x="5" y="329"/>
                      </a:lnTo>
                      <a:lnTo>
                        <a:pt x="8" y="280"/>
                      </a:lnTo>
                      <a:lnTo>
                        <a:pt x="13" y="227"/>
                      </a:lnTo>
                      <a:lnTo>
                        <a:pt x="19" y="173"/>
                      </a:lnTo>
                      <a:lnTo>
                        <a:pt x="23" y="116"/>
                      </a:lnTo>
                      <a:lnTo>
                        <a:pt x="27" y="81"/>
                      </a:lnTo>
                      <a:lnTo>
                        <a:pt x="30" y="68"/>
                      </a:lnTo>
                      <a:lnTo>
                        <a:pt x="38" y="45"/>
                      </a:lnTo>
                      <a:lnTo>
                        <a:pt x="46" y="28"/>
                      </a:lnTo>
                      <a:lnTo>
                        <a:pt x="55" y="15"/>
                      </a:lnTo>
                      <a:lnTo>
                        <a:pt x="63" y="3"/>
                      </a:lnTo>
                      <a:lnTo>
                        <a:pt x="69" y="0"/>
                      </a:lnTo>
                      <a:lnTo>
                        <a:pt x="78" y="0"/>
                      </a:lnTo>
                      <a:lnTo>
                        <a:pt x="86" y="4"/>
                      </a:lnTo>
                      <a:lnTo>
                        <a:pt x="89"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96" name="Group 8"/>
              <p:cNvGrpSpPr>
                <a:grpSpLocks/>
              </p:cNvGrpSpPr>
              <p:nvPr/>
            </p:nvGrpSpPr>
            <p:grpSpPr bwMode="auto">
              <a:xfrm>
                <a:off x="243" y="3542"/>
                <a:ext cx="270" cy="631"/>
                <a:chOff x="243" y="3542"/>
                <a:chExt cx="270" cy="631"/>
              </a:xfrm>
            </p:grpSpPr>
            <p:sp>
              <p:nvSpPr>
                <p:cNvPr id="116" name="Freeform 6"/>
                <p:cNvSpPr>
                  <a:spLocks/>
                </p:cNvSpPr>
                <p:nvPr/>
              </p:nvSpPr>
              <p:spPr bwMode="ltGray">
                <a:xfrm>
                  <a:off x="350" y="3908"/>
                  <a:ext cx="163" cy="265"/>
                </a:xfrm>
                <a:custGeom>
                  <a:avLst/>
                  <a:gdLst>
                    <a:gd name="T0" fmla="*/ 162 w 163"/>
                    <a:gd name="T1" fmla="*/ 264 h 265"/>
                    <a:gd name="T2" fmla="*/ 138 w 163"/>
                    <a:gd name="T3" fmla="*/ 239 h 265"/>
                    <a:gd name="T4" fmla="*/ 128 w 163"/>
                    <a:gd name="T5" fmla="*/ 222 h 265"/>
                    <a:gd name="T6" fmla="*/ 122 w 163"/>
                    <a:gd name="T7" fmla="*/ 210 h 265"/>
                    <a:gd name="T8" fmla="*/ 86 w 163"/>
                    <a:gd name="T9" fmla="*/ 88 h 265"/>
                    <a:gd name="T10" fmla="*/ 66 w 163"/>
                    <a:gd name="T11" fmla="*/ 49 h 265"/>
                    <a:gd name="T12" fmla="*/ 52 w 163"/>
                    <a:gd name="T13" fmla="*/ 24 h 265"/>
                    <a:gd name="T14" fmla="*/ 41 w 163"/>
                    <a:gd name="T15" fmla="*/ 13 h 265"/>
                    <a:gd name="T16" fmla="*/ 27 w 163"/>
                    <a:gd name="T17" fmla="*/ 3 h 265"/>
                    <a:gd name="T18" fmla="*/ 15 w 163"/>
                    <a:gd name="T19" fmla="*/ 0 h 265"/>
                    <a:gd name="T20" fmla="*/ 5 w 163"/>
                    <a:gd name="T21" fmla="*/ 2 h 265"/>
                    <a:gd name="T22" fmla="*/ 0 w 163"/>
                    <a:gd name="T23" fmla="*/ 1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265">
                      <a:moveTo>
                        <a:pt x="162" y="264"/>
                      </a:moveTo>
                      <a:lnTo>
                        <a:pt x="138" y="239"/>
                      </a:lnTo>
                      <a:lnTo>
                        <a:pt x="128" y="222"/>
                      </a:lnTo>
                      <a:lnTo>
                        <a:pt x="122" y="210"/>
                      </a:lnTo>
                      <a:lnTo>
                        <a:pt x="86" y="88"/>
                      </a:lnTo>
                      <a:lnTo>
                        <a:pt x="66" y="49"/>
                      </a:lnTo>
                      <a:lnTo>
                        <a:pt x="52" y="24"/>
                      </a:lnTo>
                      <a:lnTo>
                        <a:pt x="41" y="13"/>
                      </a:lnTo>
                      <a:lnTo>
                        <a:pt x="27" y="3"/>
                      </a:lnTo>
                      <a:lnTo>
                        <a:pt x="15" y="0"/>
                      </a:lnTo>
                      <a:lnTo>
                        <a:pt x="5" y="2"/>
                      </a:lnTo>
                      <a:lnTo>
                        <a:pt x="0" y="17"/>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7" name="Freeform 7"/>
                <p:cNvSpPr>
                  <a:spLocks/>
                </p:cNvSpPr>
                <p:nvPr/>
              </p:nvSpPr>
              <p:spPr bwMode="ltGray">
                <a:xfrm>
                  <a:off x="243" y="3542"/>
                  <a:ext cx="250" cy="628"/>
                </a:xfrm>
                <a:custGeom>
                  <a:avLst/>
                  <a:gdLst>
                    <a:gd name="T0" fmla="*/ 249 w 250"/>
                    <a:gd name="T1" fmla="*/ 627 h 628"/>
                    <a:gd name="T2" fmla="*/ 242 w 250"/>
                    <a:gd name="T3" fmla="*/ 577 h 628"/>
                    <a:gd name="T4" fmla="*/ 164 w 250"/>
                    <a:gd name="T5" fmla="*/ 237 h 628"/>
                    <a:gd name="T6" fmla="*/ 128 w 250"/>
                    <a:gd name="T7" fmla="*/ 132 h 628"/>
                    <a:gd name="T8" fmla="*/ 118 w 250"/>
                    <a:gd name="T9" fmla="*/ 97 h 628"/>
                    <a:gd name="T10" fmla="*/ 105 w 250"/>
                    <a:gd name="T11" fmla="*/ 57 h 628"/>
                    <a:gd name="T12" fmla="*/ 90 w 250"/>
                    <a:gd name="T13" fmla="*/ 27 h 628"/>
                    <a:gd name="T14" fmla="*/ 75 w 250"/>
                    <a:gd name="T15" fmla="*/ 11 h 628"/>
                    <a:gd name="T16" fmla="*/ 57 w 250"/>
                    <a:gd name="T17" fmla="*/ 0 h 628"/>
                    <a:gd name="T18" fmla="*/ 38 w 250"/>
                    <a:gd name="T19" fmla="*/ 0 h 628"/>
                    <a:gd name="T20" fmla="*/ 26 w 250"/>
                    <a:gd name="T21" fmla="*/ 12 h 628"/>
                    <a:gd name="T22" fmla="*/ 0 w 250"/>
                    <a:gd name="T23" fmla="*/ 7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0" h="628">
                      <a:moveTo>
                        <a:pt x="249" y="627"/>
                      </a:moveTo>
                      <a:lnTo>
                        <a:pt x="242" y="577"/>
                      </a:lnTo>
                      <a:lnTo>
                        <a:pt x="164" y="237"/>
                      </a:lnTo>
                      <a:lnTo>
                        <a:pt x="128" y="132"/>
                      </a:lnTo>
                      <a:lnTo>
                        <a:pt x="118" y="97"/>
                      </a:lnTo>
                      <a:lnTo>
                        <a:pt x="105" y="57"/>
                      </a:lnTo>
                      <a:lnTo>
                        <a:pt x="90" y="27"/>
                      </a:lnTo>
                      <a:lnTo>
                        <a:pt x="75" y="11"/>
                      </a:lnTo>
                      <a:lnTo>
                        <a:pt x="57" y="0"/>
                      </a:lnTo>
                      <a:lnTo>
                        <a:pt x="38" y="0"/>
                      </a:lnTo>
                      <a:lnTo>
                        <a:pt x="26" y="12"/>
                      </a:lnTo>
                      <a:lnTo>
                        <a:pt x="0" y="70"/>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97" name="Freeform 9"/>
              <p:cNvSpPr>
                <a:spLocks/>
              </p:cNvSpPr>
              <p:nvPr/>
            </p:nvSpPr>
            <p:spPr bwMode="ltGray">
              <a:xfrm>
                <a:off x="351" y="3908"/>
                <a:ext cx="59" cy="262"/>
              </a:xfrm>
              <a:custGeom>
                <a:avLst/>
                <a:gdLst>
                  <a:gd name="T0" fmla="*/ 0 w 59"/>
                  <a:gd name="T1" fmla="*/ 261 h 262"/>
                  <a:gd name="T2" fmla="*/ 8 w 59"/>
                  <a:gd name="T3" fmla="*/ 202 h 262"/>
                  <a:gd name="T4" fmla="*/ 15 w 59"/>
                  <a:gd name="T5" fmla="*/ 138 h 262"/>
                  <a:gd name="T6" fmla="*/ 19 w 59"/>
                  <a:gd name="T7" fmla="*/ 110 h 262"/>
                  <a:gd name="T8" fmla="*/ 24 w 59"/>
                  <a:gd name="T9" fmla="*/ 77 h 262"/>
                  <a:gd name="T10" fmla="*/ 31 w 59"/>
                  <a:gd name="T11" fmla="*/ 43 h 262"/>
                  <a:gd name="T12" fmla="*/ 36 w 59"/>
                  <a:gd name="T13" fmla="*/ 21 h 262"/>
                  <a:gd name="T14" fmla="*/ 41 w 59"/>
                  <a:gd name="T15" fmla="*/ 11 h 262"/>
                  <a:gd name="T16" fmla="*/ 46 w 59"/>
                  <a:gd name="T17" fmla="*/ 2 h 262"/>
                  <a:gd name="T18" fmla="*/ 52 w 59"/>
                  <a:gd name="T19" fmla="*/ 0 h 262"/>
                  <a:gd name="T20" fmla="*/ 55 w 59"/>
                  <a:gd name="T21" fmla="*/ 7 h 262"/>
                  <a:gd name="T22" fmla="*/ 58 w 59"/>
                  <a:gd name="T23" fmla="*/ 2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262">
                    <a:moveTo>
                      <a:pt x="0" y="261"/>
                    </a:moveTo>
                    <a:lnTo>
                      <a:pt x="8" y="202"/>
                    </a:lnTo>
                    <a:lnTo>
                      <a:pt x="15" y="138"/>
                    </a:lnTo>
                    <a:lnTo>
                      <a:pt x="19" y="110"/>
                    </a:lnTo>
                    <a:lnTo>
                      <a:pt x="24" y="77"/>
                    </a:lnTo>
                    <a:lnTo>
                      <a:pt x="31" y="43"/>
                    </a:lnTo>
                    <a:lnTo>
                      <a:pt x="36" y="21"/>
                    </a:lnTo>
                    <a:lnTo>
                      <a:pt x="41" y="11"/>
                    </a:lnTo>
                    <a:lnTo>
                      <a:pt x="46" y="2"/>
                    </a:lnTo>
                    <a:lnTo>
                      <a:pt x="52" y="0"/>
                    </a:lnTo>
                    <a:lnTo>
                      <a:pt x="55" y="7"/>
                    </a:lnTo>
                    <a:lnTo>
                      <a:pt x="58" y="2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98" name="Freeform 10"/>
              <p:cNvSpPr>
                <a:spLocks/>
              </p:cNvSpPr>
              <p:nvPr/>
            </p:nvSpPr>
            <p:spPr bwMode="ltGray">
              <a:xfrm>
                <a:off x="349" y="3605"/>
                <a:ext cx="41" cy="640"/>
              </a:xfrm>
              <a:custGeom>
                <a:avLst/>
                <a:gdLst>
                  <a:gd name="T0" fmla="*/ 0 w 41"/>
                  <a:gd name="T1" fmla="*/ 639 h 640"/>
                  <a:gd name="T2" fmla="*/ 0 w 41"/>
                  <a:gd name="T3" fmla="*/ 579 h 640"/>
                  <a:gd name="T4" fmla="*/ 0 w 41"/>
                  <a:gd name="T5" fmla="*/ 534 h 640"/>
                  <a:gd name="T6" fmla="*/ 0 w 41"/>
                  <a:gd name="T7" fmla="*/ 503 h 640"/>
                  <a:gd name="T8" fmla="*/ 1 w 41"/>
                  <a:gd name="T9" fmla="*/ 464 h 640"/>
                  <a:gd name="T10" fmla="*/ 1 w 41"/>
                  <a:gd name="T11" fmla="*/ 424 h 640"/>
                  <a:gd name="T12" fmla="*/ 1 w 41"/>
                  <a:gd name="T13" fmla="*/ 391 h 640"/>
                  <a:gd name="T14" fmla="*/ 2 w 41"/>
                  <a:gd name="T15" fmla="*/ 361 h 640"/>
                  <a:gd name="T16" fmla="*/ 4 w 41"/>
                  <a:gd name="T17" fmla="*/ 307 h 640"/>
                  <a:gd name="T18" fmla="*/ 5 w 41"/>
                  <a:gd name="T19" fmla="*/ 249 h 640"/>
                  <a:gd name="T20" fmla="*/ 8 w 41"/>
                  <a:gd name="T21" fmla="*/ 190 h 640"/>
                  <a:gd name="T22" fmla="*/ 10 w 41"/>
                  <a:gd name="T23" fmla="*/ 127 h 640"/>
                  <a:gd name="T24" fmla="*/ 12 w 41"/>
                  <a:gd name="T25" fmla="*/ 89 h 640"/>
                  <a:gd name="T26" fmla="*/ 13 w 41"/>
                  <a:gd name="T27" fmla="*/ 75 h 640"/>
                  <a:gd name="T28" fmla="*/ 17 w 41"/>
                  <a:gd name="T29" fmla="*/ 49 h 640"/>
                  <a:gd name="T30" fmla="*/ 20 w 41"/>
                  <a:gd name="T31" fmla="*/ 31 h 640"/>
                  <a:gd name="T32" fmla="*/ 24 w 41"/>
                  <a:gd name="T33" fmla="*/ 16 h 640"/>
                  <a:gd name="T34" fmla="*/ 28 w 41"/>
                  <a:gd name="T35" fmla="*/ 3 h 640"/>
                  <a:gd name="T36" fmla="*/ 31 w 41"/>
                  <a:gd name="T37" fmla="*/ 0 h 640"/>
                  <a:gd name="T38" fmla="*/ 35 w 41"/>
                  <a:gd name="T39" fmla="*/ 0 h 640"/>
                  <a:gd name="T40" fmla="*/ 38 w 41"/>
                  <a:gd name="T41" fmla="*/ 5 h 640"/>
                  <a:gd name="T42" fmla="*/ 40 w 41"/>
                  <a:gd name="T43" fmla="*/ 1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640">
                    <a:moveTo>
                      <a:pt x="0" y="639"/>
                    </a:moveTo>
                    <a:lnTo>
                      <a:pt x="0" y="579"/>
                    </a:lnTo>
                    <a:lnTo>
                      <a:pt x="0" y="534"/>
                    </a:lnTo>
                    <a:lnTo>
                      <a:pt x="0" y="503"/>
                    </a:lnTo>
                    <a:lnTo>
                      <a:pt x="1" y="464"/>
                    </a:lnTo>
                    <a:lnTo>
                      <a:pt x="1" y="424"/>
                    </a:lnTo>
                    <a:lnTo>
                      <a:pt x="1" y="391"/>
                    </a:lnTo>
                    <a:lnTo>
                      <a:pt x="2" y="361"/>
                    </a:lnTo>
                    <a:lnTo>
                      <a:pt x="4" y="307"/>
                    </a:lnTo>
                    <a:lnTo>
                      <a:pt x="5" y="249"/>
                    </a:lnTo>
                    <a:lnTo>
                      <a:pt x="8" y="190"/>
                    </a:lnTo>
                    <a:lnTo>
                      <a:pt x="10" y="127"/>
                    </a:lnTo>
                    <a:lnTo>
                      <a:pt x="12" y="89"/>
                    </a:lnTo>
                    <a:lnTo>
                      <a:pt x="13" y="75"/>
                    </a:lnTo>
                    <a:lnTo>
                      <a:pt x="17" y="49"/>
                    </a:lnTo>
                    <a:lnTo>
                      <a:pt x="20" y="31"/>
                    </a:lnTo>
                    <a:lnTo>
                      <a:pt x="24" y="16"/>
                    </a:lnTo>
                    <a:lnTo>
                      <a:pt x="28" y="3"/>
                    </a:lnTo>
                    <a:lnTo>
                      <a:pt x="31" y="0"/>
                    </a:lnTo>
                    <a:lnTo>
                      <a:pt x="35" y="0"/>
                    </a:lnTo>
                    <a:lnTo>
                      <a:pt x="38" y="5"/>
                    </a:lnTo>
                    <a:lnTo>
                      <a:pt x="4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99" name="Freeform 11"/>
              <p:cNvSpPr>
                <a:spLocks/>
              </p:cNvSpPr>
              <p:nvPr/>
            </p:nvSpPr>
            <p:spPr bwMode="ltGray">
              <a:xfrm>
                <a:off x="106" y="3013"/>
                <a:ext cx="140" cy="1097"/>
              </a:xfrm>
              <a:custGeom>
                <a:avLst/>
                <a:gdLst>
                  <a:gd name="T0" fmla="*/ 139 w 140"/>
                  <a:gd name="T1" fmla="*/ 1096 h 1097"/>
                  <a:gd name="T2" fmla="*/ 135 w 140"/>
                  <a:gd name="T3" fmla="*/ 1009 h 1097"/>
                  <a:gd name="T4" fmla="*/ 90 w 140"/>
                  <a:gd name="T5" fmla="*/ 415 h 1097"/>
                  <a:gd name="T6" fmla="*/ 71 w 140"/>
                  <a:gd name="T7" fmla="*/ 230 h 1097"/>
                  <a:gd name="T8" fmla="*/ 66 w 140"/>
                  <a:gd name="T9" fmla="*/ 170 h 1097"/>
                  <a:gd name="T10" fmla="*/ 58 w 140"/>
                  <a:gd name="T11" fmla="*/ 100 h 1097"/>
                  <a:gd name="T12" fmla="*/ 50 w 140"/>
                  <a:gd name="T13" fmla="*/ 47 h 1097"/>
                  <a:gd name="T14" fmla="*/ 41 w 140"/>
                  <a:gd name="T15" fmla="*/ 19 h 1097"/>
                  <a:gd name="T16" fmla="*/ 32 w 140"/>
                  <a:gd name="T17" fmla="*/ 1 h 1097"/>
                  <a:gd name="T18" fmla="*/ 21 w 140"/>
                  <a:gd name="T19" fmla="*/ 0 h 1097"/>
                  <a:gd name="T20" fmla="*/ 14 w 140"/>
                  <a:gd name="T21" fmla="*/ 21 h 1097"/>
                  <a:gd name="T22" fmla="*/ 0 w 140"/>
                  <a:gd name="T23" fmla="*/ 122 h 10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0" h="1097">
                    <a:moveTo>
                      <a:pt x="139" y="1096"/>
                    </a:moveTo>
                    <a:lnTo>
                      <a:pt x="135" y="1009"/>
                    </a:lnTo>
                    <a:lnTo>
                      <a:pt x="90" y="415"/>
                    </a:lnTo>
                    <a:lnTo>
                      <a:pt x="71" y="230"/>
                    </a:lnTo>
                    <a:lnTo>
                      <a:pt x="66" y="170"/>
                    </a:lnTo>
                    <a:lnTo>
                      <a:pt x="58" y="100"/>
                    </a:lnTo>
                    <a:lnTo>
                      <a:pt x="50" y="47"/>
                    </a:lnTo>
                    <a:lnTo>
                      <a:pt x="41" y="19"/>
                    </a:lnTo>
                    <a:lnTo>
                      <a:pt x="32" y="1"/>
                    </a:lnTo>
                    <a:lnTo>
                      <a:pt x="21" y="0"/>
                    </a:lnTo>
                    <a:lnTo>
                      <a:pt x="14" y="21"/>
                    </a:lnTo>
                    <a:lnTo>
                      <a:pt x="0" y="12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100" name="Group 16"/>
              <p:cNvGrpSpPr>
                <a:grpSpLocks/>
              </p:cNvGrpSpPr>
              <p:nvPr/>
            </p:nvGrpSpPr>
            <p:grpSpPr bwMode="auto">
              <a:xfrm>
                <a:off x="193" y="2703"/>
                <a:ext cx="152" cy="1529"/>
                <a:chOff x="193" y="2703"/>
                <a:chExt cx="152" cy="1529"/>
              </a:xfrm>
            </p:grpSpPr>
            <p:sp>
              <p:nvSpPr>
                <p:cNvPr id="112" name="Freeform 12"/>
                <p:cNvSpPr>
                  <a:spLocks/>
                </p:cNvSpPr>
                <p:nvPr/>
              </p:nvSpPr>
              <p:spPr bwMode="ltGray">
                <a:xfrm>
                  <a:off x="193" y="3846"/>
                  <a:ext cx="92" cy="386"/>
                </a:xfrm>
                <a:custGeom>
                  <a:avLst/>
                  <a:gdLst>
                    <a:gd name="T0" fmla="*/ 91 w 92"/>
                    <a:gd name="T1" fmla="*/ 385 h 386"/>
                    <a:gd name="T2" fmla="*/ 77 w 92"/>
                    <a:gd name="T3" fmla="*/ 347 h 386"/>
                    <a:gd name="T4" fmla="*/ 72 w 92"/>
                    <a:gd name="T5" fmla="*/ 325 h 386"/>
                    <a:gd name="T6" fmla="*/ 69 w 92"/>
                    <a:gd name="T7" fmla="*/ 306 h 386"/>
                    <a:gd name="T8" fmla="*/ 48 w 92"/>
                    <a:gd name="T9" fmla="*/ 129 h 386"/>
                    <a:gd name="T10" fmla="*/ 37 w 92"/>
                    <a:gd name="T11" fmla="*/ 73 h 386"/>
                    <a:gd name="T12" fmla="*/ 29 w 92"/>
                    <a:gd name="T13" fmla="*/ 37 h 386"/>
                    <a:gd name="T14" fmla="*/ 23 w 92"/>
                    <a:gd name="T15" fmla="*/ 18 h 386"/>
                    <a:gd name="T16" fmla="*/ 15 w 92"/>
                    <a:gd name="T17" fmla="*/ 5 h 386"/>
                    <a:gd name="T18" fmla="*/ 8 w 92"/>
                    <a:gd name="T19" fmla="*/ 0 h 386"/>
                    <a:gd name="T20" fmla="*/ 2 w 92"/>
                    <a:gd name="T21" fmla="*/ 3 h 386"/>
                    <a:gd name="T22" fmla="*/ 0 w 92"/>
                    <a:gd name="T23" fmla="*/ 2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386">
                      <a:moveTo>
                        <a:pt x="91" y="385"/>
                      </a:moveTo>
                      <a:lnTo>
                        <a:pt x="77" y="347"/>
                      </a:lnTo>
                      <a:lnTo>
                        <a:pt x="72" y="325"/>
                      </a:lnTo>
                      <a:lnTo>
                        <a:pt x="69" y="306"/>
                      </a:lnTo>
                      <a:lnTo>
                        <a:pt x="48" y="129"/>
                      </a:lnTo>
                      <a:lnTo>
                        <a:pt x="37" y="73"/>
                      </a:lnTo>
                      <a:lnTo>
                        <a:pt x="29" y="37"/>
                      </a:lnTo>
                      <a:lnTo>
                        <a:pt x="23" y="18"/>
                      </a:lnTo>
                      <a:lnTo>
                        <a:pt x="15" y="5"/>
                      </a:lnTo>
                      <a:lnTo>
                        <a:pt x="8" y="0"/>
                      </a:lnTo>
                      <a:lnTo>
                        <a:pt x="2" y="3"/>
                      </a:lnTo>
                      <a:lnTo>
                        <a:pt x="0" y="2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3" name="Freeform 13"/>
                <p:cNvSpPr>
                  <a:spLocks/>
                </p:cNvSpPr>
                <p:nvPr/>
              </p:nvSpPr>
              <p:spPr bwMode="ltGray">
                <a:xfrm>
                  <a:off x="215" y="2703"/>
                  <a:ext cx="130" cy="1413"/>
                </a:xfrm>
                <a:custGeom>
                  <a:avLst/>
                  <a:gdLst>
                    <a:gd name="T0" fmla="*/ 0 w 130"/>
                    <a:gd name="T1" fmla="*/ 1412 h 1413"/>
                    <a:gd name="T2" fmla="*/ 45 w 130"/>
                    <a:gd name="T3" fmla="*/ 888 h 1413"/>
                    <a:gd name="T4" fmla="*/ 50 w 130"/>
                    <a:gd name="T5" fmla="*/ 804 h 1413"/>
                    <a:gd name="T6" fmla="*/ 62 w 130"/>
                    <a:gd name="T7" fmla="*/ 668 h 1413"/>
                    <a:gd name="T8" fmla="*/ 73 w 130"/>
                    <a:gd name="T9" fmla="*/ 526 h 1413"/>
                    <a:gd name="T10" fmla="*/ 79 w 130"/>
                    <a:gd name="T11" fmla="*/ 450 h 1413"/>
                    <a:gd name="T12" fmla="*/ 82 w 130"/>
                    <a:gd name="T13" fmla="*/ 368 h 1413"/>
                    <a:gd name="T14" fmla="*/ 85 w 130"/>
                    <a:gd name="T15" fmla="*/ 291 h 1413"/>
                    <a:gd name="T16" fmla="*/ 93 w 130"/>
                    <a:gd name="T17" fmla="*/ 202 h 1413"/>
                    <a:gd name="T18" fmla="*/ 100 w 130"/>
                    <a:gd name="T19" fmla="*/ 120 h 1413"/>
                    <a:gd name="T20" fmla="*/ 110 w 130"/>
                    <a:gd name="T21" fmla="*/ 48 h 1413"/>
                    <a:gd name="T22" fmla="*/ 117 w 130"/>
                    <a:gd name="T23" fmla="*/ 3 h 1413"/>
                    <a:gd name="T24" fmla="*/ 122 w 130"/>
                    <a:gd name="T25" fmla="*/ 0 h 1413"/>
                    <a:gd name="T26" fmla="*/ 126 w 130"/>
                    <a:gd name="T27" fmla="*/ 23 h 1413"/>
                    <a:gd name="T28" fmla="*/ 129 w 130"/>
                    <a:gd name="T29" fmla="*/ 102 h 1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0" h="1413">
                      <a:moveTo>
                        <a:pt x="0" y="1412"/>
                      </a:moveTo>
                      <a:lnTo>
                        <a:pt x="45" y="888"/>
                      </a:lnTo>
                      <a:lnTo>
                        <a:pt x="50" y="804"/>
                      </a:lnTo>
                      <a:lnTo>
                        <a:pt x="62" y="668"/>
                      </a:lnTo>
                      <a:lnTo>
                        <a:pt x="73" y="526"/>
                      </a:lnTo>
                      <a:lnTo>
                        <a:pt x="79" y="450"/>
                      </a:lnTo>
                      <a:lnTo>
                        <a:pt x="82" y="368"/>
                      </a:lnTo>
                      <a:lnTo>
                        <a:pt x="85" y="291"/>
                      </a:lnTo>
                      <a:lnTo>
                        <a:pt x="93" y="202"/>
                      </a:lnTo>
                      <a:lnTo>
                        <a:pt x="100" y="120"/>
                      </a:lnTo>
                      <a:lnTo>
                        <a:pt x="110" y="48"/>
                      </a:lnTo>
                      <a:lnTo>
                        <a:pt x="117" y="3"/>
                      </a:lnTo>
                      <a:lnTo>
                        <a:pt x="122" y="0"/>
                      </a:lnTo>
                      <a:lnTo>
                        <a:pt x="126" y="23"/>
                      </a:lnTo>
                      <a:lnTo>
                        <a:pt x="129" y="10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4" name="Freeform 14"/>
                <p:cNvSpPr>
                  <a:spLocks/>
                </p:cNvSpPr>
                <p:nvPr/>
              </p:nvSpPr>
              <p:spPr bwMode="ltGray">
                <a:xfrm>
                  <a:off x="237" y="3336"/>
                  <a:ext cx="106" cy="522"/>
                </a:xfrm>
                <a:custGeom>
                  <a:avLst/>
                  <a:gdLst>
                    <a:gd name="T0" fmla="*/ 0 w 106"/>
                    <a:gd name="T1" fmla="*/ 521 h 522"/>
                    <a:gd name="T2" fmla="*/ 20 w 106"/>
                    <a:gd name="T3" fmla="*/ 408 h 522"/>
                    <a:gd name="T4" fmla="*/ 32 w 106"/>
                    <a:gd name="T5" fmla="*/ 278 h 522"/>
                    <a:gd name="T6" fmla="*/ 38 w 106"/>
                    <a:gd name="T7" fmla="*/ 220 h 522"/>
                    <a:gd name="T8" fmla="*/ 47 w 106"/>
                    <a:gd name="T9" fmla="*/ 153 h 522"/>
                    <a:gd name="T10" fmla="*/ 59 w 106"/>
                    <a:gd name="T11" fmla="*/ 84 h 522"/>
                    <a:gd name="T12" fmla="*/ 69 w 106"/>
                    <a:gd name="T13" fmla="*/ 40 h 522"/>
                    <a:gd name="T14" fmla="*/ 75 w 106"/>
                    <a:gd name="T15" fmla="*/ 19 h 522"/>
                    <a:gd name="T16" fmla="*/ 84 w 106"/>
                    <a:gd name="T17" fmla="*/ 3 h 522"/>
                    <a:gd name="T18" fmla="*/ 96 w 106"/>
                    <a:gd name="T19" fmla="*/ 0 h 522"/>
                    <a:gd name="T20" fmla="*/ 101 w 106"/>
                    <a:gd name="T21" fmla="*/ 11 h 522"/>
                    <a:gd name="T22" fmla="*/ 105 w 106"/>
                    <a:gd name="T23" fmla="*/ 46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522">
                      <a:moveTo>
                        <a:pt x="0" y="521"/>
                      </a:moveTo>
                      <a:lnTo>
                        <a:pt x="20" y="408"/>
                      </a:lnTo>
                      <a:lnTo>
                        <a:pt x="32" y="278"/>
                      </a:lnTo>
                      <a:lnTo>
                        <a:pt x="38" y="220"/>
                      </a:lnTo>
                      <a:lnTo>
                        <a:pt x="47" y="153"/>
                      </a:lnTo>
                      <a:lnTo>
                        <a:pt x="59" y="84"/>
                      </a:lnTo>
                      <a:lnTo>
                        <a:pt x="69" y="40"/>
                      </a:lnTo>
                      <a:lnTo>
                        <a:pt x="75" y="19"/>
                      </a:lnTo>
                      <a:lnTo>
                        <a:pt x="84" y="3"/>
                      </a:lnTo>
                      <a:lnTo>
                        <a:pt x="96" y="0"/>
                      </a:lnTo>
                      <a:lnTo>
                        <a:pt x="101" y="11"/>
                      </a:lnTo>
                      <a:lnTo>
                        <a:pt x="105" y="4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5" name="Freeform 15"/>
                <p:cNvSpPr>
                  <a:spLocks/>
                </p:cNvSpPr>
                <p:nvPr/>
              </p:nvSpPr>
              <p:spPr bwMode="ltGray">
                <a:xfrm>
                  <a:off x="194" y="3521"/>
                  <a:ext cx="48" cy="255"/>
                </a:xfrm>
                <a:custGeom>
                  <a:avLst/>
                  <a:gdLst>
                    <a:gd name="T0" fmla="*/ 0 w 48"/>
                    <a:gd name="T1" fmla="*/ 0 h 255"/>
                    <a:gd name="T2" fmla="*/ 7 w 48"/>
                    <a:gd name="T3" fmla="*/ 16 h 255"/>
                    <a:gd name="T4" fmla="*/ 18 w 48"/>
                    <a:gd name="T5" fmla="*/ 34 h 255"/>
                    <a:gd name="T6" fmla="*/ 26 w 48"/>
                    <a:gd name="T7" fmla="*/ 70 h 255"/>
                    <a:gd name="T8" fmla="*/ 33 w 48"/>
                    <a:gd name="T9" fmla="*/ 101 h 255"/>
                    <a:gd name="T10" fmla="*/ 40 w 48"/>
                    <a:gd name="T11" fmla="*/ 132 h 255"/>
                    <a:gd name="T12" fmla="*/ 43 w 48"/>
                    <a:gd name="T13" fmla="*/ 158 h 255"/>
                    <a:gd name="T14" fmla="*/ 45 w 48"/>
                    <a:gd name="T15" fmla="*/ 184 h 255"/>
                    <a:gd name="T16" fmla="*/ 47 w 48"/>
                    <a:gd name="T17" fmla="*/ 219 h 255"/>
                    <a:gd name="T18" fmla="*/ 47 w 48"/>
                    <a:gd name="T19" fmla="*/ 254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255">
                      <a:moveTo>
                        <a:pt x="0" y="0"/>
                      </a:moveTo>
                      <a:lnTo>
                        <a:pt x="7" y="16"/>
                      </a:lnTo>
                      <a:lnTo>
                        <a:pt x="18" y="34"/>
                      </a:lnTo>
                      <a:lnTo>
                        <a:pt x="26" y="70"/>
                      </a:lnTo>
                      <a:lnTo>
                        <a:pt x="33" y="101"/>
                      </a:lnTo>
                      <a:lnTo>
                        <a:pt x="40" y="132"/>
                      </a:lnTo>
                      <a:lnTo>
                        <a:pt x="43" y="158"/>
                      </a:lnTo>
                      <a:lnTo>
                        <a:pt x="45" y="184"/>
                      </a:lnTo>
                      <a:lnTo>
                        <a:pt x="47" y="219"/>
                      </a:lnTo>
                      <a:lnTo>
                        <a:pt x="47" y="25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01" name="Freeform 17"/>
              <p:cNvSpPr>
                <a:spLocks/>
              </p:cNvSpPr>
              <p:nvPr/>
            </p:nvSpPr>
            <p:spPr bwMode="ltGray">
              <a:xfrm>
                <a:off x="782" y="4015"/>
                <a:ext cx="164" cy="130"/>
              </a:xfrm>
              <a:custGeom>
                <a:avLst/>
                <a:gdLst>
                  <a:gd name="T0" fmla="*/ 163 w 164"/>
                  <a:gd name="T1" fmla="*/ 129 h 130"/>
                  <a:gd name="T2" fmla="*/ 138 w 164"/>
                  <a:gd name="T3" fmla="*/ 116 h 130"/>
                  <a:gd name="T4" fmla="*/ 129 w 164"/>
                  <a:gd name="T5" fmla="*/ 109 h 130"/>
                  <a:gd name="T6" fmla="*/ 123 w 164"/>
                  <a:gd name="T7" fmla="*/ 103 h 130"/>
                  <a:gd name="T8" fmla="*/ 86 w 164"/>
                  <a:gd name="T9" fmla="*/ 43 h 130"/>
                  <a:gd name="T10" fmla="*/ 67 w 164"/>
                  <a:gd name="T11" fmla="*/ 24 h 130"/>
                  <a:gd name="T12" fmla="*/ 52 w 164"/>
                  <a:gd name="T13" fmla="*/ 12 h 130"/>
                  <a:gd name="T14" fmla="*/ 41 w 164"/>
                  <a:gd name="T15" fmla="*/ 6 h 130"/>
                  <a:gd name="T16" fmla="*/ 27 w 164"/>
                  <a:gd name="T17" fmla="*/ 2 h 130"/>
                  <a:gd name="T18" fmla="*/ 14 w 164"/>
                  <a:gd name="T19" fmla="*/ 0 h 130"/>
                  <a:gd name="T20" fmla="*/ 5 w 164"/>
                  <a:gd name="T21" fmla="*/ 0 h 130"/>
                  <a:gd name="T22" fmla="*/ 0 w 164"/>
                  <a:gd name="T23" fmla="*/ 8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0">
                    <a:moveTo>
                      <a:pt x="163" y="129"/>
                    </a:moveTo>
                    <a:lnTo>
                      <a:pt x="138" y="116"/>
                    </a:lnTo>
                    <a:lnTo>
                      <a:pt x="129" y="109"/>
                    </a:lnTo>
                    <a:lnTo>
                      <a:pt x="123" y="103"/>
                    </a:lnTo>
                    <a:lnTo>
                      <a:pt x="86" y="43"/>
                    </a:lnTo>
                    <a:lnTo>
                      <a:pt x="67" y="24"/>
                    </a:lnTo>
                    <a:lnTo>
                      <a:pt x="52" y="12"/>
                    </a:lnTo>
                    <a:lnTo>
                      <a:pt x="41" y="6"/>
                    </a:lnTo>
                    <a:lnTo>
                      <a:pt x="27" y="2"/>
                    </a:lnTo>
                    <a:lnTo>
                      <a:pt x="14" y="0"/>
                    </a:lnTo>
                    <a:lnTo>
                      <a:pt x="5" y="0"/>
                    </a:lnTo>
                    <a:lnTo>
                      <a:pt x="0" y="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2" name="Freeform 18"/>
              <p:cNvSpPr>
                <a:spLocks/>
              </p:cNvSpPr>
              <p:nvPr/>
            </p:nvSpPr>
            <p:spPr bwMode="ltGray">
              <a:xfrm>
                <a:off x="1275" y="3966"/>
                <a:ext cx="218" cy="140"/>
              </a:xfrm>
              <a:custGeom>
                <a:avLst/>
                <a:gdLst>
                  <a:gd name="T0" fmla="*/ 0 w 218"/>
                  <a:gd name="T1" fmla="*/ 139 h 140"/>
                  <a:gd name="T2" fmla="*/ 32 w 218"/>
                  <a:gd name="T3" fmla="*/ 108 h 140"/>
                  <a:gd name="T4" fmla="*/ 59 w 218"/>
                  <a:gd name="T5" fmla="*/ 73 h 140"/>
                  <a:gd name="T6" fmla="*/ 73 w 218"/>
                  <a:gd name="T7" fmla="*/ 58 h 140"/>
                  <a:gd name="T8" fmla="*/ 93 w 218"/>
                  <a:gd name="T9" fmla="*/ 41 h 140"/>
                  <a:gd name="T10" fmla="*/ 119 w 218"/>
                  <a:gd name="T11" fmla="*/ 23 h 140"/>
                  <a:gd name="T12" fmla="*/ 139 w 218"/>
                  <a:gd name="T13" fmla="*/ 11 h 140"/>
                  <a:gd name="T14" fmla="*/ 153 w 218"/>
                  <a:gd name="T15" fmla="*/ 5 h 140"/>
                  <a:gd name="T16" fmla="*/ 173 w 218"/>
                  <a:gd name="T17" fmla="*/ 1 h 140"/>
                  <a:gd name="T18" fmla="*/ 196 w 218"/>
                  <a:gd name="T19" fmla="*/ 0 h 140"/>
                  <a:gd name="T20" fmla="*/ 206 w 218"/>
                  <a:gd name="T21" fmla="*/ 3 h 140"/>
                  <a:gd name="T22" fmla="*/ 217 w 218"/>
                  <a:gd name="T23" fmla="*/ 1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8" h="140">
                    <a:moveTo>
                      <a:pt x="0" y="139"/>
                    </a:moveTo>
                    <a:lnTo>
                      <a:pt x="32" y="108"/>
                    </a:lnTo>
                    <a:lnTo>
                      <a:pt x="59" y="73"/>
                    </a:lnTo>
                    <a:lnTo>
                      <a:pt x="73" y="58"/>
                    </a:lnTo>
                    <a:lnTo>
                      <a:pt x="93" y="41"/>
                    </a:lnTo>
                    <a:lnTo>
                      <a:pt x="119" y="23"/>
                    </a:lnTo>
                    <a:lnTo>
                      <a:pt x="139" y="11"/>
                    </a:lnTo>
                    <a:lnTo>
                      <a:pt x="153" y="5"/>
                    </a:lnTo>
                    <a:lnTo>
                      <a:pt x="173" y="1"/>
                    </a:lnTo>
                    <a:lnTo>
                      <a:pt x="196" y="0"/>
                    </a:lnTo>
                    <a:lnTo>
                      <a:pt x="206" y="3"/>
                    </a:lnTo>
                    <a:lnTo>
                      <a:pt x="217"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3" name="Freeform 19"/>
              <p:cNvSpPr>
                <a:spLocks/>
              </p:cNvSpPr>
              <p:nvPr/>
            </p:nvSpPr>
            <p:spPr bwMode="ltGray">
              <a:xfrm>
                <a:off x="1268" y="3802"/>
                <a:ext cx="150" cy="345"/>
              </a:xfrm>
              <a:custGeom>
                <a:avLst/>
                <a:gdLst>
                  <a:gd name="T0" fmla="*/ 0 w 150"/>
                  <a:gd name="T1" fmla="*/ 344 h 345"/>
                  <a:gd name="T2" fmla="*/ 0 w 150"/>
                  <a:gd name="T3" fmla="*/ 311 h 345"/>
                  <a:gd name="T4" fmla="*/ 0 w 150"/>
                  <a:gd name="T5" fmla="*/ 287 h 345"/>
                  <a:gd name="T6" fmla="*/ 3 w 150"/>
                  <a:gd name="T7" fmla="*/ 270 h 345"/>
                  <a:gd name="T8" fmla="*/ 5 w 150"/>
                  <a:gd name="T9" fmla="*/ 249 h 345"/>
                  <a:gd name="T10" fmla="*/ 5 w 150"/>
                  <a:gd name="T11" fmla="*/ 228 h 345"/>
                  <a:gd name="T12" fmla="*/ 5 w 150"/>
                  <a:gd name="T13" fmla="*/ 211 h 345"/>
                  <a:gd name="T14" fmla="*/ 10 w 150"/>
                  <a:gd name="T15" fmla="*/ 194 h 345"/>
                  <a:gd name="T16" fmla="*/ 14 w 150"/>
                  <a:gd name="T17" fmla="*/ 165 h 345"/>
                  <a:gd name="T18" fmla="*/ 22 w 150"/>
                  <a:gd name="T19" fmla="*/ 134 h 345"/>
                  <a:gd name="T20" fmla="*/ 31 w 150"/>
                  <a:gd name="T21" fmla="*/ 102 h 345"/>
                  <a:gd name="T22" fmla="*/ 38 w 150"/>
                  <a:gd name="T23" fmla="*/ 68 h 345"/>
                  <a:gd name="T24" fmla="*/ 45 w 150"/>
                  <a:gd name="T25" fmla="*/ 48 h 345"/>
                  <a:gd name="T26" fmla="*/ 50 w 150"/>
                  <a:gd name="T27" fmla="*/ 40 h 345"/>
                  <a:gd name="T28" fmla="*/ 64 w 150"/>
                  <a:gd name="T29" fmla="*/ 27 h 345"/>
                  <a:gd name="T30" fmla="*/ 77 w 150"/>
                  <a:gd name="T31" fmla="*/ 16 h 345"/>
                  <a:gd name="T32" fmla="*/ 91 w 150"/>
                  <a:gd name="T33" fmla="*/ 8 h 345"/>
                  <a:gd name="T34" fmla="*/ 106 w 150"/>
                  <a:gd name="T35" fmla="*/ 2 h 345"/>
                  <a:gd name="T36" fmla="*/ 117 w 150"/>
                  <a:gd name="T37" fmla="*/ 0 h 345"/>
                  <a:gd name="T38" fmla="*/ 131 w 150"/>
                  <a:gd name="T39" fmla="*/ 0 h 345"/>
                  <a:gd name="T40" fmla="*/ 143 w 150"/>
                  <a:gd name="T41" fmla="*/ 2 h 345"/>
                  <a:gd name="T42" fmla="*/ 149 w 150"/>
                  <a:gd name="T43" fmla="*/ 5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 h="345">
                    <a:moveTo>
                      <a:pt x="0" y="344"/>
                    </a:moveTo>
                    <a:lnTo>
                      <a:pt x="0" y="311"/>
                    </a:lnTo>
                    <a:lnTo>
                      <a:pt x="0" y="287"/>
                    </a:lnTo>
                    <a:lnTo>
                      <a:pt x="3" y="270"/>
                    </a:lnTo>
                    <a:lnTo>
                      <a:pt x="5" y="249"/>
                    </a:lnTo>
                    <a:lnTo>
                      <a:pt x="5" y="228"/>
                    </a:lnTo>
                    <a:lnTo>
                      <a:pt x="5" y="211"/>
                    </a:lnTo>
                    <a:lnTo>
                      <a:pt x="10" y="194"/>
                    </a:lnTo>
                    <a:lnTo>
                      <a:pt x="14" y="165"/>
                    </a:lnTo>
                    <a:lnTo>
                      <a:pt x="22" y="134"/>
                    </a:lnTo>
                    <a:lnTo>
                      <a:pt x="31" y="102"/>
                    </a:lnTo>
                    <a:lnTo>
                      <a:pt x="38" y="68"/>
                    </a:lnTo>
                    <a:lnTo>
                      <a:pt x="45" y="48"/>
                    </a:lnTo>
                    <a:lnTo>
                      <a:pt x="50" y="40"/>
                    </a:lnTo>
                    <a:lnTo>
                      <a:pt x="64" y="27"/>
                    </a:lnTo>
                    <a:lnTo>
                      <a:pt x="77" y="16"/>
                    </a:lnTo>
                    <a:lnTo>
                      <a:pt x="91" y="8"/>
                    </a:lnTo>
                    <a:lnTo>
                      <a:pt x="106" y="2"/>
                    </a:lnTo>
                    <a:lnTo>
                      <a:pt x="117" y="0"/>
                    </a:lnTo>
                    <a:lnTo>
                      <a:pt x="131" y="0"/>
                    </a:lnTo>
                    <a:lnTo>
                      <a:pt x="143" y="2"/>
                    </a:lnTo>
                    <a:lnTo>
                      <a:pt x="149" y="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4" name="Freeform 20"/>
              <p:cNvSpPr>
                <a:spLocks/>
              </p:cNvSpPr>
              <p:nvPr/>
            </p:nvSpPr>
            <p:spPr bwMode="ltGray">
              <a:xfrm>
                <a:off x="707" y="3886"/>
                <a:ext cx="261" cy="312"/>
              </a:xfrm>
              <a:custGeom>
                <a:avLst/>
                <a:gdLst>
                  <a:gd name="T0" fmla="*/ 260 w 261"/>
                  <a:gd name="T1" fmla="*/ 311 h 312"/>
                  <a:gd name="T2" fmla="*/ 252 w 261"/>
                  <a:gd name="T3" fmla="*/ 286 h 312"/>
                  <a:gd name="T4" fmla="*/ 171 w 261"/>
                  <a:gd name="T5" fmla="*/ 117 h 312"/>
                  <a:gd name="T6" fmla="*/ 134 w 261"/>
                  <a:gd name="T7" fmla="*/ 65 h 312"/>
                  <a:gd name="T8" fmla="*/ 124 w 261"/>
                  <a:gd name="T9" fmla="*/ 48 h 312"/>
                  <a:gd name="T10" fmla="*/ 109 w 261"/>
                  <a:gd name="T11" fmla="*/ 28 h 312"/>
                  <a:gd name="T12" fmla="*/ 94 w 261"/>
                  <a:gd name="T13" fmla="*/ 13 h 312"/>
                  <a:gd name="T14" fmla="*/ 78 w 261"/>
                  <a:gd name="T15" fmla="*/ 5 h 312"/>
                  <a:gd name="T16" fmla="*/ 59 w 261"/>
                  <a:gd name="T17" fmla="*/ 0 h 312"/>
                  <a:gd name="T18" fmla="*/ 40 w 261"/>
                  <a:gd name="T19" fmla="*/ 0 h 312"/>
                  <a:gd name="T20" fmla="*/ 27 w 261"/>
                  <a:gd name="T21" fmla="*/ 5 h 312"/>
                  <a:gd name="T22" fmla="*/ 0 w 261"/>
                  <a:gd name="T23" fmla="*/ 3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1" h="312">
                    <a:moveTo>
                      <a:pt x="260" y="311"/>
                    </a:moveTo>
                    <a:lnTo>
                      <a:pt x="252" y="286"/>
                    </a:lnTo>
                    <a:lnTo>
                      <a:pt x="171" y="117"/>
                    </a:lnTo>
                    <a:lnTo>
                      <a:pt x="134" y="65"/>
                    </a:lnTo>
                    <a:lnTo>
                      <a:pt x="124" y="48"/>
                    </a:lnTo>
                    <a:lnTo>
                      <a:pt x="109" y="28"/>
                    </a:lnTo>
                    <a:lnTo>
                      <a:pt x="94" y="13"/>
                    </a:lnTo>
                    <a:lnTo>
                      <a:pt x="78" y="5"/>
                    </a:lnTo>
                    <a:lnTo>
                      <a:pt x="59" y="0"/>
                    </a:lnTo>
                    <a:lnTo>
                      <a:pt x="40" y="0"/>
                    </a:lnTo>
                    <a:lnTo>
                      <a:pt x="27" y="5"/>
                    </a:lnTo>
                    <a:lnTo>
                      <a:pt x="0" y="3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5" name="Freeform 21"/>
              <p:cNvSpPr>
                <a:spLocks/>
              </p:cNvSpPr>
              <p:nvPr/>
            </p:nvSpPr>
            <p:spPr bwMode="ltGray">
              <a:xfrm>
                <a:off x="1026" y="3664"/>
                <a:ext cx="236" cy="479"/>
              </a:xfrm>
              <a:custGeom>
                <a:avLst/>
                <a:gdLst>
                  <a:gd name="T0" fmla="*/ 0 w 236"/>
                  <a:gd name="T1" fmla="*/ 478 h 479"/>
                  <a:gd name="T2" fmla="*/ 84 w 236"/>
                  <a:gd name="T3" fmla="*/ 300 h 479"/>
                  <a:gd name="T4" fmla="*/ 93 w 236"/>
                  <a:gd name="T5" fmla="*/ 272 h 479"/>
                  <a:gd name="T6" fmla="*/ 114 w 236"/>
                  <a:gd name="T7" fmla="*/ 226 h 479"/>
                  <a:gd name="T8" fmla="*/ 133 w 236"/>
                  <a:gd name="T9" fmla="*/ 178 h 479"/>
                  <a:gd name="T10" fmla="*/ 144 w 236"/>
                  <a:gd name="T11" fmla="*/ 152 h 479"/>
                  <a:gd name="T12" fmla="*/ 149 w 236"/>
                  <a:gd name="T13" fmla="*/ 124 h 479"/>
                  <a:gd name="T14" fmla="*/ 157 w 236"/>
                  <a:gd name="T15" fmla="*/ 98 h 479"/>
                  <a:gd name="T16" fmla="*/ 169 w 236"/>
                  <a:gd name="T17" fmla="*/ 68 h 479"/>
                  <a:gd name="T18" fmla="*/ 183 w 236"/>
                  <a:gd name="T19" fmla="*/ 40 h 479"/>
                  <a:gd name="T20" fmla="*/ 200 w 236"/>
                  <a:gd name="T21" fmla="*/ 16 h 479"/>
                  <a:gd name="T22" fmla="*/ 214 w 236"/>
                  <a:gd name="T23" fmla="*/ 1 h 479"/>
                  <a:gd name="T24" fmla="*/ 222 w 236"/>
                  <a:gd name="T25" fmla="*/ 0 h 479"/>
                  <a:gd name="T26" fmla="*/ 230 w 236"/>
                  <a:gd name="T27" fmla="*/ 8 h 479"/>
                  <a:gd name="T28" fmla="*/ 235 w 236"/>
                  <a:gd name="T29" fmla="*/ 34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479">
                    <a:moveTo>
                      <a:pt x="0" y="478"/>
                    </a:moveTo>
                    <a:lnTo>
                      <a:pt x="84" y="300"/>
                    </a:lnTo>
                    <a:lnTo>
                      <a:pt x="93" y="272"/>
                    </a:lnTo>
                    <a:lnTo>
                      <a:pt x="114" y="226"/>
                    </a:lnTo>
                    <a:lnTo>
                      <a:pt x="133" y="178"/>
                    </a:lnTo>
                    <a:lnTo>
                      <a:pt x="144" y="152"/>
                    </a:lnTo>
                    <a:lnTo>
                      <a:pt x="149" y="124"/>
                    </a:lnTo>
                    <a:lnTo>
                      <a:pt x="157" y="98"/>
                    </a:lnTo>
                    <a:lnTo>
                      <a:pt x="169" y="68"/>
                    </a:lnTo>
                    <a:lnTo>
                      <a:pt x="183" y="40"/>
                    </a:lnTo>
                    <a:lnTo>
                      <a:pt x="200" y="16"/>
                    </a:lnTo>
                    <a:lnTo>
                      <a:pt x="214" y="1"/>
                    </a:lnTo>
                    <a:lnTo>
                      <a:pt x="222" y="0"/>
                    </a:lnTo>
                    <a:lnTo>
                      <a:pt x="230" y="8"/>
                    </a:lnTo>
                    <a:lnTo>
                      <a:pt x="235" y="3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6" name="Freeform 22"/>
              <p:cNvSpPr>
                <a:spLocks/>
              </p:cNvSpPr>
              <p:nvPr/>
            </p:nvSpPr>
            <p:spPr bwMode="ltGray">
              <a:xfrm>
                <a:off x="1067" y="3877"/>
                <a:ext cx="189" cy="178"/>
              </a:xfrm>
              <a:custGeom>
                <a:avLst/>
                <a:gdLst>
                  <a:gd name="T0" fmla="*/ 0 w 189"/>
                  <a:gd name="T1" fmla="*/ 177 h 178"/>
                  <a:gd name="T2" fmla="*/ 35 w 189"/>
                  <a:gd name="T3" fmla="*/ 138 h 178"/>
                  <a:gd name="T4" fmla="*/ 57 w 189"/>
                  <a:gd name="T5" fmla="*/ 94 h 178"/>
                  <a:gd name="T6" fmla="*/ 70 w 189"/>
                  <a:gd name="T7" fmla="*/ 74 h 178"/>
                  <a:gd name="T8" fmla="*/ 86 w 189"/>
                  <a:gd name="T9" fmla="*/ 51 h 178"/>
                  <a:gd name="T10" fmla="*/ 107 w 189"/>
                  <a:gd name="T11" fmla="*/ 28 h 178"/>
                  <a:gd name="T12" fmla="*/ 123 w 189"/>
                  <a:gd name="T13" fmla="*/ 13 h 178"/>
                  <a:gd name="T14" fmla="*/ 136 w 189"/>
                  <a:gd name="T15" fmla="*/ 6 h 178"/>
                  <a:gd name="T16" fmla="*/ 152 w 189"/>
                  <a:gd name="T17" fmla="*/ 1 h 178"/>
                  <a:gd name="T18" fmla="*/ 171 w 189"/>
                  <a:gd name="T19" fmla="*/ 0 h 178"/>
                  <a:gd name="T20" fmla="*/ 179 w 189"/>
                  <a:gd name="T21" fmla="*/ 3 h 178"/>
                  <a:gd name="T22" fmla="*/ 188 w 189"/>
                  <a:gd name="T23" fmla="*/ 1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9" h="178">
                    <a:moveTo>
                      <a:pt x="0" y="177"/>
                    </a:moveTo>
                    <a:lnTo>
                      <a:pt x="35" y="138"/>
                    </a:lnTo>
                    <a:lnTo>
                      <a:pt x="57" y="94"/>
                    </a:lnTo>
                    <a:lnTo>
                      <a:pt x="70" y="74"/>
                    </a:lnTo>
                    <a:lnTo>
                      <a:pt x="86" y="51"/>
                    </a:lnTo>
                    <a:lnTo>
                      <a:pt x="107" y="28"/>
                    </a:lnTo>
                    <a:lnTo>
                      <a:pt x="123" y="13"/>
                    </a:lnTo>
                    <a:lnTo>
                      <a:pt x="136" y="6"/>
                    </a:lnTo>
                    <a:lnTo>
                      <a:pt x="152" y="1"/>
                    </a:lnTo>
                    <a:lnTo>
                      <a:pt x="171" y="0"/>
                    </a:lnTo>
                    <a:lnTo>
                      <a:pt x="179" y="3"/>
                    </a:lnTo>
                    <a:lnTo>
                      <a:pt x="188" y="1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7" name="Freeform 23"/>
              <p:cNvSpPr>
                <a:spLocks/>
              </p:cNvSpPr>
              <p:nvPr/>
            </p:nvSpPr>
            <p:spPr bwMode="ltGray">
              <a:xfrm>
                <a:off x="988" y="3941"/>
                <a:ext cx="91" cy="87"/>
              </a:xfrm>
              <a:custGeom>
                <a:avLst/>
                <a:gdLst>
                  <a:gd name="T0" fmla="*/ 0 w 91"/>
                  <a:gd name="T1" fmla="*/ 0 h 87"/>
                  <a:gd name="T2" fmla="*/ 15 w 91"/>
                  <a:gd name="T3" fmla="*/ 5 h 87"/>
                  <a:gd name="T4" fmla="*/ 33 w 91"/>
                  <a:gd name="T5" fmla="*/ 11 h 87"/>
                  <a:gd name="T6" fmla="*/ 50 w 91"/>
                  <a:gd name="T7" fmla="*/ 23 h 87"/>
                  <a:gd name="T8" fmla="*/ 65 w 91"/>
                  <a:gd name="T9" fmla="*/ 33 h 87"/>
                  <a:gd name="T10" fmla="*/ 77 w 91"/>
                  <a:gd name="T11" fmla="*/ 44 h 87"/>
                  <a:gd name="T12" fmla="*/ 84 w 91"/>
                  <a:gd name="T13" fmla="*/ 53 h 87"/>
                  <a:gd name="T14" fmla="*/ 87 w 91"/>
                  <a:gd name="T15" fmla="*/ 62 h 87"/>
                  <a:gd name="T16" fmla="*/ 90 w 91"/>
                  <a:gd name="T17" fmla="*/ 74 h 87"/>
                  <a:gd name="T18" fmla="*/ 90 w 91"/>
                  <a:gd name="T19" fmla="*/ 8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 h="87">
                    <a:moveTo>
                      <a:pt x="0" y="0"/>
                    </a:moveTo>
                    <a:lnTo>
                      <a:pt x="15" y="5"/>
                    </a:lnTo>
                    <a:lnTo>
                      <a:pt x="33" y="11"/>
                    </a:lnTo>
                    <a:lnTo>
                      <a:pt x="50" y="23"/>
                    </a:lnTo>
                    <a:lnTo>
                      <a:pt x="65" y="33"/>
                    </a:lnTo>
                    <a:lnTo>
                      <a:pt x="77" y="44"/>
                    </a:lnTo>
                    <a:lnTo>
                      <a:pt x="84" y="53"/>
                    </a:lnTo>
                    <a:lnTo>
                      <a:pt x="87" y="62"/>
                    </a:lnTo>
                    <a:lnTo>
                      <a:pt x="90" y="74"/>
                    </a:lnTo>
                    <a:lnTo>
                      <a:pt x="90" y="8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8" name="Freeform 24"/>
              <p:cNvSpPr>
                <a:spLocks/>
              </p:cNvSpPr>
              <p:nvPr/>
            </p:nvSpPr>
            <p:spPr bwMode="ltGray">
              <a:xfrm>
                <a:off x="460" y="3189"/>
                <a:ext cx="227" cy="968"/>
              </a:xfrm>
              <a:custGeom>
                <a:avLst/>
                <a:gdLst>
                  <a:gd name="T0" fmla="*/ 0 w 227"/>
                  <a:gd name="T1" fmla="*/ 967 h 968"/>
                  <a:gd name="T2" fmla="*/ 80 w 227"/>
                  <a:gd name="T3" fmla="*/ 608 h 968"/>
                  <a:gd name="T4" fmla="*/ 89 w 227"/>
                  <a:gd name="T5" fmla="*/ 550 h 968"/>
                  <a:gd name="T6" fmla="*/ 109 w 227"/>
                  <a:gd name="T7" fmla="*/ 458 h 968"/>
                  <a:gd name="T8" fmla="*/ 128 w 227"/>
                  <a:gd name="T9" fmla="*/ 361 h 968"/>
                  <a:gd name="T10" fmla="*/ 138 w 227"/>
                  <a:gd name="T11" fmla="*/ 307 h 968"/>
                  <a:gd name="T12" fmla="*/ 143 w 227"/>
                  <a:gd name="T13" fmla="*/ 252 h 968"/>
                  <a:gd name="T14" fmla="*/ 151 w 227"/>
                  <a:gd name="T15" fmla="*/ 199 h 968"/>
                  <a:gd name="T16" fmla="*/ 163 w 227"/>
                  <a:gd name="T17" fmla="*/ 138 h 968"/>
                  <a:gd name="T18" fmla="*/ 175 w 227"/>
                  <a:gd name="T19" fmla="*/ 81 h 968"/>
                  <a:gd name="T20" fmla="*/ 192 w 227"/>
                  <a:gd name="T21" fmla="*/ 32 h 968"/>
                  <a:gd name="T22" fmla="*/ 206 w 227"/>
                  <a:gd name="T23" fmla="*/ 2 h 968"/>
                  <a:gd name="T24" fmla="*/ 214 w 227"/>
                  <a:gd name="T25" fmla="*/ 0 h 968"/>
                  <a:gd name="T26" fmla="*/ 221 w 227"/>
                  <a:gd name="T27" fmla="*/ 15 h 968"/>
                  <a:gd name="T28" fmla="*/ 226 w 227"/>
                  <a:gd name="T29" fmla="*/ 69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7" h="968">
                    <a:moveTo>
                      <a:pt x="0" y="967"/>
                    </a:moveTo>
                    <a:lnTo>
                      <a:pt x="80" y="608"/>
                    </a:lnTo>
                    <a:lnTo>
                      <a:pt x="89" y="550"/>
                    </a:lnTo>
                    <a:lnTo>
                      <a:pt x="109" y="458"/>
                    </a:lnTo>
                    <a:lnTo>
                      <a:pt x="128" y="361"/>
                    </a:lnTo>
                    <a:lnTo>
                      <a:pt x="138" y="307"/>
                    </a:lnTo>
                    <a:lnTo>
                      <a:pt x="143" y="252"/>
                    </a:lnTo>
                    <a:lnTo>
                      <a:pt x="151" y="199"/>
                    </a:lnTo>
                    <a:lnTo>
                      <a:pt x="163" y="138"/>
                    </a:lnTo>
                    <a:lnTo>
                      <a:pt x="175" y="81"/>
                    </a:lnTo>
                    <a:lnTo>
                      <a:pt x="192" y="32"/>
                    </a:lnTo>
                    <a:lnTo>
                      <a:pt x="206" y="2"/>
                    </a:lnTo>
                    <a:lnTo>
                      <a:pt x="214" y="0"/>
                    </a:lnTo>
                    <a:lnTo>
                      <a:pt x="221" y="15"/>
                    </a:lnTo>
                    <a:lnTo>
                      <a:pt x="226" y="6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9" name="Freeform 25"/>
              <p:cNvSpPr>
                <a:spLocks/>
              </p:cNvSpPr>
              <p:nvPr/>
            </p:nvSpPr>
            <p:spPr bwMode="ltGray">
              <a:xfrm>
                <a:off x="501" y="3621"/>
                <a:ext cx="179" cy="360"/>
              </a:xfrm>
              <a:custGeom>
                <a:avLst/>
                <a:gdLst>
                  <a:gd name="T0" fmla="*/ 0 w 179"/>
                  <a:gd name="T1" fmla="*/ 359 h 360"/>
                  <a:gd name="T2" fmla="*/ 33 w 179"/>
                  <a:gd name="T3" fmla="*/ 281 h 360"/>
                  <a:gd name="T4" fmla="*/ 54 w 179"/>
                  <a:gd name="T5" fmla="*/ 191 h 360"/>
                  <a:gd name="T6" fmla="*/ 65 w 179"/>
                  <a:gd name="T7" fmla="*/ 151 h 360"/>
                  <a:gd name="T8" fmla="*/ 81 w 179"/>
                  <a:gd name="T9" fmla="*/ 105 h 360"/>
                  <a:gd name="T10" fmla="*/ 101 w 179"/>
                  <a:gd name="T11" fmla="*/ 57 h 360"/>
                  <a:gd name="T12" fmla="*/ 117 w 179"/>
                  <a:gd name="T13" fmla="*/ 28 h 360"/>
                  <a:gd name="T14" fmla="*/ 128 w 179"/>
                  <a:gd name="T15" fmla="*/ 13 h 360"/>
                  <a:gd name="T16" fmla="*/ 144 w 179"/>
                  <a:gd name="T17" fmla="*/ 2 h 360"/>
                  <a:gd name="T18" fmla="*/ 162 w 179"/>
                  <a:gd name="T19" fmla="*/ 0 h 360"/>
                  <a:gd name="T20" fmla="*/ 169 w 179"/>
                  <a:gd name="T21" fmla="*/ 8 h 360"/>
                  <a:gd name="T22" fmla="*/ 178 w 179"/>
                  <a:gd name="T23" fmla="*/ 3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360">
                    <a:moveTo>
                      <a:pt x="0" y="359"/>
                    </a:moveTo>
                    <a:lnTo>
                      <a:pt x="33" y="281"/>
                    </a:lnTo>
                    <a:lnTo>
                      <a:pt x="54" y="191"/>
                    </a:lnTo>
                    <a:lnTo>
                      <a:pt x="65" y="151"/>
                    </a:lnTo>
                    <a:lnTo>
                      <a:pt x="81" y="105"/>
                    </a:lnTo>
                    <a:lnTo>
                      <a:pt x="101" y="57"/>
                    </a:lnTo>
                    <a:lnTo>
                      <a:pt x="117" y="28"/>
                    </a:lnTo>
                    <a:lnTo>
                      <a:pt x="128" y="13"/>
                    </a:lnTo>
                    <a:lnTo>
                      <a:pt x="144" y="2"/>
                    </a:lnTo>
                    <a:lnTo>
                      <a:pt x="162" y="0"/>
                    </a:lnTo>
                    <a:lnTo>
                      <a:pt x="169" y="8"/>
                    </a:lnTo>
                    <a:lnTo>
                      <a:pt x="178" y="31"/>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0" name="Freeform 26"/>
              <p:cNvSpPr>
                <a:spLocks/>
              </p:cNvSpPr>
              <p:nvPr/>
            </p:nvSpPr>
            <p:spPr bwMode="ltGray">
              <a:xfrm>
                <a:off x="425" y="3751"/>
                <a:ext cx="88" cy="174"/>
              </a:xfrm>
              <a:custGeom>
                <a:avLst/>
                <a:gdLst>
                  <a:gd name="T0" fmla="*/ 0 w 88"/>
                  <a:gd name="T1" fmla="*/ 0 h 174"/>
                  <a:gd name="T2" fmla="*/ 14 w 88"/>
                  <a:gd name="T3" fmla="*/ 10 h 174"/>
                  <a:gd name="T4" fmla="*/ 32 w 88"/>
                  <a:gd name="T5" fmla="*/ 24 h 174"/>
                  <a:gd name="T6" fmla="*/ 48 w 88"/>
                  <a:gd name="T7" fmla="*/ 47 h 174"/>
                  <a:gd name="T8" fmla="*/ 62 w 88"/>
                  <a:gd name="T9" fmla="*/ 68 h 174"/>
                  <a:gd name="T10" fmla="*/ 75 w 88"/>
                  <a:gd name="T11" fmla="*/ 90 h 174"/>
                  <a:gd name="T12" fmla="*/ 81 w 88"/>
                  <a:gd name="T13" fmla="*/ 108 h 174"/>
                  <a:gd name="T14" fmla="*/ 84 w 88"/>
                  <a:gd name="T15" fmla="*/ 125 h 174"/>
                  <a:gd name="T16" fmla="*/ 87 w 88"/>
                  <a:gd name="T17" fmla="*/ 148 h 174"/>
                  <a:gd name="T18" fmla="*/ 87 w 88"/>
                  <a:gd name="T19"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174">
                    <a:moveTo>
                      <a:pt x="0" y="0"/>
                    </a:moveTo>
                    <a:lnTo>
                      <a:pt x="14" y="10"/>
                    </a:lnTo>
                    <a:lnTo>
                      <a:pt x="32" y="24"/>
                    </a:lnTo>
                    <a:lnTo>
                      <a:pt x="48" y="47"/>
                    </a:lnTo>
                    <a:lnTo>
                      <a:pt x="62" y="68"/>
                    </a:lnTo>
                    <a:lnTo>
                      <a:pt x="75" y="90"/>
                    </a:lnTo>
                    <a:lnTo>
                      <a:pt x="81" y="108"/>
                    </a:lnTo>
                    <a:lnTo>
                      <a:pt x="84" y="125"/>
                    </a:lnTo>
                    <a:lnTo>
                      <a:pt x="87" y="148"/>
                    </a:lnTo>
                    <a:lnTo>
                      <a:pt x="87" y="173"/>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1" name="Freeform 27"/>
              <p:cNvSpPr>
                <a:spLocks/>
              </p:cNvSpPr>
              <p:nvPr/>
            </p:nvSpPr>
            <p:spPr bwMode="ltGray">
              <a:xfrm>
                <a:off x="915" y="3389"/>
                <a:ext cx="123" cy="805"/>
              </a:xfrm>
              <a:custGeom>
                <a:avLst/>
                <a:gdLst>
                  <a:gd name="T0" fmla="*/ 121 w 123"/>
                  <a:gd name="T1" fmla="*/ 804 h 805"/>
                  <a:gd name="T2" fmla="*/ 122 w 123"/>
                  <a:gd name="T3" fmla="*/ 687 h 805"/>
                  <a:gd name="T4" fmla="*/ 122 w 123"/>
                  <a:gd name="T5" fmla="*/ 634 h 805"/>
                  <a:gd name="T6" fmla="*/ 119 w 123"/>
                  <a:gd name="T7" fmla="*/ 596 h 805"/>
                  <a:gd name="T8" fmla="*/ 117 w 123"/>
                  <a:gd name="T9" fmla="*/ 551 h 805"/>
                  <a:gd name="T10" fmla="*/ 118 w 123"/>
                  <a:gd name="T11" fmla="*/ 503 h 805"/>
                  <a:gd name="T12" fmla="*/ 116 w 123"/>
                  <a:gd name="T13" fmla="*/ 464 h 805"/>
                  <a:gd name="T14" fmla="*/ 114 w 123"/>
                  <a:gd name="T15" fmla="*/ 428 h 805"/>
                  <a:gd name="T16" fmla="*/ 109 w 123"/>
                  <a:gd name="T17" fmla="*/ 365 h 805"/>
                  <a:gd name="T18" fmla="*/ 103 w 123"/>
                  <a:gd name="T19" fmla="*/ 296 h 805"/>
                  <a:gd name="T20" fmla="*/ 96 w 123"/>
                  <a:gd name="T21" fmla="*/ 226 h 805"/>
                  <a:gd name="T22" fmla="*/ 90 w 123"/>
                  <a:gd name="T23" fmla="*/ 151 h 805"/>
                  <a:gd name="T24" fmla="*/ 84 w 123"/>
                  <a:gd name="T25" fmla="*/ 106 h 805"/>
                  <a:gd name="T26" fmla="*/ 80 w 123"/>
                  <a:gd name="T27" fmla="*/ 89 h 805"/>
                  <a:gd name="T28" fmla="*/ 68 w 123"/>
                  <a:gd name="T29" fmla="*/ 59 h 805"/>
                  <a:gd name="T30" fmla="*/ 58 w 123"/>
                  <a:gd name="T31" fmla="*/ 37 h 805"/>
                  <a:gd name="T32" fmla="*/ 47 w 123"/>
                  <a:gd name="T33" fmla="*/ 18 h 805"/>
                  <a:gd name="T34" fmla="*/ 34 w 123"/>
                  <a:gd name="T35" fmla="*/ 4 h 805"/>
                  <a:gd name="T36" fmla="*/ 26 w 123"/>
                  <a:gd name="T37" fmla="*/ 0 h 805"/>
                  <a:gd name="T38" fmla="*/ 14 w 123"/>
                  <a:gd name="T39" fmla="*/ 0 h 805"/>
                  <a:gd name="T40" fmla="*/ 5 w 123"/>
                  <a:gd name="T41" fmla="*/ 5 h 805"/>
                  <a:gd name="T42" fmla="*/ 0 w 123"/>
                  <a:gd name="T43" fmla="*/ 13 h 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3" h="805">
                    <a:moveTo>
                      <a:pt x="121" y="804"/>
                    </a:moveTo>
                    <a:lnTo>
                      <a:pt x="122" y="687"/>
                    </a:lnTo>
                    <a:lnTo>
                      <a:pt x="122" y="634"/>
                    </a:lnTo>
                    <a:lnTo>
                      <a:pt x="119" y="596"/>
                    </a:lnTo>
                    <a:lnTo>
                      <a:pt x="117" y="551"/>
                    </a:lnTo>
                    <a:lnTo>
                      <a:pt x="118" y="503"/>
                    </a:lnTo>
                    <a:lnTo>
                      <a:pt x="116" y="464"/>
                    </a:lnTo>
                    <a:lnTo>
                      <a:pt x="114" y="428"/>
                    </a:lnTo>
                    <a:lnTo>
                      <a:pt x="109" y="365"/>
                    </a:lnTo>
                    <a:lnTo>
                      <a:pt x="103" y="296"/>
                    </a:lnTo>
                    <a:lnTo>
                      <a:pt x="96" y="226"/>
                    </a:lnTo>
                    <a:lnTo>
                      <a:pt x="90" y="151"/>
                    </a:lnTo>
                    <a:lnTo>
                      <a:pt x="84" y="106"/>
                    </a:lnTo>
                    <a:lnTo>
                      <a:pt x="80" y="89"/>
                    </a:lnTo>
                    <a:lnTo>
                      <a:pt x="68" y="59"/>
                    </a:lnTo>
                    <a:lnTo>
                      <a:pt x="58" y="37"/>
                    </a:lnTo>
                    <a:lnTo>
                      <a:pt x="47" y="18"/>
                    </a:lnTo>
                    <a:lnTo>
                      <a:pt x="34" y="4"/>
                    </a:lnTo>
                    <a:lnTo>
                      <a:pt x="26" y="0"/>
                    </a:lnTo>
                    <a:lnTo>
                      <a:pt x="14" y="0"/>
                    </a:lnTo>
                    <a:lnTo>
                      <a:pt x="5" y="5"/>
                    </a:lnTo>
                    <a:lnTo>
                      <a:pt x="0"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56" name="Freeform 29"/>
            <p:cNvSpPr>
              <a:spLocks/>
            </p:cNvSpPr>
            <p:nvPr/>
          </p:nvSpPr>
          <p:spPr bwMode="ltGray">
            <a:xfrm>
              <a:off x="324" y="3805"/>
              <a:ext cx="29" cy="224"/>
            </a:xfrm>
            <a:custGeom>
              <a:avLst/>
              <a:gdLst>
                <a:gd name="T0" fmla="*/ 27 w 29"/>
                <a:gd name="T1" fmla="*/ 35 h 224"/>
                <a:gd name="T2" fmla="*/ 21 w 29"/>
                <a:gd name="T3" fmla="*/ 0 h 224"/>
                <a:gd name="T4" fmla="*/ 17 w 29"/>
                <a:gd name="T5" fmla="*/ 0 h 224"/>
                <a:gd name="T6" fmla="*/ 14 w 29"/>
                <a:gd name="T7" fmla="*/ 2 h 224"/>
                <a:gd name="T8" fmla="*/ 12 w 29"/>
                <a:gd name="T9" fmla="*/ 11 h 224"/>
                <a:gd name="T10" fmla="*/ 5 w 29"/>
                <a:gd name="T11" fmla="*/ 40 h 224"/>
                <a:gd name="T12" fmla="*/ 3 w 29"/>
                <a:gd name="T13" fmla="*/ 53 h 224"/>
                <a:gd name="T14" fmla="*/ 2 w 29"/>
                <a:gd name="T15" fmla="*/ 66 h 224"/>
                <a:gd name="T16" fmla="*/ 0 w 29"/>
                <a:gd name="T17" fmla="*/ 104 h 224"/>
                <a:gd name="T18" fmla="*/ 0 w 29"/>
                <a:gd name="T19" fmla="*/ 116 h 224"/>
                <a:gd name="T20" fmla="*/ 0 w 29"/>
                <a:gd name="T21" fmla="*/ 130 h 224"/>
                <a:gd name="T22" fmla="*/ 1 w 29"/>
                <a:gd name="T23" fmla="*/ 146 h 224"/>
                <a:gd name="T24" fmla="*/ 3 w 29"/>
                <a:gd name="T25" fmla="*/ 169 h 224"/>
                <a:gd name="T26" fmla="*/ 6 w 29"/>
                <a:gd name="T27" fmla="*/ 185 h 224"/>
                <a:gd name="T28" fmla="*/ 9 w 29"/>
                <a:gd name="T29" fmla="*/ 202 h 224"/>
                <a:gd name="T30" fmla="*/ 15 w 29"/>
                <a:gd name="T31" fmla="*/ 223 h 224"/>
                <a:gd name="T32" fmla="*/ 12 w 29"/>
                <a:gd name="T33" fmla="*/ 197 h 224"/>
                <a:gd name="T34" fmla="*/ 9 w 29"/>
                <a:gd name="T35" fmla="*/ 173 h 224"/>
                <a:gd name="T36" fmla="*/ 8 w 29"/>
                <a:gd name="T37" fmla="*/ 152 h 224"/>
                <a:gd name="T38" fmla="*/ 9 w 29"/>
                <a:gd name="T39" fmla="*/ 130 h 224"/>
                <a:gd name="T40" fmla="*/ 9 w 29"/>
                <a:gd name="T41" fmla="*/ 116 h 224"/>
                <a:gd name="T42" fmla="*/ 8 w 29"/>
                <a:gd name="T43" fmla="*/ 97 h 224"/>
                <a:gd name="T44" fmla="*/ 7 w 29"/>
                <a:gd name="T45" fmla="*/ 83 h 224"/>
                <a:gd name="T46" fmla="*/ 10 w 29"/>
                <a:gd name="T47" fmla="*/ 53 h 224"/>
                <a:gd name="T48" fmla="*/ 10 w 29"/>
                <a:gd name="T49" fmla="*/ 38 h 224"/>
                <a:gd name="T50" fmla="*/ 12 w 29"/>
                <a:gd name="T51" fmla="*/ 25 h 224"/>
                <a:gd name="T52" fmla="*/ 17 w 29"/>
                <a:gd name="T53" fmla="*/ 8 h 224"/>
                <a:gd name="T54" fmla="*/ 19 w 29"/>
                <a:gd name="T55" fmla="*/ 21 h 224"/>
                <a:gd name="T56" fmla="*/ 28 w 29"/>
                <a:gd name="T57" fmla="*/ 42 h 224"/>
                <a:gd name="T58" fmla="*/ 27 w 29"/>
                <a:gd name="T59" fmla="*/ 35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9" h="224">
                  <a:moveTo>
                    <a:pt x="27" y="35"/>
                  </a:moveTo>
                  <a:lnTo>
                    <a:pt x="21" y="0"/>
                  </a:lnTo>
                  <a:lnTo>
                    <a:pt x="17" y="0"/>
                  </a:lnTo>
                  <a:lnTo>
                    <a:pt x="14" y="2"/>
                  </a:lnTo>
                  <a:lnTo>
                    <a:pt x="12" y="11"/>
                  </a:lnTo>
                  <a:lnTo>
                    <a:pt x="5" y="40"/>
                  </a:lnTo>
                  <a:lnTo>
                    <a:pt x="3" y="53"/>
                  </a:lnTo>
                  <a:lnTo>
                    <a:pt x="2" y="66"/>
                  </a:lnTo>
                  <a:lnTo>
                    <a:pt x="0" y="104"/>
                  </a:lnTo>
                  <a:lnTo>
                    <a:pt x="0" y="116"/>
                  </a:lnTo>
                  <a:lnTo>
                    <a:pt x="0" y="130"/>
                  </a:lnTo>
                  <a:lnTo>
                    <a:pt x="1" y="146"/>
                  </a:lnTo>
                  <a:lnTo>
                    <a:pt x="3" y="169"/>
                  </a:lnTo>
                  <a:lnTo>
                    <a:pt x="6" y="185"/>
                  </a:lnTo>
                  <a:lnTo>
                    <a:pt x="9" y="202"/>
                  </a:lnTo>
                  <a:lnTo>
                    <a:pt x="15" y="223"/>
                  </a:lnTo>
                  <a:lnTo>
                    <a:pt x="12" y="197"/>
                  </a:lnTo>
                  <a:lnTo>
                    <a:pt x="9" y="173"/>
                  </a:lnTo>
                  <a:lnTo>
                    <a:pt x="8" y="152"/>
                  </a:lnTo>
                  <a:lnTo>
                    <a:pt x="9" y="130"/>
                  </a:lnTo>
                  <a:lnTo>
                    <a:pt x="9" y="116"/>
                  </a:lnTo>
                  <a:lnTo>
                    <a:pt x="8" y="97"/>
                  </a:lnTo>
                  <a:lnTo>
                    <a:pt x="7" y="83"/>
                  </a:lnTo>
                  <a:lnTo>
                    <a:pt x="10" y="53"/>
                  </a:lnTo>
                  <a:lnTo>
                    <a:pt x="10" y="38"/>
                  </a:lnTo>
                  <a:lnTo>
                    <a:pt x="12" y="25"/>
                  </a:lnTo>
                  <a:lnTo>
                    <a:pt x="17" y="8"/>
                  </a:lnTo>
                  <a:lnTo>
                    <a:pt x="19" y="21"/>
                  </a:lnTo>
                  <a:lnTo>
                    <a:pt x="28" y="42"/>
                  </a:lnTo>
                  <a:lnTo>
                    <a:pt x="27" y="3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57" name="Group 33"/>
            <p:cNvGrpSpPr>
              <a:grpSpLocks/>
            </p:cNvGrpSpPr>
            <p:nvPr/>
          </p:nvGrpSpPr>
          <p:grpSpPr bwMode="auto">
            <a:xfrm>
              <a:off x="454" y="3586"/>
              <a:ext cx="255" cy="498"/>
              <a:chOff x="454" y="3586"/>
              <a:chExt cx="255" cy="498"/>
            </a:xfrm>
          </p:grpSpPr>
          <p:sp>
            <p:nvSpPr>
              <p:cNvPr id="92" name="Freeform 30"/>
              <p:cNvSpPr>
                <a:spLocks/>
              </p:cNvSpPr>
              <p:nvPr/>
            </p:nvSpPr>
            <p:spPr bwMode="ltGray">
              <a:xfrm>
                <a:off x="633" y="3878"/>
                <a:ext cx="38" cy="206"/>
              </a:xfrm>
              <a:custGeom>
                <a:avLst/>
                <a:gdLst>
                  <a:gd name="T0" fmla="*/ 7 w 38"/>
                  <a:gd name="T1" fmla="*/ 0 h 206"/>
                  <a:gd name="T2" fmla="*/ 14 w 38"/>
                  <a:gd name="T3" fmla="*/ 15 h 206"/>
                  <a:gd name="T4" fmla="*/ 22 w 38"/>
                  <a:gd name="T5" fmla="*/ 40 h 206"/>
                  <a:gd name="T6" fmla="*/ 29 w 38"/>
                  <a:gd name="T7" fmla="*/ 74 h 206"/>
                  <a:gd name="T8" fmla="*/ 37 w 38"/>
                  <a:gd name="T9" fmla="*/ 118 h 206"/>
                  <a:gd name="T10" fmla="*/ 37 w 38"/>
                  <a:gd name="T11" fmla="*/ 164 h 206"/>
                  <a:gd name="T12" fmla="*/ 33 w 38"/>
                  <a:gd name="T13" fmla="*/ 205 h 206"/>
                  <a:gd name="T14" fmla="*/ 29 w 38"/>
                  <a:gd name="T15" fmla="*/ 205 h 206"/>
                  <a:gd name="T16" fmla="*/ 33 w 38"/>
                  <a:gd name="T17" fmla="*/ 164 h 206"/>
                  <a:gd name="T18" fmla="*/ 33 w 38"/>
                  <a:gd name="T19" fmla="*/ 130 h 206"/>
                  <a:gd name="T20" fmla="*/ 26 w 38"/>
                  <a:gd name="T21" fmla="*/ 93 h 206"/>
                  <a:gd name="T22" fmla="*/ 14 w 38"/>
                  <a:gd name="T23" fmla="*/ 56 h 206"/>
                  <a:gd name="T24" fmla="*/ 0 w 38"/>
                  <a:gd name="T25" fmla="*/ 9 h 206"/>
                  <a:gd name="T26" fmla="*/ 7 w 38"/>
                  <a:gd name="T27"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06">
                    <a:moveTo>
                      <a:pt x="7" y="0"/>
                    </a:moveTo>
                    <a:lnTo>
                      <a:pt x="14" y="15"/>
                    </a:lnTo>
                    <a:lnTo>
                      <a:pt x="22" y="40"/>
                    </a:lnTo>
                    <a:lnTo>
                      <a:pt x="29" y="74"/>
                    </a:lnTo>
                    <a:lnTo>
                      <a:pt x="37" y="118"/>
                    </a:lnTo>
                    <a:lnTo>
                      <a:pt x="37" y="164"/>
                    </a:lnTo>
                    <a:lnTo>
                      <a:pt x="33" y="205"/>
                    </a:lnTo>
                    <a:lnTo>
                      <a:pt x="29" y="205"/>
                    </a:lnTo>
                    <a:lnTo>
                      <a:pt x="33" y="164"/>
                    </a:lnTo>
                    <a:lnTo>
                      <a:pt x="33" y="130"/>
                    </a:lnTo>
                    <a:lnTo>
                      <a:pt x="26" y="93"/>
                    </a:lnTo>
                    <a:lnTo>
                      <a:pt x="14" y="56"/>
                    </a:lnTo>
                    <a:lnTo>
                      <a:pt x="0" y="9"/>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93" name="Freeform 31"/>
              <p:cNvSpPr>
                <a:spLocks/>
              </p:cNvSpPr>
              <p:nvPr/>
            </p:nvSpPr>
            <p:spPr bwMode="ltGray">
              <a:xfrm>
                <a:off x="454" y="3767"/>
                <a:ext cx="61" cy="205"/>
              </a:xfrm>
              <a:custGeom>
                <a:avLst/>
                <a:gdLst>
                  <a:gd name="T0" fmla="*/ 58 w 61"/>
                  <a:gd name="T1" fmla="*/ 32 h 205"/>
                  <a:gd name="T2" fmla="*/ 46 w 61"/>
                  <a:gd name="T3" fmla="*/ 0 h 205"/>
                  <a:gd name="T4" fmla="*/ 37 w 61"/>
                  <a:gd name="T5" fmla="*/ 0 h 205"/>
                  <a:gd name="T6" fmla="*/ 31 w 61"/>
                  <a:gd name="T7" fmla="*/ 2 h 205"/>
                  <a:gd name="T8" fmla="*/ 26 w 61"/>
                  <a:gd name="T9" fmla="*/ 10 h 205"/>
                  <a:gd name="T10" fmla="*/ 12 w 61"/>
                  <a:gd name="T11" fmla="*/ 37 h 205"/>
                  <a:gd name="T12" fmla="*/ 7 w 61"/>
                  <a:gd name="T13" fmla="*/ 48 h 205"/>
                  <a:gd name="T14" fmla="*/ 4 w 61"/>
                  <a:gd name="T15" fmla="*/ 60 h 205"/>
                  <a:gd name="T16" fmla="*/ 0 w 61"/>
                  <a:gd name="T17" fmla="*/ 95 h 205"/>
                  <a:gd name="T18" fmla="*/ 0 w 61"/>
                  <a:gd name="T19" fmla="*/ 106 h 205"/>
                  <a:gd name="T20" fmla="*/ 0 w 61"/>
                  <a:gd name="T21" fmla="*/ 119 h 205"/>
                  <a:gd name="T22" fmla="*/ 2 w 61"/>
                  <a:gd name="T23" fmla="*/ 133 h 205"/>
                  <a:gd name="T24" fmla="*/ 8 w 61"/>
                  <a:gd name="T25" fmla="*/ 155 h 205"/>
                  <a:gd name="T26" fmla="*/ 13 w 61"/>
                  <a:gd name="T27" fmla="*/ 169 h 205"/>
                  <a:gd name="T28" fmla="*/ 20 w 61"/>
                  <a:gd name="T29" fmla="*/ 184 h 205"/>
                  <a:gd name="T30" fmla="*/ 33 w 61"/>
                  <a:gd name="T31" fmla="*/ 204 h 205"/>
                  <a:gd name="T32" fmla="*/ 26 w 61"/>
                  <a:gd name="T33" fmla="*/ 180 h 205"/>
                  <a:gd name="T34" fmla="*/ 20 w 61"/>
                  <a:gd name="T35" fmla="*/ 158 h 205"/>
                  <a:gd name="T36" fmla="*/ 18 w 61"/>
                  <a:gd name="T37" fmla="*/ 138 h 205"/>
                  <a:gd name="T38" fmla="*/ 18 w 61"/>
                  <a:gd name="T39" fmla="*/ 119 h 205"/>
                  <a:gd name="T40" fmla="*/ 20 w 61"/>
                  <a:gd name="T41" fmla="*/ 106 h 205"/>
                  <a:gd name="T42" fmla="*/ 18 w 61"/>
                  <a:gd name="T43" fmla="*/ 89 h 205"/>
                  <a:gd name="T44" fmla="*/ 16 w 61"/>
                  <a:gd name="T45" fmla="*/ 76 h 205"/>
                  <a:gd name="T46" fmla="*/ 22 w 61"/>
                  <a:gd name="T47" fmla="*/ 48 h 205"/>
                  <a:gd name="T48" fmla="*/ 23 w 61"/>
                  <a:gd name="T49" fmla="*/ 35 h 205"/>
                  <a:gd name="T50" fmla="*/ 28 w 61"/>
                  <a:gd name="T51" fmla="*/ 23 h 205"/>
                  <a:gd name="T52" fmla="*/ 37 w 61"/>
                  <a:gd name="T53" fmla="*/ 8 h 205"/>
                  <a:gd name="T54" fmla="*/ 42 w 61"/>
                  <a:gd name="T55" fmla="*/ 19 h 205"/>
                  <a:gd name="T56" fmla="*/ 60 w 61"/>
                  <a:gd name="T57" fmla="*/ 38 h 205"/>
                  <a:gd name="T58" fmla="*/ 58 w 61"/>
                  <a:gd name="T59" fmla="*/ 3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1" h="205">
                    <a:moveTo>
                      <a:pt x="58" y="32"/>
                    </a:moveTo>
                    <a:lnTo>
                      <a:pt x="46" y="0"/>
                    </a:lnTo>
                    <a:lnTo>
                      <a:pt x="37" y="0"/>
                    </a:lnTo>
                    <a:lnTo>
                      <a:pt x="31" y="2"/>
                    </a:lnTo>
                    <a:lnTo>
                      <a:pt x="26" y="10"/>
                    </a:lnTo>
                    <a:lnTo>
                      <a:pt x="12" y="37"/>
                    </a:lnTo>
                    <a:lnTo>
                      <a:pt x="7" y="48"/>
                    </a:lnTo>
                    <a:lnTo>
                      <a:pt x="4" y="60"/>
                    </a:lnTo>
                    <a:lnTo>
                      <a:pt x="0" y="95"/>
                    </a:lnTo>
                    <a:lnTo>
                      <a:pt x="0" y="106"/>
                    </a:lnTo>
                    <a:lnTo>
                      <a:pt x="0" y="119"/>
                    </a:lnTo>
                    <a:lnTo>
                      <a:pt x="2" y="133"/>
                    </a:lnTo>
                    <a:lnTo>
                      <a:pt x="8" y="155"/>
                    </a:lnTo>
                    <a:lnTo>
                      <a:pt x="13" y="169"/>
                    </a:lnTo>
                    <a:lnTo>
                      <a:pt x="20" y="184"/>
                    </a:lnTo>
                    <a:lnTo>
                      <a:pt x="33" y="204"/>
                    </a:lnTo>
                    <a:lnTo>
                      <a:pt x="26" y="180"/>
                    </a:lnTo>
                    <a:lnTo>
                      <a:pt x="20" y="158"/>
                    </a:lnTo>
                    <a:lnTo>
                      <a:pt x="18" y="138"/>
                    </a:lnTo>
                    <a:lnTo>
                      <a:pt x="18" y="119"/>
                    </a:lnTo>
                    <a:lnTo>
                      <a:pt x="20" y="106"/>
                    </a:lnTo>
                    <a:lnTo>
                      <a:pt x="18" y="89"/>
                    </a:lnTo>
                    <a:lnTo>
                      <a:pt x="16" y="76"/>
                    </a:lnTo>
                    <a:lnTo>
                      <a:pt x="22" y="48"/>
                    </a:lnTo>
                    <a:lnTo>
                      <a:pt x="23" y="35"/>
                    </a:lnTo>
                    <a:lnTo>
                      <a:pt x="28" y="23"/>
                    </a:lnTo>
                    <a:lnTo>
                      <a:pt x="37" y="8"/>
                    </a:lnTo>
                    <a:lnTo>
                      <a:pt x="42" y="19"/>
                    </a:lnTo>
                    <a:lnTo>
                      <a:pt x="60" y="38"/>
                    </a:lnTo>
                    <a:lnTo>
                      <a:pt x="58" y="3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94" name="Freeform 32"/>
              <p:cNvSpPr>
                <a:spLocks/>
              </p:cNvSpPr>
              <p:nvPr/>
            </p:nvSpPr>
            <p:spPr bwMode="ltGray">
              <a:xfrm>
                <a:off x="559" y="3586"/>
                <a:ext cx="150" cy="369"/>
              </a:xfrm>
              <a:custGeom>
                <a:avLst/>
                <a:gdLst>
                  <a:gd name="T0" fmla="*/ 48 w 150"/>
                  <a:gd name="T1" fmla="*/ 4 h 369"/>
                  <a:gd name="T2" fmla="*/ 52 w 150"/>
                  <a:gd name="T3" fmla="*/ 15 h 369"/>
                  <a:gd name="T4" fmla="*/ 85 w 150"/>
                  <a:gd name="T5" fmla="*/ 13 h 369"/>
                  <a:gd name="T6" fmla="*/ 72 w 150"/>
                  <a:gd name="T7" fmla="*/ 19 h 369"/>
                  <a:gd name="T8" fmla="*/ 58 w 150"/>
                  <a:gd name="T9" fmla="*/ 24 h 369"/>
                  <a:gd name="T10" fmla="*/ 89 w 150"/>
                  <a:gd name="T11" fmla="*/ 34 h 369"/>
                  <a:gd name="T12" fmla="*/ 65 w 150"/>
                  <a:gd name="T13" fmla="*/ 38 h 369"/>
                  <a:gd name="T14" fmla="*/ 63 w 150"/>
                  <a:gd name="T15" fmla="*/ 48 h 369"/>
                  <a:gd name="T16" fmla="*/ 133 w 150"/>
                  <a:gd name="T17" fmla="*/ 100 h 369"/>
                  <a:gd name="T18" fmla="*/ 68 w 150"/>
                  <a:gd name="T19" fmla="*/ 62 h 369"/>
                  <a:gd name="T20" fmla="*/ 82 w 150"/>
                  <a:gd name="T21" fmla="*/ 84 h 369"/>
                  <a:gd name="T22" fmla="*/ 73 w 150"/>
                  <a:gd name="T23" fmla="*/ 85 h 369"/>
                  <a:gd name="T24" fmla="*/ 85 w 150"/>
                  <a:gd name="T25" fmla="*/ 115 h 369"/>
                  <a:gd name="T26" fmla="*/ 112 w 150"/>
                  <a:gd name="T27" fmla="*/ 146 h 369"/>
                  <a:gd name="T28" fmla="*/ 82 w 150"/>
                  <a:gd name="T29" fmla="*/ 123 h 369"/>
                  <a:gd name="T30" fmla="*/ 107 w 150"/>
                  <a:gd name="T31" fmla="*/ 170 h 369"/>
                  <a:gd name="T32" fmla="*/ 85 w 150"/>
                  <a:gd name="T33" fmla="*/ 139 h 369"/>
                  <a:gd name="T34" fmla="*/ 79 w 150"/>
                  <a:gd name="T35" fmla="*/ 139 h 369"/>
                  <a:gd name="T36" fmla="*/ 87 w 150"/>
                  <a:gd name="T37" fmla="*/ 166 h 369"/>
                  <a:gd name="T38" fmla="*/ 81 w 150"/>
                  <a:gd name="T39" fmla="*/ 166 h 369"/>
                  <a:gd name="T40" fmla="*/ 94 w 150"/>
                  <a:gd name="T41" fmla="*/ 198 h 369"/>
                  <a:gd name="T42" fmla="*/ 86 w 150"/>
                  <a:gd name="T43" fmla="*/ 190 h 369"/>
                  <a:gd name="T44" fmla="*/ 93 w 150"/>
                  <a:gd name="T45" fmla="*/ 220 h 369"/>
                  <a:gd name="T46" fmla="*/ 87 w 150"/>
                  <a:gd name="T47" fmla="*/ 210 h 369"/>
                  <a:gd name="T48" fmla="*/ 81 w 150"/>
                  <a:gd name="T49" fmla="*/ 207 h 369"/>
                  <a:gd name="T50" fmla="*/ 85 w 150"/>
                  <a:gd name="T51" fmla="*/ 229 h 369"/>
                  <a:gd name="T52" fmla="*/ 99 w 150"/>
                  <a:gd name="T53" fmla="*/ 269 h 369"/>
                  <a:gd name="T54" fmla="*/ 81 w 150"/>
                  <a:gd name="T55" fmla="*/ 238 h 369"/>
                  <a:gd name="T56" fmla="*/ 77 w 150"/>
                  <a:gd name="T57" fmla="*/ 233 h 369"/>
                  <a:gd name="T58" fmla="*/ 78 w 150"/>
                  <a:gd name="T59" fmla="*/ 267 h 369"/>
                  <a:gd name="T60" fmla="*/ 72 w 150"/>
                  <a:gd name="T61" fmla="*/ 283 h 369"/>
                  <a:gd name="T62" fmla="*/ 70 w 150"/>
                  <a:gd name="T63" fmla="*/ 264 h 369"/>
                  <a:gd name="T64" fmla="*/ 17 w 150"/>
                  <a:gd name="T65" fmla="*/ 315 h 369"/>
                  <a:gd name="T66" fmla="*/ 65 w 150"/>
                  <a:gd name="T67" fmla="*/ 241 h 369"/>
                  <a:gd name="T68" fmla="*/ 55 w 150"/>
                  <a:gd name="T69" fmla="*/ 257 h 369"/>
                  <a:gd name="T70" fmla="*/ 69 w 150"/>
                  <a:gd name="T71" fmla="*/ 216 h 369"/>
                  <a:gd name="T72" fmla="*/ 10 w 150"/>
                  <a:gd name="T73" fmla="*/ 248 h 369"/>
                  <a:gd name="T74" fmla="*/ 69 w 150"/>
                  <a:gd name="T75" fmla="*/ 204 h 369"/>
                  <a:gd name="T76" fmla="*/ 61 w 150"/>
                  <a:gd name="T77" fmla="*/ 193 h 369"/>
                  <a:gd name="T78" fmla="*/ 67 w 150"/>
                  <a:gd name="T79" fmla="*/ 177 h 369"/>
                  <a:gd name="T80" fmla="*/ 58 w 150"/>
                  <a:gd name="T81" fmla="*/ 177 h 369"/>
                  <a:gd name="T82" fmla="*/ 32 w 150"/>
                  <a:gd name="T83" fmla="*/ 208 h 369"/>
                  <a:gd name="T84" fmla="*/ 57 w 150"/>
                  <a:gd name="T85" fmla="*/ 148 h 369"/>
                  <a:gd name="T86" fmla="*/ 62 w 150"/>
                  <a:gd name="T87" fmla="*/ 126 h 369"/>
                  <a:gd name="T88" fmla="*/ 55 w 150"/>
                  <a:gd name="T89" fmla="*/ 122 h 369"/>
                  <a:gd name="T90" fmla="*/ 57 w 150"/>
                  <a:gd name="T91" fmla="*/ 101 h 369"/>
                  <a:gd name="T92" fmla="*/ 53 w 150"/>
                  <a:gd name="T93" fmla="*/ 99 h 369"/>
                  <a:gd name="T94" fmla="*/ 35 w 150"/>
                  <a:gd name="T95" fmla="*/ 117 h 369"/>
                  <a:gd name="T96" fmla="*/ 49 w 150"/>
                  <a:gd name="T97" fmla="*/ 87 h 369"/>
                  <a:gd name="T98" fmla="*/ 48 w 150"/>
                  <a:gd name="T99" fmla="*/ 62 h 369"/>
                  <a:gd name="T100" fmla="*/ 49 w 150"/>
                  <a:gd name="T101" fmla="*/ 46 h 369"/>
                  <a:gd name="T102" fmla="*/ 34 w 150"/>
                  <a:gd name="T103" fmla="*/ 46 h 369"/>
                  <a:gd name="T104" fmla="*/ 38 w 150"/>
                  <a:gd name="T105" fmla="*/ 24 h 369"/>
                  <a:gd name="T106" fmla="*/ 31 w 150"/>
                  <a:gd name="T107" fmla="*/ 19 h 369"/>
                  <a:gd name="T108" fmla="*/ 33 w 150"/>
                  <a:gd name="T109" fmla="*/ 0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0" h="369">
                    <a:moveTo>
                      <a:pt x="33" y="0"/>
                    </a:moveTo>
                    <a:lnTo>
                      <a:pt x="39" y="1"/>
                    </a:lnTo>
                    <a:lnTo>
                      <a:pt x="48" y="4"/>
                    </a:lnTo>
                    <a:lnTo>
                      <a:pt x="42" y="5"/>
                    </a:lnTo>
                    <a:lnTo>
                      <a:pt x="47" y="10"/>
                    </a:lnTo>
                    <a:lnTo>
                      <a:pt x="52" y="15"/>
                    </a:lnTo>
                    <a:lnTo>
                      <a:pt x="60" y="17"/>
                    </a:lnTo>
                    <a:lnTo>
                      <a:pt x="72" y="16"/>
                    </a:lnTo>
                    <a:lnTo>
                      <a:pt x="85" y="13"/>
                    </a:lnTo>
                    <a:lnTo>
                      <a:pt x="119" y="16"/>
                    </a:lnTo>
                    <a:lnTo>
                      <a:pt x="86" y="14"/>
                    </a:lnTo>
                    <a:lnTo>
                      <a:pt x="72" y="19"/>
                    </a:lnTo>
                    <a:lnTo>
                      <a:pt x="60" y="17"/>
                    </a:lnTo>
                    <a:lnTo>
                      <a:pt x="52" y="21"/>
                    </a:lnTo>
                    <a:lnTo>
                      <a:pt x="58" y="24"/>
                    </a:lnTo>
                    <a:lnTo>
                      <a:pt x="54" y="27"/>
                    </a:lnTo>
                    <a:lnTo>
                      <a:pt x="65" y="35"/>
                    </a:lnTo>
                    <a:lnTo>
                      <a:pt x="89" y="34"/>
                    </a:lnTo>
                    <a:lnTo>
                      <a:pt x="121" y="63"/>
                    </a:lnTo>
                    <a:lnTo>
                      <a:pt x="89" y="35"/>
                    </a:lnTo>
                    <a:lnTo>
                      <a:pt x="65" y="38"/>
                    </a:lnTo>
                    <a:lnTo>
                      <a:pt x="58" y="38"/>
                    </a:lnTo>
                    <a:lnTo>
                      <a:pt x="71" y="48"/>
                    </a:lnTo>
                    <a:lnTo>
                      <a:pt x="63" y="48"/>
                    </a:lnTo>
                    <a:lnTo>
                      <a:pt x="77" y="59"/>
                    </a:lnTo>
                    <a:lnTo>
                      <a:pt x="103" y="74"/>
                    </a:lnTo>
                    <a:lnTo>
                      <a:pt x="133" y="100"/>
                    </a:lnTo>
                    <a:lnTo>
                      <a:pt x="103" y="76"/>
                    </a:lnTo>
                    <a:lnTo>
                      <a:pt x="76" y="62"/>
                    </a:lnTo>
                    <a:lnTo>
                      <a:pt x="68" y="62"/>
                    </a:lnTo>
                    <a:lnTo>
                      <a:pt x="81" y="70"/>
                    </a:lnTo>
                    <a:lnTo>
                      <a:pt x="72" y="73"/>
                    </a:lnTo>
                    <a:lnTo>
                      <a:pt x="82" y="84"/>
                    </a:lnTo>
                    <a:lnTo>
                      <a:pt x="146" y="172"/>
                    </a:lnTo>
                    <a:lnTo>
                      <a:pt x="82" y="85"/>
                    </a:lnTo>
                    <a:lnTo>
                      <a:pt x="73" y="85"/>
                    </a:lnTo>
                    <a:lnTo>
                      <a:pt x="83" y="99"/>
                    </a:lnTo>
                    <a:lnTo>
                      <a:pt x="76" y="98"/>
                    </a:lnTo>
                    <a:lnTo>
                      <a:pt x="85" y="115"/>
                    </a:lnTo>
                    <a:lnTo>
                      <a:pt x="112" y="145"/>
                    </a:lnTo>
                    <a:lnTo>
                      <a:pt x="138" y="189"/>
                    </a:lnTo>
                    <a:lnTo>
                      <a:pt x="112" y="146"/>
                    </a:lnTo>
                    <a:lnTo>
                      <a:pt x="85" y="116"/>
                    </a:lnTo>
                    <a:lnTo>
                      <a:pt x="76" y="112"/>
                    </a:lnTo>
                    <a:lnTo>
                      <a:pt x="82" y="123"/>
                    </a:lnTo>
                    <a:lnTo>
                      <a:pt x="77" y="121"/>
                    </a:lnTo>
                    <a:lnTo>
                      <a:pt x="85" y="138"/>
                    </a:lnTo>
                    <a:lnTo>
                      <a:pt x="107" y="170"/>
                    </a:lnTo>
                    <a:lnTo>
                      <a:pt x="149" y="211"/>
                    </a:lnTo>
                    <a:lnTo>
                      <a:pt x="107" y="170"/>
                    </a:lnTo>
                    <a:lnTo>
                      <a:pt x="85" y="139"/>
                    </a:lnTo>
                    <a:lnTo>
                      <a:pt x="81" y="139"/>
                    </a:lnTo>
                    <a:lnTo>
                      <a:pt x="120" y="233"/>
                    </a:lnTo>
                    <a:lnTo>
                      <a:pt x="79" y="139"/>
                    </a:lnTo>
                    <a:lnTo>
                      <a:pt x="85" y="152"/>
                    </a:lnTo>
                    <a:lnTo>
                      <a:pt x="79" y="147"/>
                    </a:lnTo>
                    <a:lnTo>
                      <a:pt x="87" y="166"/>
                    </a:lnTo>
                    <a:lnTo>
                      <a:pt x="115" y="210"/>
                    </a:lnTo>
                    <a:lnTo>
                      <a:pt x="87" y="170"/>
                    </a:lnTo>
                    <a:lnTo>
                      <a:pt x="81" y="166"/>
                    </a:lnTo>
                    <a:lnTo>
                      <a:pt x="87" y="179"/>
                    </a:lnTo>
                    <a:lnTo>
                      <a:pt x="120" y="264"/>
                    </a:lnTo>
                    <a:lnTo>
                      <a:pt x="94" y="198"/>
                    </a:lnTo>
                    <a:lnTo>
                      <a:pt x="85" y="179"/>
                    </a:lnTo>
                    <a:lnTo>
                      <a:pt x="81" y="177"/>
                    </a:lnTo>
                    <a:lnTo>
                      <a:pt x="86" y="190"/>
                    </a:lnTo>
                    <a:lnTo>
                      <a:pt x="81" y="188"/>
                    </a:lnTo>
                    <a:lnTo>
                      <a:pt x="89" y="205"/>
                    </a:lnTo>
                    <a:lnTo>
                      <a:pt x="93" y="220"/>
                    </a:lnTo>
                    <a:lnTo>
                      <a:pt x="135" y="269"/>
                    </a:lnTo>
                    <a:lnTo>
                      <a:pt x="92" y="220"/>
                    </a:lnTo>
                    <a:lnTo>
                      <a:pt x="87" y="210"/>
                    </a:lnTo>
                    <a:lnTo>
                      <a:pt x="82" y="207"/>
                    </a:lnTo>
                    <a:lnTo>
                      <a:pt x="92" y="235"/>
                    </a:lnTo>
                    <a:lnTo>
                      <a:pt x="81" y="207"/>
                    </a:lnTo>
                    <a:lnTo>
                      <a:pt x="87" y="220"/>
                    </a:lnTo>
                    <a:lnTo>
                      <a:pt x="81" y="218"/>
                    </a:lnTo>
                    <a:lnTo>
                      <a:pt x="85" y="229"/>
                    </a:lnTo>
                    <a:lnTo>
                      <a:pt x="99" y="269"/>
                    </a:lnTo>
                    <a:lnTo>
                      <a:pt x="113" y="294"/>
                    </a:lnTo>
                    <a:lnTo>
                      <a:pt x="99" y="269"/>
                    </a:lnTo>
                    <a:lnTo>
                      <a:pt x="85" y="231"/>
                    </a:lnTo>
                    <a:lnTo>
                      <a:pt x="79" y="229"/>
                    </a:lnTo>
                    <a:lnTo>
                      <a:pt x="81" y="238"/>
                    </a:lnTo>
                    <a:lnTo>
                      <a:pt x="92" y="264"/>
                    </a:lnTo>
                    <a:lnTo>
                      <a:pt x="81" y="241"/>
                    </a:lnTo>
                    <a:lnTo>
                      <a:pt x="77" y="233"/>
                    </a:lnTo>
                    <a:lnTo>
                      <a:pt x="82" y="254"/>
                    </a:lnTo>
                    <a:lnTo>
                      <a:pt x="76" y="250"/>
                    </a:lnTo>
                    <a:lnTo>
                      <a:pt x="78" y="267"/>
                    </a:lnTo>
                    <a:lnTo>
                      <a:pt x="74" y="259"/>
                    </a:lnTo>
                    <a:lnTo>
                      <a:pt x="71" y="266"/>
                    </a:lnTo>
                    <a:lnTo>
                      <a:pt x="72" y="283"/>
                    </a:lnTo>
                    <a:lnTo>
                      <a:pt x="99" y="368"/>
                    </a:lnTo>
                    <a:lnTo>
                      <a:pt x="70" y="283"/>
                    </a:lnTo>
                    <a:lnTo>
                      <a:pt x="70" y="264"/>
                    </a:lnTo>
                    <a:lnTo>
                      <a:pt x="70" y="253"/>
                    </a:lnTo>
                    <a:lnTo>
                      <a:pt x="65" y="259"/>
                    </a:lnTo>
                    <a:lnTo>
                      <a:pt x="17" y="315"/>
                    </a:lnTo>
                    <a:lnTo>
                      <a:pt x="66" y="254"/>
                    </a:lnTo>
                    <a:lnTo>
                      <a:pt x="70" y="238"/>
                    </a:lnTo>
                    <a:lnTo>
                      <a:pt x="65" y="241"/>
                    </a:lnTo>
                    <a:lnTo>
                      <a:pt x="72" y="223"/>
                    </a:lnTo>
                    <a:lnTo>
                      <a:pt x="66" y="230"/>
                    </a:lnTo>
                    <a:lnTo>
                      <a:pt x="55" y="257"/>
                    </a:lnTo>
                    <a:lnTo>
                      <a:pt x="65" y="228"/>
                    </a:lnTo>
                    <a:lnTo>
                      <a:pt x="70" y="216"/>
                    </a:lnTo>
                    <a:lnTo>
                      <a:pt x="69" y="216"/>
                    </a:lnTo>
                    <a:lnTo>
                      <a:pt x="63" y="223"/>
                    </a:lnTo>
                    <a:lnTo>
                      <a:pt x="51" y="237"/>
                    </a:lnTo>
                    <a:lnTo>
                      <a:pt x="10" y="248"/>
                    </a:lnTo>
                    <a:lnTo>
                      <a:pt x="52" y="235"/>
                    </a:lnTo>
                    <a:lnTo>
                      <a:pt x="65" y="218"/>
                    </a:lnTo>
                    <a:lnTo>
                      <a:pt x="69" y="204"/>
                    </a:lnTo>
                    <a:lnTo>
                      <a:pt x="63" y="204"/>
                    </a:lnTo>
                    <a:lnTo>
                      <a:pt x="69" y="190"/>
                    </a:lnTo>
                    <a:lnTo>
                      <a:pt x="61" y="193"/>
                    </a:lnTo>
                    <a:lnTo>
                      <a:pt x="33" y="220"/>
                    </a:lnTo>
                    <a:lnTo>
                      <a:pt x="61" y="193"/>
                    </a:lnTo>
                    <a:lnTo>
                      <a:pt x="67" y="177"/>
                    </a:lnTo>
                    <a:lnTo>
                      <a:pt x="60" y="181"/>
                    </a:lnTo>
                    <a:lnTo>
                      <a:pt x="65" y="168"/>
                    </a:lnTo>
                    <a:lnTo>
                      <a:pt x="58" y="177"/>
                    </a:lnTo>
                    <a:lnTo>
                      <a:pt x="63" y="158"/>
                    </a:lnTo>
                    <a:lnTo>
                      <a:pt x="57" y="167"/>
                    </a:lnTo>
                    <a:lnTo>
                      <a:pt x="32" y="208"/>
                    </a:lnTo>
                    <a:lnTo>
                      <a:pt x="58" y="167"/>
                    </a:lnTo>
                    <a:lnTo>
                      <a:pt x="65" y="143"/>
                    </a:lnTo>
                    <a:lnTo>
                      <a:pt x="57" y="148"/>
                    </a:lnTo>
                    <a:lnTo>
                      <a:pt x="15" y="171"/>
                    </a:lnTo>
                    <a:lnTo>
                      <a:pt x="57" y="147"/>
                    </a:lnTo>
                    <a:lnTo>
                      <a:pt x="62" y="126"/>
                    </a:lnTo>
                    <a:lnTo>
                      <a:pt x="57" y="130"/>
                    </a:lnTo>
                    <a:lnTo>
                      <a:pt x="61" y="117"/>
                    </a:lnTo>
                    <a:lnTo>
                      <a:pt x="55" y="122"/>
                    </a:lnTo>
                    <a:lnTo>
                      <a:pt x="36" y="179"/>
                    </a:lnTo>
                    <a:lnTo>
                      <a:pt x="57" y="117"/>
                    </a:lnTo>
                    <a:lnTo>
                      <a:pt x="57" y="101"/>
                    </a:lnTo>
                    <a:lnTo>
                      <a:pt x="50" y="109"/>
                    </a:lnTo>
                    <a:lnTo>
                      <a:pt x="38" y="141"/>
                    </a:lnTo>
                    <a:lnTo>
                      <a:pt x="53" y="99"/>
                    </a:lnTo>
                    <a:lnTo>
                      <a:pt x="55" y="85"/>
                    </a:lnTo>
                    <a:lnTo>
                      <a:pt x="50" y="92"/>
                    </a:lnTo>
                    <a:lnTo>
                      <a:pt x="35" y="117"/>
                    </a:lnTo>
                    <a:lnTo>
                      <a:pt x="0" y="133"/>
                    </a:lnTo>
                    <a:lnTo>
                      <a:pt x="36" y="116"/>
                    </a:lnTo>
                    <a:lnTo>
                      <a:pt x="49" y="87"/>
                    </a:lnTo>
                    <a:lnTo>
                      <a:pt x="51" y="70"/>
                    </a:lnTo>
                    <a:lnTo>
                      <a:pt x="45" y="79"/>
                    </a:lnTo>
                    <a:lnTo>
                      <a:pt x="48" y="62"/>
                    </a:lnTo>
                    <a:lnTo>
                      <a:pt x="25" y="106"/>
                    </a:lnTo>
                    <a:lnTo>
                      <a:pt x="47" y="59"/>
                    </a:lnTo>
                    <a:lnTo>
                      <a:pt x="49" y="46"/>
                    </a:lnTo>
                    <a:lnTo>
                      <a:pt x="42" y="57"/>
                    </a:lnTo>
                    <a:lnTo>
                      <a:pt x="43" y="36"/>
                    </a:lnTo>
                    <a:lnTo>
                      <a:pt x="34" y="46"/>
                    </a:lnTo>
                    <a:lnTo>
                      <a:pt x="2" y="81"/>
                    </a:lnTo>
                    <a:lnTo>
                      <a:pt x="34" y="44"/>
                    </a:lnTo>
                    <a:lnTo>
                      <a:pt x="38" y="24"/>
                    </a:lnTo>
                    <a:lnTo>
                      <a:pt x="33" y="30"/>
                    </a:lnTo>
                    <a:lnTo>
                      <a:pt x="36" y="15"/>
                    </a:lnTo>
                    <a:lnTo>
                      <a:pt x="31" y="19"/>
                    </a:lnTo>
                    <a:lnTo>
                      <a:pt x="30" y="8"/>
                    </a:lnTo>
                    <a:lnTo>
                      <a:pt x="31" y="3"/>
                    </a:lnTo>
                    <a:lnTo>
                      <a:pt x="33"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58" name="Freeform 34"/>
            <p:cNvSpPr>
              <a:spLocks/>
            </p:cNvSpPr>
            <p:nvPr/>
          </p:nvSpPr>
          <p:spPr bwMode="ltGray">
            <a:xfrm>
              <a:off x="407" y="3928"/>
              <a:ext cx="17" cy="225"/>
            </a:xfrm>
            <a:custGeom>
              <a:avLst/>
              <a:gdLst>
                <a:gd name="T0" fmla="*/ 2 w 17"/>
                <a:gd name="T1" fmla="*/ 0 h 225"/>
                <a:gd name="T2" fmla="*/ 6 w 17"/>
                <a:gd name="T3" fmla="*/ 16 h 225"/>
                <a:gd name="T4" fmla="*/ 9 w 17"/>
                <a:gd name="T5" fmla="*/ 43 h 225"/>
                <a:gd name="T6" fmla="*/ 13 w 17"/>
                <a:gd name="T7" fmla="*/ 81 h 225"/>
                <a:gd name="T8" fmla="*/ 16 w 17"/>
                <a:gd name="T9" fmla="*/ 128 h 225"/>
                <a:gd name="T10" fmla="*/ 16 w 17"/>
                <a:gd name="T11" fmla="*/ 179 h 225"/>
                <a:gd name="T12" fmla="*/ 14 w 17"/>
                <a:gd name="T13" fmla="*/ 224 h 225"/>
                <a:gd name="T14" fmla="*/ 13 w 17"/>
                <a:gd name="T15" fmla="*/ 224 h 225"/>
                <a:gd name="T16" fmla="*/ 14 w 17"/>
                <a:gd name="T17" fmla="*/ 179 h 225"/>
                <a:gd name="T18" fmla="*/ 14 w 17"/>
                <a:gd name="T19" fmla="*/ 142 h 225"/>
                <a:gd name="T20" fmla="*/ 10 w 17"/>
                <a:gd name="T21" fmla="*/ 101 h 225"/>
                <a:gd name="T22" fmla="*/ 6 w 17"/>
                <a:gd name="T23" fmla="*/ 61 h 225"/>
                <a:gd name="T24" fmla="*/ 0 w 17"/>
                <a:gd name="T25" fmla="*/ 10 h 225"/>
                <a:gd name="T26" fmla="*/ 2 w 17"/>
                <a:gd name="T27"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225">
                  <a:moveTo>
                    <a:pt x="2" y="0"/>
                  </a:moveTo>
                  <a:lnTo>
                    <a:pt x="6" y="16"/>
                  </a:lnTo>
                  <a:lnTo>
                    <a:pt x="9" y="43"/>
                  </a:lnTo>
                  <a:lnTo>
                    <a:pt x="13" y="81"/>
                  </a:lnTo>
                  <a:lnTo>
                    <a:pt x="16" y="128"/>
                  </a:lnTo>
                  <a:lnTo>
                    <a:pt x="16" y="179"/>
                  </a:lnTo>
                  <a:lnTo>
                    <a:pt x="14" y="224"/>
                  </a:lnTo>
                  <a:lnTo>
                    <a:pt x="13" y="224"/>
                  </a:lnTo>
                  <a:lnTo>
                    <a:pt x="14" y="179"/>
                  </a:lnTo>
                  <a:lnTo>
                    <a:pt x="14" y="142"/>
                  </a:lnTo>
                  <a:lnTo>
                    <a:pt x="10" y="101"/>
                  </a:lnTo>
                  <a:lnTo>
                    <a:pt x="6" y="61"/>
                  </a:lnTo>
                  <a:lnTo>
                    <a:pt x="0" y="10"/>
                  </a:lnTo>
                  <a:lnTo>
                    <a:pt x="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9" name="Freeform 35"/>
            <p:cNvSpPr>
              <a:spLocks/>
            </p:cNvSpPr>
            <p:nvPr/>
          </p:nvSpPr>
          <p:spPr bwMode="ltGray">
            <a:xfrm>
              <a:off x="372" y="3608"/>
              <a:ext cx="70" cy="404"/>
            </a:xfrm>
            <a:custGeom>
              <a:avLst/>
              <a:gdLst>
                <a:gd name="T0" fmla="*/ 22 w 70"/>
                <a:gd name="T1" fmla="*/ 5 h 404"/>
                <a:gd name="T2" fmla="*/ 23 w 70"/>
                <a:gd name="T3" fmla="*/ 16 h 404"/>
                <a:gd name="T4" fmla="*/ 39 w 70"/>
                <a:gd name="T5" fmla="*/ 15 h 404"/>
                <a:gd name="T6" fmla="*/ 33 w 70"/>
                <a:gd name="T7" fmla="*/ 20 h 404"/>
                <a:gd name="T8" fmla="*/ 26 w 70"/>
                <a:gd name="T9" fmla="*/ 27 h 404"/>
                <a:gd name="T10" fmla="*/ 41 w 70"/>
                <a:gd name="T11" fmla="*/ 37 h 404"/>
                <a:gd name="T12" fmla="*/ 30 w 70"/>
                <a:gd name="T13" fmla="*/ 40 h 404"/>
                <a:gd name="T14" fmla="*/ 29 w 70"/>
                <a:gd name="T15" fmla="*/ 52 h 404"/>
                <a:gd name="T16" fmla="*/ 61 w 70"/>
                <a:gd name="T17" fmla="*/ 109 h 404"/>
                <a:gd name="T18" fmla="*/ 31 w 70"/>
                <a:gd name="T19" fmla="*/ 68 h 404"/>
                <a:gd name="T20" fmla="*/ 38 w 70"/>
                <a:gd name="T21" fmla="*/ 92 h 404"/>
                <a:gd name="T22" fmla="*/ 34 w 70"/>
                <a:gd name="T23" fmla="*/ 94 h 404"/>
                <a:gd name="T24" fmla="*/ 39 w 70"/>
                <a:gd name="T25" fmla="*/ 126 h 404"/>
                <a:gd name="T26" fmla="*/ 51 w 70"/>
                <a:gd name="T27" fmla="*/ 160 h 404"/>
                <a:gd name="T28" fmla="*/ 38 w 70"/>
                <a:gd name="T29" fmla="*/ 135 h 404"/>
                <a:gd name="T30" fmla="*/ 49 w 70"/>
                <a:gd name="T31" fmla="*/ 186 h 404"/>
                <a:gd name="T32" fmla="*/ 39 w 70"/>
                <a:gd name="T33" fmla="*/ 152 h 404"/>
                <a:gd name="T34" fmla="*/ 37 w 70"/>
                <a:gd name="T35" fmla="*/ 152 h 404"/>
                <a:gd name="T36" fmla="*/ 40 w 70"/>
                <a:gd name="T37" fmla="*/ 182 h 404"/>
                <a:gd name="T38" fmla="*/ 37 w 70"/>
                <a:gd name="T39" fmla="*/ 182 h 404"/>
                <a:gd name="T40" fmla="*/ 44 w 70"/>
                <a:gd name="T41" fmla="*/ 217 h 404"/>
                <a:gd name="T42" fmla="*/ 39 w 70"/>
                <a:gd name="T43" fmla="*/ 208 h 404"/>
                <a:gd name="T44" fmla="*/ 43 w 70"/>
                <a:gd name="T45" fmla="*/ 240 h 404"/>
                <a:gd name="T46" fmla="*/ 40 w 70"/>
                <a:gd name="T47" fmla="*/ 230 h 404"/>
                <a:gd name="T48" fmla="*/ 37 w 70"/>
                <a:gd name="T49" fmla="*/ 227 h 404"/>
                <a:gd name="T50" fmla="*/ 39 w 70"/>
                <a:gd name="T51" fmla="*/ 251 h 404"/>
                <a:gd name="T52" fmla="*/ 46 w 70"/>
                <a:gd name="T53" fmla="*/ 295 h 404"/>
                <a:gd name="T54" fmla="*/ 37 w 70"/>
                <a:gd name="T55" fmla="*/ 261 h 404"/>
                <a:gd name="T56" fmla="*/ 35 w 70"/>
                <a:gd name="T57" fmla="*/ 255 h 404"/>
                <a:gd name="T58" fmla="*/ 36 w 70"/>
                <a:gd name="T59" fmla="*/ 292 h 404"/>
                <a:gd name="T60" fmla="*/ 33 w 70"/>
                <a:gd name="T61" fmla="*/ 310 h 404"/>
                <a:gd name="T62" fmla="*/ 32 w 70"/>
                <a:gd name="T63" fmla="*/ 290 h 404"/>
                <a:gd name="T64" fmla="*/ 7 w 70"/>
                <a:gd name="T65" fmla="*/ 345 h 404"/>
                <a:gd name="T66" fmla="*/ 30 w 70"/>
                <a:gd name="T67" fmla="*/ 264 h 404"/>
                <a:gd name="T68" fmla="*/ 26 w 70"/>
                <a:gd name="T69" fmla="*/ 282 h 404"/>
                <a:gd name="T70" fmla="*/ 31 w 70"/>
                <a:gd name="T71" fmla="*/ 236 h 404"/>
                <a:gd name="T72" fmla="*/ 5 w 70"/>
                <a:gd name="T73" fmla="*/ 272 h 404"/>
                <a:gd name="T74" fmla="*/ 31 w 70"/>
                <a:gd name="T75" fmla="*/ 223 h 404"/>
                <a:gd name="T76" fmla="*/ 28 w 70"/>
                <a:gd name="T77" fmla="*/ 212 h 404"/>
                <a:gd name="T78" fmla="*/ 31 w 70"/>
                <a:gd name="T79" fmla="*/ 193 h 404"/>
                <a:gd name="T80" fmla="*/ 26 w 70"/>
                <a:gd name="T81" fmla="*/ 193 h 404"/>
                <a:gd name="T82" fmla="*/ 15 w 70"/>
                <a:gd name="T83" fmla="*/ 228 h 404"/>
                <a:gd name="T84" fmla="*/ 26 w 70"/>
                <a:gd name="T85" fmla="*/ 162 h 404"/>
                <a:gd name="T86" fmla="*/ 29 w 70"/>
                <a:gd name="T87" fmla="*/ 138 h 404"/>
                <a:gd name="T88" fmla="*/ 26 w 70"/>
                <a:gd name="T89" fmla="*/ 133 h 404"/>
                <a:gd name="T90" fmla="*/ 26 w 70"/>
                <a:gd name="T91" fmla="*/ 111 h 404"/>
                <a:gd name="T92" fmla="*/ 24 w 70"/>
                <a:gd name="T93" fmla="*/ 108 h 404"/>
                <a:gd name="T94" fmla="*/ 16 w 70"/>
                <a:gd name="T95" fmla="*/ 129 h 404"/>
                <a:gd name="T96" fmla="*/ 23 w 70"/>
                <a:gd name="T97" fmla="*/ 96 h 404"/>
                <a:gd name="T98" fmla="*/ 22 w 70"/>
                <a:gd name="T99" fmla="*/ 68 h 404"/>
                <a:gd name="T100" fmla="*/ 23 w 70"/>
                <a:gd name="T101" fmla="*/ 51 h 404"/>
                <a:gd name="T102" fmla="*/ 15 w 70"/>
                <a:gd name="T103" fmla="*/ 50 h 404"/>
                <a:gd name="T104" fmla="*/ 18 w 70"/>
                <a:gd name="T105" fmla="*/ 27 h 404"/>
                <a:gd name="T106" fmla="*/ 14 w 70"/>
                <a:gd name="T107" fmla="*/ 21 h 404"/>
                <a:gd name="T108" fmla="*/ 15 w 70"/>
                <a:gd name="T109"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404">
                  <a:moveTo>
                    <a:pt x="15" y="0"/>
                  </a:moveTo>
                  <a:lnTo>
                    <a:pt x="18" y="1"/>
                  </a:lnTo>
                  <a:lnTo>
                    <a:pt x="22" y="5"/>
                  </a:lnTo>
                  <a:lnTo>
                    <a:pt x="19" y="6"/>
                  </a:lnTo>
                  <a:lnTo>
                    <a:pt x="21" y="11"/>
                  </a:lnTo>
                  <a:lnTo>
                    <a:pt x="23" y="16"/>
                  </a:lnTo>
                  <a:lnTo>
                    <a:pt x="28" y="19"/>
                  </a:lnTo>
                  <a:lnTo>
                    <a:pt x="33" y="18"/>
                  </a:lnTo>
                  <a:lnTo>
                    <a:pt x="39" y="15"/>
                  </a:lnTo>
                  <a:lnTo>
                    <a:pt x="55" y="18"/>
                  </a:lnTo>
                  <a:lnTo>
                    <a:pt x="39" y="16"/>
                  </a:lnTo>
                  <a:lnTo>
                    <a:pt x="33" y="20"/>
                  </a:lnTo>
                  <a:lnTo>
                    <a:pt x="28" y="19"/>
                  </a:lnTo>
                  <a:lnTo>
                    <a:pt x="23" y="23"/>
                  </a:lnTo>
                  <a:lnTo>
                    <a:pt x="26" y="27"/>
                  </a:lnTo>
                  <a:lnTo>
                    <a:pt x="25" y="29"/>
                  </a:lnTo>
                  <a:lnTo>
                    <a:pt x="30" y="38"/>
                  </a:lnTo>
                  <a:lnTo>
                    <a:pt x="41" y="37"/>
                  </a:lnTo>
                  <a:lnTo>
                    <a:pt x="55" y="69"/>
                  </a:lnTo>
                  <a:lnTo>
                    <a:pt x="41" y="38"/>
                  </a:lnTo>
                  <a:lnTo>
                    <a:pt x="30" y="40"/>
                  </a:lnTo>
                  <a:lnTo>
                    <a:pt x="26" y="42"/>
                  </a:lnTo>
                  <a:lnTo>
                    <a:pt x="33" y="52"/>
                  </a:lnTo>
                  <a:lnTo>
                    <a:pt x="29" y="52"/>
                  </a:lnTo>
                  <a:lnTo>
                    <a:pt x="35" y="65"/>
                  </a:lnTo>
                  <a:lnTo>
                    <a:pt x="47" y="81"/>
                  </a:lnTo>
                  <a:lnTo>
                    <a:pt x="61" y="109"/>
                  </a:lnTo>
                  <a:lnTo>
                    <a:pt x="47" y="84"/>
                  </a:lnTo>
                  <a:lnTo>
                    <a:pt x="35" y="68"/>
                  </a:lnTo>
                  <a:lnTo>
                    <a:pt x="31" y="68"/>
                  </a:lnTo>
                  <a:lnTo>
                    <a:pt x="37" y="77"/>
                  </a:lnTo>
                  <a:lnTo>
                    <a:pt x="33" y="80"/>
                  </a:lnTo>
                  <a:lnTo>
                    <a:pt x="38" y="92"/>
                  </a:lnTo>
                  <a:lnTo>
                    <a:pt x="67" y="189"/>
                  </a:lnTo>
                  <a:lnTo>
                    <a:pt x="38" y="94"/>
                  </a:lnTo>
                  <a:lnTo>
                    <a:pt x="34" y="94"/>
                  </a:lnTo>
                  <a:lnTo>
                    <a:pt x="38" y="108"/>
                  </a:lnTo>
                  <a:lnTo>
                    <a:pt x="35" y="107"/>
                  </a:lnTo>
                  <a:lnTo>
                    <a:pt x="39" y="126"/>
                  </a:lnTo>
                  <a:lnTo>
                    <a:pt x="51" y="159"/>
                  </a:lnTo>
                  <a:lnTo>
                    <a:pt x="64" y="207"/>
                  </a:lnTo>
                  <a:lnTo>
                    <a:pt x="51" y="160"/>
                  </a:lnTo>
                  <a:lnTo>
                    <a:pt x="39" y="127"/>
                  </a:lnTo>
                  <a:lnTo>
                    <a:pt x="35" y="122"/>
                  </a:lnTo>
                  <a:lnTo>
                    <a:pt x="38" y="135"/>
                  </a:lnTo>
                  <a:lnTo>
                    <a:pt x="35" y="133"/>
                  </a:lnTo>
                  <a:lnTo>
                    <a:pt x="39" y="151"/>
                  </a:lnTo>
                  <a:lnTo>
                    <a:pt x="49" y="186"/>
                  </a:lnTo>
                  <a:lnTo>
                    <a:pt x="69" y="231"/>
                  </a:lnTo>
                  <a:lnTo>
                    <a:pt x="50" y="187"/>
                  </a:lnTo>
                  <a:lnTo>
                    <a:pt x="39" y="152"/>
                  </a:lnTo>
                  <a:lnTo>
                    <a:pt x="37" y="152"/>
                  </a:lnTo>
                  <a:lnTo>
                    <a:pt x="55" y="255"/>
                  </a:lnTo>
                  <a:lnTo>
                    <a:pt x="37" y="152"/>
                  </a:lnTo>
                  <a:lnTo>
                    <a:pt x="39" y="166"/>
                  </a:lnTo>
                  <a:lnTo>
                    <a:pt x="37" y="161"/>
                  </a:lnTo>
                  <a:lnTo>
                    <a:pt x="40" y="182"/>
                  </a:lnTo>
                  <a:lnTo>
                    <a:pt x="53" y="230"/>
                  </a:lnTo>
                  <a:lnTo>
                    <a:pt x="40" y="186"/>
                  </a:lnTo>
                  <a:lnTo>
                    <a:pt x="37" y="182"/>
                  </a:lnTo>
                  <a:lnTo>
                    <a:pt x="40" y="196"/>
                  </a:lnTo>
                  <a:lnTo>
                    <a:pt x="55" y="290"/>
                  </a:lnTo>
                  <a:lnTo>
                    <a:pt x="44" y="217"/>
                  </a:lnTo>
                  <a:lnTo>
                    <a:pt x="39" y="196"/>
                  </a:lnTo>
                  <a:lnTo>
                    <a:pt x="37" y="193"/>
                  </a:lnTo>
                  <a:lnTo>
                    <a:pt x="39" y="208"/>
                  </a:lnTo>
                  <a:lnTo>
                    <a:pt x="37" y="206"/>
                  </a:lnTo>
                  <a:lnTo>
                    <a:pt x="41" y="225"/>
                  </a:lnTo>
                  <a:lnTo>
                    <a:pt x="43" y="240"/>
                  </a:lnTo>
                  <a:lnTo>
                    <a:pt x="62" y="294"/>
                  </a:lnTo>
                  <a:lnTo>
                    <a:pt x="42" y="242"/>
                  </a:lnTo>
                  <a:lnTo>
                    <a:pt x="40" y="230"/>
                  </a:lnTo>
                  <a:lnTo>
                    <a:pt x="38" y="227"/>
                  </a:lnTo>
                  <a:lnTo>
                    <a:pt x="42" y="258"/>
                  </a:lnTo>
                  <a:lnTo>
                    <a:pt x="37" y="227"/>
                  </a:lnTo>
                  <a:lnTo>
                    <a:pt x="40" y="242"/>
                  </a:lnTo>
                  <a:lnTo>
                    <a:pt x="37" y="238"/>
                  </a:lnTo>
                  <a:lnTo>
                    <a:pt x="39" y="251"/>
                  </a:lnTo>
                  <a:lnTo>
                    <a:pt x="46" y="295"/>
                  </a:lnTo>
                  <a:lnTo>
                    <a:pt x="52" y="322"/>
                  </a:lnTo>
                  <a:lnTo>
                    <a:pt x="46" y="295"/>
                  </a:lnTo>
                  <a:lnTo>
                    <a:pt x="39" y="253"/>
                  </a:lnTo>
                  <a:lnTo>
                    <a:pt x="37" y="251"/>
                  </a:lnTo>
                  <a:lnTo>
                    <a:pt x="37" y="261"/>
                  </a:lnTo>
                  <a:lnTo>
                    <a:pt x="42" y="290"/>
                  </a:lnTo>
                  <a:lnTo>
                    <a:pt x="37" y="264"/>
                  </a:lnTo>
                  <a:lnTo>
                    <a:pt x="35" y="255"/>
                  </a:lnTo>
                  <a:lnTo>
                    <a:pt x="38" y="278"/>
                  </a:lnTo>
                  <a:lnTo>
                    <a:pt x="35" y="274"/>
                  </a:lnTo>
                  <a:lnTo>
                    <a:pt x="36" y="292"/>
                  </a:lnTo>
                  <a:lnTo>
                    <a:pt x="34" y="284"/>
                  </a:lnTo>
                  <a:lnTo>
                    <a:pt x="33" y="291"/>
                  </a:lnTo>
                  <a:lnTo>
                    <a:pt x="33" y="310"/>
                  </a:lnTo>
                  <a:lnTo>
                    <a:pt x="45" y="403"/>
                  </a:lnTo>
                  <a:lnTo>
                    <a:pt x="32" y="310"/>
                  </a:lnTo>
                  <a:lnTo>
                    <a:pt x="32" y="290"/>
                  </a:lnTo>
                  <a:lnTo>
                    <a:pt x="32" y="277"/>
                  </a:lnTo>
                  <a:lnTo>
                    <a:pt x="29" y="284"/>
                  </a:lnTo>
                  <a:lnTo>
                    <a:pt x="7" y="345"/>
                  </a:lnTo>
                  <a:lnTo>
                    <a:pt x="30" y="278"/>
                  </a:lnTo>
                  <a:lnTo>
                    <a:pt x="32" y="261"/>
                  </a:lnTo>
                  <a:lnTo>
                    <a:pt x="30" y="264"/>
                  </a:lnTo>
                  <a:lnTo>
                    <a:pt x="33" y="244"/>
                  </a:lnTo>
                  <a:lnTo>
                    <a:pt x="30" y="252"/>
                  </a:lnTo>
                  <a:lnTo>
                    <a:pt x="26" y="282"/>
                  </a:lnTo>
                  <a:lnTo>
                    <a:pt x="30" y="250"/>
                  </a:lnTo>
                  <a:lnTo>
                    <a:pt x="32" y="236"/>
                  </a:lnTo>
                  <a:lnTo>
                    <a:pt x="31" y="236"/>
                  </a:lnTo>
                  <a:lnTo>
                    <a:pt x="29" y="244"/>
                  </a:lnTo>
                  <a:lnTo>
                    <a:pt x="23" y="260"/>
                  </a:lnTo>
                  <a:lnTo>
                    <a:pt x="5" y="272"/>
                  </a:lnTo>
                  <a:lnTo>
                    <a:pt x="23" y="258"/>
                  </a:lnTo>
                  <a:lnTo>
                    <a:pt x="30" y="238"/>
                  </a:lnTo>
                  <a:lnTo>
                    <a:pt x="31" y="223"/>
                  </a:lnTo>
                  <a:lnTo>
                    <a:pt x="29" y="223"/>
                  </a:lnTo>
                  <a:lnTo>
                    <a:pt x="31" y="208"/>
                  </a:lnTo>
                  <a:lnTo>
                    <a:pt x="28" y="212"/>
                  </a:lnTo>
                  <a:lnTo>
                    <a:pt x="15" y="240"/>
                  </a:lnTo>
                  <a:lnTo>
                    <a:pt x="28" y="211"/>
                  </a:lnTo>
                  <a:lnTo>
                    <a:pt x="31" y="193"/>
                  </a:lnTo>
                  <a:lnTo>
                    <a:pt x="28" y="198"/>
                  </a:lnTo>
                  <a:lnTo>
                    <a:pt x="30" y="184"/>
                  </a:lnTo>
                  <a:lnTo>
                    <a:pt x="26" y="193"/>
                  </a:lnTo>
                  <a:lnTo>
                    <a:pt x="29" y="172"/>
                  </a:lnTo>
                  <a:lnTo>
                    <a:pt x="26" y="183"/>
                  </a:lnTo>
                  <a:lnTo>
                    <a:pt x="15" y="228"/>
                  </a:lnTo>
                  <a:lnTo>
                    <a:pt x="26" y="183"/>
                  </a:lnTo>
                  <a:lnTo>
                    <a:pt x="29" y="157"/>
                  </a:lnTo>
                  <a:lnTo>
                    <a:pt x="26" y="162"/>
                  </a:lnTo>
                  <a:lnTo>
                    <a:pt x="7" y="187"/>
                  </a:lnTo>
                  <a:lnTo>
                    <a:pt x="26" y="161"/>
                  </a:lnTo>
                  <a:lnTo>
                    <a:pt x="29" y="138"/>
                  </a:lnTo>
                  <a:lnTo>
                    <a:pt x="26" y="142"/>
                  </a:lnTo>
                  <a:lnTo>
                    <a:pt x="28" y="129"/>
                  </a:lnTo>
                  <a:lnTo>
                    <a:pt x="26" y="133"/>
                  </a:lnTo>
                  <a:lnTo>
                    <a:pt x="16" y="197"/>
                  </a:lnTo>
                  <a:lnTo>
                    <a:pt x="26" y="128"/>
                  </a:lnTo>
                  <a:lnTo>
                    <a:pt x="26" y="111"/>
                  </a:lnTo>
                  <a:lnTo>
                    <a:pt x="23" y="119"/>
                  </a:lnTo>
                  <a:lnTo>
                    <a:pt x="18" y="155"/>
                  </a:lnTo>
                  <a:lnTo>
                    <a:pt x="24" y="108"/>
                  </a:lnTo>
                  <a:lnTo>
                    <a:pt x="26" y="94"/>
                  </a:lnTo>
                  <a:lnTo>
                    <a:pt x="23" y="100"/>
                  </a:lnTo>
                  <a:lnTo>
                    <a:pt x="16" y="129"/>
                  </a:lnTo>
                  <a:lnTo>
                    <a:pt x="0" y="145"/>
                  </a:lnTo>
                  <a:lnTo>
                    <a:pt x="16" y="127"/>
                  </a:lnTo>
                  <a:lnTo>
                    <a:pt x="23" y="96"/>
                  </a:lnTo>
                  <a:lnTo>
                    <a:pt x="23" y="76"/>
                  </a:lnTo>
                  <a:lnTo>
                    <a:pt x="21" y="86"/>
                  </a:lnTo>
                  <a:lnTo>
                    <a:pt x="22" y="68"/>
                  </a:lnTo>
                  <a:lnTo>
                    <a:pt x="11" y="115"/>
                  </a:lnTo>
                  <a:lnTo>
                    <a:pt x="21" y="65"/>
                  </a:lnTo>
                  <a:lnTo>
                    <a:pt x="23" y="51"/>
                  </a:lnTo>
                  <a:lnTo>
                    <a:pt x="19" y="62"/>
                  </a:lnTo>
                  <a:lnTo>
                    <a:pt x="20" y="40"/>
                  </a:lnTo>
                  <a:lnTo>
                    <a:pt x="15" y="50"/>
                  </a:lnTo>
                  <a:lnTo>
                    <a:pt x="0" y="88"/>
                  </a:lnTo>
                  <a:lnTo>
                    <a:pt x="15" y="49"/>
                  </a:lnTo>
                  <a:lnTo>
                    <a:pt x="18" y="27"/>
                  </a:lnTo>
                  <a:lnTo>
                    <a:pt x="15" y="33"/>
                  </a:lnTo>
                  <a:lnTo>
                    <a:pt x="16" y="16"/>
                  </a:lnTo>
                  <a:lnTo>
                    <a:pt x="14" y="21"/>
                  </a:lnTo>
                  <a:lnTo>
                    <a:pt x="13" y="8"/>
                  </a:lnTo>
                  <a:lnTo>
                    <a:pt x="14" y="3"/>
                  </a:lnTo>
                  <a:lnTo>
                    <a:pt x="1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60" name="Group 38"/>
            <p:cNvGrpSpPr>
              <a:grpSpLocks/>
            </p:cNvGrpSpPr>
            <p:nvPr/>
          </p:nvGrpSpPr>
          <p:grpSpPr bwMode="auto">
            <a:xfrm>
              <a:off x="139" y="3607"/>
              <a:ext cx="217" cy="566"/>
              <a:chOff x="139" y="3607"/>
              <a:chExt cx="217" cy="566"/>
            </a:xfrm>
          </p:grpSpPr>
          <p:sp>
            <p:nvSpPr>
              <p:cNvPr id="90" name="Freeform 36"/>
              <p:cNvSpPr>
                <a:spLocks/>
              </p:cNvSpPr>
              <p:nvPr/>
            </p:nvSpPr>
            <p:spPr bwMode="ltGray">
              <a:xfrm>
                <a:off x="308" y="3918"/>
                <a:ext cx="48" cy="255"/>
              </a:xfrm>
              <a:custGeom>
                <a:avLst/>
                <a:gdLst>
                  <a:gd name="T0" fmla="*/ 37 w 48"/>
                  <a:gd name="T1" fmla="*/ 0 h 255"/>
                  <a:gd name="T2" fmla="*/ 34 w 48"/>
                  <a:gd name="T3" fmla="*/ 5 h 255"/>
                  <a:gd name="T4" fmla="*/ 18 w 48"/>
                  <a:gd name="T5" fmla="*/ 50 h 255"/>
                  <a:gd name="T6" fmla="*/ 9 w 48"/>
                  <a:gd name="T7" fmla="*/ 92 h 255"/>
                  <a:gd name="T8" fmla="*/ 0 w 48"/>
                  <a:gd name="T9" fmla="*/ 145 h 255"/>
                  <a:gd name="T10" fmla="*/ 0 w 48"/>
                  <a:gd name="T11" fmla="*/ 203 h 255"/>
                  <a:gd name="T12" fmla="*/ 4 w 48"/>
                  <a:gd name="T13" fmla="*/ 254 h 255"/>
                  <a:gd name="T14" fmla="*/ 9 w 48"/>
                  <a:gd name="T15" fmla="*/ 254 h 255"/>
                  <a:gd name="T16" fmla="*/ 4 w 48"/>
                  <a:gd name="T17" fmla="*/ 203 h 255"/>
                  <a:gd name="T18" fmla="*/ 4 w 48"/>
                  <a:gd name="T19" fmla="*/ 161 h 255"/>
                  <a:gd name="T20" fmla="*/ 14 w 48"/>
                  <a:gd name="T21" fmla="*/ 115 h 255"/>
                  <a:gd name="T22" fmla="*/ 28 w 48"/>
                  <a:gd name="T23" fmla="*/ 69 h 255"/>
                  <a:gd name="T24" fmla="*/ 47 w 48"/>
                  <a:gd name="T25" fmla="*/ 11 h 255"/>
                  <a:gd name="T26" fmla="*/ 37 w 48"/>
                  <a:gd name="T27"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255">
                    <a:moveTo>
                      <a:pt x="37" y="0"/>
                    </a:moveTo>
                    <a:lnTo>
                      <a:pt x="34" y="5"/>
                    </a:lnTo>
                    <a:lnTo>
                      <a:pt x="18" y="50"/>
                    </a:lnTo>
                    <a:lnTo>
                      <a:pt x="9" y="92"/>
                    </a:lnTo>
                    <a:lnTo>
                      <a:pt x="0" y="145"/>
                    </a:lnTo>
                    <a:lnTo>
                      <a:pt x="0" y="203"/>
                    </a:lnTo>
                    <a:lnTo>
                      <a:pt x="4" y="254"/>
                    </a:lnTo>
                    <a:lnTo>
                      <a:pt x="9" y="254"/>
                    </a:lnTo>
                    <a:lnTo>
                      <a:pt x="4" y="203"/>
                    </a:lnTo>
                    <a:lnTo>
                      <a:pt x="4" y="161"/>
                    </a:lnTo>
                    <a:lnTo>
                      <a:pt x="14" y="115"/>
                    </a:lnTo>
                    <a:lnTo>
                      <a:pt x="28" y="69"/>
                    </a:lnTo>
                    <a:lnTo>
                      <a:pt x="47" y="11"/>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91" name="Freeform 37"/>
              <p:cNvSpPr>
                <a:spLocks/>
              </p:cNvSpPr>
              <p:nvPr/>
            </p:nvSpPr>
            <p:spPr bwMode="ltGray">
              <a:xfrm>
                <a:off x="139" y="3607"/>
                <a:ext cx="186" cy="326"/>
              </a:xfrm>
              <a:custGeom>
                <a:avLst/>
                <a:gdLst>
                  <a:gd name="T0" fmla="*/ 84 w 186"/>
                  <a:gd name="T1" fmla="*/ 8 h 326"/>
                  <a:gd name="T2" fmla="*/ 13 w 186"/>
                  <a:gd name="T3" fmla="*/ 14 h 326"/>
                  <a:gd name="T4" fmla="*/ 79 w 186"/>
                  <a:gd name="T5" fmla="*/ 14 h 326"/>
                  <a:gd name="T6" fmla="*/ 68 w 186"/>
                  <a:gd name="T7" fmla="*/ 28 h 326"/>
                  <a:gd name="T8" fmla="*/ 68 w 186"/>
                  <a:gd name="T9" fmla="*/ 34 h 326"/>
                  <a:gd name="T10" fmla="*/ 36 w 186"/>
                  <a:gd name="T11" fmla="*/ 49 h 326"/>
                  <a:gd name="T12" fmla="*/ 60 w 186"/>
                  <a:gd name="T13" fmla="*/ 43 h 326"/>
                  <a:gd name="T14" fmla="*/ 60 w 186"/>
                  <a:gd name="T15" fmla="*/ 51 h 326"/>
                  <a:gd name="T16" fmla="*/ 66 w 186"/>
                  <a:gd name="T17" fmla="*/ 54 h 326"/>
                  <a:gd name="T18" fmla="*/ 8 w 186"/>
                  <a:gd name="T19" fmla="*/ 88 h 326"/>
                  <a:gd name="T20" fmla="*/ 63 w 186"/>
                  <a:gd name="T21" fmla="*/ 71 h 326"/>
                  <a:gd name="T22" fmla="*/ 49 w 186"/>
                  <a:gd name="T23" fmla="*/ 94 h 326"/>
                  <a:gd name="T24" fmla="*/ 8 w 186"/>
                  <a:gd name="T25" fmla="*/ 109 h 326"/>
                  <a:gd name="T26" fmla="*/ 52 w 186"/>
                  <a:gd name="T27" fmla="*/ 97 h 326"/>
                  <a:gd name="T28" fmla="*/ 18 w 186"/>
                  <a:gd name="T29" fmla="*/ 122 h 326"/>
                  <a:gd name="T30" fmla="*/ 39 w 186"/>
                  <a:gd name="T31" fmla="*/ 111 h 326"/>
                  <a:gd name="T32" fmla="*/ 52 w 186"/>
                  <a:gd name="T33" fmla="*/ 109 h 326"/>
                  <a:gd name="T34" fmla="*/ 52 w 186"/>
                  <a:gd name="T35" fmla="*/ 117 h 326"/>
                  <a:gd name="T36" fmla="*/ 44 w 186"/>
                  <a:gd name="T37" fmla="*/ 133 h 326"/>
                  <a:gd name="T38" fmla="*/ 5 w 186"/>
                  <a:gd name="T39" fmla="*/ 154 h 326"/>
                  <a:gd name="T40" fmla="*/ 49 w 186"/>
                  <a:gd name="T41" fmla="*/ 136 h 326"/>
                  <a:gd name="T42" fmla="*/ 42 w 186"/>
                  <a:gd name="T43" fmla="*/ 160 h 326"/>
                  <a:gd name="T44" fmla="*/ 32 w 186"/>
                  <a:gd name="T45" fmla="*/ 174 h 326"/>
                  <a:gd name="T46" fmla="*/ 36 w 186"/>
                  <a:gd name="T47" fmla="*/ 174 h 326"/>
                  <a:gd name="T48" fmla="*/ 36 w 186"/>
                  <a:gd name="T49" fmla="*/ 182 h 326"/>
                  <a:gd name="T50" fmla="*/ 8 w 186"/>
                  <a:gd name="T51" fmla="*/ 202 h 326"/>
                  <a:gd name="T52" fmla="*/ 32 w 186"/>
                  <a:gd name="T53" fmla="*/ 199 h 326"/>
                  <a:gd name="T54" fmla="*/ 32 w 186"/>
                  <a:gd name="T55" fmla="*/ 202 h 326"/>
                  <a:gd name="T56" fmla="*/ 34 w 186"/>
                  <a:gd name="T57" fmla="*/ 211 h 326"/>
                  <a:gd name="T58" fmla="*/ 28 w 186"/>
                  <a:gd name="T59" fmla="*/ 228 h 326"/>
                  <a:gd name="T60" fmla="*/ 34 w 186"/>
                  <a:gd name="T61" fmla="*/ 237 h 326"/>
                  <a:gd name="T62" fmla="*/ 36 w 186"/>
                  <a:gd name="T63" fmla="*/ 273 h 326"/>
                  <a:gd name="T64" fmla="*/ 42 w 186"/>
                  <a:gd name="T65" fmla="*/ 228 h 326"/>
                  <a:gd name="T66" fmla="*/ 86 w 186"/>
                  <a:gd name="T67" fmla="*/ 325 h 326"/>
                  <a:gd name="T68" fmla="*/ 60 w 186"/>
                  <a:gd name="T69" fmla="*/ 211 h 326"/>
                  <a:gd name="T70" fmla="*/ 60 w 186"/>
                  <a:gd name="T71" fmla="*/ 208 h 326"/>
                  <a:gd name="T72" fmla="*/ 63 w 186"/>
                  <a:gd name="T73" fmla="*/ 199 h 326"/>
                  <a:gd name="T74" fmla="*/ 100 w 186"/>
                  <a:gd name="T75" fmla="*/ 256 h 326"/>
                  <a:gd name="T76" fmla="*/ 76 w 186"/>
                  <a:gd name="T77" fmla="*/ 225 h 326"/>
                  <a:gd name="T78" fmla="*/ 68 w 186"/>
                  <a:gd name="T79" fmla="*/ 174 h 326"/>
                  <a:gd name="T80" fmla="*/ 70 w 186"/>
                  <a:gd name="T81" fmla="*/ 160 h 326"/>
                  <a:gd name="T82" fmla="*/ 84 w 186"/>
                  <a:gd name="T83" fmla="*/ 193 h 326"/>
                  <a:gd name="T84" fmla="*/ 76 w 186"/>
                  <a:gd name="T85" fmla="*/ 142 h 326"/>
                  <a:gd name="T86" fmla="*/ 89 w 186"/>
                  <a:gd name="T87" fmla="*/ 133 h 326"/>
                  <a:gd name="T88" fmla="*/ 100 w 186"/>
                  <a:gd name="T89" fmla="*/ 168 h 326"/>
                  <a:gd name="T90" fmla="*/ 86 w 186"/>
                  <a:gd name="T91" fmla="*/ 109 h 326"/>
                  <a:gd name="T92" fmla="*/ 89 w 186"/>
                  <a:gd name="T93" fmla="*/ 102 h 326"/>
                  <a:gd name="T94" fmla="*/ 92 w 186"/>
                  <a:gd name="T95" fmla="*/ 74 h 326"/>
                  <a:gd name="T96" fmla="*/ 105 w 186"/>
                  <a:gd name="T97" fmla="*/ 76 h 326"/>
                  <a:gd name="T98" fmla="*/ 152 w 186"/>
                  <a:gd name="T99" fmla="*/ 151 h 326"/>
                  <a:gd name="T100" fmla="*/ 118 w 186"/>
                  <a:gd name="T101" fmla="*/ 109 h 326"/>
                  <a:gd name="T102" fmla="*/ 100 w 186"/>
                  <a:gd name="T103" fmla="*/ 49 h 326"/>
                  <a:gd name="T104" fmla="*/ 105 w 186"/>
                  <a:gd name="T105" fmla="*/ 38 h 326"/>
                  <a:gd name="T106" fmla="*/ 128 w 186"/>
                  <a:gd name="T107" fmla="*/ 71 h 326"/>
                  <a:gd name="T108" fmla="*/ 123 w 186"/>
                  <a:gd name="T109" fmla="*/ 68 h 326"/>
                  <a:gd name="T110" fmla="*/ 113 w 186"/>
                  <a:gd name="T111" fmla="*/ 22 h 326"/>
                  <a:gd name="T112" fmla="*/ 142 w 186"/>
                  <a:gd name="T113" fmla="*/ 68 h 326"/>
                  <a:gd name="T114" fmla="*/ 123 w 186"/>
                  <a:gd name="T115" fmla="*/ 46 h 326"/>
                  <a:gd name="T116" fmla="*/ 108 w 186"/>
                  <a:gd name="T117" fmla="*/ 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326">
                    <a:moveTo>
                      <a:pt x="104" y="4"/>
                    </a:moveTo>
                    <a:lnTo>
                      <a:pt x="92" y="0"/>
                    </a:lnTo>
                    <a:lnTo>
                      <a:pt x="84" y="8"/>
                    </a:lnTo>
                    <a:lnTo>
                      <a:pt x="76" y="11"/>
                    </a:lnTo>
                    <a:lnTo>
                      <a:pt x="58" y="14"/>
                    </a:lnTo>
                    <a:lnTo>
                      <a:pt x="13" y="14"/>
                    </a:lnTo>
                    <a:lnTo>
                      <a:pt x="58" y="16"/>
                    </a:lnTo>
                    <a:lnTo>
                      <a:pt x="70" y="11"/>
                    </a:lnTo>
                    <a:lnTo>
                      <a:pt x="79" y="14"/>
                    </a:lnTo>
                    <a:lnTo>
                      <a:pt x="68" y="19"/>
                    </a:lnTo>
                    <a:lnTo>
                      <a:pt x="76" y="19"/>
                    </a:lnTo>
                    <a:lnTo>
                      <a:pt x="68" y="28"/>
                    </a:lnTo>
                    <a:lnTo>
                      <a:pt x="10" y="76"/>
                    </a:lnTo>
                    <a:lnTo>
                      <a:pt x="70" y="28"/>
                    </a:lnTo>
                    <a:lnTo>
                      <a:pt x="68" y="34"/>
                    </a:lnTo>
                    <a:lnTo>
                      <a:pt x="60" y="43"/>
                    </a:lnTo>
                    <a:lnTo>
                      <a:pt x="52" y="46"/>
                    </a:lnTo>
                    <a:lnTo>
                      <a:pt x="36" y="49"/>
                    </a:lnTo>
                    <a:lnTo>
                      <a:pt x="10" y="43"/>
                    </a:lnTo>
                    <a:lnTo>
                      <a:pt x="52" y="49"/>
                    </a:lnTo>
                    <a:lnTo>
                      <a:pt x="60" y="43"/>
                    </a:lnTo>
                    <a:lnTo>
                      <a:pt x="68" y="40"/>
                    </a:lnTo>
                    <a:lnTo>
                      <a:pt x="66" y="49"/>
                    </a:lnTo>
                    <a:lnTo>
                      <a:pt x="60" y="51"/>
                    </a:lnTo>
                    <a:lnTo>
                      <a:pt x="8" y="79"/>
                    </a:lnTo>
                    <a:lnTo>
                      <a:pt x="60" y="54"/>
                    </a:lnTo>
                    <a:lnTo>
                      <a:pt x="66" y="54"/>
                    </a:lnTo>
                    <a:lnTo>
                      <a:pt x="60" y="62"/>
                    </a:lnTo>
                    <a:lnTo>
                      <a:pt x="52" y="71"/>
                    </a:lnTo>
                    <a:lnTo>
                      <a:pt x="8" y="88"/>
                    </a:lnTo>
                    <a:lnTo>
                      <a:pt x="58" y="68"/>
                    </a:lnTo>
                    <a:lnTo>
                      <a:pt x="60" y="68"/>
                    </a:lnTo>
                    <a:lnTo>
                      <a:pt x="63" y="71"/>
                    </a:lnTo>
                    <a:lnTo>
                      <a:pt x="52" y="82"/>
                    </a:lnTo>
                    <a:lnTo>
                      <a:pt x="63" y="79"/>
                    </a:lnTo>
                    <a:lnTo>
                      <a:pt x="49" y="94"/>
                    </a:lnTo>
                    <a:lnTo>
                      <a:pt x="39" y="102"/>
                    </a:lnTo>
                    <a:lnTo>
                      <a:pt x="18" y="109"/>
                    </a:lnTo>
                    <a:lnTo>
                      <a:pt x="8" y="109"/>
                    </a:lnTo>
                    <a:lnTo>
                      <a:pt x="26" y="106"/>
                    </a:lnTo>
                    <a:lnTo>
                      <a:pt x="47" y="99"/>
                    </a:lnTo>
                    <a:lnTo>
                      <a:pt x="52" y="97"/>
                    </a:lnTo>
                    <a:lnTo>
                      <a:pt x="47" y="106"/>
                    </a:lnTo>
                    <a:lnTo>
                      <a:pt x="36" y="117"/>
                    </a:lnTo>
                    <a:lnTo>
                      <a:pt x="18" y="122"/>
                    </a:lnTo>
                    <a:lnTo>
                      <a:pt x="0" y="128"/>
                    </a:lnTo>
                    <a:lnTo>
                      <a:pt x="23" y="120"/>
                    </a:lnTo>
                    <a:lnTo>
                      <a:pt x="39" y="111"/>
                    </a:lnTo>
                    <a:lnTo>
                      <a:pt x="52" y="102"/>
                    </a:lnTo>
                    <a:lnTo>
                      <a:pt x="55" y="99"/>
                    </a:lnTo>
                    <a:lnTo>
                      <a:pt x="52" y="109"/>
                    </a:lnTo>
                    <a:lnTo>
                      <a:pt x="58" y="106"/>
                    </a:lnTo>
                    <a:lnTo>
                      <a:pt x="63" y="109"/>
                    </a:lnTo>
                    <a:lnTo>
                      <a:pt x="52" y="117"/>
                    </a:lnTo>
                    <a:lnTo>
                      <a:pt x="52" y="122"/>
                    </a:lnTo>
                    <a:lnTo>
                      <a:pt x="39" y="133"/>
                    </a:lnTo>
                    <a:lnTo>
                      <a:pt x="44" y="133"/>
                    </a:lnTo>
                    <a:lnTo>
                      <a:pt x="39" y="140"/>
                    </a:lnTo>
                    <a:lnTo>
                      <a:pt x="21" y="151"/>
                    </a:lnTo>
                    <a:lnTo>
                      <a:pt x="5" y="154"/>
                    </a:lnTo>
                    <a:lnTo>
                      <a:pt x="28" y="147"/>
                    </a:lnTo>
                    <a:lnTo>
                      <a:pt x="42" y="140"/>
                    </a:lnTo>
                    <a:lnTo>
                      <a:pt x="49" y="136"/>
                    </a:lnTo>
                    <a:lnTo>
                      <a:pt x="49" y="145"/>
                    </a:lnTo>
                    <a:lnTo>
                      <a:pt x="49" y="147"/>
                    </a:lnTo>
                    <a:lnTo>
                      <a:pt x="42" y="160"/>
                    </a:lnTo>
                    <a:lnTo>
                      <a:pt x="34" y="168"/>
                    </a:lnTo>
                    <a:lnTo>
                      <a:pt x="39" y="168"/>
                    </a:lnTo>
                    <a:lnTo>
                      <a:pt x="32" y="174"/>
                    </a:lnTo>
                    <a:lnTo>
                      <a:pt x="5" y="188"/>
                    </a:lnTo>
                    <a:lnTo>
                      <a:pt x="23" y="179"/>
                    </a:lnTo>
                    <a:lnTo>
                      <a:pt x="36" y="174"/>
                    </a:lnTo>
                    <a:lnTo>
                      <a:pt x="36" y="182"/>
                    </a:lnTo>
                    <a:lnTo>
                      <a:pt x="28" y="185"/>
                    </a:lnTo>
                    <a:lnTo>
                      <a:pt x="36" y="182"/>
                    </a:lnTo>
                    <a:lnTo>
                      <a:pt x="36" y="188"/>
                    </a:lnTo>
                    <a:lnTo>
                      <a:pt x="32" y="193"/>
                    </a:lnTo>
                    <a:lnTo>
                      <a:pt x="8" y="202"/>
                    </a:lnTo>
                    <a:lnTo>
                      <a:pt x="28" y="193"/>
                    </a:lnTo>
                    <a:lnTo>
                      <a:pt x="28" y="196"/>
                    </a:lnTo>
                    <a:lnTo>
                      <a:pt x="32" y="199"/>
                    </a:lnTo>
                    <a:lnTo>
                      <a:pt x="8" y="219"/>
                    </a:lnTo>
                    <a:lnTo>
                      <a:pt x="26" y="204"/>
                    </a:lnTo>
                    <a:lnTo>
                      <a:pt x="32" y="202"/>
                    </a:lnTo>
                    <a:lnTo>
                      <a:pt x="34" y="208"/>
                    </a:lnTo>
                    <a:lnTo>
                      <a:pt x="28" y="213"/>
                    </a:lnTo>
                    <a:lnTo>
                      <a:pt x="34" y="211"/>
                    </a:lnTo>
                    <a:lnTo>
                      <a:pt x="28" y="228"/>
                    </a:lnTo>
                    <a:lnTo>
                      <a:pt x="5" y="248"/>
                    </a:lnTo>
                    <a:lnTo>
                      <a:pt x="28" y="228"/>
                    </a:lnTo>
                    <a:lnTo>
                      <a:pt x="26" y="237"/>
                    </a:lnTo>
                    <a:lnTo>
                      <a:pt x="34" y="228"/>
                    </a:lnTo>
                    <a:lnTo>
                      <a:pt x="34" y="237"/>
                    </a:lnTo>
                    <a:lnTo>
                      <a:pt x="36" y="276"/>
                    </a:lnTo>
                    <a:lnTo>
                      <a:pt x="60" y="325"/>
                    </a:lnTo>
                    <a:lnTo>
                      <a:pt x="36" y="273"/>
                    </a:lnTo>
                    <a:lnTo>
                      <a:pt x="36" y="253"/>
                    </a:lnTo>
                    <a:lnTo>
                      <a:pt x="39" y="239"/>
                    </a:lnTo>
                    <a:lnTo>
                      <a:pt x="42" y="228"/>
                    </a:lnTo>
                    <a:lnTo>
                      <a:pt x="47" y="208"/>
                    </a:lnTo>
                    <a:lnTo>
                      <a:pt x="52" y="216"/>
                    </a:lnTo>
                    <a:lnTo>
                      <a:pt x="86" y="325"/>
                    </a:lnTo>
                    <a:lnTo>
                      <a:pt x="55" y="216"/>
                    </a:lnTo>
                    <a:lnTo>
                      <a:pt x="55" y="204"/>
                    </a:lnTo>
                    <a:lnTo>
                      <a:pt x="60" y="211"/>
                    </a:lnTo>
                    <a:lnTo>
                      <a:pt x="66" y="316"/>
                    </a:lnTo>
                    <a:lnTo>
                      <a:pt x="63" y="225"/>
                    </a:lnTo>
                    <a:lnTo>
                      <a:pt x="60" y="208"/>
                    </a:lnTo>
                    <a:lnTo>
                      <a:pt x="58" y="202"/>
                    </a:lnTo>
                    <a:lnTo>
                      <a:pt x="60" y="188"/>
                    </a:lnTo>
                    <a:lnTo>
                      <a:pt x="63" y="199"/>
                    </a:lnTo>
                    <a:lnTo>
                      <a:pt x="70" y="222"/>
                    </a:lnTo>
                    <a:lnTo>
                      <a:pt x="79" y="237"/>
                    </a:lnTo>
                    <a:lnTo>
                      <a:pt x="100" y="256"/>
                    </a:lnTo>
                    <a:lnTo>
                      <a:pt x="145" y="294"/>
                    </a:lnTo>
                    <a:lnTo>
                      <a:pt x="86" y="239"/>
                    </a:lnTo>
                    <a:lnTo>
                      <a:pt x="76" y="225"/>
                    </a:lnTo>
                    <a:lnTo>
                      <a:pt x="70" y="216"/>
                    </a:lnTo>
                    <a:lnTo>
                      <a:pt x="66" y="204"/>
                    </a:lnTo>
                    <a:lnTo>
                      <a:pt x="68" y="174"/>
                    </a:lnTo>
                    <a:lnTo>
                      <a:pt x="70" y="182"/>
                    </a:lnTo>
                    <a:lnTo>
                      <a:pt x="70" y="165"/>
                    </a:lnTo>
                    <a:lnTo>
                      <a:pt x="70" y="160"/>
                    </a:lnTo>
                    <a:lnTo>
                      <a:pt x="76" y="174"/>
                    </a:lnTo>
                    <a:lnTo>
                      <a:pt x="126" y="279"/>
                    </a:lnTo>
                    <a:lnTo>
                      <a:pt x="84" y="193"/>
                    </a:lnTo>
                    <a:lnTo>
                      <a:pt x="79" y="185"/>
                    </a:lnTo>
                    <a:lnTo>
                      <a:pt x="76" y="174"/>
                    </a:lnTo>
                    <a:lnTo>
                      <a:pt x="76" y="142"/>
                    </a:lnTo>
                    <a:lnTo>
                      <a:pt x="79" y="145"/>
                    </a:lnTo>
                    <a:lnTo>
                      <a:pt x="81" y="128"/>
                    </a:lnTo>
                    <a:lnTo>
                      <a:pt x="89" y="133"/>
                    </a:lnTo>
                    <a:lnTo>
                      <a:pt x="128" y="251"/>
                    </a:lnTo>
                    <a:lnTo>
                      <a:pt x="108" y="193"/>
                    </a:lnTo>
                    <a:lnTo>
                      <a:pt x="100" y="168"/>
                    </a:lnTo>
                    <a:lnTo>
                      <a:pt x="89" y="145"/>
                    </a:lnTo>
                    <a:lnTo>
                      <a:pt x="89" y="131"/>
                    </a:lnTo>
                    <a:lnTo>
                      <a:pt x="86" y="109"/>
                    </a:lnTo>
                    <a:lnTo>
                      <a:pt x="92" y="111"/>
                    </a:lnTo>
                    <a:lnTo>
                      <a:pt x="113" y="228"/>
                    </a:lnTo>
                    <a:lnTo>
                      <a:pt x="89" y="102"/>
                    </a:lnTo>
                    <a:lnTo>
                      <a:pt x="89" y="91"/>
                    </a:lnTo>
                    <a:lnTo>
                      <a:pt x="92" y="99"/>
                    </a:lnTo>
                    <a:lnTo>
                      <a:pt x="92" y="74"/>
                    </a:lnTo>
                    <a:lnTo>
                      <a:pt x="97" y="82"/>
                    </a:lnTo>
                    <a:lnTo>
                      <a:pt x="97" y="68"/>
                    </a:lnTo>
                    <a:lnTo>
                      <a:pt x="105" y="76"/>
                    </a:lnTo>
                    <a:lnTo>
                      <a:pt x="116" y="106"/>
                    </a:lnTo>
                    <a:lnTo>
                      <a:pt x="128" y="122"/>
                    </a:lnTo>
                    <a:lnTo>
                      <a:pt x="152" y="151"/>
                    </a:lnTo>
                    <a:lnTo>
                      <a:pt x="166" y="177"/>
                    </a:lnTo>
                    <a:lnTo>
                      <a:pt x="128" y="122"/>
                    </a:lnTo>
                    <a:lnTo>
                      <a:pt x="118" y="109"/>
                    </a:lnTo>
                    <a:lnTo>
                      <a:pt x="108" y="88"/>
                    </a:lnTo>
                    <a:lnTo>
                      <a:pt x="105" y="74"/>
                    </a:lnTo>
                    <a:lnTo>
                      <a:pt x="100" y="49"/>
                    </a:lnTo>
                    <a:lnTo>
                      <a:pt x="102" y="51"/>
                    </a:lnTo>
                    <a:lnTo>
                      <a:pt x="108" y="49"/>
                    </a:lnTo>
                    <a:lnTo>
                      <a:pt x="105" y="38"/>
                    </a:lnTo>
                    <a:lnTo>
                      <a:pt x="110" y="49"/>
                    </a:lnTo>
                    <a:lnTo>
                      <a:pt x="116" y="60"/>
                    </a:lnTo>
                    <a:lnTo>
                      <a:pt x="128" y="71"/>
                    </a:lnTo>
                    <a:lnTo>
                      <a:pt x="148" y="82"/>
                    </a:lnTo>
                    <a:lnTo>
                      <a:pt x="185" y="111"/>
                    </a:lnTo>
                    <a:lnTo>
                      <a:pt x="123" y="68"/>
                    </a:lnTo>
                    <a:lnTo>
                      <a:pt x="116" y="57"/>
                    </a:lnTo>
                    <a:lnTo>
                      <a:pt x="113" y="51"/>
                    </a:lnTo>
                    <a:lnTo>
                      <a:pt x="113" y="22"/>
                    </a:lnTo>
                    <a:lnTo>
                      <a:pt x="118" y="31"/>
                    </a:lnTo>
                    <a:lnTo>
                      <a:pt x="126" y="46"/>
                    </a:lnTo>
                    <a:lnTo>
                      <a:pt x="142" y="68"/>
                    </a:lnTo>
                    <a:lnTo>
                      <a:pt x="163" y="91"/>
                    </a:lnTo>
                    <a:lnTo>
                      <a:pt x="168" y="102"/>
                    </a:lnTo>
                    <a:lnTo>
                      <a:pt x="123" y="46"/>
                    </a:lnTo>
                    <a:lnTo>
                      <a:pt x="118" y="25"/>
                    </a:lnTo>
                    <a:lnTo>
                      <a:pt x="120" y="11"/>
                    </a:lnTo>
                    <a:lnTo>
                      <a:pt x="108" y="2"/>
                    </a:lnTo>
                    <a:lnTo>
                      <a:pt x="104" y="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61" name="Freeform 39"/>
            <p:cNvSpPr>
              <a:spLocks/>
            </p:cNvSpPr>
            <p:nvPr/>
          </p:nvSpPr>
          <p:spPr bwMode="ltGray">
            <a:xfrm>
              <a:off x="43" y="3130"/>
              <a:ext cx="108" cy="566"/>
            </a:xfrm>
            <a:custGeom>
              <a:avLst/>
              <a:gdLst>
                <a:gd name="T0" fmla="*/ 48 w 108"/>
                <a:gd name="T1" fmla="*/ 15 h 566"/>
                <a:gd name="T2" fmla="*/ 8 w 108"/>
                <a:gd name="T3" fmla="*/ 24 h 566"/>
                <a:gd name="T4" fmla="*/ 45 w 108"/>
                <a:gd name="T5" fmla="*/ 24 h 566"/>
                <a:gd name="T6" fmla="*/ 38 w 108"/>
                <a:gd name="T7" fmla="*/ 50 h 566"/>
                <a:gd name="T8" fmla="*/ 38 w 108"/>
                <a:gd name="T9" fmla="*/ 59 h 566"/>
                <a:gd name="T10" fmla="*/ 20 w 108"/>
                <a:gd name="T11" fmla="*/ 83 h 566"/>
                <a:gd name="T12" fmla="*/ 35 w 108"/>
                <a:gd name="T13" fmla="*/ 75 h 566"/>
                <a:gd name="T14" fmla="*/ 35 w 108"/>
                <a:gd name="T15" fmla="*/ 90 h 566"/>
                <a:gd name="T16" fmla="*/ 38 w 108"/>
                <a:gd name="T17" fmla="*/ 94 h 566"/>
                <a:gd name="T18" fmla="*/ 3 w 108"/>
                <a:gd name="T19" fmla="*/ 154 h 566"/>
                <a:gd name="T20" fmla="*/ 36 w 108"/>
                <a:gd name="T21" fmla="*/ 124 h 566"/>
                <a:gd name="T22" fmla="*/ 28 w 108"/>
                <a:gd name="T23" fmla="*/ 163 h 566"/>
                <a:gd name="T24" fmla="*/ 3 w 108"/>
                <a:gd name="T25" fmla="*/ 188 h 566"/>
                <a:gd name="T26" fmla="*/ 30 w 108"/>
                <a:gd name="T27" fmla="*/ 168 h 566"/>
                <a:gd name="T28" fmla="*/ 10 w 108"/>
                <a:gd name="T29" fmla="*/ 214 h 566"/>
                <a:gd name="T30" fmla="*/ 21 w 108"/>
                <a:gd name="T31" fmla="*/ 192 h 566"/>
                <a:gd name="T32" fmla="*/ 30 w 108"/>
                <a:gd name="T33" fmla="*/ 188 h 566"/>
                <a:gd name="T34" fmla="*/ 30 w 108"/>
                <a:gd name="T35" fmla="*/ 203 h 566"/>
                <a:gd name="T36" fmla="*/ 26 w 108"/>
                <a:gd name="T37" fmla="*/ 232 h 566"/>
                <a:gd name="T38" fmla="*/ 2 w 108"/>
                <a:gd name="T39" fmla="*/ 267 h 566"/>
                <a:gd name="T40" fmla="*/ 28 w 108"/>
                <a:gd name="T41" fmla="*/ 238 h 566"/>
                <a:gd name="T42" fmla="*/ 24 w 108"/>
                <a:gd name="T43" fmla="*/ 278 h 566"/>
                <a:gd name="T44" fmla="*/ 18 w 108"/>
                <a:gd name="T45" fmla="*/ 302 h 566"/>
                <a:gd name="T46" fmla="*/ 20 w 108"/>
                <a:gd name="T47" fmla="*/ 302 h 566"/>
                <a:gd name="T48" fmla="*/ 20 w 108"/>
                <a:gd name="T49" fmla="*/ 318 h 566"/>
                <a:gd name="T50" fmla="*/ 3 w 108"/>
                <a:gd name="T51" fmla="*/ 351 h 566"/>
                <a:gd name="T52" fmla="*/ 18 w 108"/>
                <a:gd name="T53" fmla="*/ 347 h 566"/>
                <a:gd name="T54" fmla="*/ 18 w 108"/>
                <a:gd name="T55" fmla="*/ 351 h 566"/>
                <a:gd name="T56" fmla="*/ 19 w 108"/>
                <a:gd name="T57" fmla="*/ 367 h 566"/>
                <a:gd name="T58" fmla="*/ 16 w 108"/>
                <a:gd name="T59" fmla="*/ 396 h 566"/>
                <a:gd name="T60" fmla="*/ 19 w 108"/>
                <a:gd name="T61" fmla="*/ 411 h 566"/>
                <a:gd name="T62" fmla="*/ 20 w 108"/>
                <a:gd name="T63" fmla="*/ 475 h 566"/>
                <a:gd name="T64" fmla="*/ 24 w 108"/>
                <a:gd name="T65" fmla="*/ 396 h 566"/>
                <a:gd name="T66" fmla="*/ 50 w 108"/>
                <a:gd name="T67" fmla="*/ 565 h 566"/>
                <a:gd name="T68" fmla="*/ 35 w 108"/>
                <a:gd name="T69" fmla="*/ 367 h 566"/>
                <a:gd name="T70" fmla="*/ 35 w 108"/>
                <a:gd name="T71" fmla="*/ 362 h 566"/>
                <a:gd name="T72" fmla="*/ 36 w 108"/>
                <a:gd name="T73" fmla="*/ 347 h 566"/>
                <a:gd name="T74" fmla="*/ 58 w 108"/>
                <a:gd name="T75" fmla="*/ 446 h 566"/>
                <a:gd name="T76" fmla="*/ 44 w 108"/>
                <a:gd name="T77" fmla="*/ 391 h 566"/>
                <a:gd name="T78" fmla="*/ 38 w 108"/>
                <a:gd name="T79" fmla="*/ 302 h 566"/>
                <a:gd name="T80" fmla="*/ 40 w 108"/>
                <a:gd name="T81" fmla="*/ 278 h 566"/>
                <a:gd name="T82" fmla="*/ 48 w 108"/>
                <a:gd name="T83" fmla="*/ 336 h 566"/>
                <a:gd name="T84" fmla="*/ 44 w 108"/>
                <a:gd name="T85" fmla="*/ 248 h 566"/>
                <a:gd name="T86" fmla="*/ 52 w 108"/>
                <a:gd name="T87" fmla="*/ 232 h 566"/>
                <a:gd name="T88" fmla="*/ 58 w 108"/>
                <a:gd name="T89" fmla="*/ 292 h 566"/>
                <a:gd name="T90" fmla="*/ 50 w 108"/>
                <a:gd name="T91" fmla="*/ 188 h 566"/>
                <a:gd name="T92" fmla="*/ 52 w 108"/>
                <a:gd name="T93" fmla="*/ 177 h 566"/>
                <a:gd name="T94" fmla="*/ 53 w 108"/>
                <a:gd name="T95" fmla="*/ 128 h 566"/>
                <a:gd name="T96" fmla="*/ 61 w 108"/>
                <a:gd name="T97" fmla="*/ 135 h 566"/>
                <a:gd name="T98" fmla="*/ 88 w 108"/>
                <a:gd name="T99" fmla="*/ 263 h 566"/>
                <a:gd name="T100" fmla="*/ 68 w 108"/>
                <a:gd name="T101" fmla="*/ 188 h 566"/>
                <a:gd name="T102" fmla="*/ 58 w 108"/>
                <a:gd name="T103" fmla="*/ 83 h 566"/>
                <a:gd name="T104" fmla="*/ 61 w 108"/>
                <a:gd name="T105" fmla="*/ 65 h 566"/>
                <a:gd name="T106" fmla="*/ 74 w 108"/>
                <a:gd name="T107" fmla="*/ 124 h 566"/>
                <a:gd name="T108" fmla="*/ 71 w 108"/>
                <a:gd name="T109" fmla="*/ 118 h 566"/>
                <a:gd name="T110" fmla="*/ 65 w 108"/>
                <a:gd name="T111" fmla="*/ 40 h 566"/>
                <a:gd name="T112" fmla="*/ 82 w 108"/>
                <a:gd name="T113" fmla="*/ 118 h 566"/>
                <a:gd name="T114" fmla="*/ 71 w 108"/>
                <a:gd name="T115" fmla="*/ 79 h 566"/>
                <a:gd name="T116" fmla="*/ 62 w 108"/>
                <a:gd name="T117" fmla="*/ 4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8" h="566">
                  <a:moveTo>
                    <a:pt x="60" y="7"/>
                  </a:moveTo>
                  <a:lnTo>
                    <a:pt x="53" y="0"/>
                  </a:lnTo>
                  <a:lnTo>
                    <a:pt x="48" y="15"/>
                  </a:lnTo>
                  <a:lnTo>
                    <a:pt x="44" y="19"/>
                  </a:lnTo>
                  <a:lnTo>
                    <a:pt x="33" y="24"/>
                  </a:lnTo>
                  <a:lnTo>
                    <a:pt x="8" y="24"/>
                  </a:lnTo>
                  <a:lnTo>
                    <a:pt x="33" y="29"/>
                  </a:lnTo>
                  <a:lnTo>
                    <a:pt x="40" y="19"/>
                  </a:lnTo>
                  <a:lnTo>
                    <a:pt x="45" y="24"/>
                  </a:lnTo>
                  <a:lnTo>
                    <a:pt x="38" y="35"/>
                  </a:lnTo>
                  <a:lnTo>
                    <a:pt x="44" y="35"/>
                  </a:lnTo>
                  <a:lnTo>
                    <a:pt x="38" y="50"/>
                  </a:lnTo>
                  <a:lnTo>
                    <a:pt x="5" y="135"/>
                  </a:lnTo>
                  <a:lnTo>
                    <a:pt x="40" y="50"/>
                  </a:lnTo>
                  <a:lnTo>
                    <a:pt x="38" y="59"/>
                  </a:lnTo>
                  <a:lnTo>
                    <a:pt x="35" y="75"/>
                  </a:lnTo>
                  <a:lnTo>
                    <a:pt x="30" y="79"/>
                  </a:lnTo>
                  <a:lnTo>
                    <a:pt x="20" y="83"/>
                  </a:lnTo>
                  <a:lnTo>
                    <a:pt x="5" y="75"/>
                  </a:lnTo>
                  <a:lnTo>
                    <a:pt x="30" y="83"/>
                  </a:lnTo>
                  <a:lnTo>
                    <a:pt x="35" y="75"/>
                  </a:lnTo>
                  <a:lnTo>
                    <a:pt x="38" y="68"/>
                  </a:lnTo>
                  <a:lnTo>
                    <a:pt x="38" y="83"/>
                  </a:lnTo>
                  <a:lnTo>
                    <a:pt x="35" y="90"/>
                  </a:lnTo>
                  <a:lnTo>
                    <a:pt x="3" y="139"/>
                  </a:lnTo>
                  <a:lnTo>
                    <a:pt x="35" y="94"/>
                  </a:lnTo>
                  <a:lnTo>
                    <a:pt x="38" y="94"/>
                  </a:lnTo>
                  <a:lnTo>
                    <a:pt x="35" y="108"/>
                  </a:lnTo>
                  <a:lnTo>
                    <a:pt x="30" y="124"/>
                  </a:lnTo>
                  <a:lnTo>
                    <a:pt x="3" y="154"/>
                  </a:lnTo>
                  <a:lnTo>
                    <a:pt x="33" y="118"/>
                  </a:lnTo>
                  <a:lnTo>
                    <a:pt x="35" y="118"/>
                  </a:lnTo>
                  <a:lnTo>
                    <a:pt x="36" y="124"/>
                  </a:lnTo>
                  <a:lnTo>
                    <a:pt x="30" y="143"/>
                  </a:lnTo>
                  <a:lnTo>
                    <a:pt x="36" y="139"/>
                  </a:lnTo>
                  <a:lnTo>
                    <a:pt x="28" y="163"/>
                  </a:lnTo>
                  <a:lnTo>
                    <a:pt x="21" y="177"/>
                  </a:lnTo>
                  <a:lnTo>
                    <a:pt x="10" y="188"/>
                  </a:lnTo>
                  <a:lnTo>
                    <a:pt x="3" y="188"/>
                  </a:lnTo>
                  <a:lnTo>
                    <a:pt x="15" y="183"/>
                  </a:lnTo>
                  <a:lnTo>
                    <a:pt x="27" y="173"/>
                  </a:lnTo>
                  <a:lnTo>
                    <a:pt x="30" y="168"/>
                  </a:lnTo>
                  <a:lnTo>
                    <a:pt x="27" y="183"/>
                  </a:lnTo>
                  <a:lnTo>
                    <a:pt x="20" y="203"/>
                  </a:lnTo>
                  <a:lnTo>
                    <a:pt x="10" y="214"/>
                  </a:lnTo>
                  <a:lnTo>
                    <a:pt x="0" y="221"/>
                  </a:lnTo>
                  <a:lnTo>
                    <a:pt x="13" y="208"/>
                  </a:lnTo>
                  <a:lnTo>
                    <a:pt x="21" y="192"/>
                  </a:lnTo>
                  <a:lnTo>
                    <a:pt x="30" y="177"/>
                  </a:lnTo>
                  <a:lnTo>
                    <a:pt x="31" y="173"/>
                  </a:lnTo>
                  <a:lnTo>
                    <a:pt x="30" y="188"/>
                  </a:lnTo>
                  <a:lnTo>
                    <a:pt x="33" y="183"/>
                  </a:lnTo>
                  <a:lnTo>
                    <a:pt x="36" y="188"/>
                  </a:lnTo>
                  <a:lnTo>
                    <a:pt x="30" y="203"/>
                  </a:lnTo>
                  <a:lnTo>
                    <a:pt x="30" y="214"/>
                  </a:lnTo>
                  <a:lnTo>
                    <a:pt x="21" y="232"/>
                  </a:lnTo>
                  <a:lnTo>
                    <a:pt x="26" y="232"/>
                  </a:lnTo>
                  <a:lnTo>
                    <a:pt x="21" y="243"/>
                  </a:lnTo>
                  <a:lnTo>
                    <a:pt x="11" y="263"/>
                  </a:lnTo>
                  <a:lnTo>
                    <a:pt x="2" y="267"/>
                  </a:lnTo>
                  <a:lnTo>
                    <a:pt x="16" y="256"/>
                  </a:lnTo>
                  <a:lnTo>
                    <a:pt x="24" y="243"/>
                  </a:lnTo>
                  <a:lnTo>
                    <a:pt x="28" y="238"/>
                  </a:lnTo>
                  <a:lnTo>
                    <a:pt x="28" y="252"/>
                  </a:lnTo>
                  <a:lnTo>
                    <a:pt x="28" y="256"/>
                  </a:lnTo>
                  <a:lnTo>
                    <a:pt x="24" y="278"/>
                  </a:lnTo>
                  <a:lnTo>
                    <a:pt x="19" y="292"/>
                  </a:lnTo>
                  <a:lnTo>
                    <a:pt x="21" y="292"/>
                  </a:lnTo>
                  <a:lnTo>
                    <a:pt x="18" y="302"/>
                  </a:lnTo>
                  <a:lnTo>
                    <a:pt x="2" y="327"/>
                  </a:lnTo>
                  <a:lnTo>
                    <a:pt x="13" y="312"/>
                  </a:lnTo>
                  <a:lnTo>
                    <a:pt x="20" y="302"/>
                  </a:lnTo>
                  <a:lnTo>
                    <a:pt x="20" y="318"/>
                  </a:lnTo>
                  <a:lnTo>
                    <a:pt x="16" y="321"/>
                  </a:lnTo>
                  <a:lnTo>
                    <a:pt x="20" y="318"/>
                  </a:lnTo>
                  <a:lnTo>
                    <a:pt x="20" y="327"/>
                  </a:lnTo>
                  <a:lnTo>
                    <a:pt x="18" y="336"/>
                  </a:lnTo>
                  <a:lnTo>
                    <a:pt x="3" y="351"/>
                  </a:lnTo>
                  <a:lnTo>
                    <a:pt x="16" y="336"/>
                  </a:lnTo>
                  <a:lnTo>
                    <a:pt x="16" y="343"/>
                  </a:lnTo>
                  <a:lnTo>
                    <a:pt x="18" y="347"/>
                  </a:lnTo>
                  <a:lnTo>
                    <a:pt x="3" y="381"/>
                  </a:lnTo>
                  <a:lnTo>
                    <a:pt x="15" y="356"/>
                  </a:lnTo>
                  <a:lnTo>
                    <a:pt x="18" y="351"/>
                  </a:lnTo>
                  <a:lnTo>
                    <a:pt x="19" y="362"/>
                  </a:lnTo>
                  <a:lnTo>
                    <a:pt x="16" y="372"/>
                  </a:lnTo>
                  <a:lnTo>
                    <a:pt x="19" y="367"/>
                  </a:lnTo>
                  <a:lnTo>
                    <a:pt x="16" y="396"/>
                  </a:lnTo>
                  <a:lnTo>
                    <a:pt x="2" y="429"/>
                  </a:lnTo>
                  <a:lnTo>
                    <a:pt x="16" y="396"/>
                  </a:lnTo>
                  <a:lnTo>
                    <a:pt x="15" y="411"/>
                  </a:lnTo>
                  <a:lnTo>
                    <a:pt x="19" y="396"/>
                  </a:lnTo>
                  <a:lnTo>
                    <a:pt x="19" y="411"/>
                  </a:lnTo>
                  <a:lnTo>
                    <a:pt x="20" y="481"/>
                  </a:lnTo>
                  <a:lnTo>
                    <a:pt x="35" y="565"/>
                  </a:lnTo>
                  <a:lnTo>
                    <a:pt x="20" y="475"/>
                  </a:lnTo>
                  <a:lnTo>
                    <a:pt x="20" y="440"/>
                  </a:lnTo>
                  <a:lnTo>
                    <a:pt x="21" y="416"/>
                  </a:lnTo>
                  <a:lnTo>
                    <a:pt x="24" y="396"/>
                  </a:lnTo>
                  <a:lnTo>
                    <a:pt x="27" y="362"/>
                  </a:lnTo>
                  <a:lnTo>
                    <a:pt x="30" y="376"/>
                  </a:lnTo>
                  <a:lnTo>
                    <a:pt x="50" y="565"/>
                  </a:lnTo>
                  <a:lnTo>
                    <a:pt x="31" y="376"/>
                  </a:lnTo>
                  <a:lnTo>
                    <a:pt x="31" y="356"/>
                  </a:lnTo>
                  <a:lnTo>
                    <a:pt x="35" y="367"/>
                  </a:lnTo>
                  <a:lnTo>
                    <a:pt x="38" y="551"/>
                  </a:lnTo>
                  <a:lnTo>
                    <a:pt x="36" y="391"/>
                  </a:lnTo>
                  <a:lnTo>
                    <a:pt x="35" y="362"/>
                  </a:lnTo>
                  <a:lnTo>
                    <a:pt x="33" y="351"/>
                  </a:lnTo>
                  <a:lnTo>
                    <a:pt x="35" y="327"/>
                  </a:lnTo>
                  <a:lnTo>
                    <a:pt x="36" y="347"/>
                  </a:lnTo>
                  <a:lnTo>
                    <a:pt x="40" y="387"/>
                  </a:lnTo>
                  <a:lnTo>
                    <a:pt x="45" y="411"/>
                  </a:lnTo>
                  <a:lnTo>
                    <a:pt x="58" y="446"/>
                  </a:lnTo>
                  <a:lnTo>
                    <a:pt x="83" y="511"/>
                  </a:lnTo>
                  <a:lnTo>
                    <a:pt x="50" y="416"/>
                  </a:lnTo>
                  <a:lnTo>
                    <a:pt x="44" y="391"/>
                  </a:lnTo>
                  <a:lnTo>
                    <a:pt x="40" y="376"/>
                  </a:lnTo>
                  <a:lnTo>
                    <a:pt x="38" y="356"/>
                  </a:lnTo>
                  <a:lnTo>
                    <a:pt x="38" y="302"/>
                  </a:lnTo>
                  <a:lnTo>
                    <a:pt x="40" y="318"/>
                  </a:lnTo>
                  <a:lnTo>
                    <a:pt x="40" y="287"/>
                  </a:lnTo>
                  <a:lnTo>
                    <a:pt x="40" y="278"/>
                  </a:lnTo>
                  <a:lnTo>
                    <a:pt x="44" y="302"/>
                  </a:lnTo>
                  <a:lnTo>
                    <a:pt x="73" y="485"/>
                  </a:lnTo>
                  <a:lnTo>
                    <a:pt x="48" y="336"/>
                  </a:lnTo>
                  <a:lnTo>
                    <a:pt x="45" y="321"/>
                  </a:lnTo>
                  <a:lnTo>
                    <a:pt x="44" y="302"/>
                  </a:lnTo>
                  <a:lnTo>
                    <a:pt x="44" y="248"/>
                  </a:lnTo>
                  <a:lnTo>
                    <a:pt x="45" y="252"/>
                  </a:lnTo>
                  <a:lnTo>
                    <a:pt x="46" y="221"/>
                  </a:lnTo>
                  <a:lnTo>
                    <a:pt x="52" y="232"/>
                  </a:lnTo>
                  <a:lnTo>
                    <a:pt x="74" y="436"/>
                  </a:lnTo>
                  <a:lnTo>
                    <a:pt x="62" y="336"/>
                  </a:lnTo>
                  <a:lnTo>
                    <a:pt x="58" y="292"/>
                  </a:lnTo>
                  <a:lnTo>
                    <a:pt x="52" y="252"/>
                  </a:lnTo>
                  <a:lnTo>
                    <a:pt x="52" y="228"/>
                  </a:lnTo>
                  <a:lnTo>
                    <a:pt x="50" y="188"/>
                  </a:lnTo>
                  <a:lnTo>
                    <a:pt x="53" y="192"/>
                  </a:lnTo>
                  <a:lnTo>
                    <a:pt x="65" y="396"/>
                  </a:lnTo>
                  <a:lnTo>
                    <a:pt x="52" y="177"/>
                  </a:lnTo>
                  <a:lnTo>
                    <a:pt x="52" y="159"/>
                  </a:lnTo>
                  <a:lnTo>
                    <a:pt x="53" y="173"/>
                  </a:lnTo>
                  <a:lnTo>
                    <a:pt x="53" y="128"/>
                  </a:lnTo>
                  <a:lnTo>
                    <a:pt x="56" y="143"/>
                  </a:lnTo>
                  <a:lnTo>
                    <a:pt x="56" y="118"/>
                  </a:lnTo>
                  <a:lnTo>
                    <a:pt x="61" y="135"/>
                  </a:lnTo>
                  <a:lnTo>
                    <a:pt x="68" y="183"/>
                  </a:lnTo>
                  <a:lnTo>
                    <a:pt x="74" y="214"/>
                  </a:lnTo>
                  <a:lnTo>
                    <a:pt x="88" y="263"/>
                  </a:lnTo>
                  <a:lnTo>
                    <a:pt x="96" y="308"/>
                  </a:lnTo>
                  <a:lnTo>
                    <a:pt x="74" y="214"/>
                  </a:lnTo>
                  <a:lnTo>
                    <a:pt x="68" y="188"/>
                  </a:lnTo>
                  <a:lnTo>
                    <a:pt x="62" y="154"/>
                  </a:lnTo>
                  <a:lnTo>
                    <a:pt x="61" y="128"/>
                  </a:lnTo>
                  <a:lnTo>
                    <a:pt x="58" y="83"/>
                  </a:lnTo>
                  <a:lnTo>
                    <a:pt x="60" y="90"/>
                  </a:lnTo>
                  <a:lnTo>
                    <a:pt x="62" y="83"/>
                  </a:lnTo>
                  <a:lnTo>
                    <a:pt x="61" y="65"/>
                  </a:lnTo>
                  <a:lnTo>
                    <a:pt x="63" y="83"/>
                  </a:lnTo>
                  <a:lnTo>
                    <a:pt x="68" y="104"/>
                  </a:lnTo>
                  <a:lnTo>
                    <a:pt x="74" y="124"/>
                  </a:lnTo>
                  <a:lnTo>
                    <a:pt x="86" y="143"/>
                  </a:lnTo>
                  <a:lnTo>
                    <a:pt x="107" y="192"/>
                  </a:lnTo>
                  <a:lnTo>
                    <a:pt x="71" y="118"/>
                  </a:lnTo>
                  <a:lnTo>
                    <a:pt x="68" y="99"/>
                  </a:lnTo>
                  <a:lnTo>
                    <a:pt x="65" y="90"/>
                  </a:lnTo>
                  <a:lnTo>
                    <a:pt x="65" y="40"/>
                  </a:lnTo>
                  <a:lnTo>
                    <a:pt x="68" y="55"/>
                  </a:lnTo>
                  <a:lnTo>
                    <a:pt x="73" y="79"/>
                  </a:lnTo>
                  <a:lnTo>
                    <a:pt x="82" y="118"/>
                  </a:lnTo>
                  <a:lnTo>
                    <a:pt x="95" y="159"/>
                  </a:lnTo>
                  <a:lnTo>
                    <a:pt x="98" y="177"/>
                  </a:lnTo>
                  <a:lnTo>
                    <a:pt x="71" y="79"/>
                  </a:lnTo>
                  <a:lnTo>
                    <a:pt x="68" y="44"/>
                  </a:lnTo>
                  <a:lnTo>
                    <a:pt x="70" y="19"/>
                  </a:lnTo>
                  <a:lnTo>
                    <a:pt x="62" y="4"/>
                  </a:lnTo>
                  <a:lnTo>
                    <a:pt x="60" y="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62" name="Group 47"/>
            <p:cNvGrpSpPr>
              <a:grpSpLocks/>
            </p:cNvGrpSpPr>
            <p:nvPr/>
          </p:nvGrpSpPr>
          <p:grpSpPr bwMode="auto">
            <a:xfrm>
              <a:off x="117" y="2718"/>
              <a:ext cx="332" cy="1514"/>
              <a:chOff x="117" y="2718"/>
              <a:chExt cx="332" cy="1514"/>
            </a:xfrm>
          </p:grpSpPr>
          <p:sp>
            <p:nvSpPr>
              <p:cNvPr id="83" name="Freeform 40"/>
              <p:cNvSpPr>
                <a:spLocks/>
              </p:cNvSpPr>
              <p:nvPr/>
            </p:nvSpPr>
            <p:spPr bwMode="ltGray">
              <a:xfrm>
                <a:off x="167" y="3861"/>
                <a:ext cx="28" cy="371"/>
              </a:xfrm>
              <a:custGeom>
                <a:avLst/>
                <a:gdLst>
                  <a:gd name="T0" fmla="*/ 21 w 28"/>
                  <a:gd name="T1" fmla="*/ 0 h 371"/>
                  <a:gd name="T2" fmla="*/ 19 w 28"/>
                  <a:gd name="T3" fmla="*/ 7 h 371"/>
                  <a:gd name="T4" fmla="*/ 11 w 28"/>
                  <a:gd name="T5" fmla="*/ 72 h 371"/>
                  <a:gd name="T6" fmla="*/ 5 w 28"/>
                  <a:gd name="T7" fmla="*/ 135 h 371"/>
                  <a:gd name="T8" fmla="*/ 0 w 28"/>
                  <a:gd name="T9" fmla="*/ 212 h 371"/>
                  <a:gd name="T10" fmla="*/ 0 w 28"/>
                  <a:gd name="T11" fmla="*/ 296 h 371"/>
                  <a:gd name="T12" fmla="*/ 3 w 28"/>
                  <a:gd name="T13" fmla="*/ 370 h 371"/>
                  <a:gd name="T14" fmla="*/ 5 w 28"/>
                  <a:gd name="T15" fmla="*/ 370 h 371"/>
                  <a:gd name="T16" fmla="*/ 3 w 28"/>
                  <a:gd name="T17" fmla="*/ 296 h 371"/>
                  <a:gd name="T18" fmla="*/ 3 w 28"/>
                  <a:gd name="T19" fmla="*/ 234 h 371"/>
                  <a:gd name="T20" fmla="*/ 8 w 28"/>
                  <a:gd name="T21" fmla="*/ 167 h 371"/>
                  <a:gd name="T22" fmla="*/ 15 w 28"/>
                  <a:gd name="T23" fmla="*/ 101 h 371"/>
                  <a:gd name="T24" fmla="*/ 27 w 28"/>
                  <a:gd name="T25" fmla="*/ 16 h 371"/>
                  <a:gd name="T26" fmla="*/ 21 w 28"/>
                  <a:gd name="T27"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 h="371">
                    <a:moveTo>
                      <a:pt x="21" y="0"/>
                    </a:moveTo>
                    <a:lnTo>
                      <a:pt x="19" y="7"/>
                    </a:lnTo>
                    <a:lnTo>
                      <a:pt x="11" y="72"/>
                    </a:lnTo>
                    <a:lnTo>
                      <a:pt x="5" y="135"/>
                    </a:lnTo>
                    <a:lnTo>
                      <a:pt x="0" y="212"/>
                    </a:lnTo>
                    <a:lnTo>
                      <a:pt x="0" y="296"/>
                    </a:lnTo>
                    <a:lnTo>
                      <a:pt x="3" y="370"/>
                    </a:lnTo>
                    <a:lnTo>
                      <a:pt x="5" y="370"/>
                    </a:lnTo>
                    <a:lnTo>
                      <a:pt x="3" y="296"/>
                    </a:lnTo>
                    <a:lnTo>
                      <a:pt x="3" y="234"/>
                    </a:lnTo>
                    <a:lnTo>
                      <a:pt x="8" y="167"/>
                    </a:lnTo>
                    <a:lnTo>
                      <a:pt x="15" y="101"/>
                    </a:lnTo>
                    <a:lnTo>
                      <a:pt x="27" y="16"/>
                    </a:lnTo>
                    <a:lnTo>
                      <a:pt x="2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4" name="Freeform 41"/>
              <p:cNvSpPr>
                <a:spLocks/>
              </p:cNvSpPr>
              <p:nvPr/>
            </p:nvSpPr>
            <p:spPr bwMode="ltGray">
              <a:xfrm>
                <a:off x="117" y="3482"/>
                <a:ext cx="88" cy="450"/>
              </a:xfrm>
              <a:custGeom>
                <a:avLst/>
                <a:gdLst>
                  <a:gd name="T0" fmla="*/ 86 w 88"/>
                  <a:gd name="T1" fmla="*/ 70 h 450"/>
                  <a:gd name="T2" fmla="*/ 79 w 88"/>
                  <a:gd name="T3" fmla="*/ 40 h 450"/>
                  <a:gd name="T4" fmla="*/ 76 w 88"/>
                  <a:gd name="T5" fmla="*/ 29 h 450"/>
                  <a:gd name="T6" fmla="*/ 70 w 88"/>
                  <a:gd name="T7" fmla="*/ 18 h 450"/>
                  <a:gd name="T8" fmla="*/ 64 w 88"/>
                  <a:gd name="T9" fmla="*/ 10 h 450"/>
                  <a:gd name="T10" fmla="*/ 56 w 88"/>
                  <a:gd name="T11" fmla="*/ 1 h 450"/>
                  <a:gd name="T12" fmla="*/ 49 w 88"/>
                  <a:gd name="T13" fmla="*/ 0 h 450"/>
                  <a:gd name="T14" fmla="*/ 42 w 88"/>
                  <a:gd name="T15" fmla="*/ 4 h 450"/>
                  <a:gd name="T16" fmla="*/ 35 w 88"/>
                  <a:gd name="T17" fmla="*/ 8 h 450"/>
                  <a:gd name="T18" fmla="*/ 27 w 88"/>
                  <a:gd name="T19" fmla="*/ 16 h 450"/>
                  <a:gd name="T20" fmla="*/ 22 w 88"/>
                  <a:gd name="T21" fmla="*/ 33 h 450"/>
                  <a:gd name="T22" fmla="*/ 17 w 88"/>
                  <a:gd name="T23" fmla="*/ 57 h 450"/>
                  <a:gd name="T24" fmla="*/ 12 w 88"/>
                  <a:gd name="T25" fmla="*/ 76 h 450"/>
                  <a:gd name="T26" fmla="*/ 7 w 88"/>
                  <a:gd name="T27" fmla="*/ 95 h 450"/>
                  <a:gd name="T28" fmla="*/ 2 w 88"/>
                  <a:gd name="T29" fmla="*/ 121 h 450"/>
                  <a:gd name="T30" fmla="*/ 0 w 88"/>
                  <a:gd name="T31" fmla="*/ 175 h 450"/>
                  <a:gd name="T32" fmla="*/ 0 w 88"/>
                  <a:gd name="T33" fmla="*/ 216 h 450"/>
                  <a:gd name="T34" fmla="*/ 5 w 88"/>
                  <a:gd name="T35" fmla="*/ 275 h 450"/>
                  <a:gd name="T36" fmla="*/ 12 w 88"/>
                  <a:gd name="T37" fmla="*/ 327 h 450"/>
                  <a:gd name="T38" fmla="*/ 27 w 88"/>
                  <a:gd name="T39" fmla="*/ 449 h 450"/>
                  <a:gd name="T40" fmla="*/ 21 w 88"/>
                  <a:gd name="T41" fmla="*/ 318 h 450"/>
                  <a:gd name="T42" fmla="*/ 18 w 88"/>
                  <a:gd name="T43" fmla="*/ 273 h 450"/>
                  <a:gd name="T44" fmla="*/ 15 w 88"/>
                  <a:gd name="T45" fmla="*/ 232 h 450"/>
                  <a:gd name="T46" fmla="*/ 15 w 88"/>
                  <a:gd name="T47" fmla="*/ 190 h 450"/>
                  <a:gd name="T48" fmla="*/ 17 w 88"/>
                  <a:gd name="T49" fmla="*/ 143 h 450"/>
                  <a:gd name="T50" fmla="*/ 19 w 88"/>
                  <a:gd name="T51" fmla="*/ 106 h 450"/>
                  <a:gd name="T52" fmla="*/ 23 w 88"/>
                  <a:gd name="T53" fmla="*/ 62 h 450"/>
                  <a:gd name="T54" fmla="*/ 29 w 88"/>
                  <a:gd name="T55" fmla="*/ 40 h 450"/>
                  <a:gd name="T56" fmla="*/ 37 w 88"/>
                  <a:gd name="T57" fmla="*/ 32 h 450"/>
                  <a:gd name="T58" fmla="*/ 59 w 88"/>
                  <a:gd name="T59" fmla="*/ 27 h 450"/>
                  <a:gd name="T60" fmla="*/ 72 w 88"/>
                  <a:gd name="T61" fmla="*/ 42 h 450"/>
                  <a:gd name="T62" fmla="*/ 87 w 88"/>
                  <a:gd name="T63" fmla="*/ 75 h 450"/>
                  <a:gd name="T64" fmla="*/ 86 w 88"/>
                  <a:gd name="T65" fmla="*/ 7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450">
                    <a:moveTo>
                      <a:pt x="86" y="70"/>
                    </a:moveTo>
                    <a:lnTo>
                      <a:pt x="79" y="40"/>
                    </a:lnTo>
                    <a:lnTo>
                      <a:pt x="76" y="29"/>
                    </a:lnTo>
                    <a:lnTo>
                      <a:pt x="70" y="18"/>
                    </a:lnTo>
                    <a:lnTo>
                      <a:pt x="64" y="10"/>
                    </a:lnTo>
                    <a:lnTo>
                      <a:pt x="56" y="1"/>
                    </a:lnTo>
                    <a:lnTo>
                      <a:pt x="49" y="0"/>
                    </a:lnTo>
                    <a:lnTo>
                      <a:pt x="42" y="4"/>
                    </a:lnTo>
                    <a:lnTo>
                      <a:pt x="35" y="8"/>
                    </a:lnTo>
                    <a:lnTo>
                      <a:pt x="27" y="16"/>
                    </a:lnTo>
                    <a:lnTo>
                      <a:pt x="22" y="33"/>
                    </a:lnTo>
                    <a:lnTo>
                      <a:pt x="17" y="57"/>
                    </a:lnTo>
                    <a:lnTo>
                      <a:pt x="12" y="76"/>
                    </a:lnTo>
                    <a:lnTo>
                      <a:pt x="7" y="95"/>
                    </a:lnTo>
                    <a:lnTo>
                      <a:pt x="2" y="121"/>
                    </a:lnTo>
                    <a:lnTo>
                      <a:pt x="0" y="175"/>
                    </a:lnTo>
                    <a:lnTo>
                      <a:pt x="0" y="216"/>
                    </a:lnTo>
                    <a:lnTo>
                      <a:pt x="5" y="275"/>
                    </a:lnTo>
                    <a:lnTo>
                      <a:pt x="12" y="327"/>
                    </a:lnTo>
                    <a:lnTo>
                      <a:pt x="27" y="449"/>
                    </a:lnTo>
                    <a:lnTo>
                      <a:pt x="21" y="318"/>
                    </a:lnTo>
                    <a:lnTo>
                      <a:pt x="18" y="273"/>
                    </a:lnTo>
                    <a:lnTo>
                      <a:pt x="15" y="232"/>
                    </a:lnTo>
                    <a:lnTo>
                      <a:pt x="15" y="190"/>
                    </a:lnTo>
                    <a:lnTo>
                      <a:pt x="17" y="143"/>
                    </a:lnTo>
                    <a:lnTo>
                      <a:pt x="19" y="106"/>
                    </a:lnTo>
                    <a:lnTo>
                      <a:pt x="23" y="62"/>
                    </a:lnTo>
                    <a:lnTo>
                      <a:pt x="29" y="40"/>
                    </a:lnTo>
                    <a:lnTo>
                      <a:pt x="37" y="32"/>
                    </a:lnTo>
                    <a:lnTo>
                      <a:pt x="59" y="27"/>
                    </a:lnTo>
                    <a:lnTo>
                      <a:pt x="72" y="42"/>
                    </a:lnTo>
                    <a:lnTo>
                      <a:pt x="87" y="75"/>
                    </a:lnTo>
                    <a:lnTo>
                      <a:pt x="86" y="7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85" name="Group 44"/>
              <p:cNvGrpSpPr>
                <a:grpSpLocks/>
              </p:cNvGrpSpPr>
              <p:nvPr/>
            </p:nvGrpSpPr>
            <p:grpSpPr bwMode="auto">
              <a:xfrm>
                <a:off x="231" y="2718"/>
                <a:ext cx="218" cy="641"/>
                <a:chOff x="231" y="2718"/>
                <a:chExt cx="218" cy="641"/>
              </a:xfrm>
            </p:grpSpPr>
            <p:sp>
              <p:nvSpPr>
                <p:cNvPr id="88" name="Freeform 42"/>
                <p:cNvSpPr>
                  <a:spLocks/>
                </p:cNvSpPr>
                <p:nvPr/>
              </p:nvSpPr>
              <p:spPr bwMode="ltGray">
                <a:xfrm>
                  <a:off x="231" y="2718"/>
                  <a:ext cx="122" cy="641"/>
                </a:xfrm>
                <a:custGeom>
                  <a:avLst/>
                  <a:gdLst>
                    <a:gd name="T0" fmla="*/ 114 w 122"/>
                    <a:gd name="T1" fmla="*/ 14 h 641"/>
                    <a:gd name="T2" fmla="*/ 112 w 122"/>
                    <a:gd name="T3" fmla="*/ 0 h 641"/>
                    <a:gd name="T4" fmla="*/ 104 w 122"/>
                    <a:gd name="T5" fmla="*/ 5 h 641"/>
                    <a:gd name="T6" fmla="*/ 99 w 122"/>
                    <a:gd name="T7" fmla="*/ 22 h 641"/>
                    <a:gd name="T8" fmla="*/ 3 w 122"/>
                    <a:gd name="T9" fmla="*/ 140 h 641"/>
                    <a:gd name="T10" fmla="*/ 89 w 122"/>
                    <a:gd name="T11" fmla="*/ 57 h 641"/>
                    <a:gd name="T12" fmla="*/ 90 w 122"/>
                    <a:gd name="T13" fmla="*/ 73 h 641"/>
                    <a:gd name="T14" fmla="*/ 47 w 122"/>
                    <a:gd name="T15" fmla="*/ 173 h 641"/>
                    <a:gd name="T16" fmla="*/ 100 w 122"/>
                    <a:gd name="T17" fmla="*/ 93 h 641"/>
                    <a:gd name="T18" fmla="*/ 93 w 122"/>
                    <a:gd name="T19" fmla="*/ 126 h 641"/>
                    <a:gd name="T20" fmla="*/ 76 w 122"/>
                    <a:gd name="T21" fmla="*/ 181 h 641"/>
                    <a:gd name="T22" fmla="*/ 26 w 122"/>
                    <a:gd name="T23" fmla="*/ 326 h 641"/>
                    <a:gd name="T24" fmla="*/ 28 w 122"/>
                    <a:gd name="T25" fmla="*/ 315 h 641"/>
                    <a:gd name="T26" fmla="*/ 61 w 122"/>
                    <a:gd name="T27" fmla="*/ 224 h 641"/>
                    <a:gd name="T28" fmla="*/ 87 w 122"/>
                    <a:gd name="T29" fmla="*/ 154 h 641"/>
                    <a:gd name="T30" fmla="*/ 99 w 122"/>
                    <a:gd name="T31" fmla="*/ 120 h 641"/>
                    <a:gd name="T32" fmla="*/ 101 w 122"/>
                    <a:gd name="T33" fmla="*/ 132 h 641"/>
                    <a:gd name="T34" fmla="*/ 87 w 122"/>
                    <a:gd name="T35" fmla="*/ 176 h 641"/>
                    <a:gd name="T36" fmla="*/ 67 w 122"/>
                    <a:gd name="T37" fmla="*/ 237 h 641"/>
                    <a:gd name="T38" fmla="*/ 93 w 122"/>
                    <a:gd name="T39" fmla="*/ 154 h 641"/>
                    <a:gd name="T40" fmla="*/ 101 w 122"/>
                    <a:gd name="T41" fmla="*/ 132 h 641"/>
                    <a:gd name="T42" fmla="*/ 102 w 122"/>
                    <a:gd name="T43" fmla="*/ 156 h 641"/>
                    <a:gd name="T44" fmla="*/ 93 w 122"/>
                    <a:gd name="T45" fmla="*/ 198 h 641"/>
                    <a:gd name="T46" fmla="*/ 67 w 122"/>
                    <a:gd name="T47" fmla="*/ 254 h 641"/>
                    <a:gd name="T48" fmla="*/ 44 w 122"/>
                    <a:gd name="T49" fmla="*/ 305 h 641"/>
                    <a:gd name="T50" fmla="*/ 70 w 122"/>
                    <a:gd name="T51" fmla="*/ 253 h 641"/>
                    <a:gd name="T52" fmla="*/ 97 w 122"/>
                    <a:gd name="T53" fmla="*/ 193 h 641"/>
                    <a:gd name="T54" fmla="*/ 96 w 122"/>
                    <a:gd name="T55" fmla="*/ 213 h 641"/>
                    <a:gd name="T56" fmla="*/ 97 w 122"/>
                    <a:gd name="T57" fmla="*/ 248 h 641"/>
                    <a:gd name="T58" fmla="*/ 92 w 122"/>
                    <a:gd name="T59" fmla="*/ 266 h 641"/>
                    <a:gd name="T60" fmla="*/ 71 w 122"/>
                    <a:gd name="T61" fmla="*/ 317 h 641"/>
                    <a:gd name="T62" fmla="*/ 30 w 122"/>
                    <a:gd name="T63" fmla="*/ 399 h 641"/>
                    <a:gd name="T64" fmla="*/ 36 w 122"/>
                    <a:gd name="T65" fmla="*/ 381 h 641"/>
                    <a:gd name="T66" fmla="*/ 87 w 122"/>
                    <a:gd name="T67" fmla="*/ 282 h 641"/>
                    <a:gd name="T68" fmla="*/ 103 w 122"/>
                    <a:gd name="T69" fmla="*/ 239 h 641"/>
                    <a:gd name="T70" fmla="*/ 62 w 122"/>
                    <a:gd name="T71" fmla="*/ 367 h 641"/>
                    <a:gd name="T72" fmla="*/ 102 w 122"/>
                    <a:gd name="T73" fmla="*/ 277 h 641"/>
                    <a:gd name="T74" fmla="*/ 101 w 122"/>
                    <a:gd name="T75" fmla="*/ 313 h 641"/>
                    <a:gd name="T76" fmla="*/ 81 w 122"/>
                    <a:gd name="T77" fmla="*/ 399 h 641"/>
                    <a:gd name="T78" fmla="*/ 46 w 122"/>
                    <a:gd name="T79" fmla="*/ 460 h 641"/>
                    <a:gd name="T80" fmla="*/ 14 w 122"/>
                    <a:gd name="T81" fmla="*/ 515 h 641"/>
                    <a:gd name="T82" fmla="*/ 63 w 122"/>
                    <a:gd name="T83" fmla="*/ 438 h 641"/>
                    <a:gd name="T84" fmla="*/ 83 w 122"/>
                    <a:gd name="T85" fmla="*/ 393 h 641"/>
                    <a:gd name="T86" fmla="*/ 101 w 122"/>
                    <a:gd name="T87" fmla="*/ 328 h 641"/>
                    <a:gd name="T88" fmla="*/ 99 w 122"/>
                    <a:gd name="T89" fmla="*/ 357 h 641"/>
                    <a:gd name="T90" fmla="*/ 98 w 122"/>
                    <a:gd name="T91" fmla="*/ 386 h 641"/>
                    <a:gd name="T92" fmla="*/ 99 w 122"/>
                    <a:gd name="T93" fmla="*/ 415 h 641"/>
                    <a:gd name="T94" fmla="*/ 81 w 122"/>
                    <a:gd name="T95" fmla="*/ 471 h 641"/>
                    <a:gd name="T96" fmla="*/ 47 w 122"/>
                    <a:gd name="T97" fmla="*/ 521 h 641"/>
                    <a:gd name="T98" fmla="*/ 50 w 122"/>
                    <a:gd name="T99" fmla="*/ 517 h 641"/>
                    <a:gd name="T100" fmla="*/ 91 w 122"/>
                    <a:gd name="T101" fmla="*/ 449 h 641"/>
                    <a:gd name="T102" fmla="*/ 89 w 122"/>
                    <a:gd name="T103" fmla="*/ 466 h 641"/>
                    <a:gd name="T104" fmla="*/ 91 w 122"/>
                    <a:gd name="T105" fmla="*/ 476 h 641"/>
                    <a:gd name="T106" fmla="*/ 93 w 122"/>
                    <a:gd name="T107" fmla="*/ 492 h 641"/>
                    <a:gd name="T108" fmla="*/ 73 w 122"/>
                    <a:gd name="T109" fmla="*/ 544 h 641"/>
                    <a:gd name="T110" fmla="*/ 50 w 122"/>
                    <a:gd name="T111" fmla="*/ 555 h 641"/>
                    <a:gd name="T112" fmla="*/ 91 w 122"/>
                    <a:gd name="T113" fmla="*/ 510 h 641"/>
                    <a:gd name="T114" fmla="*/ 89 w 122"/>
                    <a:gd name="T115" fmla="*/ 536 h 641"/>
                    <a:gd name="T116" fmla="*/ 92 w 122"/>
                    <a:gd name="T117" fmla="*/ 550 h 641"/>
                    <a:gd name="T118" fmla="*/ 44 w 122"/>
                    <a:gd name="T119" fmla="*/ 640 h 641"/>
                    <a:gd name="T120" fmla="*/ 89 w 122"/>
                    <a:gd name="T121" fmla="*/ 571 h 641"/>
                    <a:gd name="T122" fmla="*/ 98 w 122"/>
                    <a:gd name="T123" fmla="*/ 546 h 641"/>
                    <a:gd name="T124" fmla="*/ 105 w 122"/>
                    <a:gd name="T125" fmla="*/ 52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2" h="641">
                      <a:moveTo>
                        <a:pt x="112" y="49"/>
                      </a:moveTo>
                      <a:lnTo>
                        <a:pt x="114" y="14"/>
                      </a:lnTo>
                      <a:lnTo>
                        <a:pt x="121" y="12"/>
                      </a:lnTo>
                      <a:lnTo>
                        <a:pt x="112" y="0"/>
                      </a:lnTo>
                      <a:lnTo>
                        <a:pt x="109" y="0"/>
                      </a:lnTo>
                      <a:lnTo>
                        <a:pt x="104" y="5"/>
                      </a:lnTo>
                      <a:lnTo>
                        <a:pt x="104" y="16"/>
                      </a:lnTo>
                      <a:lnTo>
                        <a:pt x="99" y="22"/>
                      </a:lnTo>
                      <a:lnTo>
                        <a:pt x="59" y="114"/>
                      </a:lnTo>
                      <a:lnTo>
                        <a:pt x="3" y="140"/>
                      </a:lnTo>
                      <a:lnTo>
                        <a:pt x="58" y="113"/>
                      </a:lnTo>
                      <a:lnTo>
                        <a:pt x="89" y="57"/>
                      </a:lnTo>
                      <a:lnTo>
                        <a:pt x="99" y="49"/>
                      </a:lnTo>
                      <a:lnTo>
                        <a:pt x="90" y="73"/>
                      </a:lnTo>
                      <a:lnTo>
                        <a:pt x="99" y="74"/>
                      </a:lnTo>
                      <a:lnTo>
                        <a:pt x="47" y="173"/>
                      </a:lnTo>
                      <a:lnTo>
                        <a:pt x="83" y="111"/>
                      </a:lnTo>
                      <a:lnTo>
                        <a:pt x="100" y="93"/>
                      </a:lnTo>
                      <a:lnTo>
                        <a:pt x="99" y="106"/>
                      </a:lnTo>
                      <a:lnTo>
                        <a:pt x="93" y="126"/>
                      </a:lnTo>
                      <a:lnTo>
                        <a:pt x="89" y="143"/>
                      </a:lnTo>
                      <a:lnTo>
                        <a:pt x="76" y="181"/>
                      </a:lnTo>
                      <a:lnTo>
                        <a:pt x="54" y="248"/>
                      </a:lnTo>
                      <a:lnTo>
                        <a:pt x="26" y="326"/>
                      </a:lnTo>
                      <a:lnTo>
                        <a:pt x="3" y="381"/>
                      </a:lnTo>
                      <a:lnTo>
                        <a:pt x="28" y="315"/>
                      </a:lnTo>
                      <a:lnTo>
                        <a:pt x="42" y="275"/>
                      </a:lnTo>
                      <a:lnTo>
                        <a:pt x="61" y="224"/>
                      </a:lnTo>
                      <a:lnTo>
                        <a:pt x="71" y="193"/>
                      </a:lnTo>
                      <a:lnTo>
                        <a:pt x="87" y="154"/>
                      </a:lnTo>
                      <a:lnTo>
                        <a:pt x="93" y="136"/>
                      </a:lnTo>
                      <a:lnTo>
                        <a:pt x="99" y="120"/>
                      </a:lnTo>
                      <a:lnTo>
                        <a:pt x="95" y="122"/>
                      </a:lnTo>
                      <a:lnTo>
                        <a:pt x="101" y="132"/>
                      </a:lnTo>
                      <a:lnTo>
                        <a:pt x="95" y="143"/>
                      </a:lnTo>
                      <a:lnTo>
                        <a:pt x="87" y="176"/>
                      </a:lnTo>
                      <a:lnTo>
                        <a:pt x="78" y="210"/>
                      </a:lnTo>
                      <a:lnTo>
                        <a:pt x="67" y="237"/>
                      </a:lnTo>
                      <a:lnTo>
                        <a:pt x="85" y="181"/>
                      </a:lnTo>
                      <a:lnTo>
                        <a:pt x="93" y="154"/>
                      </a:lnTo>
                      <a:lnTo>
                        <a:pt x="99" y="132"/>
                      </a:lnTo>
                      <a:lnTo>
                        <a:pt x="101" y="132"/>
                      </a:lnTo>
                      <a:lnTo>
                        <a:pt x="97" y="164"/>
                      </a:lnTo>
                      <a:lnTo>
                        <a:pt x="102" y="156"/>
                      </a:lnTo>
                      <a:lnTo>
                        <a:pt x="99" y="176"/>
                      </a:lnTo>
                      <a:lnTo>
                        <a:pt x="93" y="198"/>
                      </a:lnTo>
                      <a:lnTo>
                        <a:pt x="81" y="231"/>
                      </a:lnTo>
                      <a:lnTo>
                        <a:pt x="67" y="254"/>
                      </a:lnTo>
                      <a:lnTo>
                        <a:pt x="54" y="282"/>
                      </a:lnTo>
                      <a:lnTo>
                        <a:pt x="44" y="305"/>
                      </a:lnTo>
                      <a:lnTo>
                        <a:pt x="50" y="293"/>
                      </a:lnTo>
                      <a:lnTo>
                        <a:pt x="70" y="253"/>
                      </a:lnTo>
                      <a:lnTo>
                        <a:pt x="93" y="204"/>
                      </a:lnTo>
                      <a:lnTo>
                        <a:pt x="97" y="193"/>
                      </a:lnTo>
                      <a:lnTo>
                        <a:pt x="101" y="176"/>
                      </a:lnTo>
                      <a:lnTo>
                        <a:pt x="96" y="213"/>
                      </a:lnTo>
                      <a:lnTo>
                        <a:pt x="105" y="199"/>
                      </a:lnTo>
                      <a:lnTo>
                        <a:pt x="97" y="248"/>
                      </a:lnTo>
                      <a:lnTo>
                        <a:pt x="95" y="259"/>
                      </a:lnTo>
                      <a:lnTo>
                        <a:pt x="92" y="266"/>
                      </a:lnTo>
                      <a:lnTo>
                        <a:pt x="82" y="292"/>
                      </a:lnTo>
                      <a:lnTo>
                        <a:pt x="71" y="317"/>
                      </a:lnTo>
                      <a:lnTo>
                        <a:pt x="50" y="359"/>
                      </a:lnTo>
                      <a:lnTo>
                        <a:pt x="30" y="399"/>
                      </a:lnTo>
                      <a:lnTo>
                        <a:pt x="0" y="454"/>
                      </a:lnTo>
                      <a:lnTo>
                        <a:pt x="36" y="381"/>
                      </a:lnTo>
                      <a:lnTo>
                        <a:pt x="73" y="310"/>
                      </a:lnTo>
                      <a:lnTo>
                        <a:pt x="87" y="282"/>
                      </a:lnTo>
                      <a:lnTo>
                        <a:pt x="95" y="252"/>
                      </a:lnTo>
                      <a:lnTo>
                        <a:pt x="103" y="239"/>
                      </a:lnTo>
                      <a:lnTo>
                        <a:pt x="104" y="240"/>
                      </a:lnTo>
                      <a:lnTo>
                        <a:pt x="62" y="367"/>
                      </a:lnTo>
                      <a:lnTo>
                        <a:pt x="95" y="280"/>
                      </a:lnTo>
                      <a:lnTo>
                        <a:pt x="102" y="277"/>
                      </a:lnTo>
                      <a:lnTo>
                        <a:pt x="93" y="324"/>
                      </a:lnTo>
                      <a:lnTo>
                        <a:pt x="101" y="313"/>
                      </a:lnTo>
                      <a:lnTo>
                        <a:pt x="89" y="365"/>
                      </a:lnTo>
                      <a:lnTo>
                        <a:pt x="81" y="399"/>
                      </a:lnTo>
                      <a:lnTo>
                        <a:pt x="67" y="426"/>
                      </a:lnTo>
                      <a:lnTo>
                        <a:pt x="46" y="460"/>
                      </a:lnTo>
                      <a:lnTo>
                        <a:pt x="28" y="492"/>
                      </a:lnTo>
                      <a:lnTo>
                        <a:pt x="14" y="515"/>
                      </a:lnTo>
                      <a:lnTo>
                        <a:pt x="3" y="527"/>
                      </a:lnTo>
                      <a:lnTo>
                        <a:pt x="63" y="438"/>
                      </a:lnTo>
                      <a:lnTo>
                        <a:pt x="76" y="411"/>
                      </a:lnTo>
                      <a:lnTo>
                        <a:pt x="83" y="393"/>
                      </a:lnTo>
                      <a:lnTo>
                        <a:pt x="92" y="359"/>
                      </a:lnTo>
                      <a:lnTo>
                        <a:pt x="101" y="328"/>
                      </a:lnTo>
                      <a:lnTo>
                        <a:pt x="92" y="373"/>
                      </a:lnTo>
                      <a:lnTo>
                        <a:pt x="99" y="357"/>
                      </a:lnTo>
                      <a:lnTo>
                        <a:pt x="91" y="394"/>
                      </a:lnTo>
                      <a:lnTo>
                        <a:pt x="98" y="386"/>
                      </a:lnTo>
                      <a:lnTo>
                        <a:pt x="90" y="430"/>
                      </a:lnTo>
                      <a:lnTo>
                        <a:pt x="99" y="415"/>
                      </a:lnTo>
                      <a:lnTo>
                        <a:pt x="91" y="438"/>
                      </a:lnTo>
                      <a:lnTo>
                        <a:pt x="81" y="471"/>
                      </a:lnTo>
                      <a:lnTo>
                        <a:pt x="73" y="481"/>
                      </a:lnTo>
                      <a:lnTo>
                        <a:pt x="47" y="521"/>
                      </a:lnTo>
                      <a:lnTo>
                        <a:pt x="24" y="544"/>
                      </a:lnTo>
                      <a:lnTo>
                        <a:pt x="50" y="517"/>
                      </a:lnTo>
                      <a:lnTo>
                        <a:pt x="71" y="482"/>
                      </a:lnTo>
                      <a:lnTo>
                        <a:pt x="91" y="449"/>
                      </a:lnTo>
                      <a:lnTo>
                        <a:pt x="97" y="433"/>
                      </a:lnTo>
                      <a:lnTo>
                        <a:pt x="89" y="466"/>
                      </a:lnTo>
                      <a:lnTo>
                        <a:pt x="95" y="460"/>
                      </a:lnTo>
                      <a:lnTo>
                        <a:pt x="91" y="476"/>
                      </a:lnTo>
                      <a:lnTo>
                        <a:pt x="89" y="499"/>
                      </a:lnTo>
                      <a:lnTo>
                        <a:pt x="93" y="492"/>
                      </a:lnTo>
                      <a:lnTo>
                        <a:pt x="88" y="512"/>
                      </a:lnTo>
                      <a:lnTo>
                        <a:pt x="73" y="544"/>
                      </a:lnTo>
                      <a:lnTo>
                        <a:pt x="63" y="549"/>
                      </a:lnTo>
                      <a:lnTo>
                        <a:pt x="50" y="555"/>
                      </a:lnTo>
                      <a:lnTo>
                        <a:pt x="75" y="538"/>
                      </a:lnTo>
                      <a:lnTo>
                        <a:pt x="91" y="510"/>
                      </a:lnTo>
                      <a:lnTo>
                        <a:pt x="95" y="488"/>
                      </a:lnTo>
                      <a:lnTo>
                        <a:pt x="89" y="536"/>
                      </a:lnTo>
                      <a:lnTo>
                        <a:pt x="95" y="523"/>
                      </a:lnTo>
                      <a:lnTo>
                        <a:pt x="92" y="550"/>
                      </a:lnTo>
                      <a:lnTo>
                        <a:pt x="85" y="585"/>
                      </a:lnTo>
                      <a:lnTo>
                        <a:pt x="44" y="640"/>
                      </a:lnTo>
                      <a:lnTo>
                        <a:pt x="85" y="589"/>
                      </a:lnTo>
                      <a:lnTo>
                        <a:pt x="89" y="571"/>
                      </a:lnTo>
                      <a:lnTo>
                        <a:pt x="92" y="560"/>
                      </a:lnTo>
                      <a:lnTo>
                        <a:pt x="98" y="546"/>
                      </a:lnTo>
                      <a:lnTo>
                        <a:pt x="103" y="572"/>
                      </a:lnTo>
                      <a:lnTo>
                        <a:pt x="105" y="523"/>
                      </a:lnTo>
                      <a:lnTo>
                        <a:pt x="112" y="4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9" name="Freeform 43"/>
                <p:cNvSpPr>
                  <a:spLocks/>
                </p:cNvSpPr>
                <p:nvPr/>
              </p:nvSpPr>
              <p:spPr bwMode="ltGray">
                <a:xfrm>
                  <a:off x="335" y="2718"/>
                  <a:ext cx="114" cy="641"/>
                </a:xfrm>
                <a:custGeom>
                  <a:avLst/>
                  <a:gdLst>
                    <a:gd name="T0" fmla="*/ 0 w 114"/>
                    <a:gd name="T1" fmla="*/ 529 h 641"/>
                    <a:gd name="T2" fmla="*/ 4 w 114"/>
                    <a:gd name="T3" fmla="*/ 507 h 641"/>
                    <a:gd name="T4" fmla="*/ 32 w 114"/>
                    <a:gd name="T5" fmla="*/ 640 h 641"/>
                    <a:gd name="T6" fmla="*/ 10 w 114"/>
                    <a:gd name="T7" fmla="*/ 510 h 641"/>
                    <a:gd name="T8" fmla="*/ 12 w 114"/>
                    <a:gd name="T9" fmla="*/ 496 h 641"/>
                    <a:gd name="T10" fmla="*/ 39 w 114"/>
                    <a:gd name="T11" fmla="*/ 591 h 641"/>
                    <a:gd name="T12" fmla="*/ 11 w 114"/>
                    <a:gd name="T13" fmla="*/ 490 h 641"/>
                    <a:gd name="T14" fmla="*/ 15 w 114"/>
                    <a:gd name="T15" fmla="*/ 469 h 641"/>
                    <a:gd name="T16" fmla="*/ 18 w 114"/>
                    <a:gd name="T17" fmla="*/ 446 h 641"/>
                    <a:gd name="T18" fmla="*/ 16 w 114"/>
                    <a:gd name="T19" fmla="*/ 430 h 641"/>
                    <a:gd name="T20" fmla="*/ 20 w 114"/>
                    <a:gd name="T21" fmla="*/ 420 h 641"/>
                    <a:gd name="T22" fmla="*/ 18 w 114"/>
                    <a:gd name="T23" fmla="*/ 418 h 641"/>
                    <a:gd name="T24" fmla="*/ 18 w 114"/>
                    <a:gd name="T25" fmla="*/ 395 h 641"/>
                    <a:gd name="T26" fmla="*/ 20 w 114"/>
                    <a:gd name="T27" fmla="*/ 379 h 641"/>
                    <a:gd name="T28" fmla="*/ 53 w 114"/>
                    <a:gd name="T29" fmla="*/ 491 h 641"/>
                    <a:gd name="T30" fmla="*/ 18 w 114"/>
                    <a:gd name="T31" fmla="*/ 374 h 641"/>
                    <a:gd name="T32" fmla="*/ 22 w 114"/>
                    <a:gd name="T33" fmla="*/ 374 h 641"/>
                    <a:gd name="T34" fmla="*/ 22 w 114"/>
                    <a:gd name="T35" fmla="*/ 340 h 641"/>
                    <a:gd name="T36" fmla="*/ 64 w 114"/>
                    <a:gd name="T37" fmla="*/ 419 h 641"/>
                    <a:gd name="T38" fmla="*/ 31 w 114"/>
                    <a:gd name="T39" fmla="*/ 364 h 641"/>
                    <a:gd name="T40" fmla="*/ 19 w 114"/>
                    <a:gd name="T41" fmla="*/ 318 h 641"/>
                    <a:gd name="T42" fmla="*/ 20 w 114"/>
                    <a:gd name="T43" fmla="*/ 301 h 641"/>
                    <a:gd name="T44" fmla="*/ 27 w 114"/>
                    <a:gd name="T45" fmla="*/ 316 h 641"/>
                    <a:gd name="T46" fmla="*/ 28 w 114"/>
                    <a:gd name="T47" fmla="*/ 295 h 641"/>
                    <a:gd name="T48" fmla="*/ 59 w 114"/>
                    <a:gd name="T49" fmla="*/ 330 h 641"/>
                    <a:gd name="T50" fmla="*/ 47 w 114"/>
                    <a:gd name="T51" fmla="*/ 313 h 641"/>
                    <a:gd name="T52" fmla="*/ 23 w 114"/>
                    <a:gd name="T53" fmla="*/ 269 h 641"/>
                    <a:gd name="T54" fmla="*/ 22 w 114"/>
                    <a:gd name="T55" fmla="*/ 240 h 641"/>
                    <a:gd name="T56" fmla="*/ 24 w 114"/>
                    <a:gd name="T57" fmla="*/ 222 h 641"/>
                    <a:gd name="T58" fmla="*/ 32 w 114"/>
                    <a:gd name="T59" fmla="*/ 235 h 641"/>
                    <a:gd name="T60" fmla="*/ 31 w 114"/>
                    <a:gd name="T61" fmla="*/ 206 h 641"/>
                    <a:gd name="T62" fmla="*/ 28 w 114"/>
                    <a:gd name="T63" fmla="*/ 185 h 641"/>
                    <a:gd name="T64" fmla="*/ 30 w 114"/>
                    <a:gd name="T65" fmla="*/ 174 h 641"/>
                    <a:gd name="T66" fmla="*/ 63 w 114"/>
                    <a:gd name="T67" fmla="*/ 228 h 641"/>
                    <a:gd name="T68" fmla="*/ 101 w 114"/>
                    <a:gd name="T69" fmla="*/ 269 h 641"/>
                    <a:gd name="T70" fmla="*/ 47 w 114"/>
                    <a:gd name="T71" fmla="*/ 202 h 641"/>
                    <a:gd name="T72" fmla="*/ 30 w 114"/>
                    <a:gd name="T73" fmla="*/ 174 h 641"/>
                    <a:gd name="T74" fmla="*/ 32 w 114"/>
                    <a:gd name="T75" fmla="*/ 158 h 641"/>
                    <a:gd name="T76" fmla="*/ 28 w 114"/>
                    <a:gd name="T77" fmla="*/ 122 h 641"/>
                    <a:gd name="T78" fmla="*/ 30 w 114"/>
                    <a:gd name="T79" fmla="*/ 97 h 641"/>
                    <a:gd name="T80" fmla="*/ 47 w 114"/>
                    <a:gd name="T81" fmla="*/ 127 h 641"/>
                    <a:gd name="T82" fmla="*/ 44 w 114"/>
                    <a:gd name="T83" fmla="*/ 119 h 641"/>
                    <a:gd name="T84" fmla="*/ 32 w 114"/>
                    <a:gd name="T85" fmla="*/ 97 h 641"/>
                    <a:gd name="T86" fmla="*/ 30 w 114"/>
                    <a:gd name="T87" fmla="*/ 86 h 641"/>
                    <a:gd name="T88" fmla="*/ 24 w 114"/>
                    <a:gd name="T89" fmla="*/ 70 h 641"/>
                    <a:gd name="T90" fmla="*/ 59 w 114"/>
                    <a:gd name="T91" fmla="*/ 99 h 641"/>
                    <a:gd name="T92" fmla="*/ 24 w 114"/>
                    <a:gd name="T93" fmla="*/ 47 h 641"/>
                    <a:gd name="T94" fmla="*/ 65 w 114"/>
                    <a:gd name="T95" fmla="*/ 47 h 641"/>
                    <a:gd name="T96" fmla="*/ 84 w 114"/>
                    <a:gd name="T97" fmla="*/ 40 h 641"/>
                    <a:gd name="T98" fmla="*/ 30 w 114"/>
                    <a:gd name="T99" fmla="*/ 47 h 641"/>
                    <a:gd name="T100" fmla="*/ 22 w 114"/>
                    <a:gd name="T101" fmla="*/ 19 h 641"/>
                    <a:gd name="T102" fmla="*/ 10 w 114"/>
                    <a:gd name="T103" fmla="*/ 8 h 641"/>
                    <a:gd name="T104" fmla="*/ 0 w 114"/>
                    <a:gd name="T105" fmla="*/ 556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4" h="641">
                      <a:moveTo>
                        <a:pt x="0" y="556"/>
                      </a:moveTo>
                      <a:lnTo>
                        <a:pt x="0" y="529"/>
                      </a:lnTo>
                      <a:lnTo>
                        <a:pt x="7" y="545"/>
                      </a:lnTo>
                      <a:lnTo>
                        <a:pt x="4" y="507"/>
                      </a:lnTo>
                      <a:lnTo>
                        <a:pt x="10" y="512"/>
                      </a:lnTo>
                      <a:lnTo>
                        <a:pt x="32" y="640"/>
                      </a:lnTo>
                      <a:lnTo>
                        <a:pt x="12" y="529"/>
                      </a:lnTo>
                      <a:lnTo>
                        <a:pt x="10" y="510"/>
                      </a:lnTo>
                      <a:lnTo>
                        <a:pt x="8" y="491"/>
                      </a:lnTo>
                      <a:lnTo>
                        <a:pt x="12" y="496"/>
                      </a:lnTo>
                      <a:lnTo>
                        <a:pt x="25" y="531"/>
                      </a:lnTo>
                      <a:lnTo>
                        <a:pt x="39" y="591"/>
                      </a:lnTo>
                      <a:lnTo>
                        <a:pt x="18" y="512"/>
                      </a:lnTo>
                      <a:lnTo>
                        <a:pt x="11" y="490"/>
                      </a:lnTo>
                      <a:lnTo>
                        <a:pt x="10" y="460"/>
                      </a:lnTo>
                      <a:lnTo>
                        <a:pt x="15" y="469"/>
                      </a:lnTo>
                      <a:lnTo>
                        <a:pt x="14" y="434"/>
                      </a:lnTo>
                      <a:lnTo>
                        <a:pt x="18" y="446"/>
                      </a:lnTo>
                      <a:lnTo>
                        <a:pt x="38" y="562"/>
                      </a:lnTo>
                      <a:lnTo>
                        <a:pt x="16" y="430"/>
                      </a:lnTo>
                      <a:lnTo>
                        <a:pt x="14" y="407"/>
                      </a:lnTo>
                      <a:lnTo>
                        <a:pt x="20" y="420"/>
                      </a:lnTo>
                      <a:lnTo>
                        <a:pt x="36" y="485"/>
                      </a:lnTo>
                      <a:lnTo>
                        <a:pt x="18" y="418"/>
                      </a:lnTo>
                      <a:lnTo>
                        <a:pt x="12" y="385"/>
                      </a:lnTo>
                      <a:lnTo>
                        <a:pt x="18" y="395"/>
                      </a:lnTo>
                      <a:lnTo>
                        <a:pt x="14" y="374"/>
                      </a:lnTo>
                      <a:lnTo>
                        <a:pt x="20" y="379"/>
                      </a:lnTo>
                      <a:lnTo>
                        <a:pt x="26" y="418"/>
                      </a:lnTo>
                      <a:lnTo>
                        <a:pt x="53" y="491"/>
                      </a:lnTo>
                      <a:lnTo>
                        <a:pt x="24" y="407"/>
                      </a:lnTo>
                      <a:lnTo>
                        <a:pt x="18" y="374"/>
                      </a:lnTo>
                      <a:lnTo>
                        <a:pt x="16" y="357"/>
                      </a:lnTo>
                      <a:lnTo>
                        <a:pt x="22" y="374"/>
                      </a:lnTo>
                      <a:lnTo>
                        <a:pt x="18" y="336"/>
                      </a:lnTo>
                      <a:lnTo>
                        <a:pt x="22" y="340"/>
                      </a:lnTo>
                      <a:lnTo>
                        <a:pt x="25" y="360"/>
                      </a:lnTo>
                      <a:lnTo>
                        <a:pt x="64" y="419"/>
                      </a:lnTo>
                      <a:lnTo>
                        <a:pt x="43" y="384"/>
                      </a:lnTo>
                      <a:lnTo>
                        <a:pt x="31" y="364"/>
                      </a:lnTo>
                      <a:lnTo>
                        <a:pt x="28" y="357"/>
                      </a:lnTo>
                      <a:lnTo>
                        <a:pt x="19" y="318"/>
                      </a:lnTo>
                      <a:lnTo>
                        <a:pt x="22" y="325"/>
                      </a:lnTo>
                      <a:lnTo>
                        <a:pt x="20" y="301"/>
                      </a:lnTo>
                      <a:lnTo>
                        <a:pt x="19" y="306"/>
                      </a:lnTo>
                      <a:lnTo>
                        <a:pt x="27" y="316"/>
                      </a:lnTo>
                      <a:lnTo>
                        <a:pt x="21" y="290"/>
                      </a:lnTo>
                      <a:lnTo>
                        <a:pt x="28" y="295"/>
                      </a:lnTo>
                      <a:lnTo>
                        <a:pt x="43" y="308"/>
                      </a:lnTo>
                      <a:lnTo>
                        <a:pt x="59" y="330"/>
                      </a:lnTo>
                      <a:lnTo>
                        <a:pt x="99" y="413"/>
                      </a:lnTo>
                      <a:lnTo>
                        <a:pt x="47" y="313"/>
                      </a:lnTo>
                      <a:lnTo>
                        <a:pt x="28" y="290"/>
                      </a:lnTo>
                      <a:lnTo>
                        <a:pt x="23" y="269"/>
                      </a:lnTo>
                      <a:lnTo>
                        <a:pt x="31" y="279"/>
                      </a:lnTo>
                      <a:lnTo>
                        <a:pt x="22" y="240"/>
                      </a:lnTo>
                      <a:lnTo>
                        <a:pt x="28" y="243"/>
                      </a:lnTo>
                      <a:lnTo>
                        <a:pt x="24" y="222"/>
                      </a:lnTo>
                      <a:lnTo>
                        <a:pt x="25" y="218"/>
                      </a:lnTo>
                      <a:lnTo>
                        <a:pt x="32" y="235"/>
                      </a:lnTo>
                      <a:lnTo>
                        <a:pt x="25" y="206"/>
                      </a:lnTo>
                      <a:lnTo>
                        <a:pt x="31" y="206"/>
                      </a:lnTo>
                      <a:lnTo>
                        <a:pt x="24" y="185"/>
                      </a:lnTo>
                      <a:lnTo>
                        <a:pt x="28" y="185"/>
                      </a:lnTo>
                      <a:lnTo>
                        <a:pt x="24" y="174"/>
                      </a:lnTo>
                      <a:lnTo>
                        <a:pt x="30" y="174"/>
                      </a:lnTo>
                      <a:lnTo>
                        <a:pt x="42" y="198"/>
                      </a:lnTo>
                      <a:lnTo>
                        <a:pt x="63" y="228"/>
                      </a:lnTo>
                      <a:lnTo>
                        <a:pt x="83" y="252"/>
                      </a:lnTo>
                      <a:lnTo>
                        <a:pt x="101" y="269"/>
                      </a:lnTo>
                      <a:lnTo>
                        <a:pt x="57" y="218"/>
                      </a:lnTo>
                      <a:lnTo>
                        <a:pt x="47" y="202"/>
                      </a:lnTo>
                      <a:lnTo>
                        <a:pt x="32" y="181"/>
                      </a:lnTo>
                      <a:lnTo>
                        <a:pt x="30" y="174"/>
                      </a:lnTo>
                      <a:lnTo>
                        <a:pt x="26" y="152"/>
                      </a:lnTo>
                      <a:lnTo>
                        <a:pt x="32" y="158"/>
                      </a:lnTo>
                      <a:lnTo>
                        <a:pt x="25" y="122"/>
                      </a:lnTo>
                      <a:lnTo>
                        <a:pt x="28" y="122"/>
                      </a:lnTo>
                      <a:lnTo>
                        <a:pt x="24" y="97"/>
                      </a:lnTo>
                      <a:lnTo>
                        <a:pt x="30" y="97"/>
                      </a:lnTo>
                      <a:lnTo>
                        <a:pt x="34" y="109"/>
                      </a:lnTo>
                      <a:lnTo>
                        <a:pt x="47" y="127"/>
                      </a:lnTo>
                      <a:lnTo>
                        <a:pt x="87" y="169"/>
                      </a:lnTo>
                      <a:lnTo>
                        <a:pt x="44" y="119"/>
                      </a:lnTo>
                      <a:lnTo>
                        <a:pt x="34" y="108"/>
                      </a:lnTo>
                      <a:lnTo>
                        <a:pt x="32" y="97"/>
                      </a:lnTo>
                      <a:lnTo>
                        <a:pt x="26" y="80"/>
                      </a:lnTo>
                      <a:lnTo>
                        <a:pt x="30" y="86"/>
                      </a:lnTo>
                      <a:lnTo>
                        <a:pt x="20" y="63"/>
                      </a:lnTo>
                      <a:lnTo>
                        <a:pt x="24" y="70"/>
                      </a:lnTo>
                      <a:lnTo>
                        <a:pt x="33" y="69"/>
                      </a:lnTo>
                      <a:lnTo>
                        <a:pt x="59" y="99"/>
                      </a:lnTo>
                      <a:lnTo>
                        <a:pt x="32" y="70"/>
                      </a:lnTo>
                      <a:lnTo>
                        <a:pt x="24" y="47"/>
                      </a:lnTo>
                      <a:lnTo>
                        <a:pt x="32" y="47"/>
                      </a:lnTo>
                      <a:lnTo>
                        <a:pt x="65" y="47"/>
                      </a:lnTo>
                      <a:lnTo>
                        <a:pt x="113" y="24"/>
                      </a:lnTo>
                      <a:lnTo>
                        <a:pt x="84" y="40"/>
                      </a:lnTo>
                      <a:lnTo>
                        <a:pt x="42" y="52"/>
                      </a:lnTo>
                      <a:lnTo>
                        <a:pt x="30" y="47"/>
                      </a:lnTo>
                      <a:lnTo>
                        <a:pt x="26" y="36"/>
                      </a:lnTo>
                      <a:lnTo>
                        <a:pt x="22" y="19"/>
                      </a:lnTo>
                      <a:lnTo>
                        <a:pt x="13" y="0"/>
                      </a:lnTo>
                      <a:lnTo>
                        <a:pt x="10" y="8"/>
                      </a:lnTo>
                      <a:lnTo>
                        <a:pt x="8" y="1"/>
                      </a:lnTo>
                      <a:lnTo>
                        <a:pt x="0" y="55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86" name="Freeform 45"/>
              <p:cNvSpPr>
                <a:spLocks/>
              </p:cNvSpPr>
              <p:nvPr/>
            </p:nvSpPr>
            <p:spPr bwMode="ltGray">
              <a:xfrm>
                <a:off x="336" y="3361"/>
                <a:ext cx="31" cy="490"/>
              </a:xfrm>
              <a:custGeom>
                <a:avLst/>
                <a:gdLst>
                  <a:gd name="T0" fmla="*/ 5 w 31"/>
                  <a:gd name="T1" fmla="*/ 0 h 490"/>
                  <a:gd name="T2" fmla="*/ 11 w 31"/>
                  <a:gd name="T3" fmla="*/ 37 h 490"/>
                  <a:gd name="T4" fmla="*/ 18 w 31"/>
                  <a:gd name="T5" fmla="*/ 96 h 490"/>
                  <a:gd name="T6" fmla="*/ 24 w 31"/>
                  <a:gd name="T7" fmla="*/ 178 h 490"/>
                  <a:gd name="T8" fmla="*/ 30 w 31"/>
                  <a:gd name="T9" fmla="*/ 282 h 490"/>
                  <a:gd name="T10" fmla="*/ 30 w 31"/>
                  <a:gd name="T11" fmla="*/ 393 h 490"/>
                  <a:gd name="T12" fmla="*/ 27 w 31"/>
                  <a:gd name="T13" fmla="*/ 489 h 490"/>
                  <a:gd name="T14" fmla="*/ 24 w 31"/>
                  <a:gd name="T15" fmla="*/ 489 h 490"/>
                  <a:gd name="T16" fmla="*/ 27 w 31"/>
                  <a:gd name="T17" fmla="*/ 393 h 490"/>
                  <a:gd name="T18" fmla="*/ 27 w 31"/>
                  <a:gd name="T19" fmla="*/ 311 h 490"/>
                  <a:gd name="T20" fmla="*/ 21 w 31"/>
                  <a:gd name="T21" fmla="*/ 222 h 490"/>
                  <a:gd name="T22" fmla="*/ 11 w 31"/>
                  <a:gd name="T23" fmla="*/ 133 h 490"/>
                  <a:gd name="T24" fmla="*/ 0 w 31"/>
                  <a:gd name="T25" fmla="*/ 22 h 490"/>
                  <a:gd name="T26" fmla="*/ 5 w 31"/>
                  <a:gd name="T27" fmla="*/ 0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490">
                    <a:moveTo>
                      <a:pt x="5" y="0"/>
                    </a:moveTo>
                    <a:lnTo>
                      <a:pt x="11" y="37"/>
                    </a:lnTo>
                    <a:lnTo>
                      <a:pt x="18" y="96"/>
                    </a:lnTo>
                    <a:lnTo>
                      <a:pt x="24" y="178"/>
                    </a:lnTo>
                    <a:lnTo>
                      <a:pt x="30" y="282"/>
                    </a:lnTo>
                    <a:lnTo>
                      <a:pt x="30" y="393"/>
                    </a:lnTo>
                    <a:lnTo>
                      <a:pt x="27" y="489"/>
                    </a:lnTo>
                    <a:lnTo>
                      <a:pt x="24" y="489"/>
                    </a:lnTo>
                    <a:lnTo>
                      <a:pt x="27" y="393"/>
                    </a:lnTo>
                    <a:lnTo>
                      <a:pt x="27" y="311"/>
                    </a:lnTo>
                    <a:lnTo>
                      <a:pt x="21" y="222"/>
                    </a:lnTo>
                    <a:lnTo>
                      <a:pt x="11" y="133"/>
                    </a:lnTo>
                    <a:lnTo>
                      <a:pt x="0" y="22"/>
                    </a:lnTo>
                    <a:lnTo>
                      <a:pt x="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7" name="Freeform 46"/>
              <p:cNvSpPr>
                <a:spLocks/>
              </p:cNvSpPr>
              <p:nvPr/>
            </p:nvSpPr>
            <p:spPr bwMode="ltGray">
              <a:xfrm>
                <a:off x="181" y="3161"/>
                <a:ext cx="90" cy="439"/>
              </a:xfrm>
              <a:custGeom>
                <a:avLst/>
                <a:gdLst>
                  <a:gd name="T0" fmla="*/ 25 w 90"/>
                  <a:gd name="T1" fmla="*/ 438 h 439"/>
                  <a:gd name="T2" fmla="*/ 19 w 90"/>
                  <a:gd name="T3" fmla="*/ 362 h 439"/>
                  <a:gd name="T4" fmla="*/ 16 w 90"/>
                  <a:gd name="T5" fmla="*/ 330 h 439"/>
                  <a:gd name="T6" fmla="*/ 10 w 90"/>
                  <a:gd name="T7" fmla="*/ 291 h 439"/>
                  <a:gd name="T8" fmla="*/ 3 w 90"/>
                  <a:gd name="T9" fmla="*/ 253 h 439"/>
                  <a:gd name="T10" fmla="*/ 1 w 90"/>
                  <a:gd name="T11" fmla="*/ 231 h 439"/>
                  <a:gd name="T12" fmla="*/ 0 w 90"/>
                  <a:gd name="T13" fmla="*/ 209 h 439"/>
                  <a:gd name="T14" fmla="*/ 1 w 90"/>
                  <a:gd name="T15" fmla="*/ 176 h 439"/>
                  <a:gd name="T16" fmla="*/ 2 w 90"/>
                  <a:gd name="T17" fmla="*/ 143 h 439"/>
                  <a:gd name="T18" fmla="*/ 13 w 90"/>
                  <a:gd name="T19" fmla="*/ 59 h 439"/>
                  <a:gd name="T20" fmla="*/ 16 w 90"/>
                  <a:gd name="T21" fmla="*/ 40 h 439"/>
                  <a:gd name="T22" fmla="*/ 25 w 90"/>
                  <a:gd name="T23" fmla="*/ 19 h 439"/>
                  <a:gd name="T24" fmla="*/ 32 w 90"/>
                  <a:gd name="T25" fmla="*/ 5 h 439"/>
                  <a:gd name="T26" fmla="*/ 41 w 90"/>
                  <a:gd name="T27" fmla="*/ 0 h 439"/>
                  <a:gd name="T28" fmla="*/ 48 w 90"/>
                  <a:gd name="T29" fmla="*/ 5 h 439"/>
                  <a:gd name="T30" fmla="*/ 58 w 90"/>
                  <a:gd name="T31" fmla="*/ 19 h 439"/>
                  <a:gd name="T32" fmla="*/ 67 w 90"/>
                  <a:gd name="T33" fmla="*/ 44 h 439"/>
                  <a:gd name="T34" fmla="*/ 69 w 90"/>
                  <a:gd name="T35" fmla="*/ 62 h 439"/>
                  <a:gd name="T36" fmla="*/ 75 w 90"/>
                  <a:gd name="T37" fmla="*/ 89 h 439"/>
                  <a:gd name="T38" fmla="*/ 80 w 90"/>
                  <a:gd name="T39" fmla="*/ 112 h 439"/>
                  <a:gd name="T40" fmla="*/ 87 w 90"/>
                  <a:gd name="T41" fmla="*/ 227 h 439"/>
                  <a:gd name="T42" fmla="*/ 89 w 90"/>
                  <a:gd name="T43" fmla="*/ 249 h 439"/>
                  <a:gd name="T44" fmla="*/ 87 w 90"/>
                  <a:gd name="T45" fmla="*/ 285 h 439"/>
                  <a:gd name="T46" fmla="*/ 82 w 90"/>
                  <a:gd name="T47" fmla="*/ 393 h 439"/>
                  <a:gd name="T48" fmla="*/ 82 w 90"/>
                  <a:gd name="T49" fmla="*/ 288 h 439"/>
                  <a:gd name="T50" fmla="*/ 80 w 90"/>
                  <a:gd name="T51" fmla="*/ 242 h 439"/>
                  <a:gd name="T52" fmla="*/ 78 w 90"/>
                  <a:gd name="T53" fmla="*/ 213 h 439"/>
                  <a:gd name="T54" fmla="*/ 75 w 90"/>
                  <a:gd name="T55" fmla="*/ 176 h 439"/>
                  <a:gd name="T56" fmla="*/ 70 w 90"/>
                  <a:gd name="T57" fmla="*/ 138 h 439"/>
                  <a:gd name="T58" fmla="*/ 65 w 90"/>
                  <a:gd name="T59" fmla="*/ 100 h 439"/>
                  <a:gd name="T60" fmla="*/ 59 w 90"/>
                  <a:gd name="T61" fmla="*/ 66 h 439"/>
                  <a:gd name="T62" fmla="*/ 53 w 90"/>
                  <a:gd name="T63" fmla="*/ 35 h 439"/>
                  <a:gd name="T64" fmla="*/ 48 w 90"/>
                  <a:gd name="T65" fmla="*/ 19 h 439"/>
                  <a:gd name="T66" fmla="*/ 42 w 90"/>
                  <a:gd name="T67" fmla="*/ 11 h 439"/>
                  <a:gd name="T68" fmla="*/ 36 w 90"/>
                  <a:gd name="T69" fmla="*/ 19 h 439"/>
                  <a:gd name="T70" fmla="*/ 30 w 90"/>
                  <a:gd name="T71" fmla="*/ 34 h 439"/>
                  <a:gd name="T72" fmla="*/ 28 w 90"/>
                  <a:gd name="T73" fmla="*/ 62 h 439"/>
                  <a:gd name="T74" fmla="*/ 28 w 90"/>
                  <a:gd name="T75" fmla="*/ 84 h 439"/>
                  <a:gd name="T76" fmla="*/ 26 w 90"/>
                  <a:gd name="T77" fmla="*/ 125 h 439"/>
                  <a:gd name="T78" fmla="*/ 24 w 90"/>
                  <a:gd name="T79" fmla="*/ 149 h 439"/>
                  <a:gd name="T80" fmla="*/ 18 w 90"/>
                  <a:gd name="T81" fmla="*/ 188 h 439"/>
                  <a:gd name="T82" fmla="*/ 16 w 90"/>
                  <a:gd name="T83" fmla="*/ 209 h 439"/>
                  <a:gd name="T84" fmla="*/ 15 w 90"/>
                  <a:gd name="T85" fmla="*/ 228 h 439"/>
                  <a:gd name="T86" fmla="*/ 15 w 90"/>
                  <a:gd name="T87" fmla="*/ 258 h 439"/>
                  <a:gd name="T88" fmla="*/ 26 w 90"/>
                  <a:gd name="T89" fmla="*/ 356 h 439"/>
                  <a:gd name="T90" fmla="*/ 25 w 90"/>
                  <a:gd name="T91" fmla="*/ 438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0" h="439">
                    <a:moveTo>
                      <a:pt x="25" y="438"/>
                    </a:moveTo>
                    <a:lnTo>
                      <a:pt x="19" y="362"/>
                    </a:lnTo>
                    <a:lnTo>
                      <a:pt x="16" y="330"/>
                    </a:lnTo>
                    <a:lnTo>
                      <a:pt x="10" y="291"/>
                    </a:lnTo>
                    <a:lnTo>
                      <a:pt x="3" y="253"/>
                    </a:lnTo>
                    <a:lnTo>
                      <a:pt x="1" y="231"/>
                    </a:lnTo>
                    <a:lnTo>
                      <a:pt x="0" y="209"/>
                    </a:lnTo>
                    <a:lnTo>
                      <a:pt x="1" y="176"/>
                    </a:lnTo>
                    <a:lnTo>
                      <a:pt x="2" y="143"/>
                    </a:lnTo>
                    <a:lnTo>
                      <a:pt x="13" y="59"/>
                    </a:lnTo>
                    <a:lnTo>
                      <a:pt x="16" y="40"/>
                    </a:lnTo>
                    <a:lnTo>
                      <a:pt x="25" y="19"/>
                    </a:lnTo>
                    <a:lnTo>
                      <a:pt x="32" y="5"/>
                    </a:lnTo>
                    <a:lnTo>
                      <a:pt x="41" y="0"/>
                    </a:lnTo>
                    <a:lnTo>
                      <a:pt x="48" y="5"/>
                    </a:lnTo>
                    <a:lnTo>
                      <a:pt x="58" y="19"/>
                    </a:lnTo>
                    <a:lnTo>
                      <a:pt x="67" y="44"/>
                    </a:lnTo>
                    <a:lnTo>
                      <a:pt x="69" y="62"/>
                    </a:lnTo>
                    <a:lnTo>
                      <a:pt x="75" y="89"/>
                    </a:lnTo>
                    <a:lnTo>
                      <a:pt x="80" y="112"/>
                    </a:lnTo>
                    <a:lnTo>
                      <a:pt x="87" y="227"/>
                    </a:lnTo>
                    <a:lnTo>
                      <a:pt x="89" y="249"/>
                    </a:lnTo>
                    <a:lnTo>
                      <a:pt x="87" y="285"/>
                    </a:lnTo>
                    <a:lnTo>
                      <a:pt x="82" y="393"/>
                    </a:lnTo>
                    <a:lnTo>
                      <a:pt x="82" y="288"/>
                    </a:lnTo>
                    <a:lnTo>
                      <a:pt x="80" y="242"/>
                    </a:lnTo>
                    <a:lnTo>
                      <a:pt x="78" y="213"/>
                    </a:lnTo>
                    <a:lnTo>
                      <a:pt x="75" y="176"/>
                    </a:lnTo>
                    <a:lnTo>
                      <a:pt x="70" y="138"/>
                    </a:lnTo>
                    <a:lnTo>
                      <a:pt x="65" y="100"/>
                    </a:lnTo>
                    <a:lnTo>
                      <a:pt x="59" y="66"/>
                    </a:lnTo>
                    <a:lnTo>
                      <a:pt x="53" y="35"/>
                    </a:lnTo>
                    <a:lnTo>
                      <a:pt x="48" y="19"/>
                    </a:lnTo>
                    <a:lnTo>
                      <a:pt x="42" y="11"/>
                    </a:lnTo>
                    <a:lnTo>
                      <a:pt x="36" y="19"/>
                    </a:lnTo>
                    <a:lnTo>
                      <a:pt x="30" y="34"/>
                    </a:lnTo>
                    <a:lnTo>
                      <a:pt x="28" y="62"/>
                    </a:lnTo>
                    <a:lnTo>
                      <a:pt x="28" y="84"/>
                    </a:lnTo>
                    <a:lnTo>
                      <a:pt x="26" y="125"/>
                    </a:lnTo>
                    <a:lnTo>
                      <a:pt x="24" y="149"/>
                    </a:lnTo>
                    <a:lnTo>
                      <a:pt x="18" y="188"/>
                    </a:lnTo>
                    <a:lnTo>
                      <a:pt x="16" y="209"/>
                    </a:lnTo>
                    <a:lnTo>
                      <a:pt x="15" y="228"/>
                    </a:lnTo>
                    <a:lnTo>
                      <a:pt x="15" y="258"/>
                    </a:lnTo>
                    <a:lnTo>
                      <a:pt x="26" y="356"/>
                    </a:lnTo>
                    <a:lnTo>
                      <a:pt x="25" y="43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63" name="Freeform 48"/>
            <p:cNvSpPr>
              <a:spLocks/>
            </p:cNvSpPr>
            <p:nvPr/>
          </p:nvSpPr>
          <p:spPr bwMode="ltGray">
            <a:xfrm>
              <a:off x="737" y="4020"/>
              <a:ext cx="48" cy="125"/>
            </a:xfrm>
            <a:custGeom>
              <a:avLst/>
              <a:gdLst>
                <a:gd name="T0" fmla="*/ 37 w 48"/>
                <a:gd name="T1" fmla="*/ 0 h 125"/>
                <a:gd name="T2" fmla="*/ 34 w 48"/>
                <a:gd name="T3" fmla="*/ 2 h 125"/>
                <a:gd name="T4" fmla="*/ 18 w 48"/>
                <a:gd name="T5" fmla="*/ 24 h 125"/>
                <a:gd name="T6" fmla="*/ 9 w 48"/>
                <a:gd name="T7" fmla="*/ 45 h 125"/>
                <a:gd name="T8" fmla="*/ 0 w 48"/>
                <a:gd name="T9" fmla="*/ 71 h 125"/>
                <a:gd name="T10" fmla="*/ 0 w 48"/>
                <a:gd name="T11" fmla="*/ 99 h 125"/>
                <a:gd name="T12" fmla="*/ 4 w 48"/>
                <a:gd name="T13" fmla="*/ 124 h 125"/>
                <a:gd name="T14" fmla="*/ 9 w 48"/>
                <a:gd name="T15" fmla="*/ 124 h 125"/>
                <a:gd name="T16" fmla="*/ 4 w 48"/>
                <a:gd name="T17" fmla="*/ 99 h 125"/>
                <a:gd name="T18" fmla="*/ 4 w 48"/>
                <a:gd name="T19" fmla="*/ 78 h 125"/>
                <a:gd name="T20" fmla="*/ 14 w 48"/>
                <a:gd name="T21" fmla="*/ 56 h 125"/>
                <a:gd name="T22" fmla="*/ 28 w 48"/>
                <a:gd name="T23" fmla="*/ 33 h 125"/>
                <a:gd name="T24" fmla="*/ 47 w 48"/>
                <a:gd name="T25" fmla="*/ 5 h 125"/>
                <a:gd name="T26" fmla="*/ 37 w 48"/>
                <a:gd name="T2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25">
                  <a:moveTo>
                    <a:pt x="37" y="0"/>
                  </a:moveTo>
                  <a:lnTo>
                    <a:pt x="34" y="2"/>
                  </a:lnTo>
                  <a:lnTo>
                    <a:pt x="18" y="24"/>
                  </a:lnTo>
                  <a:lnTo>
                    <a:pt x="9" y="45"/>
                  </a:lnTo>
                  <a:lnTo>
                    <a:pt x="0" y="71"/>
                  </a:lnTo>
                  <a:lnTo>
                    <a:pt x="0" y="99"/>
                  </a:lnTo>
                  <a:lnTo>
                    <a:pt x="4" y="124"/>
                  </a:lnTo>
                  <a:lnTo>
                    <a:pt x="9" y="124"/>
                  </a:lnTo>
                  <a:lnTo>
                    <a:pt x="4" y="99"/>
                  </a:lnTo>
                  <a:lnTo>
                    <a:pt x="4" y="78"/>
                  </a:lnTo>
                  <a:lnTo>
                    <a:pt x="14" y="56"/>
                  </a:lnTo>
                  <a:lnTo>
                    <a:pt x="28" y="33"/>
                  </a:lnTo>
                  <a:lnTo>
                    <a:pt x="47" y="5"/>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4" name="Freeform 49"/>
            <p:cNvSpPr>
              <a:spLocks/>
            </p:cNvSpPr>
            <p:nvPr/>
          </p:nvSpPr>
          <p:spPr bwMode="ltGray">
            <a:xfrm>
              <a:off x="1483" y="3976"/>
              <a:ext cx="62" cy="121"/>
            </a:xfrm>
            <a:custGeom>
              <a:avLst/>
              <a:gdLst>
                <a:gd name="T0" fmla="*/ 12 w 62"/>
                <a:gd name="T1" fmla="*/ 0 h 121"/>
                <a:gd name="T2" fmla="*/ 24 w 62"/>
                <a:gd name="T3" fmla="*/ 8 h 121"/>
                <a:gd name="T4" fmla="*/ 36 w 62"/>
                <a:gd name="T5" fmla="*/ 23 h 121"/>
                <a:gd name="T6" fmla="*/ 48 w 62"/>
                <a:gd name="T7" fmla="*/ 43 h 121"/>
                <a:gd name="T8" fmla="*/ 61 w 62"/>
                <a:gd name="T9" fmla="*/ 69 h 121"/>
                <a:gd name="T10" fmla="*/ 61 w 62"/>
                <a:gd name="T11" fmla="*/ 96 h 121"/>
                <a:gd name="T12" fmla="*/ 55 w 62"/>
                <a:gd name="T13" fmla="*/ 120 h 121"/>
                <a:gd name="T14" fmla="*/ 48 w 62"/>
                <a:gd name="T15" fmla="*/ 120 h 121"/>
                <a:gd name="T16" fmla="*/ 55 w 62"/>
                <a:gd name="T17" fmla="*/ 96 h 121"/>
                <a:gd name="T18" fmla="*/ 55 w 62"/>
                <a:gd name="T19" fmla="*/ 76 h 121"/>
                <a:gd name="T20" fmla="*/ 43 w 62"/>
                <a:gd name="T21" fmla="*/ 54 h 121"/>
                <a:gd name="T22" fmla="*/ 24 w 62"/>
                <a:gd name="T23" fmla="*/ 32 h 121"/>
                <a:gd name="T24" fmla="*/ 0 w 62"/>
                <a:gd name="T25" fmla="*/ 5 h 121"/>
                <a:gd name="T26" fmla="*/ 12 w 62"/>
                <a:gd name="T27"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121">
                  <a:moveTo>
                    <a:pt x="12" y="0"/>
                  </a:moveTo>
                  <a:lnTo>
                    <a:pt x="24" y="8"/>
                  </a:lnTo>
                  <a:lnTo>
                    <a:pt x="36" y="23"/>
                  </a:lnTo>
                  <a:lnTo>
                    <a:pt x="48" y="43"/>
                  </a:lnTo>
                  <a:lnTo>
                    <a:pt x="61" y="69"/>
                  </a:lnTo>
                  <a:lnTo>
                    <a:pt x="61" y="96"/>
                  </a:lnTo>
                  <a:lnTo>
                    <a:pt x="55" y="120"/>
                  </a:lnTo>
                  <a:lnTo>
                    <a:pt x="48" y="120"/>
                  </a:lnTo>
                  <a:lnTo>
                    <a:pt x="55" y="96"/>
                  </a:lnTo>
                  <a:lnTo>
                    <a:pt x="55" y="76"/>
                  </a:lnTo>
                  <a:lnTo>
                    <a:pt x="43" y="54"/>
                  </a:lnTo>
                  <a:lnTo>
                    <a:pt x="24" y="32"/>
                  </a:lnTo>
                  <a:lnTo>
                    <a:pt x="0" y="5"/>
                  </a:lnTo>
                  <a:lnTo>
                    <a:pt x="1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5" name="Freeform 50"/>
            <p:cNvSpPr>
              <a:spLocks/>
            </p:cNvSpPr>
            <p:nvPr/>
          </p:nvSpPr>
          <p:spPr bwMode="ltGray">
            <a:xfrm>
              <a:off x="1181" y="3908"/>
              <a:ext cx="104" cy="121"/>
            </a:xfrm>
            <a:custGeom>
              <a:avLst/>
              <a:gdLst>
                <a:gd name="T0" fmla="*/ 100 w 104"/>
                <a:gd name="T1" fmla="*/ 19 h 121"/>
                <a:gd name="T2" fmla="*/ 79 w 104"/>
                <a:gd name="T3" fmla="*/ 0 h 121"/>
                <a:gd name="T4" fmla="*/ 65 w 104"/>
                <a:gd name="T5" fmla="*/ 0 h 121"/>
                <a:gd name="T6" fmla="*/ 53 w 104"/>
                <a:gd name="T7" fmla="*/ 1 h 121"/>
                <a:gd name="T8" fmla="*/ 44 w 104"/>
                <a:gd name="T9" fmla="*/ 6 h 121"/>
                <a:gd name="T10" fmla="*/ 20 w 104"/>
                <a:gd name="T11" fmla="*/ 21 h 121"/>
                <a:gd name="T12" fmla="*/ 12 w 104"/>
                <a:gd name="T13" fmla="*/ 28 h 121"/>
                <a:gd name="T14" fmla="*/ 7 w 104"/>
                <a:gd name="T15" fmla="*/ 35 h 121"/>
                <a:gd name="T16" fmla="*/ 1 w 104"/>
                <a:gd name="T17" fmla="*/ 56 h 121"/>
                <a:gd name="T18" fmla="*/ 0 w 104"/>
                <a:gd name="T19" fmla="*/ 62 h 121"/>
                <a:gd name="T20" fmla="*/ 1 w 104"/>
                <a:gd name="T21" fmla="*/ 70 h 121"/>
                <a:gd name="T22" fmla="*/ 5 w 104"/>
                <a:gd name="T23" fmla="*/ 79 h 121"/>
                <a:gd name="T24" fmla="*/ 15 w 104"/>
                <a:gd name="T25" fmla="*/ 91 h 121"/>
                <a:gd name="T26" fmla="*/ 23 w 104"/>
                <a:gd name="T27" fmla="*/ 100 h 121"/>
                <a:gd name="T28" fmla="*/ 34 w 104"/>
                <a:gd name="T29" fmla="*/ 109 h 121"/>
                <a:gd name="T30" fmla="*/ 58 w 104"/>
                <a:gd name="T31" fmla="*/ 120 h 121"/>
                <a:gd name="T32" fmla="*/ 45 w 104"/>
                <a:gd name="T33" fmla="*/ 106 h 121"/>
                <a:gd name="T34" fmla="*/ 36 w 104"/>
                <a:gd name="T35" fmla="*/ 93 h 121"/>
                <a:gd name="T36" fmla="*/ 31 w 104"/>
                <a:gd name="T37" fmla="*/ 81 h 121"/>
                <a:gd name="T38" fmla="*/ 32 w 104"/>
                <a:gd name="T39" fmla="*/ 70 h 121"/>
                <a:gd name="T40" fmla="*/ 34 w 104"/>
                <a:gd name="T41" fmla="*/ 62 h 121"/>
                <a:gd name="T42" fmla="*/ 31 w 104"/>
                <a:gd name="T43" fmla="*/ 52 h 121"/>
                <a:gd name="T44" fmla="*/ 28 w 104"/>
                <a:gd name="T45" fmla="*/ 44 h 121"/>
                <a:gd name="T46" fmla="*/ 37 w 104"/>
                <a:gd name="T47" fmla="*/ 28 h 121"/>
                <a:gd name="T48" fmla="*/ 39 w 104"/>
                <a:gd name="T49" fmla="*/ 20 h 121"/>
                <a:gd name="T50" fmla="*/ 48 w 104"/>
                <a:gd name="T51" fmla="*/ 13 h 121"/>
                <a:gd name="T52" fmla="*/ 65 w 104"/>
                <a:gd name="T53" fmla="*/ 5 h 121"/>
                <a:gd name="T54" fmla="*/ 73 w 104"/>
                <a:gd name="T55" fmla="*/ 11 h 121"/>
                <a:gd name="T56" fmla="*/ 103 w 104"/>
                <a:gd name="T57" fmla="*/ 22 h 121"/>
                <a:gd name="T58" fmla="*/ 100 w 104"/>
                <a:gd name="T59" fmla="*/ 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4" h="121">
                  <a:moveTo>
                    <a:pt x="100" y="19"/>
                  </a:moveTo>
                  <a:lnTo>
                    <a:pt x="79" y="0"/>
                  </a:lnTo>
                  <a:lnTo>
                    <a:pt x="65" y="0"/>
                  </a:lnTo>
                  <a:lnTo>
                    <a:pt x="53" y="1"/>
                  </a:lnTo>
                  <a:lnTo>
                    <a:pt x="44" y="6"/>
                  </a:lnTo>
                  <a:lnTo>
                    <a:pt x="20" y="21"/>
                  </a:lnTo>
                  <a:lnTo>
                    <a:pt x="12" y="28"/>
                  </a:lnTo>
                  <a:lnTo>
                    <a:pt x="7" y="35"/>
                  </a:lnTo>
                  <a:lnTo>
                    <a:pt x="1" y="56"/>
                  </a:lnTo>
                  <a:lnTo>
                    <a:pt x="0" y="62"/>
                  </a:lnTo>
                  <a:lnTo>
                    <a:pt x="1" y="70"/>
                  </a:lnTo>
                  <a:lnTo>
                    <a:pt x="5" y="79"/>
                  </a:lnTo>
                  <a:lnTo>
                    <a:pt x="15" y="91"/>
                  </a:lnTo>
                  <a:lnTo>
                    <a:pt x="23" y="100"/>
                  </a:lnTo>
                  <a:lnTo>
                    <a:pt x="34" y="109"/>
                  </a:lnTo>
                  <a:lnTo>
                    <a:pt x="58" y="120"/>
                  </a:lnTo>
                  <a:lnTo>
                    <a:pt x="45" y="106"/>
                  </a:lnTo>
                  <a:lnTo>
                    <a:pt x="36" y="93"/>
                  </a:lnTo>
                  <a:lnTo>
                    <a:pt x="31" y="81"/>
                  </a:lnTo>
                  <a:lnTo>
                    <a:pt x="32" y="70"/>
                  </a:lnTo>
                  <a:lnTo>
                    <a:pt x="34" y="62"/>
                  </a:lnTo>
                  <a:lnTo>
                    <a:pt x="31" y="52"/>
                  </a:lnTo>
                  <a:lnTo>
                    <a:pt x="28" y="44"/>
                  </a:lnTo>
                  <a:lnTo>
                    <a:pt x="37" y="28"/>
                  </a:lnTo>
                  <a:lnTo>
                    <a:pt x="39" y="20"/>
                  </a:lnTo>
                  <a:lnTo>
                    <a:pt x="48" y="13"/>
                  </a:lnTo>
                  <a:lnTo>
                    <a:pt x="65" y="5"/>
                  </a:lnTo>
                  <a:lnTo>
                    <a:pt x="73" y="11"/>
                  </a:lnTo>
                  <a:lnTo>
                    <a:pt x="103" y="22"/>
                  </a:lnTo>
                  <a:lnTo>
                    <a:pt x="100" y="1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6" name="Freeform 51"/>
            <p:cNvSpPr>
              <a:spLocks/>
            </p:cNvSpPr>
            <p:nvPr/>
          </p:nvSpPr>
          <p:spPr bwMode="ltGray">
            <a:xfrm>
              <a:off x="596" y="3919"/>
              <a:ext cx="196" cy="161"/>
            </a:xfrm>
            <a:custGeom>
              <a:avLst/>
              <a:gdLst>
                <a:gd name="T0" fmla="*/ 89 w 196"/>
                <a:gd name="T1" fmla="*/ 4 h 161"/>
                <a:gd name="T2" fmla="*/ 13 w 196"/>
                <a:gd name="T3" fmla="*/ 7 h 161"/>
                <a:gd name="T4" fmla="*/ 83 w 196"/>
                <a:gd name="T5" fmla="*/ 7 h 161"/>
                <a:gd name="T6" fmla="*/ 72 w 196"/>
                <a:gd name="T7" fmla="*/ 13 h 161"/>
                <a:gd name="T8" fmla="*/ 72 w 196"/>
                <a:gd name="T9" fmla="*/ 16 h 161"/>
                <a:gd name="T10" fmla="*/ 38 w 196"/>
                <a:gd name="T11" fmla="*/ 24 h 161"/>
                <a:gd name="T12" fmla="*/ 63 w 196"/>
                <a:gd name="T13" fmla="*/ 21 h 161"/>
                <a:gd name="T14" fmla="*/ 63 w 196"/>
                <a:gd name="T15" fmla="*/ 25 h 161"/>
                <a:gd name="T16" fmla="*/ 70 w 196"/>
                <a:gd name="T17" fmla="*/ 27 h 161"/>
                <a:gd name="T18" fmla="*/ 8 w 196"/>
                <a:gd name="T19" fmla="*/ 43 h 161"/>
                <a:gd name="T20" fmla="*/ 66 w 196"/>
                <a:gd name="T21" fmla="*/ 35 h 161"/>
                <a:gd name="T22" fmla="*/ 52 w 196"/>
                <a:gd name="T23" fmla="*/ 46 h 161"/>
                <a:gd name="T24" fmla="*/ 8 w 196"/>
                <a:gd name="T25" fmla="*/ 53 h 161"/>
                <a:gd name="T26" fmla="*/ 55 w 196"/>
                <a:gd name="T27" fmla="*/ 47 h 161"/>
                <a:gd name="T28" fmla="*/ 18 w 196"/>
                <a:gd name="T29" fmla="*/ 60 h 161"/>
                <a:gd name="T30" fmla="*/ 40 w 196"/>
                <a:gd name="T31" fmla="*/ 54 h 161"/>
                <a:gd name="T32" fmla="*/ 55 w 196"/>
                <a:gd name="T33" fmla="*/ 53 h 161"/>
                <a:gd name="T34" fmla="*/ 55 w 196"/>
                <a:gd name="T35" fmla="*/ 57 h 161"/>
                <a:gd name="T36" fmla="*/ 46 w 196"/>
                <a:gd name="T37" fmla="*/ 65 h 161"/>
                <a:gd name="T38" fmla="*/ 5 w 196"/>
                <a:gd name="T39" fmla="*/ 75 h 161"/>
                <a:gd name="T40" fmla="*/ 52 w 196"/>
                <a:gd name="T41" fmla="*/ 67 h 161"/>
                <a:gd name="T42" fmla="*/ 44 w 196"/>
                <a:gd name="T43" fmla="*/ 78 h 161"/>
                <a:gd name="T44" fmla="*/ 33 w 196"/>
                <a:gd name="T45" fmla="*/ 85 h 161"/>
                <a:gd name="T46" fmla="*/ 38 w 196"/>
                <a:gd name="T47" fmla="*/ 85 h 161"/>
                <a:gd name="T48" fmla="*/ 38 w 196"/>
                <a:gd name="T49" fmla="*/ 89 h 161"/>
                <a:gd name="T50" fmla="*/ 8 w 196"/>
                <a:gd name="T51" fmla="*/ 99 h 161"/>
                <a:gd name="T52" fmla="*/ 33 w 196"/>
                <a:gd name="T53" fmla="*/ 98 h 161"/>
                <a:gd name="T54" fmla="*/ 33 w 196"/>
                <a:gd name="T55" fmla="*/ 99 h 161"/>
                <a:gd name="T56" fmla="*/ 35 w 196"/>
                <a:gd name="T57" fmla="*/ 103 h 161"/>
                <a:gd name="T58" fmla="*/ 29 w 196"/>
                <a:gd name="T59" fmla="*/ 112 h 161"/>
                <a:gd name="T60" fmla="*/ 35 w 196"/>
                <a:gd name="T61" fmla="*/ 116 h 161"/>
                <a:gd name="T62" fmla="*/ 38 w 196"/>
                <a:gd name="T63" fmla="*/ 135 h 161"/>
                <a:gd name="T64" fmla="*/ 44 w 196"/>
                <a:gd name="T65" fmla="*/ 112 h 161"/>
                <a:gd name="T66" fmla="*/ 91 w 196"/>
                <a:gd name="T67" fmla="*/ 160 h 161"/>
                <a:gd name="T68" fmla="*/ 63 w 196"/>
                <a:gd name="T69" fmla="*/ 103 h 161"/>
                <a:gd name="T70" fmla="*/ 63 w 196"/>
                <a:gd name="T71" fmla="*/ 103 h 161"/>
                <a:gd name="T72" fmla="*/ 66 w 196"/>
                <a:gd name="T73" fmla="*/ 98 h 161"/>
                <a:gd name="T74" fmla="*/ 105 w 196"/>
                <a:gd name="T75" fmla="*/ 126 h 161"/>
                <a:gd name="T76" fmla="*/ 80 w 196"/>
                <a:gd name="T77" fmla="*/ 111 h 161"/>
                <a:gd name="T78" fmla="*/ 72 w 196"/>
                <a:gd name="T79" fmla="*/ 85 h 161"/>
                <a:gd name="T80" fmla="*/ 74 w 196"/>
                <a:gd name="T81" fmla="*/ 78 h 161"/>
                <a:gd name="T82" fmla="*/ 89 w 196"/>
                <a:gd name="T83" fmla="*/ 95 h 161"/>
                <a:gd name="T84" fmla="*/ 80 w 196"/>
                <a:gd name="T85" fmla="*/ 70 h 161"/>
                <a:gd name="T86" fmla="*/ 94 w 196"/>
                <a:gd name="T87" fmla="*/ 65 h 161"/>
                <a:gd name="T88" fmla="*/ 105 w 196"/>
                <a:gd name="T89" fmla="*/ 83 h 161"/>
                <a:gd name="T90" fmla="*/ 91 w 196"/>
                <a:gd name="T91" fmla="*/ 53 h 161"/>
                <a:gd name="T92" fmla="*/ 94 w 196"/>
                <a:gd name="T93" fmla="*/ 50 h 161"/>
                <a:gd name="T94" fmla="*/ 97 w 196"/>
                <a:gd name="T95" fmla="*/ 36 h 161"/>
                <a:gd name="T96" fmla="*/ 111 w 196"/>
                <a:gd name="T97" fmla="*/ 37 h 161"/>
                <a:gd name="T98" fmla="*/ 161 w 196"/>
                <a:gd name="T99" fmla="*/ 74 h 161"/>
                <a:gd name="T100" fmla="*/ 124 w 196"/>
                <a:gd name="T101" fmla="*/ 53 h 161"/>
                <a:gd name="T102" fmla="*/ 105 w 196"/>
                <a:gd name="T103" fmla="*/ 24 h 161"/>
                <a:gd name="T104" fmla="*/ 111 w 196"/>
                <a:gd name="T105" fmla="*/ 18 h 161"/>
                <a:gd name="T106" fmla="*/ 135 w 196"/>
                <a:gd name="T107" fmla="*/ 35 h 161"/>
                <a:gd name="T108" fmla="*/ 130 w 196"/>
                <a:gd name="T109" fmla="*/ 33 h 161"/>
                <a:gd name="T110" fmla="*/ 119 w 196"/>
                <a:gd name="T111" fmla="*/ 10 h 161"/>
                <a:gd name="T112" fmla="*/ 150 w 196"/>
                <a:gd name="T113" fmla="*/ 33 h 161"/>
                <a:gd name="T114" fmla="*/ 130 w 196"/>
                <a:gd name="T115" fmla="*/ 22 h 161"/>
                <a:gd name="T116" fmla="*/ 114 w 196"/>
                <a:gd name="T117" fmla="*/ 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6" h="161">
                  <a:moveTo>
                    <a:pt x="110" y="2"/>
                  </a:moveTo>
                  <a:lnTo>
                    <a:pt x="97" y="0"/>
                  </a:lnTo>
                  <a:lnTo>
                    <a:pt x="89" y="4"/>
                  </a:lnTo>
                  <a:lnTo>
                    <a:pt x="80" y="5"/>
                  </a:lnTo>
                  <a:lnTo>
                    <a:pt x="61" y="7"/>
                  </a:lnTo>
                  <a:lnTo>
                    <a:pt x="13" y="7"/>
                  </a:lnTo>
                  <a:lnTo>
                    <a:pt x="61" y="8"/>
                  </a:lnTo>
                  <a:lnTo>
                    <a:pt x="74" y="5"/>
                  </a:lnTo>
                  <a:lnTo>
                    <a:pt x="83" y="7"/>
                  </a:lnTo>
                  <a:lnTo>
                    <a:pt x="72" y="9"/>
                  </a:lnTo>
                  <a:lnTo>
                    <a:pt x="80" y="9"/>
                  </a:lnTo>
                  <a:lnTo>
                    <a:pt x="72" y="13"/>
                  </a:lnTo>
                  <a:lnTo>
                    <a:pt x="10" y="37"/>
                  </a:lnTo>
                  <a:lnTo>
                    <a:pt x="74" y="13"/>
                  </a:lnTo>
                  <a:lnTo>
                    <a:pt x="72" y="16"/>
                  </a:lnTo>
                  <a:lnTo>
                    <a:pt x="63" y="21"/>
                  </a:lnTo>
                  <a:lnTo>
                    <a:pt x="55" y="22"/>
                  </a:lnTo>
                  <a:lnTo>
                    <a:pt x="38" y="24"/>
                  </a:lnTo>
                  <a:lnTo>
                    <a:pt x="10" y="21"/>
                  </a:lnTo>
                  <a:lnTo>
                    <a:pt x="55" y="24"/>
                  </a:lnTo>
                  <a:lnTo>
                    <a:pt x="63" y="21"/>
                  </a:lnTo>
                  <a:lnTo>
                    <a:pt x="72" y="19"/>
                  </a:lnTo>
                  <a:lnTo>
                    <a:pt x="70" y="24"/>
                  </a:lnTo>
                  <a:lnTo>
                    <a:pt x="63" y="25"/>
                  </a:lnTo>
                  <a:lnTo>
                    <a:pt x="8" y="39"/>
                  </a:lnTo>
                  <a:lnTo>
                    <a:pt x="63" y="27"/>
                  </a:lnTo>
                  <a:lnTo>
                    <a:pt x="70" y="27"/>
                  </a:lnTo>
                  <a:lnTo>
                    <a:pt x="63" y="30"/>
                  </a:lnTo>
                  <a:lnTo>
                    <a:pt x="55" y="35"/>
                  </a:lnTo>
                  <a:lnTo>
                    <a:pt x="8" y="43"/>
                  </a:lnTo>
                  <a:lnTo>
                    <a:pt x="61" y="33"/>
                  </a:lnTo>
                  <a:lnTo>
                    <a:pt x="63" y="33"/>
                  </a:lnTo>
                  <a:lnTo>
                    <a:pt x="66" y="35"/>
                  </a:lnTo>
                  <a:lnTo>
                    <a:pt x="55" y="40"/>
                  </a:lnTo>
                  <a:lnTo>
                    <a:pt x="66" y="39"/>
                  </a:lnTo>
                  <a:lnTo>
                    <a:pt x="52" y="46"/>
                  </a:lnTo>
                  <a:lnTo>
                    <a:pt x="40" y="50"/>
                  </a:lnTo>
                  <a:lnTo>
                    <a:pt x="18" y="53"/>
                  </a:lnTo>
                  <a:lnTo>
                    <a:pt x="8" y="53"/>
                  </a:lnTo>
                  <a:lnTo>
                    <a:pt x="27" y="51"/>
                  </a:lnTo>
                  <a:lnTo>
                    <a:pt x="49" y="48"/>
                  </a:lnTo>
                  <a:lnTo>
                    <a:pt x="55" y="47"/>
                  </a:lnTo>
                  <a:lnTo>
                    <a:pt x="49" y="51"/>
                  </a:lnTo>
                  <a:lnTo>
                    <a:pt x="38" y="57"/>
                  </a:lnTo>
                  <a:lnTo>
                    <a:pt x="18" y="60"/>
                  </a:lnTo>
                  <a:lnTo>
                    <a:pt x="0" y="62"/>
                  </a:lnTo>
                  <a:lnTo>
                    <a:pt x="24" y="59"/>
                  </a:lnTo>
                  <a:lnTo>
                    <a:pt x="40" y="54"/>
                  </a:lnTo>
                  <a:lnTo>
                    <a:pt x="55" y="50"/>
                  </a:lnTo>
                  <a:lnTo>
                    <a:pt x="57" y="48"/>
                  </a:lnTo>
                  <a:lnTo>
                    <a:pt x="55" y="53"/>
                  </a:lnTo>
                  <a:lnTo>
                    <a:pt x="61" y="51"/>
                  </a:lnTo>
                  <a:lnTo>
                    <a:pt x="66" y="53"/>
                  </a:lnTo>
                  <a:lnTo>
                    <a:pt x="55" y="57"/>
                  </a:lnTo>
                  <a:lnTo>
                    <a:pt x="55" y="60"/>
                  </a:lnTo>
                  <a:lnTo>
                    <a:pt x="40" y="65"/>
                  </a:lnTo>
                  <a:lnTo>
                    <a:pt x="46" y="65"/>
                  </a:lnTo>
                  <a:lnTo>
                    <a:pt x="40" y="69"/>
                  </a:lnTo>
                  <a:lnTo>
                    <a:pt x="21" y="74"/>
                  </a:lnTo>
                  <a:lnTo>
                    <a:pt x="5" y="75"/>
                  </a:lnTo>
                  <a:lnTo>
                    <a:pt x="29" y="73"/>
                  </a:lnTo>
                  <a:lnTo>
                    <a:pt x="44" y="69"/>
                  </a:lnTo>
                  <a:lnTo>
                    <a:pt x="52" y="67"/>
                  </a:lnTo>
                  <a:lnTo>
                    <a:pt x="52" y="71"/>
                  </a:lnTo>
                  <a:lnTo>
                    <a:pt x="52" y="73"/>
                  </a:lnTo>
                  <a:lnTo>
                    <a:pt x="44" y="78"/>
                  </a:lnTo>
                  <a:lnTo>
                    <a:pt x="35" y="83"/>
                  </a:lnTo>
                  <a:lnTo>
                    <a:pt x="40" y="83"/>
                  </a:lnTo>
                  <a:lnTo>
                    <a:pt x="33" y="85"/>
                  </a:lnTo>
                  <a:lnTo>
                    <a:pt x="5" y="92"/>
                  </a:lnTo>
                  <a:lnTo>
                    <a:pt x="24" y="88"/>
                  </a:lnTo>
                  <a:lnTo>
                    <a:pt x="38" y="85"/>
                  </a:lnTo>
                  <a:lnTo>
                    <a:pt x="38" y="89"/>
                  </a:lnTo>
                  <a:lnTo>
                    <a:pt x="29" y="91"/>
                  </a:lnTo>
                  <a:lnTo>
                    <a:pt x="38" y="89"/>
                  </a:lnTo>
                  <a:lnTo>
                    <a:pt x="38" y="92"/>
                  </a:lnTo>
                  <a:lnTo>
                    <a:pt x="33" y="95"/>
                  </a:lnTo>
                  <a:lnTo>
                    <a:pt x="8" y="99"/>
                  </a:lnTo>
                  <a:lnTo>
                    <a:pt x="29" y="95"/>
                  </a:lnTo>
                  <a:lnTo>
                    <a:pt x="29" y="97"/>
                  </a:lnTo>
                  <a:lnTo>
                    <a:pt x="33" y="98"/>
                  </a:lnTo>
                  <a:lnTo>
                    <a:pt x="8" y="108"/>
                  </a:lnTo>
                  <a:lnTo>
                    <a:pt x="27" y="100"/>
                  </a:lnTo>
                  <a:lnTo>
                    <a:pt x="33" y="99"/>
                  </a:lnTo>
                  <a:lnTo>
                    <a:pt x="35" y="103"/>
                  </a:lnTo>
                  <a:lnTo>
                    <a:pt x="29" y="105"/>
                  </a:lnTo>
                  <a:lnTo>
                    <a:pt x="35" y="103"/>
                  </a:lnTo>
                  <a:lnTo>
                    <a:pt x="29" y="112"/>
                  </a:lnTo>
                  <a:lnTo>
                    <a:pt x="5" y="122"/>
                  </a:lnTo>
                  <a:lnTo>
                    <a:pt x="29" y="112"/>
                  </a:lnTo>
                  <a:lnTo>
                    <a:pt x="27" y="116"/>
                  </a:lnTo>
                  <a:lnTo>
                    <a:pt x="35" y="112"/>
                  </a:lnTo>
                  <a:lnTo>
                    <a:pt x="35" y="116"/>
                  </a:lnTo>
                  <a:lnTo>
                    <a:pt x="38" y="135"/>
                  </a:lnTo>
                  <a:lnTo>
                    <a:pt x="63" y="160"/>
                  </a:lnTo>
                  <a:lnTo>
                    <a:pt x="38" y="135"/>
                  </a:lnTo>
                  <a:lnTo>
                    <a:pt x="38" y="124"/>
                  </a:lnTo>
                  <a:lnTo>
                    <a:pt x="40" y="117"/>
                  </a:lnTo>
                  <a:lnTo>
                    <a:pt x="44" y="112"/>
                  </a:lnTo>
                  <a:lnTo>
                    <a:pt x="49" y="103"/>
                  </a:lnTo>
                  <a:lnTo>
                    <a:pt x="55" y="106"/>
                  </a:lnTo>
                  <a:lnTo>
                    <a:pt x="91" y="160"/>
                  </a:lnTo>
                  <a:lnTo>
                    <a:pt x="57" y="106"/>
                  </a:lnTo>
                  <a:lnTo>
                    <a:pt x="57" y="100"/>
                  </a:lnTo>
                  <a:lnTo>
                    <a:pt x="63" y="103"/>
                  </a:lnTo>
                  <a:lnTo>
                    <a:pt x="70" y="155"/>
                  </a:lnTo>
                  <a:lnTo>
                    <a:pt x="66" y="111"/>
                  </a:lnTo>
                  <a:lnTo>
                    <a:pt x="63" y="103"/>
                  </a:lnTo>
                  <a:lnTo>
                    <a:pt x="61" y="99"/>
                  </a:lnTo>
                  <a:lnTo>
                    <a:pt x="63" y="92"/>
                  </a:lnTo>
                  <a:lnTo>
                    <a:pt x="66" y="98"/>
                  </a:lnTo>
                  <a:lnTo>
                    <a:pt x="74" y="109"/>
                  </a:lnTo>
                  <a:lnTo>
                    <a:pt x="83" y="116"/>
                  </a:lnTo>
                  <a:lnTo>
                    <a:pt x="105" y="126"/>
                  </a:lnTo>
                  <a:lnTo>
                    <a:pt x="153" y="144"/>
                  </a:lnTo>
                  <a:lnTo>
                    <a:pt x="91" y="117"/>
                  </a:lnTo>
                  <a:lnTo>
                    <a:pt x="80" y="111"/>
                  </a:lnTo>
                  <a:lnTo>
                    <a:pt x="74" y="106"/>
                  </a:lnTo>
                  <a:lnTo>
                    <a:pt x="70" y="100"/>
                  </a:lnTo>
                  <a:lnTo>
                    <a:pt x="72" y="85"/>
                  </a:lnTo>
                  <a:lnTo>
                    <a:pt x="74" y="89"/>
                  </a:lnTo>
                  <a:lnTo>
                    <a:pt x="74" y="81"/>
                  </a:lnTo>
                  <a:lnTo>
                    <a:pt x="74" y="78"/>
                  </a:lnTo>
                  <a:lnTo>
                    <a:pt x="80" y="85"/>
                  </a:lnTo>
                  <a:lnTo>
                    <a:pt x="133" y="137"/>
                  </a:lnTo>
                  <a:lnTo>
                    <a:pt x="89" y="95"/>
                  </a:lnTo>
                  <a:lnTo>
                    <a:pt x="83" y="91"/>
                  </a:lnTo>
                  <a:lnTo>
                    <a:pt x="80" y="85"/>
                  </a:lnTo>
                  <a:lnTo>
                    <a:pt x="80" y="70"/>
                  </a:lnTo>
                  <a:lnTo>
                    <a:pt x="83" y="71"/>
                  </a:lnTo>
                  <a:lnTo>
                    <a:pt x="86" y="62"/>
                  </a:lnTo>
                  <a:lnTo>
                    <a:pt x="94" y="65"/>
                  </a:lnTo>
                  <a:lnTo>
                    <a:pt x="135" y="123"/>
                  </a:lnTo>
                  <a:lnTo>
                    <a:pt x="113" y="95"/>
                  </a:lnTo>
                  <a:lnTo>
                    <a:pt x="105" y="83"/>
                  </a:lnTo>
                  <a:lnTo>
                    <a:pt x="94" y="71"/>
                  </a:lnTo>
                  <a:lnTo>
                    <a:pt x="94" y="65"/>
                  </a:lnTo>
                  <a:lnTo>
                    <a:pt x="91" y="53"/>
                  </a:lnTo>
                  <a:lnTo>
                    <a:pt x="97" y="54"/>
                  </a:lnTo>
                  <a:lnTo>
                    <a:pt x="119" y="112"/>
                  </a:lnTo>
                  <a:lnTo>
                    <a:pt x="94" y="50"/>
                  </a:lnTo>
                  <a:lnTo>
                    <a:pt x="94" y="45"/>
                  </a:lnTo>
                  <a:lnTo>
                    <a:pt x="97" y="48"/>
                  </a:lnTo>
                  <a:lnTo>
                    <a:pt x="97" y="36"/>
                  </a:lnTo>
                  <a:lnTo>
                    <a:pt x="102" y="40"/>
                  </a:lnTo>
                  <a:lnTo>
                    <a:pt x="102" y="33"/>
                  </a:lnTo>
                  <a:lnTo>
                    <a:pt x="111" y="37"/>
                  </a:lnTo>
                  <a:lnTo>
                    <a:pt x="122" y="51"/>
                  </a:lnTo>
                  <a:lnTo>
                    <a:pt x="135" y="60"/>
                  </a:lnTo>
                  <a:lnTo>
                    <a:pt x="161" y="74"/>
                  </a:lnTo>
                  <a:lnTo>
                    <a:pt x="175" y="86"/>
                  </a:lnTo>
                  <a:lnTo>
                    <a:pt x="135" y="60"/>
                  </a:lnTo>
                  <a:lnTo>
                    <a:pt x="124" y="53"/>
                  </a:lnTo>
                  <a:lnTo>
                    <a:pt x="113" y="43"/>
                  </a:lnTo>
                  <a:lnTo>
                    <a:pt x="111" y="36"/>
                  </a:lnTo>
                  <a:lnTo>
                    <a:pt x="105" y="24"/>
                  </a:lnTo>
                  <a:lnTo>
                    <a:pt x="108" y="25"/>
                  </a:lnTo>
                  <a:lnTo>
                    <a:pt x="113" y="24"/>
                  </a:lnTo>
                  <a:lnTo>
                    <a:pt x="111" y="18"/>
                  </a:lnTo>
                  <a:lnTo>
                    <a:pt x="116" y="24"/>
                  </a:lnTo>
                  <a:lnTo>
                    <a:pt x="122" y="29"/>
                  </a:lnTo>
                  <a:lnTo>
                    <a:pt x="135" y="35"/>
                  </a:lnTo>
                  <a:lnTo>
                    <a:pt x="156" y="40"/>
                  </a:lnTo>
                  <a:lnTo>
                    <a:pt x="195" y="54"/>
                  </a:lnTo>
                  <a:lnTo>
                    <a:pt x="130" y="33"/>
                  </a:lnTo>
                  <a:lnTo>
                    <a:pt x="122" y="27"/>
                  </a:lnTo>
                  <a:lnTo>
                    <a:pt x="119" y="25"/>
                  </a:lnTo>
                  <a:lnTo>
                    <a:pt x="119" y="10"/>
                  </a:lnTo>
                  <a:lnTo>
                    <a:pt x="124" y="15"/>
                  </a:lnTo>
                  <a:lnTo>
                    <a:pt x="133" y="22"/>
                  </a:lnTo>
                  <a:lnTo>
                    <a:pt x="150" y="33"/>
                  </a:lnTo>
                  <a:lnTo>
                    <a:pt x="172" y="45"/>
                  </a:lnTo>
                  <a:lnTo>
                    <a:pt x="178" y="50"/>
                  </a:lnTo>
                  <a:lnTo>
                    <a:pt x="130" y="22"/>
                  </a:lnTo>
                  <a:lnTo>
                    <a:pt x="124" y="12"/>
                  </a:lnTo>
                  <a:lnTo>
                    <a:pt x="127" y="5"/>
                  </a:lnTo>
                  <a:lnTo>
                    <a:pt x="114" y="1"/>
                  </a:lnTo>
                  <a:lnTo>
                    <a:pt x="110"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7" name="Freeform 52"/>
            <p:cNvSpPr>
              <a:spLocks/>
            </p:cNvSpPr>
            <p:nvPr/>
          </p:nvSpPr>
          <p:spPr bwMode="ltGray">
            <a:xfrm>
              <a:off x="921" y="3984"/>
              <a:ext cx="148" cy="160"/>
            </a:xfrm>
            <a:custGeom>
              <a:avLst/>
              <a:gdLst>
                <a:gd name="T0" fmla="*/ 34 w 148"/>
                <a:gd name="T1" fmla="*/ 159 h 160"/>
                <a:gd name="T2" fmla="*/ 5 w 148"/>
                <a:gd name="T3" fmla="*/ 91 h 160"/>
                <a:gd name="T4" fmla="*/ 2 w 148"/>
                <a:gd name="T5" fmla="*/ 88 h 160"/>
                <a:gd name="T6" fmla="*/ 0 w 148"/>
                <a:gd name="T7" fmla="*/ 82 h 160"/>
                <a:gd name="T8" fmla="*/ 0 w 148"/>
                <a:gd name="T9" fmla="*/ 76 h 160"/>
                <a:gd name="T10" fmla="*/ 0 w 148"/>
                <a:gd name="T11" fmla="*/ 71 h 160"/>
                <a:gd name="T12" fmla="*/ 0 w 148"/>
                <a:gd name="T13" fmla="*/ 64 h 160"/>
                <a:gd name="T14" fmla="*/ 4 w 148"/>
                <a:gd name="T15" fmla="*/ 54 h 160"/>
                <a:gd name="T16" fmla="*/ 20 w 148"/>
                <a:gd name="T17" fmla="*/ 17 h 160"/>
                <a:gd name="T18" fmla="*/ 24 w 148"/>
                <a:gd name="T19" fmla="*/ 14 h 160"/>
                <a:gd name="T20" fmla="*/ 31 w 148"/>
                <a:gd name="T21" fmla="*/ 8 h 160"/>
                <a:gd name="T22" fmla="*/ 39 w 148"/>
                <a:gd name="T23" fmla="*/ 3 h 160"/>
                <a:gd name="T24" fmla="*/ 51 w 148"/>
                <a:gd name="T25" fmla="*/ 0 h 160"/>
                <a:gd name="T26" fmla="*/ 61 w 148"/>
                <a:gd name="T27" fmla="*/ 0 h 160"/>
                <a:gd name="T28" fmla="*/ 69 w 148"/>
                <a:gd name="T29" fmla="*/ 2 h 160"/>
                <a:gd name="T30" fmla="*/ 79 w 148"/>
                <a:gd name="T31" fmla="*/ 5 h 160"/>
                <a:gd name="T32" fmla="*/ 92 w 148"/>
                <a:gd name="T33" fmla="*/ 11 h 160"/>
                <a:gd name="T34" fmla="*/ 106 w 148"/>
                <a:gd name="T35" fmla="*/ 19 h 160"/>
                <a:gd name="T36" fmla="*/ 114 w 148"/>
                <a:gd name="T37" fmla="*/ 24 h 160"/>
                <a:gd name="T38" fmla="*/ 120 w 148"/>
                <a:gd name="T39" fmla="*/ 31 h 160"/>
                <a:gd name="T40" fmla="*/ 123 w 148"/>
                <a:gd name="T41" fmla="*/ 35 h 160"/>
                <a:gd name="T42" fmla="*/ 136 w 148"/>
                <a:gd name="T43" fmla="*/ 55 h 160"/>
                <a:gd name="T44" fmla="*/ 136 w 148"/>
                <a:gd name="T45" fmla="*/ 57 h 160"/>
                <a:gd name="T46" fmla="*/ 139 w 148"/>
                <a:gd name="T47" fmla="*/ 65 h 160"/>
                <a:gd name="T48" fmla="*/ 141 w 148"/>
                <a:gd name="T49" fmla="*/ 71 h 160"/>
                <a:gd name="T50" fmla="*/ 147 w 148"/>
                <a:gd name="T51" fmla="*/ 101 h 160"/>
                <a:gd name="T52" fmla="*/ 138 w 148"/>
                <a:gd name="T53" fmla="*/ 83 h 160"/>
                <a:gd name="T54" fmla="*/ 131 w 148"/>
                <a:gd name="T55" fmla="*/ 70 h 160"/>
                <a:gd name="T56" fmla="*/ 123 w 148"/>
                <a:gd name="T57" fmla="*/ 57 h 160"/>
                <a:gd name="T58" fmla="*/ 113 w 148"/>
                <a:gd name="T59" fmla="*/ 43 h 160"/>
                <a:gd name="T60" fmla="*/ 78 w 148"/>
                <a:gd name="T61" fmla="*/ 12 h 160"/>
                <a:gd name="T62" fmla="*/ 69 w 148"/>
                <a:gd name="T63" fmla="*/ 8 h 160"/>
                <a:gd name="T64" fmla="*/ 61 w 148"/>
                <a:gd name="T65" fmla="*/ 6 h 160"/>
                <a:gd name="T66" fmla="*/ 54 w 148"/>
                <a:gd name="T67" fmla="*/ 6 h 160"/>
                <a:gd name="T68" fmla="*/ 48 w 148"/>
                <a:gd name="T69" fmla="*/ 10 h 160"/>
                <a:gd name="T70" fmla="*/ 38 w 148"/>
                <a:gd name="T71" fmla="*/ 21 h 160"/>
                <a:gd name="T72" fmla="*/ 28 w 148"/>
                <a:gd name="T73" fmla="*/ 57 h 160"/>
                <a:gd name="T74" fmla="*/ 18 w 148"/>
                <a:gd name="T75" fmla="*/ 82 h 160"/>
                <a:gd name="T76" fmla="*/ 17 w 148"/>
                <a:gd name="T77" fmla="*/ 88 h 160"/>
                <a:gd name="T78" fmla="*/ 18 w 148"/>
                <a:gd name="T79" fmla="*/ 94 h 160"/>
                <a:gd name="T80" fmla="*/ 19 w 148"/>
                <a:gd name="T81" fmla="*/ 100 h 160"/>
                <a:gd name="T82" fmla="*/ 27 w 148"/>
                <a:gd name="T83" fmla="*/ 112 h 160"/>
                <a:gd name="T84" fmla="*/ 22 w 148"/>
                <a:gd name="T85" fmla="*/ 101 h 160"/>
                <a:gd name="T86" fmla="*/ 32 w 148"/>
                <a:gd name="T87" fmla="*/ 125 h 160"/>
                <a:gd name="T88" fmla="*/ 38 w 148"/>
                <a:gd name="T89" fmla="*/ 137 h 160"/>
                <a:gd name="T90" fmla="*/ 39 w 148"/>
                <a:gd name="T91" fmla="*/ 147 h 160"/>
                <a:gd name="T92" fmla="*/ 35 w 148"/>
                <a:gd name="T93" fmla="*/ 156 h 160"/>
                <a:gd name="T94" fmla="*/ 34 w 148"/>
                <a:gd name="T95" fmla="*/ 1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8" h="160">
                  <a:moveTo>
                    <a:pt x="34" y="159"/>
                  </a:moveTo>
                  <a:lnTo>
                    <a:pt x="5" y="91"/>
                  </a:lnTo>
                  <a:lnTo>
                    <a:pt x="2" y="88"/>
                  </a:lnTo>
                  <a:lnTo>
                    <a:pt x="0" y="82"/>
                  </a:lnTo>
                  <a:lnTo>
                    <a:pt x="0" y="76"/>
                  </a:lnTo>
                  <a:lnTo>
                    <a:pt x="0" y="71"/>
                  </a:lnTo>
                  <a:lnTo>
                    <a:pt x="0" y="64"/>
                  </a:lnTo>
                  <a:lnTo>
                    <a:pt x="4" y="54"/>
                  </a:lnTo>
                  <a:lnTo>
                    <a:pt x="20" y="17"/>
                  </a:lnTo>
                  <a:lnTo>
                    <a:pt x="24" y="14"/>
                  </a:lnTo>
                  <a:lnTo>
                    <a:pt x="31" y="8"/>
                  </a:lnTo>
                  <a:lnTo>
                    <a:pt x="39" y="3"/>
                  </a:lnTo>
                  <a:lnTo>
                    <a:pt x="51" y="0"/>
                  </a:lnTo>
                  <a:lnTo>
                    <a:pt x="61" y="0"/>
                  </a:lnTo>
                  <a:lnTo>
                    <a:pt x="69" y="2"/>
                  </a:lnTo>
                  <a:lnTo>
                    <a:pt x="79" y="5"/>
                  </a:lnTo>
                  <a:lnTo>
                    <a:pt x="92" y="11"/>
                  </a:lnTo>
                  <a:lnTo>
                    <a:pt x="106" y="19"/>
                  </a:lnTo>
                  <a:lnTo>
                    <a:pt x="114" y="24"/>
                  </a:lnTo>
                  <a:lnTo>
                    <a:pt x="120" y="31"/>
                  </a:lnTo>
                  <a:lnTo>
                    <a:pt x="123" y="35"/>
                  </a:lnTo>
                  <a:lnTo>
                    <a:pt x="136" y="55"/>
                  </a:lnTo>
                  <a:lnTo>
                    <a:pt x="136" y="57"/>
                  </a:lnTo>
                  <a:lnTo>
                    <a:pt x="139" y="65"/>
                  </a:lnTo>
                  <a:lnTo>
                    <a:pt x="141" y="71"/>
                  </a:lnTo>
                  <a:lnTo>
                    <a:pt x="147" y="101"/>
                  </a:lnTo>
                  <a:lnTo>
                    <a:pt x="138" y="83"/>
                  </a:lnTo>
                  <a:lnTo>
                    <a:pt x="131" y="70"/>
                  </a:lnTo>
                  <a:lnTo>
                    <a:pt x="123" y="57"/>
                  </a:lnTo>
                  <a:lnTo>
                    <a:pt x="113" y="43"/>
                  </a:lnTo>
                  <a:lnTo>
                    <a:pt x="78" y="12"/>
                  </a:lnTo>
                  <a:lnTo>
                    <a:pt x="69" y="8"/>
                  </a:lnTo>
                  <a:lnTo>
                    <a:pt x="61" y="6"/>
                  </a:lnTo>
                  <a:lnTo>
                    <a:pt x="54" y="6"/>
                  </a:lnTo>
                  <a:lnTo>
                    <a:pt x="48" y="10"/>
                  </a:lnTo>
                  <a:lnTo>
                    <a:pt x="38" y="21"/>
                  </a:lnTo>
                  <a:lnTo>
                    <a:pt x="28" y="57"/>
                  </a:lnTo>
                  <a:lnTo>
                    <a:pt x="18" y="82"/>
                  </a:lnTo>
                  <a:lnTo>
                    <a:pt x="17" y="88"/>
                  </a:lnTo>
                  <a:lnTo>
                    <a:pt x="18" y="94"/>
                  </a:lnTo>
                  <a:lnTo>
                    <a:pt x="19" y="100"/>
                  </a:lnTo>
                  <a:lnTo>
                    <a:pt x="27" y="112"/>
                  </a:lnTo>
                  <a:lnTo>
                    <a:pt x="22" y="101"/>
                  </a:lnTo>
                  <a:lnTo>
                    <a:pt x="32" y="125"/>
                  </a:lnTo>
                  <a:lnTo>
                    <a:pt x="38" y="137"/>
                  </a:lnTo>
                  <a:lnTo>
                    <a:pt x="39" y="147"/>
                  </a:lnTo>
                  <a:lnTo>
                    <a:pt x="35" y="156"/>
                  </a:lnTo>
                  <a:lnTo>
                    <a:pt x="34" y="15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8" name="Freeform 53"/>
            <p:cNvSpPr>
              <a:spLocks/>
            </p:cNvSpPr>
            <p:nvPr/>
          </p:nvSpPr>
          <p:spPr bwMode="ltGray">
            <a:xfrm>
              <a:off x="844" y="3928"/>
              <a:ext cx="164" cy="152"/>
            </a:xfrm>
            <a:custGeom>
              <a:avLst/>
              <a:gdLst>
                <a:gd name="T0" fmla="*/ 160 w 164"/>
                <a:gd name="T1" fmla="*/ 23 h 152"/>
                <a:gd name="T2" fmla="*/ 149 w 164"/>
                <a:gd name="T3" fmla="*/ 13 h 152"/>
                <a:gd name="T4" fmla="*/ 143 w 164"/>
                <a:gd name="T5" fmla="*/ 9 h 152"/>
                <a:gd name="T6" fmla="*/ 131 w 164"/>
                <a:gd name="T7" fmla="*/ 6 h 152"/>
                <a:gd name="T8" fmla="*/ 120 w 164"/>
                <a:gd name="T9" fmla="*/ 3 h 152"/>
                <a:gd name="T10" fmla="*/ 105 w 164"/>
                <a:gd name="T11" fmla="*/ 0 h 152"/>
                <a:gd name="T12" fmla="*/ 92 w 164"/>
                <a:gd name="T13" fmla="*/ 0 h 152"/>
                <a:gd name="T14" fmla="*/ 80 w 164"/>
                <a:gd name="T15" fmla="*/ 1 h 152"/>
                <a:gd name="T16" fmla="*/ 66 w 164"/>
                <a:gd name="T17" fmla="*/ 2 h 152"/>
                <a:gd name="T18" fmla="*/ 51 w 164"/>
                <a:gd name="T19" fmla="*/ 5 h 152"/>
                <a:gd name="T20" fmla="*/ 42 w 164"/>
                <a:gd name="T21" fmla="*/ 10 h 152"/>
                <a:gd name="T22" fmla="*/ 32 w 164"/>
                <a:gd name="T23" fmla="*/ 19 h 152"/>
                <a:gd name="T24" fmla="*/ 22 w 164"/>
                <a:gd name="T25" fmla="*/ 25 h 152"/>
                <a:gd name="T26" fmla="*/ 15 w 164"/>
                <a:gd name="T27" fmla="*/ 32 h 152"/>
                <a:gd name="T28" fmla="*/ 5 w 164"/>
                <a:gd name="T29" fmla="*/ 41 h 152"/>
                <a:gd name="T30" fmla="*/ 0 w 164"/>
                <a:gd name="T31" fmla="*/ 58 h 152"/>
                <a:gd name="T32" fmla="*/ 2 w 164"/>
                <a:gd name="T33" fmla="*/ 72 h 152"/>
                <a:gd name="T34" fmla="*/ 9 w 164"/>
                <a:gd name="T35" fmla="*/ 92 h 152"/>
                <a:gd name="T36" fmla="*/ 22 w 164"/>
                <a:gd name="T37" fmla="*/ 109 h 152"/>
                <a:gd name="T38" fmla="*/ 51 w 164"/>
                <a:gd name="T39" fmla="*/ 151 h 152"/>
                <a:gd name="T40" fmla="*/ 40 w 164"/>
                <a:gd name="T41" fmla="*/ 107 h 152"/>
                <a:gd name="T42" fmla="*/ 34 w 164"/>
                <a:gd name="T43" fmla="*/ 91 h 152"/>
                <a:gd name="T44" fmla="*/ 30 w 164"/>
                <a:gd name="T45" fmla="*/ 78 h 152"/>
                <a:gd name="T46" fmla="*/ 28 w 164"/>
                <a:gd name="T47" fmla="*/ 63 h 152"/>
                <a:gd name="T48" fmla="*/ 32 w 164"/>
                <a:gd name="T49" fmla="*/ 48 h 152"/>
                <a:gd name="T50" fmla="*/ 36 w 164"/>
                <a:gd name="T51" fmla="*/ 35 h 152"/>
                <a:gd name="T52" fmla="*/ 44 w 164"/>
                <a:gd name="T53" fmla="*/ 20 h 152"/>
                <a:gd name="T54" fmla="*/ 56 w 164"/>
                <a:gd name="T55" fmla="*/ 13 h 152"/>
                <a:gd name="T56" fmla="*/ 71 w 164"/>
                <a:gd name="T57" fmla="*/ 10 h 152"/>
                <a:gd name="T58" fmla="*/ 111 w 164"/>
                <a:gd name="T59" fmla="*/ 9 h 152"/>
                <a:gd name="T60" fmla="*/ 136 w 164"/>
                <a:gd name="T61" fmla="*/ 14 h 152"/>
                <a:gd name="T62" fmla="*/ 163 w 164"/>
                <a:gd name="T63" fmla="*/ 25 h 152"/>
                <a:gd name="T64" fmla="*/ 160 w 164"/>
                <a:gd name="T65" fmla="*/ 2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4" h="152">
                  <a:moveTo>
                    <a:pt x="160" y="23"/>
                  </a:moveTo>
                  <a:lnTo>
                    <a:pt x="149" y="13"/>
                  </a:lnTo>
                  <a:lnTo>
                    <a:pt x="143" y="9"/>
                  </a:lnTo>
                  <a:lnTo>
                    <a:pt x="131" y="6"/>
                  </a:lnTo>
                  <a:lnTo>
                    <a:pt x="120" y="3"/>
                  </a:lnTo>
                  <a:lnTo>
                    <a:pt x="105" y="0"/>
                  </a:lnTo>
                  <a:lnTo>
                    <a:pt x="92" y="0"/>
                  </a:lnTo>
                  <a:lnTo>
                    <a:pt x="80" y="1"/>
                  </a:lnTo>
                  <a:lnTo>
                    <a:pt x="66" y="2"/>
                  </a:lnTo>
                  <a:lnTo>
                    <a:pt x="51" y="5"/>
                  </a:lnTo>
                  <a:lnTo>
                    <a:pt x="42" y="10"/>
                  </a:lnTo>
                  <a:lnTo>
                    <a:pt x="32" y="19"/>
                  </a:lnTo>
                  <a:lnTo>
                    <a:pt x="22" y="25"/>
                  </a:lnTo>
                  <a:lnTo>
                    <a:pt x="15" y="32"/>
                  </a:lnTo>
                  <a:lnTo>
                    <a:pt x="5" y="41"/>
                  </a:lnTo>
                  <a:lnTo>
                    <a:pt x="0" y="58"/>
                  </a:lnTo>
                  <a:lnTo>
                    <a:pt x="2" y="72"/>
                  </a:lnTo>
                  <a:lnTo>
                    <a:pt x="9" y="92"/>
                  </a:lnTo>
                  <a:lnTo>
                    <a:pt x="22" y="109"/>
                  </a:lnTo>
                  <a:lnTo>
                    <a:pt x="51" y="151"/>
                  </a:lnTo>
                  <a:lnTo>
                    <a:pt x="40" y="107"/>
                  </a:lnTo>
                  <a:lnTo>
                    <a:pt x="34" y="91"/>
                  </a:lnTo>
                  <a:lnTo>
                    <a:pt x="30" y="78"/>
                  </a:lnTo>
                  <a:lnTo>
                    <a:pt x="28" y="63"/>
                  </a:lnTo>
                  <a:lnTo>
                    <a:pt x="32" y="48"/>
                  </a:lnTo>
                  <a:lnTo>
                    <a:pt x="36" y="35"/>
                  </a:lnTo>
                  <a:lnTo>
                    <a:pt x="44" y="20"/>
                  </a:lnTo>
                  <a:lnTo>
                    <a:pt x="56" y="13"/>
                  </a:lnTo>
                  <a:lnTo>
                    <a:pt x="71" y="10"/>
                  </a:lnTo>
                  <a:lnTo>
                    <a:pt x="111" y="9"/>
                  </a:lnTo>
                  <a:lnTo>
                    <a:pt x="136" y="14"/>
                  </a:lnTo>
                  <a:lnTo>
                    <a:pt x="163" y="25"/>
                  </a:lnTo>
                  <a:lnTo>
                    <a:pt x="160" y="2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9" name="Freeform 54"/>
            <p:cNvSpPr>
              <a:spLocks/>
            </p:cNvSpPr>
            <p:nvPr/>
          </p:nvSpPr>
          <p:spPr bwMode="ltGray">
            <a:xfrm>
              <a:off x="961" y="3819"/>
              <a:ext cx="170" cy="148"/>
            </a:xfrm>
            <a:custGeom>
              <a:avLst/>
              <a:gdLst>
                <a:gd name="T0" fmla="*/ 49 w 170"/>
                <a:gd name="T1" fmla="*/ 147 h 148"/>
                <a:gd name="T2" fmla="*/ 37 w 170"/>
                <a:gd name="T3" fmla="*/ 121 h 148"/>
                <a:gd name="T4" fmla="*/ 32 w 170"/>
                <a:gd name="T5" fmla="*/ 111 h 148"/>
                <a:gd name="T6" fmla="*/ 20 w 170"/>
                <a:gd name="T7" fmla="*/ 97 h 148"/>
                <a:gd name="T8" fmla="*/ 8 w 170"/>
                <a:gd name="T9" fmla="*/ 85 h 148"/>
                <a:gd name="T10" fmla="*/ 1 w 170"/>
                <a:gd name="T11" fmla="*/ 77 h 148"/>
                <a:gd name="T12" fmla="*/ 0 w 170"/>
                <a:gd name="T13" fmla="*/ 69 h 148"/>
                <a:gd name="T14" fmla="*/ 2 w 170"/>
                <a:gd name="T15" fmla="*/ 58 h 148"/>
                <a:gd name="T16" fmla="*/ 5 w 170"/>
                <a:gd name="T17" fmla="*/ 48 h 148"/>
                <a:gd name="T18" fmla="*/ 24 w 170"/>
                <a:gd name="T19" fmla="*/ 20 h 148"/>
                <a:gd name="T20" fmla="*/ 32 w 170"/>
                <a:gd name="T21" fmla="*/ 13 h 148"/>
                <a:gd name="T22" fmla="*/ 48 w 170"/>
                <a:gd name="T23" fmla="*/ 6 h 148"/>
                <a:gd name="T24" fmla="*/ 61 w 170"/>
                <a:gd name="T25" fmla="*/ 1 h 148"/>
                <a:gd name="T26" fmla="*/ 78 w 170"/>
                <a:gd name="T27" fmla="*/ 0 h 148"/>
                <a:gd name="T28" fmla="*/ 92 w 170"/>
                <a:gd name="T29" fmla="*/ 2 h 148"/>
                <a:gd name="T30" fmla="*/ 109 w 170"/>
                <a:gd name="T31" fmla="*/ 6 h 148"/>
                <a:gd name="T32" fmla="*/ 126 w 170"/>
                <a:gd name="T33" fmla="*/ 15 h 148"/>
                <a:gd name="T34" fmla="*/ 132 w 170"/>
                <a:gd name="T35" fmla="*/ 21 h 148"/>
                <a:gd name="T36" fmla="*/ 143 w 170"/>
                <a:gd name="T37" fmla="*/ 29 h 148"/>
                <a:gd name="T38" fmla="*/ 152 w 170"/>
                <a:gd name="T39" fmla="*/ 37 h 148"/>
                <a:gd name="T40" fmla="*/ 167 w 170"/>
                <a:gd name="T41" fmla="*/ 76 h 148"/>
                <a:gd name="T42" fmla="*/ 169 w 170"/>
                <a:gd name="T43" fmla="*/ 83 h 148"/>
                <a:gd name="T44" fmla="*/ 166 w 170"/>
                <a:gd name="T45" fmla="*/ 96 h 148"/>
                <a:gd name="T46" fmla="*/ 156 w 170"/>
                <a:gd name="T47" fmla="*/ 132 h 148"/>
                <a:gd name="T48" fmla="*/ 157 w 170"/>
                <a:gd name="T49" fmla="*/ 96 h 148"/>
                <a:gd name="T50" fmla="*/ 152 w 170"/>
                <a:gd name="T51" fmla="*/ 81 h 148"/>
                <a:gd name="T52" fmla="*/ 148 w 170"/>
                <a:gd name="T53" fmla="*/ 72 h 148"/>
                <a:gd name="T54" fmla="*/ 142 w 170"/>
                <a:gd name="T55" fmla="*/ 58 h 148"/>
                <a:gd name="T56" fmla="*/ 134 w 170"/>
                <a:gd name="T57" fmla="*/ 46 h 148"/>
                <a:gd name="T58" fmla="*/ 124 w 170"/>
                <a:gd name="T59" fmla="*/ 34 h 148"/>
                <a:gd name="T60" fmla="*/ 112 w 170"/>
                <a:gd name="T61" fmla="*/ 22 h 148"/>
                <a:gd name="T62" fmla="*/ 102 w 170"/>
                <a:gd name="T63" fmla="*/ 12 h 148"/>
                <a:gd name="T64" fmla="*/ 92 w 170"/>
                <a:gd name="T65" fmla="*/ 6 h 148"/>
                <a:gd name="T66" fmla="*/ 80 w 170"/>
                <a:gd name="T67" fmla="*/ 4 h 148"/>
                <a:gd name="T68" fmla="*/ 68 w 170"/>
                <a:gd name="T69" fmla="*/ 6 h 148"/>
                <a:gd name="T70" fmla="*/ 59 w 170"/>
                <a:gd name="T71" fmla="*/ 11 h 148"/>
                <a:gd name="T72" fmla="*/ 54 w 170"/>
                <a:gd name="T73" fmla="*/ 21 h 148"/>
                <a:gd name="T74" fmla="*/ 54 w 170"/>
                <a:gd name="T75" fmla="*/ 28 h 148"/>
                <a:gd name="T76" fmla="*/ 50 w 170"/>
                <a:gd name="T77" fmla="*/ 42 h 148"/>
                <a:gd name="T78" fmla="*/ 45 w 170"/>
                <a:gd name="T79" fmla="*/ 50 h 148"/>
                <a:gd name="T80" fmla="*/ 34 w 170"/>
                <a:gd name="T81" fmla="*/ 63 h 148"/>
                <a:gd name="T82" fmla="*/ 32 w 170"/>
                <a:gd name="T83" fmla="*/ 69 h 148"/>
                <a:gd name="T84" fmla="*/ 30 w 170"/>
                <a:gd name="T85" fmla="*/ 77 h 148"/>
                <a:gd name="T86" fmla="*/ 30 w 170"/>
                <a:gd name="T87" fmla="*/ 86 h 148"/>
                <a:gd name="T88" fmla="*/ 50 w 170"/>
                <a:gd name="T89" fmla="*/ 119 h 148"/>
                <a:gd name="T90" fmla="*/ 49 w 170"/>
                <a:gd name="T91" fmla="*/ 147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0" h="148">
                  <a:moveTo>
                    <a:pt x="49" y="147"/>
                  </a:moveTo>
                  <a:lnTo>
                    <a:pt x="37" y="121"/>
                  </a:lnTo>
                  <a:lnTo>
                    <a:pt x="32" y="111"/>
                  </a:lnTo>
                  <a:lnTo>
                    <a:pt x="20" y="97"/>
                  </a:lnTo>
                  <a:lnTo>
                    <a:pt x="8" y="85"/>
                  </a:lnTo>
                  <a:lnTo>
                    <a:pt x="1" y="77"/>
                  </a:lnTo>
                  <a:lnTo>
                    <a:pt x="0" y="69"/>
                  </a:lnTo>
                  <a:lnTo>
                    <a:pt x="2" y="58"/>
                  </a:lnTo>
                  <a:lnTo>
                    <a:pt x="5" y="48"/>
                  </a:lnTo>
                  <a:lnTo>
                    <a:pt x="24" y="20"/>
                  </a:lnTo>
                  <a:lnTo>
                    <a:pt x="32" y="13"/>
                  </a:lnTo>
                  <a:lnTo>
                    <a:pt x="48" y="6"/>
                  </a:lnTo>
                  <a:lnTo>
                    <a:pt x="61" y="1"/>
                  </a:lnTo>
                  <a:lnTo>
                    <a:pt x="78" y="0"/>
                  </a:lnTo>
                  <a:lnTo>
                    <a:pt x="92" y="2"/>
                  </a:lnTo>
                  <a:lnTo>
                    <a:pt x="109" y="6"/>
                  </a:lnTo>
                  <a:lnTo>
                    <a:pt x="126" y="15"/>
                  </a:lnTo>
                  <a:lnTo>
                    <a:pt x="132" y="21"/>
                  </a:lnTo>
                  <a:lnTo>
                    <a:pt x="143" y="29"/>
                  </a:lnTo>
                  <a:lnTo>
                    <a:pt x="152" y="37"/>
                  </a:lnTo>
                  <a:lnTo>
                    <a:pt x="167" y="76"/>
                  </a:lnTo>
                  <a:lnTo>
                    <a:pt x="169" y="83"/>
                  </a:lnTo>
                  <a:lnTo>
                    <a:pt x="166" y="96"/>
                  </a:lnTo>
                  <a:lnTo>
                    <a:pt x="156" y="132"/>
                  </a:lnTo>
                  <a:lnTo>
                    <a:pt x="157" y="96"/>
                  </a:lnTo>
                  <a:lnTo>
                    <a:pt x="152" y="81"/>
                  </a:lnTo>
                  <a:lnTo>
                    <a:pt x="148" y="72"/>
                  </a:lnTo>
                  <a:lnTo>
                    <a:pt x="142" y="58"/>
                  </a:lnTo>
                  <a:lnTo>
                    <a:pt x="134" y="46"/>
                  </a:lnTo>
                  <a:lnTo>
                    <a:pt x="124" y="34"/>
                  </a:lnTo>
                  <a:lnTo>
                    <a:pt x="112" y="22"/>
                  </a:lnTo>
                  <a:lnTo>
                    <a:pt x="102" y="12"/>
                  </a:lnTo>
                  <a:lnTo>
                    <a:pt x="92" y="6"/>
                  </a:lnTo>
                  <a:lnTo>
                    <a:pt x="80" y="4"/>
                  </a:lnTo>
                  <a:lnTo>
                    <a:pt x="68" y="6"/>
                  </a:lnTo>
                  <a:lnTo>
                    <a:pt x="59" y="11"/>
                  </a:lnTo>
                  <a:lnTo>
                    <a:pt x="54" y="21"/>
                  </a:lnTo>
                  <a:lnTo>
                    <a:pt x="54" y="28"/>
                  </a:lnTo>
                  <a:lnTo>
                    <a:pt x="50" y="42"/>
                  </a:lnTo>
                  <a:lnTo>
                    <a:pt x="45" y="50"/>
                  </a:lnTo>
                  <a:lnTo>
                    <a:pt x="34" y="63"/>
                  </a:lnTo>
                  <a:lnTo>
                    <a:pt x="32" y="69"/>
                  </a:lnTo>
                  <a:lnTo>
                    <a:pt x="30" y="77"/>
                  </a:lnTo>
                  <a:lnTo>
                    <a:pt x="30" y="86"/>
                  </a:lnTo>
                  <a:lnTo>
                    <a:pt x="50" y="119"/>
                  </a:lnTo>
                  <a:lnTo>
                    <a:pt x="49" y="1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70" name="Freeform 55"/>
            <p:cNvSpPr>
              <a:spLocks/>
            </p:cNvSpPr>
            <p:nvPr/>
          </p:nvSpPr>
          <p:spPr bwMode="ltGray">
            <a:xfrm>
              <a:off x="1052" y="3670"/>
              <a:ext cx="225" cy="215"/>
            </a:xfrm>
            <a:custGeom>
              <a:avLst/>
              <a:gdLst>
                <a:gd name="T0" fmla="*/ 210 w 225"/>
                <a:gd name="T1" fmla="*/ 5 h 215"/>
                <a:gd name="T2" fmla="*/ 209 w 225"/>
                <a:gd name="T3" fmla="*/ 0 h 215"/>
                <a:gd name="T4" fmla="*/ 193 w 225"/>
                <a:gd name="T5" fmla="*/ 2 h 215"/>
                <a:gd name="T6" fmla="*/ 184 w 225"/>
                <a:gd name="T7" fmla="*/ 7 h 215"/>
                <a:gd name="T8" fmla="*/ 5 w 225"/>
                <a:gd name="T9" fmla="*/ 46 h 215"/>
                <a:gd name="T10" fmla="*/ 164 w 225"/>
                <a:gd name="T11" fmla="*/ 18 h 215"/>
                <a:gd name="T12" fmla="*/ 166 w 225"/>
                <a:gd name="T13" fmla="*/ 24 h 215"/>
                <a:gd name="T14" fmla="*/ 89 w 225"/>
                <a:gd name="T15" fmla="*/ 57 h 215"/>
                <a:gd name="T16" fmla="*/ 185 w 225"/>
                <a:gd name="T17" fmla="*/ 31 h 215"/>
                <a:gd name="T18" fmla="*/ 172 w 225"/>
                <a:gd name="T19" fmla="*/ 42 h 215"/>
                <a:gd name="T20" fmla="*/ 142 w 225"/>
                <a:gd name="T21" fmla="*/ 60 h 215"/>
                <a:gd name="T22" fmla="*/ 49 w 225"/>
                <a:gd name="T23" fmla="*/ 109 h 215"/>
                <a:gd name="T24" fmla="*/ 52 w 225"/>
                <a:gd name="T25" fmla="*/ 105 h 215"/>
                <a:gd name="T26" fmla="*/ 113 w 225"/>
                <a:gd name="T27" fmla="*/ 75 h 215"/>
                <a:gd name="T28" fmla="*/ 161 w 225"/>
                <a:gd name="T29" fmla="*/ 51 h 215"/>
                <a:gd name="T30" fmla="*/ 184 w 225"/>
                <a:gd name="T31" fmla="*/ 40 h 215"/>
                <a:gd name="T32" fmla="*/ 188 w 225"/>
                <a:gd name="T33" fmla="*/ 44 h 215"/>
                <a:gd name="T34" fmla="*/ 161 w 225"/>
                <a:gd name="T35" fmla="*/ 59 h 215"/>
                <a:gd name="T36" fmla="*/ 124 w 225"/>
                <a:gd name="T37" fmla="*/ 79 h 215"/>
                <a:gd name="T38" fmla="*/ 172 w 225"/>
                <a:gd name="T39" fmla="*/ 51 h 215"/>
                <a:gd name="T40" fmla="*/ 188 w 225"/>
                <a:gd name="T41" fmla="*/ 44 h 215"/>
                <a:gd name="T42" fmla="*/ 190 w 225"/>
                <a:gd name="T43" fmla="*/ 52 h 215"/>
                <a:gd name="T44" fmla="*/ 172 w 225"/>
                <a:gd name="T45" fmla="*/ 66 h 215"/>
                <a:gd name="T46" fmla="*/ 124 w 225"/>
                <a:gd name="T47" fmla="*/ 85 h 215"/>
                <a:gd name="T48" fmla="*/ 82 w 225"/>
                <a:gd name="T49" fmla="*/ 102 h 215"/>
                <a:gd name="T50" fmla="*/ 131 w 225"/>
                <a:gd name="T51" fmla="*/ 84 h 215"/>
                <a:gd name="T52" fmla="*/ 180 w 225"/>
                <a:gd name="T53" fmla="*/ 64 h 215"/>
                <a:gd name="T54" fmla="*/ 178 w 225"/>
                <a:gd name="T55" fmla="*/ 71 h 215"/>
                <a:gd name="T56" fmla="*/ 180 w 225"/>
                <a:gd name="T57" fmla="*/ 83 h 215"/>
                <a:gd name="T58" fmla="*/ 172 w 225"/>
                <a:gd name="T59" fmla="*/ 89 h 215"/>
                <a:gd name="T60" fmla="*/ 132 w 225"/>
                <a:gd name="T61" fmla="*/ 105 h 215"/>
                <a:gd name="T62" fmla="*/ 56 w 225"/>
                <a:gd name="T63" fmla="*/ 133 h 215"/>
                <a:gd name="T64" fmla="*/ 67 w 225"/>
                <a:gd name="T65" fmla="*/ 127 h 215"/>
                <a:gd name="T66" fmla="*/ 161 w 225"/>
                <a:gd name="T67" fmla="*/ 94 h 215"/>
                <a:gd name="T68" fmla="*/ 191 w 225"/>
                <a:gd name="T69" fmla="*/ 80 h 215"/>
                <a:gd name="T70" fmla="*/ 115 w 225"/>
                <a:gd name="T71" fmla="*/ 122 h 215"/>
                <a:gd name="T72" fmla="*/ 190 w 225"/>
                <a:gd name="T73" fmla="*/ 92 h 215"/>
                <a:gd name="T74" fmla="*/ 188 w 225"/>
                <a:gd name="T75" fmla="*/ 105 h 215"/>
                <a:gd name="T76" fmla="*/ 150 w 225"/>
                <a:gd name="T77" fmla="*/ 133 h 215"/>
                <a:gd name="T78" fmla="*/ 86 w 225"/>
                <a:gd name="T79" fmla="*/ 154 h 215"/>
                <a:gd name="T80" fmla="*/ 26 w 225"/>
                <a:gd name="T81" fmla="*/ 172 h 215"/>
                <a:gd name="T82" fmla="*/ 117 w 225"/>
                <a:gd name="T83" fmla="*/ 146 h 215"/>
                <a:gd name="T84" fmla="*/ 153 w 225"/>
                <a:gd name="T85" fmla="*/ 131 h 215"/>
                <a:gd name="T86" fmla="*/ 188 w 225"/>
                <a:gd name="T87" fmla="*/ 109 h 215"/>
                <a:gd name="T88" fmla="*/ 184 w 225"/>
                <a:gd name="T89" fmla="*/ 119 h 215"/>
                <a:gd name="T90" fmla="*/ 182 w 225"/>
                <a:gd name="T91" fmla="*/ 129 h 215"/>
                <a:gd name="T92" fmla="*/ 184 w 225"/>
                <a:gd name="T93" fmla="*/ 138 h 215"/>
                <a:gd name="T94" fmla="*/ 150 w 225"/>
                <a:gd name="T95" fmla="*/ 157 h 215"/>
                <a:gd name="T96" fmla="*/ 88 w 225"/>
                <a:gd name="T97" fmla="*/ 174 h 215"/>
                <a:gd name="T98" fmla="*/ 92 w 225"/>
                <a:gd name="T99" fmla="*/ 173 h 215"/>
                <a:gd name="T100" fmla="*/ 169 w 225"/>
                <a:gd name="T101" fmla="*/ 150 h 215"/>
                <a:gd name="T102" fmla="*/ 165 w 225"/>
                <a:gd name="T103" fmla="*/ 156 h 215"/>
                <a:gd name="T104" fmla="*/ 169 w 225"/>
                <a:gd name="T105" fmla="*/ 159 h 215"/>
                <a:gd name="T106" fmla="*/ 172 w 225"/>
                <a:gd name="T107" fmla="*/ 165 h 215"/>
                <a:gd name="T108" fmla="*/ 135 w 225"/>
                <a:gd name="T109" fmla="*/ 181 h 215"/>
                <a:gd name="T110" fmla="*/ 93 w 225"/>
                <a:gd name="T111" fmla="*/ 185 h 215"/>
                <a:gd name="T112" fmla="*/ 169 w 225"/>
                <a:gd name="T113" fmla="*/ 170 h 215"/>
                <a:gd name="T114" fmla="*/ 165 w 225"/>
                <a:gd name="T115" fmla="*/ 178 h 215"/>
                <a:gd name="T116" fmla="*/ 170 w 225"/>
                <a:gd name="T117" fmla="*/ 184 h 215"/>
                <a:gd name="T118" fmla="*/ 82 w 225"/>
                <a:gd name="T119" fmla="*/ 214 h 215"/>
                <a:gd name="T120" fmla="*/ 166 w 225"/>
                <a:gd name="T121" fmla="*/ 191 h 215"/>
                <a:gd name="T122" fmla="*/ 183 w 225"/>
                <a:gd name="T123" fmla="*/ 182 h 215"/>
                <a:gd name="T124" fmla="*/ 194 w 225"/>
                <a:gd name="T125" fmla="*/ 17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5" h="215">
                  <a:moveTo>
                    <a:pt x="207" y="16"/>
                  </a:moveTo>
                  <a:lnTo>
                    <a:pt x="210" y="5"/>
                  </a:lnTo>
                  <a:lnTo>
                    <a:pt x="224" y="4"/>
                  </a:lnTo>
                  <a:lnTo>
                    <a:pt x="209" y="0"/>
                  </a:lnTo>
                  <a:lnTo>
                    <a:pt x="203" y="0"/>
                  </a:lnTo>
                  <a:lnTo>
                    <a:pt x="193" y="2"/>
                  </a:lnTo>
                  <a:lnTo>
                    <a:pt x="193" y="5"/>
                  </a:lnTo>
                  <a:lnTo>
                    <a:pt x="184" y="7"/>
                  </a:lnTo>
                  <a:lnTo>
                    <a:pt x="109" y="37"/>
                  </a:lnTo>
                  <a:lnTo>
                    <a:pt x="5" y="46"/>
                  </a:lnTo>
                  <a:lnTo>
                    <a:pt x="107" y="37"/>
                  </a:lnTo>
                  <a:lnTo>
                    <a:pt x="164" y="18"/>
                  </a:lnTo>
                  <a:lnTo>
                    <a:pt x="184" y="16"/>
                  </a:lnTo>
                  <a:lnTo>
                    <a:pt x="166" y="24"/>
                  </a:lnTo>
                  <a:lnTo>
                    <a:pt x="184" y="24"/>
                  </a:lnTo>
                  <a:lnTo>
                    <a:pt x="89" y="57"/>
                  </a:lnTo>
                  <a:lnTo>
                    <a:pt x="153" y="37"/>
                  </a:lnTo>
                  <a:lnTo>
                    <a:pt x="185" y="31"/>
                  </a:lnTo>
                  <a:lnTo>
                    <a:pt x="184" y="35"/>
                  </a:lnTo>
                  <a:lnTo>
                    <a:pt x="172" y="42"/>
                  </a:lnTo>
                  <a:lnTo>
                    <a:pt x="164" y="48"/>
                  </a:lnTo>
                  <a:lnTo>
                    <a:pt x="142" y="60"/>
                  </a:lnTo>
                  <a:lnTo>
                    <a:pt x="101" y="83"/>
                  </a:lnTo>
                  <a:lnTo>
                    <a:pt x="49" y="109"/>
                  </a:lnTo>
                  <a:lnTo>
                    <a:pt x="7" y="127"/>
                  </a:lnTo>
                  <a:lnTo>
                    <a:pt x="52" y="105"/>
                  </a:lnTo>
                  <a:lnTo>
                    <a:pt x="79" y="92"/>
                  </a:lnTo>
                  <a:lnTo>
                    <a:pt x="113" y="75"/>
                  </a:lnTo>
                  <a:lnTo>
                    <a:pt x="131" y="64"/>
                  </a:lnTo>
                  <a:lnTo>
                    <a:pt x="161" y="51"/>
                  </a:lnTo>
                  <a:lnTo>
                    <a:pt x="172" y="46"/>
                  </a:lnTo>
                  <a:lnTo>
                    <a:pt x="184" y="40"/>
                  </a:lnTo>
                  <a:lnTo>
                    <a:pt x="177" y="40"/>
                  </a:lnTo>
                  <a:lnTo>
                    <a:pt x="188" y="44"/>
                  </a:lnTo>
                  <a:lnTo>
                    <a:pt x="177" y="48"/>
                  </a:lnTo>
                  <a:lnTo>
                    <a:pt x="161" y="59"/>
                  </a:lnTo>
                  <a:lnTo>
                    <a:pt x="144" y="70"/>
                  </a:lnTo>
                  <a:lnTo>
                    <a:pt x="124" y="79"/>
                  </a:lnTo>
                  <a:lnTo>
                    <a:pt x="158" y="60"/>
                  </a:lnTo>
                  <a:lnTo>
                    <a:pt x="172" y="51"/>
                  </a:lnTo>
                  <a:lnTo>
                    <a:pt x="184" y="44"/>
                  </a:lnTo>
                  <a:lnTo>
                    <a:pt x="188" y="44"/>
                  </a:lnTo>
                  <a:lnTo>
                    <a:pt x="180" y="54"/>
                  </a:lnTo>
                  <a:lnTo>
                    <a:pt x="190" y="52"/>
                  </a:lnTo>
                  <a:lnTo>
                    <a:pt x="184" y="59"/>
                  </a:lnTo>
                  <a:lnTo>
                    <a:pt x="172" y="66"/>
                  </a:lnTo>
                  <a:lnTo>
                    <a:pt x="150" y="77"/>
                  </a:lnTo>
                  <a:lnTo>
                    <a:pt x="124" y="85"/>
                  </a:lnTo>
                  <a:lnTo>
                    <a:pt x="101" y="94"/>
                  </a:lnTo>
                  <a:lnTo>
                    <a:pt x="82" y="102"/>
                  </a:lnTo>
                  <a:lnTo>
                    <a:pt x="93" y="97"/>
                  </a:lnTo>
                  <a:lnTo>
                    <a:pt x="131" y="84"/>
                  </a:lnTo>
                  <a:lnTo>
                    <a:pt x="172" y="68"/>
                  </a:lnTo>
                  <a:lnTo>
                    <a:pt x="180" y="64"/>
                  </a:lnTo>
                  <a:lnTo>
                    <a:pt x="188" y="59"/>
                  </a:lnTo>
                  <a:lnTo>
                    <a:pt x="178" y="71"/>
                  </a:lnTo>
                  <a:lnTo>
                    <a:pt x="194" y="66"/>
                  </a:lnTo>
                  <a:lnTo>
                    <a:pt x="180" y="83"/>
                  </a:lnTo>
                  <a:lnTo>
                    <a:pt x="177" y="86"/>
                  </a:lnTo>
                  <a:lnTo>
                    <a:pt x="172" y="89"/>
                  </a:lnTo>
                  <a:lnTo>
                    <a:pt x="153" y="97"/>
                  </a:lnTo>
                  <a:lnTo>
                    <a:pt x="132" y="105"/>
                  </a:lnTo>
                  <a:lnTo>
                    <a:pt x="92" y="120"/>
                  </a:lnTo>
                  <a:lnTo>
                    <a:pt x="56" y="133"/>
                  </a:lnTo>
                  <a:lnTo>
                    <a:pt x="0" y="151"/>
                  </a:lnTo>
                  <a:lnTo>
                    <a:pt x="67" y="127"/>
                  </a:lnTo>
                  <a:lnTo>
                    <a:pt x="135" y="103"/>
                  </a:lnTo>
                  <a:lnTo>
                    <a:pt x="161" y="94"/>
                  </a:lnTo>
                  <a:lnTo>
                    <a:pt x="177" y="83"/>
                  </a:lnTo>
                  <a:lnTo>
                    <a:pt x="191" y="80"/>
                  </a:lnTo>
                  <a:lnTo>
                    <a:pt x="193" y="80"/>
                  </a:lnTo>
                  <a:lnTo>
                    <a:pt x="115" y="122"/>
                  </a:lnTo>
                  <a:lnTo>
                    <a:pt x="176" y="93"/>
                  </a:lnTo>
                  <a:lnTo>
                    <a:pt x="190" y="92"/>
                  </a:lnTo>
                  <a:lnTo>
                    <a:pt x="173" y="108"/>
                  </a:lnTo>
                  <a:lnTo>
                    <a:pt x="188" y="105"/>
                  </a:lnTo>
                  <a:lnTo>
                    <a:pt x="165" y="121"/>
                  </a:lnTo>
                  <a:lnTo>
                    <a:pt x="150" y="133"/>
                  </a:lnTo>
                  <a:lnTo>
                    <a:pt x="124" y="142"/>
                  </a:lnTo>
                  <a:lnTo>
                    <a:pt x="86" y="154"/>
                  </a:lnTo>
                  <a:lnTo>
                    <a:pt x="52" y="165"/>
                  </a:lnTo>
                  <a:lnTo>
                    <a:pt x="26" y="172"/>
                  </a:lnTo>
                  <a:lnTo>
                    <a:pt x="7" y="176"/>
                  </a:lnTo>
                  <a:lnTo>
                    <a:pt x="117" y="146"/>
                  </a:lnTo>
                  <a:lnTo>
                    <a:pt x="142" y="138"/>
                  </a:lnTo>
                  <a:lnTo>
                    <a:pt x="153" y="131"/>
                  </a:lnTo>
                  <a:lnTo>
                    <a:pt x="171" y="120"/>
                  </a:lnTo>
                  <a:lnTo>
                    <a:pt x="188" y="109"/>
                  </a:lnTo>
                  <a:lnTo>
                    <a:pt x="170" y="124"/>
                  </a:lnTo>
                  <a:lnTo>
                    <a:pt x="184" y="119"/>
                  </a:lnTo>
                  <a:lnTo>
                    <a:pt x="169" y="132"/>
                  </a:lnTo>
                  <a:lnTo>
                    <a:pt x="182" y="129"/>
                  </a:lnTo>
                  <a:lnTo>
                    <a:pt x="167" y="143"/>
                  </a:lnTo>
                  <a:lnTo>
                    <a:pt x="184" y="138"/>
                  </a:lnTo>
                  <a:lnTo>
                    <a:pt x="169" y="146"/>
                  </a:lnTo>
                  <a:lnTo>
                    <a:pt x="150" y="157"/>
                  </a:lnTo>
                  <a:lnTo>
                    <a:pt x="135" y="160"/>
                  </a:lnTo>
                  <a:lnTo>
                    <a:pt x="88" y="174"/>
                  </a:lnTo>
                  <a:lnTo>
                    <a:pt x="45" y="181"/>
                  </a:lnTo>
                  <a:lnTo>
                    <a:pt x="92" y="173"/>
                  </a:lnTo>
                  <a:lnTo>
                    <a:pt x="131" y="161"/>
                  </a:lnTo>
                  <a:lnTo>
                    <a:pt x="169" y="150"/>
                  </a:lnTo>
                  <a:lnTo>
                    <a:pt x="180" y="144"/>
                  </a:lnTo>
                  <a:lnTo>
                    <a:pt x="165" y="156"/>
                  </a:lnTo>
                  <a:lnTo>
                    <a:pt x="177" y="154"/>
                  </a:lnTo>
                  <a:lnTo>
                    <a:pt x="169" y="159"/>
                  </a:lnTo>
                  <a:lnTo>
                    <a:pt x="166" y="167"/>
                  </a:lnTo>
                  <a:lnTo>
                    <a:pt x="172" y="165"/>
                  </a:lnTo>
                  <a:lnTo>
                    <a:pt x="163" y="171"/>
                  </a:lnTo>
                  <a:lnTo>
                    <a:pt x="135" y="181"/>
                  </a:lnTo>
                  <a:lnTo>
                    <a:pt x="117" y="183"/>
                  </a:lnTo>
                  <a:lnTo>
                    <a:pt x="93" y="185"/>
                  </a:lnTo>
                  <a:lnTo>
                    <a:pt x="139" y="180"/>
                  </a:lnTo>
                  <a:lnTo>
                    <a:pt x="169" y="170"/>
                  </a:lnTo>
                  <a:lnTo>
                    <a:pt x="177" y="163"/>
                  </a:lnTo>
                  <a:lnTo>
                    <a:pt x="165" y="178"/>
                  </a:lnTo>
                  <a:lnTo>
                    <a:pt x="177" y="175"/>
                  </a:lnTo>
                  <a:lnTo>
                    <a:pt x="170" y="184"/>
                  </a:lnTo>
                  <a:lnTo>
                    <a:pt x="158" y="195"/>
                  </a:lnTo>
                  <a:lnTo>
                    <a:pt x="82" y="214"/>
                  </a:lnTo>
                  <a:lnTo>
                    <a:pt x="158" y="197"/>
                  </a:lnTo>
                  <a:lnTo>
                    <a:pt x="166" y="191"/>
                  </a:lnTo>
                  <a:lnTo>
                    <a:pt x="170" y="187"/>
                  </a:lnTo>
                  <a:lnTo>
                    <a:pt x="183" y="182"/>
                  </a:lnTo>
                  <a:lnTo>
                    <a:pt x="191" y="191"/>
                  </a:lnTo>
                  <a:lnTo>
                    <a:pt x="194" y="175"/>
                  </a:lnTo>
                  <a:lnTo>
                    <a:pt x="207" y="1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71" name="Freeform 56"/>
            <p:cNvSpPr>
              <a:spLocks/>
            </p:cNvSpPr>
            <p:nvPr/>
          </p:nvSpPr>
          <p:spPr bwMode="ltGray">
            <a:xfrm>
              <a:off x="1243" y="3670"/>
              <a:ext cx="217" cy="217"/>
            </a:xfrm>
            <a:custGeom>
              <a:avLst/>
              <a:gdLst>
                <a:gd name="T0" fmla="*/ 1 w 217"/>
                <a:gd name="T1" fmla="*/ 178 h 217"/>
                <a:gd name="T2" fmla="*/ 8 w 217"/>
                <a:gd name="T3" fmla="*/ 171 h 217"/>
                <a:gd name="T4" fmla="*/ 62 w 217"/>
                <a:gd name="T5" fmla="*/ 216 h 217"/>
                <a:gd name="T6" fmla="*/ 19 w 217"/>
                <a:gd name="T7" fmla="*/ 172 h 217"/>
                <a:gd name="T8" fmla="*/ 24 w 217"/>
                <a:gd name="T9" fmla="*/ 167 h 217"/>
                <a:gd name="T10" fmla="*/ 76 w 217"/>
                <a:gd name="T11" fmla="*/ 199 h 217"/>
                <a:gd name="T12" fmla="*/ 21 w 217"/>
                <a:gd name="T13" fmla="*/ 165 h 217"/>
                <a:gd name="T14" fmla="*/ 29 w 217"/>
                <a:gd name="T15" fmla="*/ 158 h 217"/>
                <a:gd name="T16" fmla="*/ 35 w 217"/>
                <a:gd name="T17" fmla="*/ 150 h 217"/>
                <a:gd name="T18" fmla="*/ 32 w 217"/>
                <a:gd name="T19" fmla="*/ 144 h 217"/>
                <a:gd name="T20" fmla="*/ 39 w 217"/>
                <a:gd name="T21" fmla="*/ 142 h 217"/>
                <a:gd name="T22" fmla="*/ 35 w 217"/>
                <a:gd name="T23" fmla="*/ 141 h 217"/>
                <a:gd name="T24" fmla="*/ 35 w 217"/>
                <a:gd name="T25" fmla="*/ 133 h 217"/>
                <a:gd name="T26" fmla="*/ 39 w 217"/>
                <a:gd name="T27" fmla="*/ 128 h 217"/>
                <a:gd name="T28" fmla="*/ 102 w 217"/>
                <a:gd name="T29" fmla="*/ 166 h 217"/>
                <a:gd name="T30" fmla="*/ 35 w 217"/>
                <a:gd name="T31" fmla="*/ 126 h 217"/>
                <a:gd name="T32" fmla="*/ 42 w 217"/>
                <a:gd name="T33" fmla="*/ 126 h 217"/>
                <a:gd name="T34" fmla="*/ 42 w 217"/>
                <a:gd name="T35" fmla="*/ 114 h 217"/>
                <a:gd name="T36" fmla="*/ 123 w 217"/>
                <a:gd name="T37" fmla="*/ 141 h 217"/>
                <a:gd name="T38" fmla="*/ 59 w 217"/>
                <a:gd name="T39" fmla="*/ 123 h 217"/>
                <a:gd name="T40" fmla="*/ 37 w 217"/>
                <a:gd name="T41" fmla="*/ 107 h 217"/>
                <a:gd name="T42" fmla="*/ 39 w 217"/>
                <a:gd name="T43" fmla="*/ 101 h 217"/>
                <a:gd name="T44" fmla="*/ 53 w 217"/>
                <a:gd name="T45" fmla="*/ 106 h 217"/>
                <a:gd name="T46" fmla="*/ 54 w 217"/>
                <a:gd name="T47" fmla="*/ 100 h 217"/>
                <a:gd name="T48" fmla="*/ 113 w 217"/>
                <a:gd name="T49" fmla="*/ 112 h 217"/>
                <a:gd name="T50" fmla="*/ 91 w 217"/>
                <a:gd name="T51" fmla="*/ 105 h 217"/>
                <a:gd name="T52" fmla="*/ 45 w 217"/>
                <a:gd name="T53" fmla="*/ 90 h 217"/>
                <a:gd name="T54" fmla="*/ 42 w 217"/>
                <a:gd name="T55" fmla="*/ 81 h 217"/>
                <a:gd name="T56" fmla="*/ 46 w 217"/>
                <a:gd name="T57" fmla="*/ 75 h 217"/>
                <a:gd name="T58" fmla="*/ 62 w 217"/>
                <a:gd name="T59" fmla="*/ 79 h 217"/>
                <a:gd name="T60" fmla="*/ 59 w 217"/>
                <a:gd name="T61" fmla="*/ 69 h 217"/>
                <a:gd name="T62" fmla="*/ 54 w 217"/>
                <a:gd name="T63" fmla="*/ 62 h 217"/>
                <a:gd name="T64" fmla="*/ 58 w 217"/>
                <a:gd name="T65" fmla="*/ 58 h 217"/>
                <a:gd name="T66" fmla="*/ 120 w 217"/>
                <a:gd name="T67" fmla="*/ 76 h 217"/>
                <a:gd name="T68" fmla="*/ 193 w 217"/>
                <a:gd name="T69" fmla="*/ 90 h 217"/>
                <a:gd name="T70" fmla="*/ 91 w 217"/>
                <a:gd name="T71" fmla="*/ 68 h 217"/>
                <a:gd name="T72" fmla="*/ 58 w 217"/>
                <a:gd name="T73" fmla="*/ 58 h 217"/>
                <a:gd name="T74" fmla="*/ 62 w 217"/>
                <a:gd name="T75" fmla="*/ 53 h 217"/>
                <a:gd name="T76" fmla="*/ 56 w 217"/>
                <a:gd name="T77" fmla="*/ 41 h 217"/>
                <a:gd name="T78" fmla="*/ 58 w 217"/>
                <a:gd name="T79" fmla="*/ 32 h 217"/>
                <a:gd name="T80" fmla="*/ 91 w 217"/>
                <a:gd name="T81" fmla="*/ 43 h 217"/>
                <a:gd name="T82" fmla="*/ 84 w 217"/>
                <a:gd name="T83" fmla="*/ 40 h 217"/>
                <a:gd name="T84" fmla="*/ 62 w 217"/>
                <a:gd name="T85" fmla="*/ 32 h 217"/>
                <a:gd name="T86" fmla="*/ 58 w 217"/>
                <a:gd name="T87" fmla="*/ 29 h 217"/>
                <a:gd name="T88" fmla="*/ 46 w 217"/>
                <a:gd name="T89" fmla="*/ 23 h 217"/>
                <a:gd name="T90" fmla="*/ 113 w 217"/>
                <a:gd name="T91" fmla="*/ 33 h 217"/>
                <a:gd name="T92" fmla="*/ 46 w 217"/>
                <a:gd name="T93" fmla="*/ 16 h 217"/>
                <a:gd name="T94" fmla="*/ 125 w 217"/>
                <a:gd name="T95" fmla="*/ 16 h 217"/>
                <a:gd name="T96" fmla="*/ 159 w 217"/>
                <a:gd name="T97" fmla="*/ 13 h 217"/>
                <a:gd name="T98" fmla="*/ 58 w 217"/>
                <a:gd name="T99" fmla="*/ 16 h 217"/>
                <a:gd name="T100" fmla="*/ 42 w 217"/>
                <a:gd name="T101" fmla="*/ 6 h 217"/>
                <a:gd name="T102" fmla="*/ 20 w 217"/>
                <a:gd name="T103" fmla="*/ 2 h 217"/>
                <a:gd name="T104" fmla="*/ 0 w 217"/>
                <a:gd name="T105" fmla="*/ 18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 h="217">
                  <a:moveTo>
                    <a:pt x="0" y="188"/>
                  </a:moveTo>
                  <a:lnTo>
                    <a:pt x="1" y="178"/>
                  </a:lnTo>
                  <a:lnTo>
                    <a:pt x="13" y="183"/>
                  </a:lnTo>
                  <a:lnTo>
                    <a:pt x="8" y="171"/>
                  </a:lnTo>
                  <a:lnTo>
                    <a:pt x="20" y="172"/>
                  </a:lnTo>
                  <a:lnTo>
                    <a:pt x="62" y="216"/>
                  </a:lnTo>
                  <a:lnTo>
                    <a:pt x="24" y="178"/>
                  </a:lnTo>
                  <a:lnTo>
                    <a:pt x="19" y="172"/>
                  </a:lnTo>
                  <a:lnTo>
                    <a:pt x="16" y="166"/>
                  </a:lnTo>
                  <a:lnTo>
                    <a:pt x="24" y="167"/>
                  </a:lnTo>
                  <a:lnTo>
                    <a:pt x="48" y="179"/>
                  </a:lnTo>
                  <a:lnTo>
                    <a:pt x="76" y="199"/>
                  </a:lnTo>
                  <a:lnTo>
                    <a:pt x="35" y="172"/>
                  </a:lnTo>
                  <a:lnTo>
                    <a:pt x="21" y="165"/>
                  </a:lnTo>
                  <a:lnTo>
                    <a:pt x="20" y="155"/>
                  </a:lnTo>
                  <a:lnTo>
                    <a:pt x="29" y="158"/>
                  </a:lnTo>
                  <a:lnTo>
                    <a:pt x="27" y="147"/>
                  </a:lnTo>
                  <a:lnTo>
                    <a:pt x="35" y="150"/>
                  </a:lnTo>
                  <a:lnTo>
                    <a:pt x="72" y="189"/>
                  </a:lnTo>
                  <a:lnTo>
                    <a:pt x="32" y="144"/>
                  </a:lnTo>
                  <a:lnTo>
                    <a:pt x="27" y="137"/>
                  </a:lnTo>
                  <a:lnTo>
                    <a:pt x="39" y="142"/>
                  </a:lnTo>
                  <a:lnTo>
                    <a:pt x="69" y="164"/>
                  </a:lnTo>
                  <a:lnTo>
                    <a:pt x="35" y="141"/>
                  </a:lnTo>
                  <a:lnTo>
                    <a:pt x="24" y="129"/>
                  </a:lnTo>
                  <a:lnTo>
                    <a:pt x="35" y="133"/>
                  </a:lnTo>
                  <a:lnTo>
                    <a:pt x="27" y="126"/>
                  </a:lnTo>
                  <a:lnTo>
                    <a:pt x="39" y="128"/>
                  </a:lnTo>
                  <a:lnTo>
                    <a:pt x="49" y="141"/>
                  </a:lnTo>
                  <a:lnTo>
                    <a:pt x="102" y="166"/>
                  </a:lnTo>
                  <a:lnTo>
                    <a:pt x="46" y="137"/>
                  </a:lnTo>
                  <a:lnTo>
                    <a:pt x="35" y="126"/>
                  </a:lnTo>
                  <a:lnTo>
                    <a:pt x="32" y="120"/>
                  </a:lnTo>
                  <a:lnTo>
                    <a:pt x="42" y="126"/>
                  </a:lnTo>
                  <a:lnTo>
                    <a:pt x="35" y="113"/>
                  </a:lnTo>
                  <a:lnTo>
                    <a:pt x="42" y="114"/>
                  </a:lnTo>
                  <a:lnTo>
                    <a:pt x="48" y="121"/>
                  </a:lnTo>
                  <a:lnTo>
                    <a:pt x="123" y="141"/>
                  </a:lnTo>
                  <a:lnTo>
                    <a:pt x="83" y="129"/>
                  </a:lnTo>
                  <a:lnTo>
                    <a:pt x="59" y="123"/>
                  </a:lnTo>
                  <a:lnTo>
                    <a:pt x="53" y="120"/>
                  </a:lnTo>
                  <a:lnTo>
                    <a:pt x="37" y="107"/>
                  </a:lnTo>
                  <a:lnTo>
                    <a:pt x="42" y="109"/>
                  </a:lnTo>
                  <a:lnTo>
                    <a:pt x="39" y="101"/>
                  </a:lnTo>
                  <a:lnTo>
                    <a:pt x="37" y="103"/>
                  </a:lnTo>
                  <a:lnTo>
                    <a:pt x="53" y="106"/>
                  </a:lnTo>
                  <a:lnTo>
                    <a:pt x="42" y="98"/>
                  </a:lnTo>
                  <a:lnTo>
                    <a:pt x="54" y="100"/>
                  </a:lnTo>
                  <a:lnTo>
                    <a:pt x="82" y="103"/>
                  </a:lnTo>
                  <a:lnTo>
                    <a:pt x="113" y="112"/>
                  </a:lnTo>
                  <a:lnTo>
                    <a:pt x="189" y="139"/>
                  </a:lnTo>
                  <a:lnTo>
                    <a:pt x="91" y="105"/>
                  </a:lnTo>
                  <a:lnTo>
                    <a:pt x="54" y="98"/>
                  </a:lnTo>
                  <a:lnTo>
                    <a:pt x="45" y="90"/>
                  </a:lnTo>
                  <a:lnTo>
                    <a:pt x="59" y="94"/>
                  </a:lnTo>
                  <a:lnTo>
                    <a:pt x="42" y="81"/>
                  </a:lnTo>
                  <a:lnTo>
                    <a:pt x="54" y="82"/>
                  </a:lnTo>
                  <a:lnTo>
                    <a:pt x="46" y="75"/>
                  </a:lnTo>
                  <a:lnTo>
                    <a:pt x="48" y="73"/>
                  </a:lnTo>
                  <a:lnTo>
                    <a:pt x="62" y="79"/>
                  </a:lnTo>
                  <a:lnTo>
                    <a:pt x="48" y="69"/>
                  </a:lnTo>
                  <a:lnTo>
                    <a:pt x="59" y="69"/>
                  </a:lnTo>
                  <a:lnTo>
                    <a:pt x="46" y="62"/>
                  </a:lnTo>
                  <a:lnTo>
                    <a:pt x="54" y="62"/>
                  </a:lnTo>
                  <a:lnTo>
                    <a:pt x="46" y="58"/>
                  </a:lnTo>
                  <a:lnTo>
                    <a:pt x="58" y="58"/>
                  </a:lnTo>
                  <a:lnTo>
                    <a:pt x="81" y="67"/>
                  </a:lnTo>
                  <a:lnTo>
                    <a:pt x="120" y="76"/>
                  </a:lnTo>
                  <a:lnTo>
                    <a:pt x="159" y="84"/>
                  </a:lnTo>
                  <a:lnTo>
                    <a:pt x="193" y="90"/>
                  </a:lnTo>
                  <a:lnTo>
                    <a:pt x="110" y="73"/>
                  </a:lnTo>
                  <a:lnTo>
                    <a:pt x="91" y="68"/>
                  </a:lnTo>
                  <a:lnTo>
                    <a:pt x="62" y="61"/>
                  </a:lnTo>
                  <a:lnTo>
                    <a:pt x="58" y="58"/>
                  </a:lnTo>
                  <a:lnTo>
                    <a:pt x="50" y="51"/>
                  </a:lnTo>
                  <a:lnTo>
                    <a:pt x="62" y="53"/>
                  </a:lnTo>
                  <a:lnTo>
                    <a:pt x="48" y="41"/>
                  </a:lnTo>
                  <a:lnTo>
                    <a:pt x="56" y="41"/>
                  </a:lnTo>
                  <a:lnTo>
                    <a:pt x="46" y="32"/>
                  </a:lnTo>
                  <a:lnTo>
                    <a:pt x="58" y="32"/>
                  </a:lnTo>
                  <a:lnTo>
                    <a:pt x="65" y="37"/>
                  </a:lnTo>
                  <a:lnTo>
                    <a:pt x="91" y="43"/>
                  </a:lnTo>
                  <a:lnTo>
                    <a:pt x="167" y="57"/>
                  </a:lnTo>
                  <a:lnTo>
                    <a:pt x="84" y="40"/>
                  </a:lnTo>
                  <a:lnTo>
                    <a:pt x="65" y="36"/>
                  </a:lnTo>
                  <a:lnTo>
                    <a:pt x="62" y="32"/>
                  </a:lnTo>
                  <a:lnTo>
                    <a:pt x="50" y="27"/>
                  </a:lnTo>
                  <a:lnTo>
                    <a:pt x="58" y="29"/>
                  </a:lnTo>
                  <a:lnTo>
                    <a:pt x="39" y="21"/>
                  </a:lnTo>
                  <a:lnTo>
                    <a:pt x="46" y="23"/>
                  </a:lnTo>
                  <a:lnTo>
                    <a:pt x="64" y="23"/>
                  </a:lnTo>
                  <a:lnTo>
                    <a:pt x="113" y="33"/>
                  </a:lnTo>
                  <a:lnTo>
                    <a:pt x="62" y="23"/>
                  </a:lnTo>
                  <a:lnTo>
                    <a:pt x="46" y="16"/>
                  </a:lnTo>
                  <a:lnTo>
                    <a:pt x="62" y="16"/>
                  </a:lnTo>
                  <a:lnTo>
                    <a:pt x="125" y="16"/>
                  </a:lnTo>
                  <a:lnTo>
                    <a:pt x="216" y="8"/>
                  </a:lnTo>
                  <a:lnTo>
                    <a:pt x="159" y="13"/>
                  </a:lnTo>
                  <a:lnTo>
                    <a:pt x="81" y="17"/>
                  </a:lnTo>
                  <a:lnTo>
                    <a:pt x="58" y="16"/>
                  </a:lnTo>
                  <a:lnTo>
                    <a:pt x="50" y="12"/>
                  </a:lnTo>
                  <a:lnTo>
                    <a:pt x="42" y="6"/>
                  </a:lnTo>
                  <a:lnTo>
                    <a:pt x="25" y="0"/>
                  </a:lnTo>
                  <a:lnTo>
                    <a:pt x="20" y="2"/>
                  </a:lnTo>
                  <a:lnTo>
                    <a:pt x="16" y="0"/>
                  </a:lnTo>
                  <a:lnTo>
                    <a:pt x="0" y="18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72" name="Freeform 57"/>
            <p:cNvSpPr>
              <a:spLocks/>
            </p:cNvSpPr>
            <p:nvPr/>
          </p:nvSpPr>
          <p:spPr bwMode="ltGray">
            <a:xfrm>
              <a:off x="1245" y="3887"/>
              <a:ext cx="58" cy="164"/>
            </a:xfrm>
            <a:custGeom>
              <a:avLst/>
              <a:gdLst>
                <a:gd name="T0" fmla="*/ 11 w 58"/>
                <a:gd name="T1" fmla="*/ 0 h 164"/>
                <a:gd name="T2" fmla="*/ 22 w 58"/>
                <a:gd name="T3" fmla="*/ 12 h 164"/>
                <a:gd name="T4" fmla="*/ 34 w 58"/>
                <a:gd name="T5" fmla="*/ 32 h 164"/>
                <a:gd name="T6" fmla="*/ 46 w 58"/>
                <a:gd name="T7" fmla="*/ 59 h 164"/>
                <a:gd name="T8" fmla="*/ 57 w 58"/>
                <a:gd name="T9" fmla="*/ 94 h 164"/>
                <a:gd name="T10" fmla="*/ 57 w 58"/>
                <a:gd name="T11" fmla="*/ 130 h 164"/>
                <a:gd name="T12" fmla="*/ 51 w 58"/>
                <a:gd name="T13" fmla="*/ 163 h 164"/>
                <a:gd name="T14" fmla="*/ 46 w 58"/>
                <a:gd name="T15" fmla="*/ 163 h 164"/>
                <a:gd name="T16" fmla="*/ 51 w 58"/>
                <a:gd name="T17" fmla="*/ 130 h 164"/>
                <a:gd name="T18" fmla="*/ 51 w 58"/>
                <a:gd name="T19" fmla="*/ 103 h 164"/>
                <a:gd name="T20" fmla="*/ 39 w 58"/>
                <a:gd name="T21" fmla="*/ 73 h 164"/>
                <a:gd name="T22" fmla="*/ 22 w 58"/>
                <a:gd name="T23" fmla="*/ 44 h 164"/>
                <a:gd name="T24" fmla="*/ 0 w 58"/>
                <a:gd name="T25" fmla="*/ 7 h 164"/>
                <a:gd name="T26" fmla="*/ 11 w 58"/>
                <a:gd name="T27"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8" h="164">
                  <a:moveTo>
                    <a:pt x="11" y="0"/>
                  </a:moveTo>
                  <a:lnTo>
                    <a:pt x="22" y="12"/>
                  </a:lnTo>
                  <a:lnTo>
                    <a:pt x="34" y="32"/>
                  </a:lnTo>
                  <a:lnTo>
                    <a:pt x="46" y="59"/>
                  </a:lnTo>
                  <a:lnTo>
                    <a:pt x="57" y="94"/>
                  </a:lnTo>
                  <a:lnTo>
                    <a:pt x="57" y="130"/>
                  </a:lnTo>
                  <a:lnTo>
                    <a:pt x="51" y="163"/>
                  </a:lnTo>
                  <a:lnTo>
                    <a:pt x="46" y="163"/>
                  </a:lnTo>
                  <a:lnTo>
                    <a:pt x="51" y="130"/>
                  </a:lnTo>
                  <a:lnTo>
                    <a:pt x="51" y="103"/>
                  </a:lnTo>
                  <a:lnTo>
                    <a:pt x="39" y="73"/>
                  </a:lnTo>
                  <a:lnTo>
                    <a:pt x="22" y="44"/>
                  </a:lnTo>
                  <a:lnTo>
                    <a:pt x="0" y="7"/>
                  </a:lnTo>
                  <a:lnTo>
                    <a:pt x="1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73" name="Freeform 58"/>
            <p:cNvSpPr>
              <a:spLocks/>
            </p:cNvSpPr>
            <p:nvPr/>
          </p:nvSpPr>
          <p:spPr bwMode="ltGray">
            <a:xfrm>
              <a:off x="287" y="3721"/>
              <a:ext cx="156" cy="308"/>
            </a:xfrm>
            <a:custGeom>
              <a:avLst/>
              <a:gdLst>
                <a:gd name="T0" fmla="*/ 152 w 156"/>
                <a:gd name="T1" fmla="*/ 47 h 308"/>
                <a:gd name="T2" fmla="*/ 141 w 156"/>
                <a:gd name="T3" fmla="*/ 27 h 308"/>
                <a:gd name="T4" fmla="*/ 136 w 156"/>
                <a:gd name="T5" fmla="*/ 19 h 308"/>
                <a:gd name="T6" fmla="*/ 125 w 156"/>
                <a:gd name="T7" fmla="*/ 13 h 308"/>
                <a:gd name="T8" fmla="*/ 114 w 156"/>
                <a:gd name="T9" fmla="*/ 7 h 308"/>
                <a:gd name="T10" fmla="*/ 100 w 156"/>
                <a:gd name="T11" fmla="*/ 1 h 308"/>
                <a:gd name="T12" fmla="*/ 87 w 156"/>
                <a:gd name="T13" fmla="*/ 0 h 308"/>
                <a:gd name="T14" fmla="*/ 76 w 156"/>
                <a:gd name="T15" fmla="*/ 2 h 308"/>
                <a:gd name="T16" fmla="*/ 63 w 156"/>
                <a:gd name="T17" fmla="*/ 5 h 308"/>
                <a:gd name="T18" fmla="*/ 48 w 156"/>
                <a:gd name="T19" fmla="*/ 11 h 308"/>
                <a:gd name="T20" fmla="*/ 40 w 156"/>
                <a:gd name="T21" fmla="*/ 23 h 308"/>
                <a:gd name="T22" fmla="*/ 30 w 156"/>
                <a:gd name="T23" fmla="*/ 39 h 308"/>
                <a:gd name="T24" fmla="*/ 21 w 156"/>
                <a:gd name="T25" fmla="*/ 51 h 308"/>
                <a:gd name="T26" fmla="*/ 14 w 156"/>
                <a:gd name="T27" fmla="*/ 65 h 308"/>
                <a:gd name="T28" fmla="*/ 5 w 156"/>
                <a:gd name="T29" fmla="*/ 82 h 308"/>
                <a:gd name="T30" fmla="*/ 0 w 156"/>
                <a:gd name="T31" fmla="*/ 119 h 308"/>
                <a:gd name="T32" fmla="*/ 2 w 156"/>
                <a:gd name="T33" fmla="*/ 147 h 308"/>
                <a:gd name="T34" fmla="*/ 9 w 156"/>
                <a:gd name="T35" fmla="*/ 188 h 308"/>
                <a:gd name="T36" fmla="*/ 21 w 156"/>
                <a:gd name="T37" fmla="*/ 223 h 308"/>
                <a:gd name="T38" fmla="*/ 48 w 156"/>
                <a:gd name="T39" fmla="*/ 307 h 308"/>
                <a:gd name="T40" fmla="*/ 38 w 156"/>
                <a:gd name="T41" fmla="*/ 217 h 308"/>
                <a:gd name="T42" fmla="*/ 32 w 156"/>
                <a:gd name="T43" fmla="*/ 186 h 308"/>
                <a:gd name="T44" fmla="*/ 29 w 156"/>
                <a:gd name="T45" fmla="*/ 159 h 308"/>
                <a:gd name="T46" fmla="*/ 27 w 156"/>
                <a:gd name="T47" fmla="*/ 130 h 308"/>
                <a:gd name="T48" fmla="*/ 30 w 156"/>
                <a:gd name="T49" fmla="*/ 97 h 308"/>
                <a:gd name="T50" fmla="*/ 35 w 156"/>
                <a:gd name="T51" fmla="*/ 73 h 308"/>
                <a:gd name="T52" fmla="*/ 41 w 156"/>
                <a:gd name="T53" fmla="*/ 42 h 308"/>
                <a:gd name="T54" fmla="*/ 53 w 156"/>
                <a:gd name="T55" fmla="*/ 27 h 308"/>
                <a:gd name="T56" fmla="*/ 67 w 156"/>
                <a:gd name="T57" fmla="*/ 21 h 308"/>
                <a:gd name="T58" fmla="*/ 106 w 156"/>
                <a:gd name="T59" fmla="*/ 19 h 308"/>
                <a:gd name="T60" fmla="*/ 129 w 156"/>
                <a:gd name="T61" fmla="*/ 29 h 308"/>
                <a:gd name="T62" fmla="*/ 155 w 156"/>
                <a:gd name="T63" fmla="*/ 51 h 308"/>
                <a:gd name="T64" fmla="*/ 152 w 156"/>
                <a:gd name="T65" fmla="*/ 4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 h="308">
                  <a:moveTo>
                    <a:pt x="152" y="47"/>
                  </a:moveTo>
                  <a:lnTo>
                    <a:pt x="141" y="27"/>
                  </a:lnTo>
                  <a:lnTo>
                    <a:pt x="136" y="19"/>
                  </a:lnTo>
                  <a:lnTo>
                    <a:pt x="125" y="13"/>
                  </a:lnTo>
                  <a:lnTo>
                    <a:pt x="114" y="7"/>
                  </a:lnTo>
                  <a:lnTo>
                    <a:pt x="100" y="1"/>
                  </a:lnTo>
                  <a:lnTo>
                    <a:pt x="87" y="0"/>
                  </a:lnTo>
                  <a:lnTo>
                    <a:pt x="76" y="2"/>
                  </a:lnTo>
                  <a:lnTo>
                    <a:pt x="63" y="5"/>
                  </a:lnTo>
                  <a:lnTo>
                    <a:pt x="48" y="11"/>
                  </a:lnTo>
                  <a:lnTo>
                    <a:pt x="40" y="23"/>
                  </a:lnTo>
                  <a:lnTo>
                    <a:pt x="30" y="39"/>
                  </a:lnTo>
                  <a:lnTo>
                    <a:pt x="21" y="51"/>
                  </a:lnTo>
                  <a:lnTo>
                    <a:pt x="14" y="65"/>
                  </a:lnTo>
                  <a:lnTo>
                    <a:pt x="5" y="82"/>
                  </a:lnTo>
                  <a:lnTo>
                    <a:pt x="0" y="119"/>
                  </a:lnTo>
                  <a:lnTo>
                    <a:pt x="2" y="147"/>
                  </a:lnTo>
                  <a:lnTo>
                    <a:pt x="9" y="188"/>
                  </a:lnTo>
                  <a:lnTo>
                    <a:pt x="21" y="223"/>
                  </a:lnTo>
                  <a:lnTo>
                    <a:pt x="48" y="307"/>
                  </a:lnTo>
                  <a:lnTo>
                    <a:pt x="38" y="217"/>
                  </a:lnTo>
                  <a:lnTo>
                    <a:pt x="32" y="186"/>
                  </a:lnTo>
                  <a:lnTo>
                    <a:pt x="29" y="159"/>
                  </a:lnTo>
                  <a:lnTo>
                    <a:pt x="27" y="130"/>
                  </a:lnTo>
                  <a:lnTo>
                    <a:pt x="30" y="97"/>
                  </a:lnTo>
                  <a:lnTo>
                    <a:pt x="35" y="73"/>
                  </a:lnTo>
                  <a:lnTo>
                    <a:pt x="41" y="42"/>
                  </a:lnTo>
                  <a:lnTo>
                    <a:pt x="53" y="27"/>
                  </a:lnTo>
                  <a:lnTo>
                    <a:pt x="67" y="21"/>
                  </a:lnTo>
                  <a:lnTo>
                    <a:pt x="106" y="19"/>
                  </a:lnTo>
                  <a:lnTo>
                    <a:pt x="129" y="29"/>
                  </a:lnTo>
                  <a:lnTo>
                    <a:pt x="155" y="51"/>
                  </a:lnTo>
                  <a:lnTo>
                    <a:pt x="152" y="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74" name="Freeform 59"/>
            <p:cNvSpPr>
              <a:spLocks/>
            </p:cNvSpPr>
            <p:nvPr/>
          </p:nvSpPr>
          <p:spPr bwMode="ltGray">
            <a:xfrm>
              <a:off x="400" y="3502"/>
              <a:ext cx="160" cy="302"/>
            </a:xfrm>
            <a:custGeom>
              <a:avLst/>
              <a:gdLst>
                <a:gd name="T0" fmla="*/ 46 w 160"/>
                <a:gd name="T1" fmla="*/ 301 h 302"/>
                <a:gd name="T2" fmla="*/ 35 w 160"/>
                <a:gd name="T3" fmla="*/ 249 h 302"/>
                <a:gd name="T4" fmla="*/ 30 w 160"/>
                <a:gd name="T5" fmla="*/ 227 h 302"/>
                <a:gd name="T6" fmla="*/ 19 w 160"/>
                <a:gd name="T7" fmla="*/ 199 h 302"/>
                <a:gd name="T8" fmla="*/ 8 w 160"/>
                <a:gd name="T9" fmla="*/ 174 h 302"/>
                <a:gd name="T10" fmla="*/ 1 w 160"/>
                <a:gd name="T11" fmla="*/ 158 h 302"/>
                <a:gd name="T12" fmla="*/ 0 w 160"/>
                <a:gd name="T13" fmla="*/ 143 h 302"/>
                <a:gd name="T14" fmla="*/ 2 w 160"/>
                <a:gd name="T15" fmla="*/ 120 h 302"/>
                <a:gd name="T16" fmla="*/ 5 w 160"/>
                <a:gd name="T17" fmla="*/ 98 h 302"/>
                <a:gd name="T18" fmla="*/ 21 w 160"/>
                <a:gd name="T19" fmla="*/ 41 h 302"/>
                <a:gd name="T20" fmla="*/ 30 w 160"/>
                <a:gd name="T21" fmla="*/ 27 h 302"/>
                <a:gd name="T22" fmla="*/ 45 w 160"/>
                <a:gd name="T23" fmla="*/ 12 h 302"/>
                <a:gd name="T24" fmla="*/ 57 w 160"/>
                <a:gd name="T25" fmla="*/ 3 h 302"/>
                <a:gd name="T26" fmla="*/ 74 w 160"/>
                <a:gd name="T27" fmla="*/ 0 h 302"/>
                <a:gd name="T28" fmla="*/ 86 w 160"/>
                <a:gd name="T29" fmla="*/ 6 h 302"/>
                <a:gd name="T30" fmla="*/ 103 w 160"/>
                <a:gd name="T31" fmla="*/ 12 h 302"/>
                <a:gd name="T32" fmla="*/ 119 w 160"/>
                <a:gd name="T33" fmla="*/ 30 h 302"/>
                <a:gd name="T34" fmla="*/ 125 w 160"/>
                <a:gd name="T35" fmla="*/ 43 h 302"/>
                <a:gd name="T36" fmla="*/ 135 w 160"/>
                <a:gd name="T37" fmla="*/ 61 h 302"/>
                <a:gd name="T38" fmla="*/ 143 w 160"/>
                <a:gd name="T39" fmla="*/ 76 h 302"/>
                <a:gd name="T40" fmla="*/ 157 w 160"/>
                <a:gd name="T41" fmla="*/ 155 h 302"/>
                <a:gd name="T42" fmla="*/ 159 w 160"/>
                <a:gd name="T43" fmla="*/ 170 h 302"/>
                <a:gd name="T44" fmla="*/ 156 w 160"/>
                <a:gd name="T45" fmla="*/ 197 h 302"/>
                <a:gd name="T46" fmla="*/ 147 w 160"/>
                <a:gd name="T47" fmla="*/ 270 h 302"/>
                <a:gd name="T48" fmla="*/ 148 w 160"/>
                <a:gd name="T49" fmla="*/ 198 h 302"/>
                <a:gd name="T50" fmla="*/ 143 w 160"/>
                <a:gd name="T51" fmla="*/ 166 h 302"/>
                <a:gd name="T52" fmla="*/ 139 w 160"/>
                <a:gd name="T53" fmla="*/ 147 h 302"/>
                <a:gd name="T54" fmla="*/ 133 w 160"/>
                <a:gd name="T55" fmla="*/ 120 h 302"/>
                <a:gd name="T56" fmla="*/ 126 w 160"/>
                <a:gd name="T57" fmla="*/ 94 h 302"/>
                <a:gd name="T58" fmla="*/ 117 w 160"/>
                <a:gd name="T59" fmla="*/ 69 h 302"/>
                <a:gd name="T60" fmla="*/ 106 w 160"/>
                <a:gd name="T61" fmla="*/ 46 h 302"/>
                <a:gd name="T62" fmla="*/ 96 w 160"/>
                <a:gd name="T63" fmla="*/ 24 h 302"/>
                <a:gd name="T64" fmla="*/ 86 w 160"/>
                <a:gd name="T65" fmla="*/ 12 h 302"/>
                <a:gd name="T66" fmla="*/ 75 w 160"/>
                <a:gd name="T67" fmla="*/ 8 h 302"/>
                <a:gd name="T68" fmla="*/ 64 w 160"/>
                <a:gd name="T69" fmla="*/ 12 h 302"/>
                <a:gd name="T70" fmla="*/ 56 w 160"/>
                <a:gd name="T71" fmla="*/ 24 h 302"/>
                <a:gd name="T72" fmla="*/ 51 w 160"/>
                <a:gd name="T73" fmla="*/ 43 h 302"/>
                <a:gd name="T74" fmla="*/ 51 w 160"/>
                <a:gd name="T75" fmla="*/ 57 h 302"/>
                <a:gd name="T76" fmla="*/ 47 w 160"/>
                <a:gd name="T77" fmla="*/ 85 h 302"/>
                <a:gd name="T78" fmla="*/ 43 w 160"/>
                <a:gd name="T79" fmla="*/ 102 h 302"/>
                <a:gd name="T80" fmla="*/ 32 w 160"/>
                <a:gd name="T81" fmla="*/ 129 h 302"/>
                <a:gd name="T82" fmla="*/ 30 w 160"/>
                <a:gd name="T83" fmla="*/ 143 h 302"/>
                <a:gd name="T84" fmla="*/ 28 w 160"/>
                <a:gd name="T85" fmla="*/ 157 h 302"/>
                <a:gd name="T86" fmla="*/ 28 w 160"/>
                <a:gd name="T87" fmla="*/ 177 h 302"/>
                <a:gd name="T88" fmla="*/ 47 w 160"/>
                <a:gd name="T89" fmla="*/ 244 h 302"/>
                <a:gd name="T90" fmla="*/ 46 w 160"/>
                <a:gd name="T91" fmla="*/ 30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0" h="302">
                  <a:moveTo>
                    <a:pt x="46" y="301"/>
                  </a:moveTo>
                  <a:lnTo>
                    <a:pt x="35" y="249"/>
                  </a:lnTo>
                  <a:lnTo>
                    <a:pt x="30" y="227"/>
                  </a:lnTo>
                  <a:lnTo>
                    <a:pt x="19" y="199"/>
                  </a:lnTo>
                  <a:lnTo>
                    <a:pt x="8" y="174"/>
                  </a:lnTo>
                  <a:lnTo>
                    <a:pt x="1" y="158"/>
                  </a:lnTo>
                  <a:lnTo>
                    <a:pt x="0" y="143"/>
                  </a:lnTo>
                  <a:lnTo>
                    <a:pt x="2" y="120"/>
                  </a:lnTo>
                  <a:lnTo>
                    <a:pt x="5" y="98"/>
                  </a:lnTo>
                  <a:lnTo>
                    <a:pt x="21" y="41"/>
                  </a:lnTo>
                  <a:lnTo>
                    <a:pt x="30" y="27"/>
                  </a:lnTo>
                  <a:lnTo>
                    <a:pt x="45" y="12"/>
                  </a:lnTo>
                  <a:lnTo>
                    <a:pt x="57" y="3"/>
                  </a:lnTo>
                  <a:lnTo>
                    <a:pt x="74" y="0"/>
                  </a:lnTo>
                  <a:lnTo>
                    <a:pt x="86" y="6"/>
                  </a:lnTo>
                  <a:lnTo>
                    <a:pt x="103" y="12"/>
                  </a:lnTo>
                  <a:lnTo>
                    <a:pt x="119" y="30"/>
                  </a:lnTo>
                  <a:lnTo>
                    <a:pt x="125" y="43"/>
                  </a:lnTo>
                  <a:lnTo>
                    <a:pt x="135" y="61"/>
                  </a:lnTo>
                  <a:lnTo>
                    <a:pt x="143" y="76"/>
                  </a:lnTo>
                  <a:lnTo>
                    <a:pt x="157" y="155"/>
                  </a:lnTo>
                  <a:lnTo>
                    <a:pt x="159" y="170"/>
                  </a:lnTo>
                  <a:lnTo>
                    <a:pt x="156" y="197"/>
                  </a:lnTo>
                  <a:lnTo>
                    <a:pt x="147" y="270"/>
                  </a:lnTo>
                  <a:lnTo>
                    <a:pt x="148" y="198"/>
                  </a:lnTo>
                  <a:lnTo>
                    <a:pt x="143" y="166"/>
                  </a:lnTo>
                  <a:lnTo>
                    <a:pt x="139" y="147"/>
                  </a:lnTo>
                  <a:lnTo>
                    <a:pt x="133" y="120"/>
                  </a:lnTo>
                  <a:lnTo>
                    <a:pt x="126" y="94"/>
                  </a:lnTo>
                  <a:lnTo>
                    <a:pt x="117" y="69"/>
                  </a:lnTo>
                  <a:lnTo>
                    <a:pt x="106" y="46"/>
                  </a:lnTo>
                  <a:lnTo>
                    <a:pt x="96" y="24"/>
                  </a:lnTo>
                  <a:lnTo>
                    <a:pt x="86" y="12"/>
                  </a:lnTo>
                  <a:lnTo>
                    <a:pt x="75" y="8"/>
                  </a:lnTo>
                  <a:lnTo>
                    <a:pt x="64" y="12"/>
                  </a:lnTo>
                  <a:lnTo>
                    <a:pt x="56" y="24"/>
                  </a:lnTo>
                  <a:lnTo>
                    <a:pt x="51" y="43"/>
                  </a:lnTo>
                  <a:lnTo>
                    <a:pt x="51" y="57"/>
                  </a:lnTo>
                  <a:lnTo>
                    <a:pt x="47" y="85"/>
                  </a:lnTo>
                  <a:lnTo>
                    <a:pt x="43" y="102"/>
                  </a:lnTo>
                  <a:lnTo>
                    <a:pt x="32" y="129"/>
                  </a:lnTo>
                  <a:lnTo>
                    <a:pt x="30" y="143"/>
                  </a:lnTo>
                  <a:lnTo>
                    <a:pt x="28" y="157"/>
                  </a:lnTo>
                  <a:lnTo>
                    <a:pt x="28" y="177"/>
                  </a:lnTo>
                  <a:lnTo>
                    <a:pt x="47" y="244"/>
                  </a:lnTo>
                  <a:lnTo>
                    <a:pt x="46" y="30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75" name="Group 62"/>
            <p:cNvGrpSpPr>
              <a:grpSpLocks/>
            </p:cNvGrpSpPr>
            <p:nvPr/>
          </p:nvGrpSpPr>
          <p:grpSpPr bwMode="auto">
            <a:xfrm>
              <a:off x="487" y="3200"/>
              <a:ext cx="385" cy="440"/>
              <a:chOff x="487" y="3200"/>
              <a:chExt cx="385" cy="440"/>
            </a:xfrm>
          </p:grpSpPr>
          <p:sp>
            <p:nvSpPr>
              <p:cNvPr id="81" name="Freeform 60"/>
              <p:cNvSpPr>
                <a:spLocks/>
              </p:cNvSpPr>
              <p:nvPr/>
            </p:nvSpPr>
            <p:spPr bwMode="ltGray">
              <a:xfrm>
                <a:off x="487" y="3200"/>
                <a:ext cx="212" cy="438"/>
              </a:xfrm>
              <a:custGeom>
                <a:avLst/>
                <a:gdLst>
                  <a:gd name="T0" fmla="*/ 198 w 212"/>
                  <a:gd name="T1" fmla="*/ 10 h 438"/>
                  <a:gd name="T2" fmla="*/ 197 w 212"/>
                  <a:gd name="T3" fmla="*/ 0 h 438"/>
                  <a:gd name="T4" fmla="*/ 182 w 212"/>
                  <a:gd name="T5" fmla="*/ 3 h 438"/>
                  <a:gd name="T6" fmla="*/ 173 w 212"/>
                  <a:gd name="T7" fmla="*/ 15 h 438"/>
                  <a:gd name="T8" fmla="*/ 5 w 212"/>
                  <a:gd name="T9" fmla="*/ 95 h 438"/>
                  <a:gd name="T10" fmla="*/ 155 w 212"/>
                  <a:gd name="T11" fmla="*/ 38 h 438"/>
                  <a:gd name="T12" fmla="*/ 157 w 212"/>
                  <a:gd name="T13" fmla="*/ 49 h 438"/>
                  <a:gd name="T14" fmla="*/ 84 w 212"/>
                  <a:gd name="T15" fmla="*/ 118 h 438"/>
                  <a:gd name="T16" fmla="*/ 174 w 212"/>
                  <a:gd name="T17" fmla="*/ 63 h 438"/>
                  <a:gd name="T18" fmla="*/ 162 w 212"/>
                  <a:gd name="T19" fmla="*/ 86 h 438"/>
                  <a:gd name="T20" fmla="*/ 134 w 212"/>
                  <a:gd name="T21" fmla="*/ 123 h 438"/>
                  <a:gd name="T22" fmla="*/ 46 w 212"/>
                  <a:gd name="T23" fmla="*/ 223 h 438"/>
                  <a:gd name="T24" fmla="*/ 49 w 212"/>
                  <a:gd name="T25" fmla="*/ 215 h 438"/>
                  <a:gd name="T26" fmla="*/ 106 w 212"/>
                  <a:gd name="T27" fmla="*/ 153 h 438"/>
                  <a:gd name="T28" fmla="*/ 152 w 212"/>
                  <a:gd name="T29" fmla="*/ 105 h 438"/>
                  <a:gd name="T30" fmla="*/ 173 w 212"/>
                  <a:gd name="T31" fmla="*/ 82 h 438"/>
                  <a:gd name="T32" fmla="*/ 177 w 212"/>
                  <a:gd name="T33" fmla="*/ 90 h 438"/>
                  <a:gd name="T34" fmla="*/ 152 w 212"/>
                  <a:gd name="T35" fmla="*/ 120 h 438"/>
                  <a:gd name="T36" fmla="*/ 117 w 212"/>
                  <a:gd name="T37" fmla="*/ 162 h 438"/>
                  <a:gd name="T38" fmla="*/ 162 w 212"/>
                  <a:gd name="T39" fmla="*/ 105 h 438"/>
                  <a:gd name="T40" fmla="*/ 177 w 212"/>
                  <a:gd name="T41" fmla="*/ 90 h 438"/>
                  <a:gd name="T42" fmla="*/ 178 w 212"/>
                  <a:gd name="T43" fmla="*/ 106 h 438"/>
                  <a:gd name="T44" fmla="*/ 162 w 212"/>
                  <a:gd name="T45" fmla="*/ 135 h 438"/>
                  <a:gd name="T46" fmla="*/ 117 w 212"/>
                  <a:gd name="T47" fmla="*/ 174 h 438"/>
                  <a:gd name="T48" fmla="*/ 77 w 212"/>
                  <a:gd name="T49" fmla="*/ 208 h 438"/>
                  <a:gd name="T50" fmla="*/ 123 w 212"/>
                  <a:gd name="T51" fmla="*/ 172 h 438"/>
                  <a:gd name="T52" fmla="*/ 169 w 212"/>
                  <a:gd name="T53" fmla="*/ 131 h 438"/>
                  <a:gd name="T54" fmla="*/ 168 w 212"/>
                  <a:gd name="T55" fmla="*/ 145 h 438"/>
                  <a:gd name="T56" fmla="*/ 169 w 212"/>
                  <a:gd name="T57" fmla="*/ 169 h 438"/>
                  <a:gd name="T58" fmla="*/ 162 w 212"/>
                  <a:gd name="T59" fmla="*/ 181 h 438"/>
                  <a:gd name="T60" fmla="*/ 124 w 212"/>
                  <a:gd name="T61" fmla="*/ 216 h 438"/>
                  <a:gd name="T62" fmla="*/ 52 w 212"/>
                  <a:gd name="T63" fmla="*/ 272 h 438"/>
                  <a:gd name="T64" fmla="*/ 63 w 212"/>
                  <a:gd name="T65" fmla="*/ 260 h 438"/>
                  <a:gd name="T66" fmla="*/ 152 w 212"/>
                  <a:gd name="T67" fmla="*/ 192 h 438"/>
                  <a:gd name="T68" fmla="*/ 180 w 212"/>
                  <a:gd name="T69" fmla="*/ 163 h 438"/>
                  <a:gd name="T70" fmla="*/ 109 w 212"/>
                  <a:gd name="T71" fmla="*/ 251 h 438"/>
                  <a:gd name="T72" fmla="*/ 179 w 212"/>
                  <a:gd name="T73" fmla="*/ 189 h 438"/>
                  <a:gd name="T74" fmla="*/ 177 w 212"/>
                  <a:gd name="T75" fmla="*/ 214 h 438"/>
                  <a:gd name="T76" fmla="*/ 142 w 212"/>
                  <a:gd name="T77" fmla="*/ 272 h 438"/>
                  <a:gd name="T78" fmla="*/ 81 w 212"/>
                  <a:gd name="T79" fmla="*/ 314 h 438"/>
                  <a:gd name="T80" fmla="*/ 24 w 212"/>
                  <a:gd name="T81" fmla="*/ 352 h 438"/>
                  <a:gd name="T82" fmla="*/ 109 w 212"/>
                  <a:gd name="T83" fmla="*/ 299 h 438"/>
                  <a:gd name="T84" fmla="*/ 145 w 212"/>
                  <a:gd name="T85" fmla="*/ 268 h 438"/>
                  <a:gd name="T86" fmla="*/ 177 w 212"/>
                  <a:gd name="T87" fmla="*/ 223 h 438"/>
                  <a:gd name="T88" fmla="*/ 173 w 212"/>
                  <a:gd name="T89" fmla="*/ 244 h 438"/>
                  <a:gd name="T90" fmla="*/ 171 w 212"/>
                  <a:gd name="T91" fmla="*/ 264 h 438"/>
                  <a:gd name="T92" fmla="*/ 173 w 212"/>
                  <a:gd name="T93" fmla="*/ 283 h 438"/>
                  <a:gd name="T94" fmla="*/ 142 w 212"/>
                  <a:gd name="T95" fmla="*/ 322 h 438"/>
                  <a:gd name="T96" fmla="*/ 83 w 212"/>
                  <a:gd name="T97" fmla="*/ 356 h 438"/>
                  <a:gd name="T98" fmla="*/ 87 w 212"/>
                  <a:gd name="T99" fmla="*/ 353 h 438"/>
                  <a:gd name="T100" fmla="*/ 159 w 212"/>
                  <a:gd name="T101" fmla="*/ 306 h 438"/>
                  <a:gd name="T102" fmla="*/ 156 w 212"/>
                  <a:gd name="T103" fmla="*/ 318 h 438"/>
                  <a:gd name="T104" fmla="*/ 159 w 212"/>
                  <a:gd name="T105" fmla="*/ 325 h 438"/>
                  <a:gd name="T106" fmla="*/ 162 w 212"/>
                  <a:gd name="T107" fmla="*/ 336 h 438"/>
                  <a:gd name="T108" fmla="*/ 127 w 212"/>
                  <a:gd name="T109" fmla="*/ 371 h 438"/>
                  <a:gd name="T110" fmla="*/ 87 w 212"/>
                  <a:gd name="T111" fmla="*/ 379 h 438"/>
                  <a:gd name="T112" fmla="*/ 159 w 212"/>
                  <a:gd name="T113" fmla="*/ 348 h 438"/>
                  <a:gd name="T114" fmla="*/ 156 w 212"/>
                  <a:gd name="T115" fmla="*/ 365 h 438"/>
                  <a:gd name="T116" fmla="*/ 160 w 212"/>
                  <a:gd name="T117" fmla="*/ 375 h 438"/>
                  <a:gd name="T118" fmla="*/ 77 w 212"/>
                  <a:gd name="T119" fmla="*/ 437 h 438"/>
                  <a:gd name="T120" fmla="*/ 156 w 212"/>
                  <a:gd name="T121" fmla="*/ 390 h 438"/>
                  <a:gd name="T122" fmla="*/ 172 w 212"/>
                  <a:gd name="T123" fmla="*/ 373 h 438"/>
                  <a:gd name="T124" fmla="*/ 183 w 212"/>
                  <a:gd name="T125" fmla="*/ 357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2" h="438">
                    <a:moveTo>
                      <a:pt x="195" y="33"/>
                    </a:moveTo>
                    <a:lnTo>
                      <a:pt x="198" y="10"/>
                    </a:lnTo>
                    <a:lnTo>
                      <a:pt x="211" y="8"/>
                    </a:lnTo>
                    <a:lnTo>
                      <a:pt x="197" y="0"/>
                    </a:lnTo>
                    <a:lnTo>
                      <a:pt x="191" y="0"/>
                    </a:lnTo>
                    <a:lnTo>
                      <a:pt x="182" y="3"/>
                    </a:lnTo>
                    <a:lnTo>
                      <a:pt x="181" y="10"/>
                    </a:lnTo>
                    <a:lnTo>
                      <a:pt x="173" y="15"/>
                    </a:lnTo>
                    <a:lnTo>
                      <a:pt x="102" y="78"/>
                    </a:lnTo>
                    <a:lnTo>
                      <a:pt x="5" y="95"/>
                    </a:lnTo>
                    <a:lnTo>
                      <a:pt x="101" y="77"/>
                    </a:lnTo>
                    <a:lnTo>
                      <a:pt x="155" y="38"/>
                    </a:lnTo>
                    <a:lnTo>
                      <a:pt x="173" y="32"/>
                    </a:lnTo>
                    <a:lnTo>
                      <a:pt x="157" y="49"/>
                    </a:lnTo>
                    <a:lnTo>
                      <a:pt x="173" y="51"/>
                    </a:lnTo>
                    <a:lnTo>
                      <a:pt x="84" y="118"/>
                    </a:lnTo>
                    <a:lnTo>
                      <a:pt x="145" y="76"/>
                    </a:lnTo>
                    <a:lnTo>
                      <a:pt x="174" y="63"/>
                    </a:lnTo>
                    <a:lnTo>
                      <a:pt x="173" y="73"/>
                    </a:lnTo>
                    <a:lnTo>
                      <a:pt x="162" y="86"/>
                    </a:lnTo>
                    <a:lnTo>
                      <a:pt x="155" y="98"/>
                    </a:lnTo>
                    <a:lnTo>
                      <a:pt x="134" y="123"/>
                    </a:lnTo>
                    <a:lnTo>
                      <a:pt x="95" y="169"/>
                    </a:lnTo>
                    <a:lnTo>
                      <a:pt x="46" y="223"/>
                    </a:lnTo>
                    <a:lnTo>
                      <a:pt x="6" y="260"/>
                    </a:lnTo>
                    <a:lnTo>
                      <a:pt x="49" y="215"/>
                    </a:lnTo>
                    <a:lnTo>
                      <a:pt x="74" y="188"/>
                    </a:lnTo>
                    <a:lnTo>
                      <a:pt x="106" y="153"/>
                    </a:lnTo>
                    <a:lnTo>
                      <a:pt x="123" y="131"/>
                    </a:lnTo>
                    <a:lnTo>
                      <a:pt x="152" y="105"/>
                    </a:lnTo>
                    <a:lnTo>
                      <a:pt x="162" y="93"/>
                    </a:lnTo>
                    <a:lnTo>
                      <a:pt x="173" y="82"/>
                    </a:lnTo>
                    <a:lnTo>
                      <a:pt x="167" y="83"/>
                    </a:lnTo>
                    <a:lnTo>
                      <a:pt x="177" y="90"/>
                    </a:lnTo>
                    <a:lnTo>
                      <a:pt x="167" y="98"/>
                    </a:lnTo>
                    <a:lnTo>
                      <a:pt x="152" y="120"/>
                    </a:lnTo>
                    <a:lnTo>
                      <a:pt x="135" y="144"/>
                    </a:lnTo>
                    <a:lnTo>
                      <a:pt x="117" y="162"/>
                    </a:lnTo>
                    <a:lnTo>
                      <a:pt x="148" y="123"/>
                    </a:lnTo>
                    <a:lnTo>
                      <a:pt x="162" y="105"/>
                    </a:lnTo>
                    <a:lnTo>
                      <a:pt x="173" y="90"/>
                    </a:lnTo>
                    <a:lnTo>
                      <a:pt x="177" y="90"/>
                    </a:lnTo>
                    <a:lnTo>
                      <a:pt x="169" y="112"/>
                    </a:lnTo>
                    <a:lnTo>
                      <a:pt x="178" y="106"/>
                    </a:lnTo>
                    <a:lnTo>
                      <a:pt x="173" y="120"/>
                    </a:lnTo>
                    <a:lnTo>
                      <a:pt x="162" y="135"/>
                    </a:lnTo>
                    <a:lnTo>
                      <a:pt x="142" y="158"/>
                    </a:lnTo>
                    <a:lnTo>
                      <a:pt x="117" y="174"/>
                    </a:lnTo>
                    <a:lnTo>
                      <a:pt x="95" y="192"/>
                    </a:lnTo>
                    <a:lnTo>
                      <a:pt x="77" y="208"/>
                    </a:lnTo>
                    <a:lnTo>
                      <a:pt x="87" y="200"/>
                    </a:lnTo>
                    <a:lnTo>
                      <a:pt x="123" y="172"/>
                    </a:lnTo>
                    <a:lnTo>
                      <a:pt x="162" y="139"/>
                    </a:lnTo>
                    <a:lnTo>
                      <a:pt x="169" y="131"/>
                    </a:lnTo>
                    <a:lnTo>
                      <a:pt x="177" y="120"/>
                    </a:lnTo>
                    <a:lnTo>
                      <a:pt x="168" y="145"/>
                    </a:lnTo>
                    <a:lnTo>
                      <a:pt x="183" y="136"/>
                    </a:lnTo>
                    <a:lnTo>
                      <a:pt x="169" y="169"/>
                    </a:lnTo>
                    <a:lnTo>
                      <a:pt x="167" y="177"/>
                    </a:lnTo>
                    <a:lnTo>
                      <a:pt x="162" y="181"/>
                    </a:lnTo>
                    <a:lnTo>
                      <a:pt x="144" y="199"/>
                    </a:lnTo>
                    <a:lnTo>
                      <a:pt x="124" y="216"/>
                    </a:lnTo>
                    <a:lnTo>
                      <a:pt x="87" y="245"/>
                    </a:lnTo>
                    <a:lnTo>
                      <a:pt x="52" y="272"/>
                    </a:lnTo>
                    <a:lnTo>
                      <a:pt x="0" y="310"/>
                    </a:lnTo>
                    <a:lnTo>
                      <a:pt x="63" y="260"/>
                    </a:lnTo>
                    <a:lnTo>
                      <a:pt x="127" y="211"/>
                    </a:lnTo>
                    <a:lnTo>
                      <a:pt x="152" y="192"/>
                    </a:lnTo>
                    <a:lnTo>
                      <a:pt x="167" y="172"/>
                    </a:lnTo>
                    <a:lnTo>
                      <a:pt x="180" y="163"/>
                    </a:lnTo>
                    <a:lnTo>
                      <a:pt x="183" y="164"/>
                    </a:lnTo>
                    <a:lnTo>
                      <a:pt x="109" y="251"/>
                    </a:lnTo>
                    <a:lnTo>
                      <a:pt x="165" y="191"/>
                    </a:lnTo>
                    <a:lnTo>
                      <a:pt x="179" y="189"/>
                    </a:lnTo>
                    <a:lnTo>
                      <a:pt x="163" y="221"/>
                    </a:lnTo>
                    <a:lnTo>
                      <a:pt x="177" y="214"/>
                    </a:lnTo>
                    <a:lnTo>
                      <a:pt x="156" y="249"/>
                    </a:lnTo>
                    <a:lnTo>
                      <a:pt x="142" y="272"/>
                    </a:lnTo>
                    <a:lnTo>
                      <a:pt x="117" y="291"/>
                    </a:lnTo>
                    <a:lnTo>
                      <a:pt x="81" y="314"/>
                    </a:lnTo>
                    <a:lnTo>
                      <a:pt x="49" y="336"/>
                    </a:lnTo>
                    <a:lnTo>
                      <a:pt x="24" y="352"/>
                    </a:lnTo>
                    <a:lnTo>
                      <a:pt x="6" y="360"/>
                    </a:lnTo>
                    <a:lnTo>
                      <a:pt x="109" y="299"/>
                    </a:lnTo>
                    <a:lnTo>
                      <a:pt x="134" y="281"/>
                    </a:lnTo>
                    <a:lnTo>
                      <a:pt x="145" y="268"/>
                    </a:lnTo>
                    <a:lnTo>
                      <a:pt x="161" y="245"/>
                    </a:lnTo>
                    <a:lnTo>
                      <a:pt x="177" y="223"/>
                    </a:lnTo>
                    <a:lnTo>
                      <a:pt x="160" y="255"/>
                    </a:lnTo>
                    <a:lnTo>
                      <a:pt x="173" y="244"/>
                    </a:lnTo>
                    <a:lnTo>
                      <a:pt x="159" y="269"/>
                    </a:lnTo>
                    <a:lnTo>
                      <a:pt x="171" y="264"/>
                    </a:lnTo>
                    <a:lnTo>
                      <a:pt x="158" y="294"/>
                    </a:lnTo>
                    <a:lnTo>
                      <a:pt x="173" y="283"/>
                    </a:lnTo>
                    <a:lnTo>
                      <a:pt x="159" y="299"/>
                    </a:lnTo>
                    <a:lnTo>
                      <a:pt x="142" y="322"/>
                    </a:lnTo>
                    <a:lnTo>
                      <a:pt x="127" y="328"/>
                    </a:lnTo>
                    <a:lnTo>
                      <a:pt x="83" y="356"/>
                    </a:lnTo>
                    <a:lnTo>
                      <a:pt x="42" y="371"/>
                    </a:lnTo>
                    <a:lnTo>
                      <a:pt x="87" y="353"/>
                    </a:lnTo>
                    <a:lnTo>
                      <a:pt x="123" y="329"/>
                    </a:lnTo>
                    <a:lnTo>
                      <a:pt x="159" y="306"/>
                    </a:lnTo>
                    <a:lnTo>
                      <a:pt x="169" y="295"/>
                    </a:lnTo>
                    <a:lnTo>
                      <a:pt x="156" y="318"/>
                    </a:lnTo>
                    <a:lnTo>
                      <a:pt x="167" y="314"/>
                    </a:lnTo>
                    <a:lnTo>
                      <a:pt x="159" y="325"/>
                    </a:lnTo>
                    <a:lnTo>
                      <a:pt x="156" y="341"/>
                    </a:lnTo>
                    <a:lnTo>
                      <a:pt x="162" y="336"/>
                    </a:lnTo>
                    <a:lnTo>
                      <a:pt x="154" y="349"/>
                    </a:lnTo>
                    <a:lnTo>
                      <a:pt x="127" y="371"/>
                    </a:lnTo>
                    <a:lnTo>
                      <a:pt x="109" y="374"/>
                    </a:lnTo>
                    <a:lnTo>
                      <a:pt x="87" y="379"/>
                    </a:lnTo>
                    <a:lnTo>
                      <a:pt x="131" y="367"/>
                    </a:lnTo>
                    <a:lnTo>
                      <a:pt x="159" y="348"/>
                    </a:lnTo>
                    <a:lnTo>
                      <a:pt x="167" y="333"/>
                    </a:lnTo>
                    <a:lnTo>
                      <a:pt x="156" y="365"/>
                    </a:lnTo>
                    <a:lnTo>
                      <a:pt x="167" y="357"/>
                    </a:lnTo>
                    <a:lnTo>
                      <a:pt x="160" y="375"/>
                    </a:lnTo>
                    <a:lnTo>
                      <a:pt x="148" y="399"/>
                    </a:lnTo>
                    <a:lnTo>
                      <a:pt x="77" y="437"/>
                    </a:lnTo>
                    <a:lnTo>
                      <a:pt x="149" y="402"/>
                    </a:lnTo>
                    <a:lnTo>
                      <a:pt x="156" y="390"/>
                    </a:lnTo>
                    <a:lnTo>
                      <a:pt x="160" y="382"/>
                    </a:lnTo>
                    <a:lnTo>
                      <a:pt x="172" y="373"/>
                    </a:lnTo>
                    <a:lnTo>
                      <a:pt x="180" y="390"/>
                    </a:lnTo>
                    <a:lnTo>
                      <a:pt x="183" y="357"/>
                    </a:lnTo>
                    <a:lnTo>
                      <a:pt x="195" y="3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2" name="Freeform 61"/>
              <p:cNvSpPr>
                <a:spLocks/>
              </p:cNvSpPr>
              <p:nvPr/>
            </p:nvSpPr>
            <p:spPr bwMode="ltGray">
              <a:xfrm>
                <a:off x="667" y="3200"/>
                <a:ext cx="205" cy="440"/>
              </a:xfrm>
              <a:custGeom>
                <a:avLst/>
                <a:gdLst>
                  <a:gd name="T0" fmla="*/ 1 w 205"/>
                  <a:gd name="T1" fmla="*/ 362 h 440"/>
                  <a:gd name="T2" fmla="*/ 8 w 205"/>
                  <a:gd name="T3" fmla="*/ 347 h 440"/>
                  <a:gd name="T4" fmla="*/ 58 w 205"/>
                  <a:gd name="T5" fmla="*/ 439 h 440"/>
                  <a:gd name="T6" fmla="*/ 18 w 205"/>
                  <a:gd name="T7" fmla="*/ 350 h 440"/>
                  <a:gd name="T8" fmla="*/ 22 w 205"/>
                  <a:gd name="T9" fmla="*/ 340 h 440"/>
                  <a:gd name="T10" fmla="*/ 72 w 205"/>
                  <a:gd name="T11" fmla="*/ 405 h 440"/>
                  <a:gd name="T12" fmla="*/ 21 w 205"/>
                  <a:gd name="T13" fmla="*/ 336 h 440"/>
                  <a:gd name="T14" fmla="*/ 27 w 205"/>
                  <a:gd name="T15" fmla="*/ 321 h 440"/>
                  <a:gd name="T16" fmla="*/ 33 w 205"/>
                  <a:gd name="T17" fmla="*/ 305 h 440"/>
                  <a:gd name="T18" fmla="*/ 29 w 205"/>
                  <a:gd name="T19" fmla="*/ 294 h 440"/>
                  <a:gd name="T20" fmla="*/ 37 w 205"/>
                  <a:gd name="T21" fmla="*/ 288 h 440"/>
                  <a:gd name="T22" fmla="*/ 33 w 205"/>
                  <a:gd name="T23" fmla="*/ 287 h 440"/>
                  <a:gd name="T24" fmla="*/ 33 w 205"/>
                  <a:gd name="T25" fmla="*/ 272 h 440"/>
                  <a:gd name="T26" fmla="*/ 37 w 205"/>
                  <a:gd name="T27" fmla="*/ 260 h 440"/>
                  <a:gd name="T28" fmla="*/ 96 w 205"/>
                  <a:gd name="T29" fmla="*/ 337 h 440"/>
                  <a:gd name="T30" fmla="*/ 33 w 205"/>
                  <a:gd name="T31" fmla="*/ 256 h 440"/>
                  <a:gd name="T32" fmla="*/ 40 w 205"/>
                  <a:gd name="T33" fmla="*/ 256 h 440"/>
                  <a:gd name="T34" fmla="*/ 40 w 205"/>
                  <a:gd name="T35" fmla="*/ 233 h 440"/>
                  <a:gd name="T36" fmla="*/ 116 w 205"/>
                  <a:gd name="T37" fmla="*/ 287 h 440"/>
                  <a:gd name="T38" fmla="*/ 56 w 205"/>
                  <a:gd name="T39" fmla="*/ 250 h 440"/>
                  <a:gd name="T40" fmla="*/ 34 w 205"/>
                  <a:gd name="T41" fmla="*/ 218 h 440"/>
                  <a:gd name="T42" fmla="*/ 37 w 205"/>
                  <a:gd name="T43" fmla="*/ 207 h 440"/>
                  <a:gd name="T44" fmla="*/ 50 w 205"/>
                  <a:gd name="T45" fmla="*/ 217 h 440"/>
                  <a:gd name="T46" fmla="*/ 51 w 205"/>
                  <a:gd name="T47" fmla="*/ 203 h 440"/>
                  <a:gd name="T48" fmla="*/ 107 w 205"/>
                  <a:gd name="T49" fmla="*/ 226 h 440"/>
                  <a:gd name="T50" fmla="*/ 86 w 205"/>
                  <a:gd name="T51" fmla="*/ 215 h 440"/>
                  <a:gd name="T52" fmla="*/ 42 w 205"/>
                  <a:gd name="T53" fmla="*/ 185 h 440"/>
                  <a:gd name="T54" fmla="*/ 40 w 205"/>
                  <a:gd name="T55" fmla="*/ 164 h 440"/>
                  <a:gd name="T56" fmla="*/ 44 w 205"/>
                  <a:gd name="T57" fmla="*/ 152 h 440"/>
                  <a:gd name="T58" fmla="*/ 59 w 205"/>
                  <a:gd name="T59" fmla="*/ 161 h 440"/>
                  <a:gd name="T60" fmla="*/ 56 w 205"/>
                  <a:gd name="T61" fmla="*/ 141 h 440"/>
                  <a:gd name="T62" fmla="*/ 51 w 205"/>
                  <a:gd name="T63" fmla="*/ 127 h 440"/>
                  <a:gd name="T64" fmla="*/ 54 w 205"/>
                  <a:gd name="T65" fmla="*/ 119 h 440"/>
                  <a:gd name="T66" fmla="*/ 113 w 205"/>
                  <a:gd name="T67" fmla="*/ 156 h 440"/>
                  <a:gd name="T68" fmla="*/ 182 w 205"/>
                  <a:gd name="T69" fmla="*/ 185 h 440"/>
                  <a:gd name="T70" fmla="*/ 86 w 205"/>
                  <a:gd name="T71" fmla="*/ 139 h 440"/>
                  <a:gd name="T72" fmla="*/ 54 w 205"/>
                  <a:gd name="T73" fmla="*/ 119 h 440"/>
                  <a:gd name="T74" fmla="*/ 58 w 205"/>
                  <a:gd name="T75" fmla="*/ 108 h 440"/>
                  <a:gd name="T76" fmla="*/ 53 w 205"/>
                  <a:gd name="T77" fmla="*/ 84 h 440"/>
                  <a:gd name="T78" fmla="*/ 54 w 205"/>
                  <a:gd name="T79" fmla="*/ 67 h 440"/>
                  <a:gd name="T80" fmla="*/ 86 w 205"/>
                  <a:gd name="T81" fmla="*/ 87 h 440"/>
                  <a:gd name="T82" fmla="*/ 79 w 205"/>
                  <a:gd name="T83" fmla="*/ 81 h 440"/>
                  <a:gd name="T84" fmla="*/ 58 w 205"/>
                  <a:gd name="T85" fmla="*/ 67 h 440"/>
                  <a:gd name="T86" fmla="*/ 54 w 205"/>
                  <a:gd name="T87" fmla="*/ 59 h 440"/>
                  <a:gd name="T88" fmla="*/ 44 w 205"/>
                  <a:gd name="T89" fmla="*/ 48 h 440"/>
                  <a:gd name="T90" fmla="*/ 107 w 205"/>
                  <a:gd name="T91" fmla="*/ 68 h 440"/>
                  <a:gd name="T92" fmla="*/ 44 w 205"/>
                  <a:gd name="T93" fmla="*/ 32 h 440"/>
                  <a:gd name="T94" fmla="*/ 118 w 205"/>
                  <a:gd name="T95" fmla="*/ 32 h 440"/>
                  <a:gd name="T96" fmla="*/ 150 w 205"/>
                  <a:gd name="T97" fmla="*/ 28 h 440"/>
                  <a:gd name="T98" fmla="*/ 54 w 205"/>
                  <a:gd name="T99" fmla="*/ 32 h 440"/>
                  <a:gd name="T100" fmla="*/ 40 w 205"/>
                  <a:gd name="T101" fmla="*/ 13 h 440"/>
                  <a:gd name="T102" fmla="*/ 19 w 205"/>
                  <a:gd name="T103" fmla="*/ 5 h 440"/>
                  <a:gd name="T104" fmla="*/ 0 w 205"/>
                  <a:gd name="T105" fmla="*/ 381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5" h="440">
                    <a:moveTo>
                      <a:pt x="0" y="381"/>
                    </a:moveTo>
                    <a:lnTo>
                      <a:pt x="1" y="362"/>
                    </a:lnTo>
                    <a:lnTo>
                      <a:pt x="12" y="373"/>
                    </a:lnTo>
                    <a:lnTo>
                      <a:pt x="8" y="347"/>
                    </a:lnTo>
                    <a:lnTo>
                      <a:pt x="19" y="351"/>
                    </a:lnTo>
                    <a:lnTo>
                      <a:pt x="58" y="439"/>
                    </a:lnTo>
                    <a:lnTo>
                      <a:pt x="22" y="362"/>
                    </a:lnTo>
                    <a:lnTo>
                      <a:pt x="18" y="350"/>
                    </a:lnTo>
                    <a:lnTo>
                      <a:pt x="15" y="337"/>
                    </a:lnTo>
                    <a:lnTo>
                      <a:pt x="22" y="340"/>
                    </a:lnTo>
                    <a:lnTo>
                      <a:pt x="45" y="365"/>
                    </a:lnTo>
                    <a:lnTo>
                      <a:pt x="72" y="405"/>
                    </a:lnTo>
                    <a:lnTo>
                      <a:pt x="33" y="351"/>
                    </a:lnTo>
                    <a:lnTo>
                      <a:pt x="21" y="336"/>
                    </a:lnTo>
                    <a:lnTo>
                      <a:pt x="19" y="315"/>
                    </a:lnTo>
                    <a:lnTo>
                      <a:pt x="27" y="321"/>
                    </a:lnTo>
                    <a:lnTo>
                      <a:pt x="26" y="298"/>
                    </a:lnTo>
                    <a:lnTo>
                      <a:pt x="33" y="305"/>
                    </a:lnTo>
                    <a:lnTo>
                      <a:pt x="69" y="385"/>
                    </a:lnTo>
                    <a:lnTo>
                      <a:pt x="29" y="294"/>
                    </a:lnTo>
                    <a:lnTo>
                      <a:pt x="26" y="279"/>
                    </a:lnTo>
                    <a:lnTo>
                      <a:pt x="37" y="288"/>
                    </a:lnTo>
                    <a:lnTo>
                      <a:pt x="65" y="332"/>
                    </a:lnTo>
                    <a:lnTo>
                      <a:pt x="33" y="287"/>
                    </a:lnTo>
                    <a:lnTo>
                      <a:pt x="22" y="264"/>
                    </a:lnTo>
                    <a:lnTo>
                      <a:pt x="33" y="272"/>
                    </a:lnTo>
                    <a:lnTo>
                      <a:pt x="26" y="256"/>
                    </a:lnTo>
                    <a:lnTo>
                      <a:pt x="37" y="260"/>
                    </a:lnTo>
                    <a:lnTo>
                      <a:pt x="47" y="287"/>
                    </a:lnTo>
                    <a:lnTo>
                      <a:pt x="96" y="337"/>
                    </a:lnTo>
                    <a:lnTo>
                      <a:pt x="44" y="279"/>
                    </a:lnTo>
                    <a:lnTo>
                      <a:pt x="33" y="256"/>
                    </a:lnTo>
                    <a:lnTo>
                      <a:pt x="29" y="245"/>
                    </a:lnTo>
                    <a:lnTo>
                      <a:pt x="40" y="256"/>
                    </a:lnTo>
                    <a:lnTo>
                      <a:pt x="33" y="230"/>
                    </a:lnTo>
                    <a:lnTo>
                      <a:pt x="40" y="233"/>
                    </a:lnTo>
                    <a:lnTo>
                      <a:pt x="45" y="246"/>
                    </a:lnTo>
                    <a:lnTo>
                      <a:pt x="116" y="287"/>
                    </a:lnTo>
                    <a:lnTo>
                      <a:pt x="78" y="263"/>
                    </a:lnTo>
                    <a:lnTo>
                      <a:pt x="56" y="250"/>
                    </a:lnTo>
                    <a:lnTo>
                      <a:pt x="50" y="245"/>
                    </a:lnTo>
                    <a:lnTo>
                      <a:pt x="34" y="218"/>
                    </a:lnTo>
                    <a:lnTo>
                      <a:pt x="40" y="223"/>
                    </a:lnTo>
                    <a:lnTo>
                      <a:pt x="37" y="207"/>
                    </a:lnTo>
                    <a:lnTo>
                      <a:pt x="35" y="209"/>
                    </a:lnTo>
                    <a:lnTo>
                      <a:pt x="50" y="217"/>
                    </a:lnTo>
                    <a:lnTo>
                      <a:pt x="40" y="199"/>
                    </a:lnTo>
                    <a:lnTo>
                      <a:pt x="51" y="203"/>
                    </a:lnTo>
                    <a:lnTo>
                      <a:pt x="77" y="211"/>
                    </a:lnTo>
                    <a:lnTo>
                      <a:pt x="107" y="226"/>
                    </a:lnTo>
                    <a:lnTo>
                      <a:pt x="179" y="283"/>
                    </a:lnTo>
                    <a:lnTo>
                      <a:pt x="86" y="215"/>
                    </a:lnTo>
                    <a:lnTo>
                      <a:pt x="51" y="199"/>
                    </a:lnTo>
                    <a:lnTo>
                      <a:pt x="42" y="185"/>
                    </a:lnTo>
                    <a:lnTo>
                      <a:pt x="56" y="192"/>
                    </a:lnTo>
                    <a:lnTo>
                      <a:pt x="40" y="164"/>
                    </a:lnTo>
                    <a:lnTo>
                      <a:pt x="51" y="166"/>
                    </a:lnTo>
                    <a:lnTo>
                      <a:pt x="44" y="152"/>
                    </a:lnTo>
                    <a:lnTo>
                      <a:pt x="45" y="149"/>
                    </a:lnTo>
                    <a:lnTo>
                      <a:pt x="59" y="161"/>
                    </a:lnTo>
                    <a:lnTo>
                      <a:pt x="45" y="141"/>
                    </a:lnTo>
                    <a:lnTo>
                      <a:pt x="56" y="141"/>
                    </a:lnTo>
                    <a:lnTo>
                      <a:pt x="44" y="127"/>
                    </a:lnTo>
                    <a:lnTo>
                      <a:pt x="51" y="127"/>
                    </a:lnTo>
                    <a:lnTo>
                      <a:pt x="44" y="119"/>
                    </a:lnTo>
                    <a:lnTo>
                      <a:pt x="54" y="119"/>
                    </a:lnTo>
                    <a:lnTo>
                      <a:pt x="77" y="136"/>
                    </a:lnTo>
                    <a:lnTo>
                      <a:pt x="113" y="156"/>
                    </a:lnTo>
                    <a:lnTo>
                      <a:pt x="150" y="173"/>
                    </a:lnTo>
                    <a:lnTo>
                      <a:pt x="182" y="185"/>
                    </a:lnTo>
                    <a:lnTo>
                      <a:pt x="104" y="149"/>
                    </a:lnTo>
                    <a:lnTo>
                      <a:pt x="86" y="139"/>
                    </a:lnTo>
                    <a:lnTo>
                      <a:pt x="59" y="124"/>
                    </a:lnTo>
                    <a:lnTo>
                      <a:pt x="54" y="119"/>
                    </a:lnTo>
                    <a:lnTo>
                      <a:pt x="47" y="104"/>
                    </a:lnTo>
                    <a:lnTo>
                      <a:pt x="58" y="108"/>
                    </a:lnTo>
                    <a:lnTo>
                      <a:pt x="45" y="84"/>
                    </a:lnTo>
                    <a:lnTo>
                      <a:pt x="53" y="84"/>
                    </a:lnTo>
                    <a:lnTo>
                      <a:pt x="44" y="67"/>
                    </a:lnTo>
                    <a:lnTo>
                      <a:pt x="54" y="67"/>
                    </a:lnTo>
                    <a:lnTo>
                      <a:pt x="61" y="75"/>
                    </a:lnTo>
                    <a:lnTo>
                      <a:pt x="86" y="87"/>
                    </a:lnTo>
                    <a:lnTo>
                      <a:pt x="158" y="116"/>
                    </a:lnTo>
                    <a:lnTo>
                      <a:pt x="79" y="81"/>
                    </a:lnTo>
                    <a:lnTo>
                      <a:pt x="61" y="73"/>
                    </a:lnTo>
                    <a:lnTo>
                      <a:pt x="58" y="67"/>
                    </a:lnTo>
                    <a:lnTo>
                      <a:pt x="47" y="55"/>
                    </a:lnTo>
                    <a:lnTo>
                      <a:pt x="54" y="59"/>
                    </a:lnTo>
                    <a:lnTo>
                      <a:pt x="37" y="43"/>
                    </a:lnTo>
                    <a:lnTo>
                      <a:pt x="44" y="48"/>
                    </a:lnTo>
                    <a:lnTo>
                      <a:pt x="60" y="47"/>
                    </a:lnTo>
                    <a:lnTo>
                      <a:pt x="107" y="68"/>
                    </a:lnTo>
                    <a:lnTo>
                      <a:pt x="58" y="48"/>
                    </a:lnTo>
                    <a:lnTo>
                      <a:pt x="44" y="32"/>
                    </a:lnTo>
                    <a:lnTo>
                      <a:pt x="58" y="32"/>
                    </a:lnTo>
                    <a:lnTo>
                      <a:pt x="118" y="32"/>
                    </a:lnTo>
                    <a:lnTo>
                      <a:pt x="204" y="16"/>
                    </a:lnTo>
                    <a:lnTo>
                      <a:pt x="150" y="28"/>
                    </a:lnTo>
                    <a:lnTo>
                      <a:pt x="76" y="35"/>
                    </a:lnTo>
                    <a:lnTo>
                      <a:pt x="54" y="32"/>
                    </a:lnTo>
                    <a:lnTo>
                      <a:pt x="47" y="24"/>
                    </a:lnTo>
                    <a:lnTo>
                      <a:pt x="40" y="13"/>
                    </a:lnTo>
                    <a:lnTo>
                      <a:pt x="24" y="0"/>
                    </a:lnTo>
                    <a:lnTo>
                      <a:pt x="19" y="5"/>
                    </a:lnTo>
                    <a:lnTo>
                      <a:pt x="15" y="1"/>
                    </a:lnTo>
                    <a:lnTo>
                      <a:pt x="0" y="38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76" name="Freeform 63"/>
            <p:cNvSpPr>
              <a:spLocks/>
            </p:cNvSpPr>
            <p:nvPr/>
          </p:nvSpPr>
          <p:spPr bwMode="ltGray">
            <a:xfrm>
              <a:off x="670" y="3640"/>
              <a:ext cx="52" cy="336"/>
            </a:xfrm>
            <a:custGeom>
              <a:avLst/>
              <a:gdLst>
                <a:gd name="T0" fmla="*/ 10 w 52"/>
                <a:gd name="T1" fmla="*/ 0 h 336"/>
                <a:gd name="T2" fmla="*/ 20 w 52"/>
                <a:gd name="T3" fmla="*/ 25 h 336"/>
                <a:gd name="T4" fmla="*/ 30 w 52"/>
                <a:gd name="T5" fmla="*/ 65 h 336"/>
                <a:gd name="T6" fmla="*/ 40 w 52"/>
                <a:gd name="T7" fmla="*/ 122 h 336"/>
                <a:gd name="T8" fmla="*/ 51 w 52"/>
                <a:gd name="T9" fmla="*/ 193 h 336"/>
                <a:gd name="T10" fmla="*/ 51 w 52"/>
                <a:gd name="T11" fmla="*/ 269 h 336"/>
                <a:gd name="T12" fmla="*/ 45 w 52"/>
                <a:gd name="T13" fmla="*/ 335 h 336"/>
                <a:gd name="T14" fmla="*/ 40 w 52"/>
                <a:gd name="T15" fmla="*/ 335 h 336"/>
                <a:gd name="T16" fmla="*/ 45 w 52"/>
                <a:gd name="T17" fmla="*/ 269 h 336"/>
                <a:gd name="T18" fmla="*/ 45 w 52"/>
                <a:gd name="T19" fmla="*/ 213 h 336"/>
                <a:gd name="T20" fmla="*/ 35 w 52"/>
                <a:gd name="T21" fmla="*/ 152 h 336"/>
                <a:gd name="T22" fmla="*/ 20 w 52"/>
                <a:gd name="T23" fmla="*/ 91 h 336"/>
                <a:gd name="T24" fmla="*/ 0 w 52"/>
                <a:gd name="T25" fmla="*/ 15 h 336"/>
                <a:gd name="T26" fmla="*/ 10 w 52"/>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336">
                  <a:moveTo>
                    <a:pt x="10" y="0"/>
                  </a:moveTo>
                  <a:lnTo>
                    <a:pt x="20" y="25"/>
                  </a:lnTo>
                  <a:lnTo>
                    <a:pt x="30" y="65"/>
                  </a:lnTo>
                  <a:lnTo>
                    <a:pt x="40" y="122"/>
                  </a:lnTo>
                  <a:lnTo>
                    <a:pt x="51" y="193"/>
                  </a:lnTo>
                  <a:lnTo>
                    <a:pt x="51" y="269"/>
                  </a:lnTo>
                  <a:lnTo>
                    <a:pt x="45" y="335"/>
                  </a:lnTo>
                  <a:lnTo>
                    <a:pt x="40" y="335"/>
                  </a:lnTo>
                  <a:lnTo>
                    <a:pt x="45" y="269"/>
                  </a:lnTo>
                  <a:lnTo>
                    <a:pt x="45" y="213"/>
                  </a:lnTo>
                  <a:lnTo>
                    <a:pt x="35" y="152"/>
                  </a:lnTo>
                  <a:lnTo>
                    <a:pt x="20" y="91"/>
                  </a:lnTo>
                  <a:lnTo>
                    <a:pt x="0" y="15"/>
                  </a:lnTo>
                  <a:lnTo>
                    <a:pt x="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77" name="Freeform 64"/>
            <p:cNvSpPr>
              <a:spLocks/>
            </p:cNvSpPr>
            <p:nvPr/>
          </p:nvSpPr>
          <p:spPr bwMode="ltGray">
            <a:xfrm>
              <a:off x="493" y="3974"/>
              <a:ext cx="138" cy="162"/>
            </a:xfrm>
            <a:custGeom>
              <a:avLst/>
              <a:gdLst>
                <a:gd name="T0" fmla="*/ 137 w 138"/>
                <a:gd name="T1" fmla="*/ 161 h 162"/>
                <a:gd name="T2" fmla="*/ 116 w 138"/>
                <a:gd name="T3" fmla="*/ 125 h 162"/>
                <a:gd name="T4" fmla="*/ 99 w 138"/>
                <a:gd name="T5" fmla="*/ 85 h 162"/>
                <a:gd name="T6" fmla="*/ 90 w 138"/>
                <a:gd name="T7" fmla="*/ 68 h 162"/>
                <a:gd name="T8" fmla="*/ 77 w 138"/>
                <a:gd name="T9" fmla="*/ 48 h 162"/>
                <a:gd name="T10" fmla="*/ 61 w 138"/>
                <a:gd name="T11" fmla="*/ 27 h 162"/>
                <a:gd name="T12" fmla="*/ 49 w 138"/>
                <a:gd name="T13" fmla="*/ 13 h 162"/>
                <a:gd name="T14" fmla="*/ 39 w 138"/>
                <a:gd name="T15" fmla="*/ 7 h 162"/>
                <a:gd name="T16" fmla="*/ 27 w 138"/>
                <a:gd name="T17" fmla="*/ 2 h 162"/>
                <a:gd name="T18" fmla="*/ 12 w 138"/>
                <a:gd name="T19" fmla="*/ 0 h 162"/>
                <a:gd name="T20" fmla="*/ 6 w 138"/>
                <a:gd name="T21" fmla="*/ 4 h 162"/>
                <a:gd name="T22" fmla="*/ 0 w 138"/>
                <a:gd name="T23" fmla="*/ 1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162">
                  <a:moveTo>
                    <a:pt x="137" y="161"/>
                  </a:moveTo>
                  <a:lnTo>
                    <a:pt x="116" y="125"/>
                  </a:lnTo>
                  <a:lnTo>
                    <a:pt x="99" y="85"/>
                  </a:lnTo>
                  <a:lnTo>
                    <a:pt x="90" y="68"/>
                  </a:lnTo>
                  <a:lnTo>
                    <a:pt x="77" y="48"/>
                  </a:lnTo>
                  <a:lnTo>
                    <a:pt x="61" y="27"/>
                  </a:lnTo>
                  <a:lnTo>
                    <a:pt x="49" y="13"/>
                  </a:lnTo>
                  <a:lnTo>
                    <a:pt x="39" y="7"/>
                  </a:lnTo>
                  <a:lnTo>
                    <a:pt x="27" y="2"/>
                  </a:lnTo>
                  <a:lnTo>
                    <a:pt x="12" y="0"/>
                  </a:lnTo>
                  <a:lnTo>
                    <a:pt x="6" y="4"/>
                  </a:lnTo>
                  <a:lnTo>
                    <a:pt x="0" y="1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78" name="Freeform 65"/>
            <p:cNvSpPr>
              <a:spLocks/>
            </p:cNvSpPr>
            <p:nvPr/>
          </p:nvSpPr>
          <p:spPr bwMode="ltGray">
            <a:xfrm>
              <a:off x="606" y="3386"/>
              <a:ext cx="427" cy="577"/>
            </a:xfrm>
            <a:custGeom>
              <a:avLst/>
              <a:gdLst>
                <a:gd name="T0" fmla="*/ 287 w 427"/>
                <a:gd name="T1" fmla="*/ 6 h 577"/>
                <a:gd name="T2" fmla="*/ 275 w 427"/>
                <a:gd name="T3" fmla="*/ 24 h 577"/>
                <a:gd name="T4" fmla="*/ 181 w 427"/>
                <a:gd name="T5" fmla="*/ 21 h 577"/>
                <a:gd name="T6" fmla="*/ 218 w 427"/>
                <a:gd name="T7" fmla="*/ 28 h 577"/>
                <a:gd name="T8" fmla="*/ 259 w 427"/>
                <a:gd name="T9" fmla="*/ 39 h 577"/>
                <a:gd name="T10" fmla="*/ 169 w 427"/>
                <a:gd name="T11" fmla="*/ 54 h 577"/>
                <a:gd name="T12" fmla="*/ 238 w 427"/>
                <a:gd name="T13" fmla="*/ 58 h 577"/>
                <a:gd name="T14" fmla="*/ 245 w 427"/>
                <a:gd name="T15" fmla="*/ 76 h 577"/>
                <a:gd name="T16" fmla="*/ 43 w 427"/>
                <a:gd name="T17" fmla="*/ 157 h 577"/>
                <a:gd name="T18" fmla="*/ 230 w 427"/>
                <a:gd name="T19" fmla="*/ 97 h 577"/>
                <a:gd name="T20" fmla="*/ 190 w 427"/>
                <a:gd name="T21" fmla="*/ 130 h 577"/>
                <a:gd name="T22" fmla="*/ 215 w 427"/>
                <a:gd name="T23" fmla="*/ 134 h 577"/>
                <a:gd name="T24" fmla="*/ 181 w 427"/>
                <a:gd name="T25" fmla="*/ 179 h 577"/>
                <a:gd name="T26" fmla="*/ 106 w 427"/>
                <a:gd name="T27" fmla="*/ 229 h 577"/>
                <a:gd name="T28" fmla="*/ 190 w 427"/>
                <a:gd name="T29" fmla="*/ 192 h 577"/>
                <a:gd name="T30" fmla="*/ 121 w 427"/>
                <a:gd name="T31" fmla="*/ 265 h 577"/>
                <a:gd name="T32" fmla="*/ 184 w 427"/>
                <a:gd name="T33" fmla="*/ 218 h 577"/>
                <a:gd name="T34" fmla="*/ 199 w 427"/>
                <a:gd name="T35" fmla="*/ 218 h 577"/>
                <a:gd name="T36" fmla="*/ 174 w 427"/>
                <a:gd name="T37" fmla="*/ 260 h 577"/>
                <a:gd name="T38" fmla="*/ 195 w 427"/>
                <a:gd name="T39" fmla="*/ 260 h 577"/>
                <a:gd name="T40" fmla="*/ 155 w 427"/>
                <a:gd name="T41" fmla="*/ 310 h 577"/>
                <a:gd name="T42" fmla="*/ 177 w 427"/>
                <a:gd name="T43" fmla="*/ 298 h 577"/>
                <a:gd name="T44" fmla="*/ 158 w 427"/>
                <a:gd name="T45" fmla="*/ 344 h 577"/>
                <a:gd name="T46" fmla="*/ 174 w 427"/>
                <a:gd name="T47" fmla="*/ 329 h 577"/>
                <a:gd name="T48" fmla="*/ 193 w 427"/>
                <a:gd name="T49" fmla="*/ 325 h 577"/>
                <a:gd name="T50" fmla="*/ 181 w 427"/>
                <a:gd name="T51" fmla="*/ 359 h 577"/>
                <a:gd name="T52" fmla="*/ 141 w 427"/>
                <a:gd name="T53" fmla="*/ 423 h 577"/>
                <a:gd name="T54" fmla="*/ 193 w 427"/>
                <a:gd name="T55" fmla="*/ 374 h 577"/>
                <a:gd name="T56" fmla="*/ 204 w 427"/>
                <a:gd name="T57" fmla="*/ 365 h 577"/>
                <a:gd name="T58" fmla="*/ 202 w 427"/>
                <a:gd name="T59" fmla="*/ 418 h 577"/>
                <a:gd name="T60" fmla="*/ 218 w 427"/>
                <a:gd name="T61" fmla="*/ 444 h 577"/>
                <a:gd name="T62" fmla="*/ 225 w 427"/>
                <a:gd name="T63" fmla="*/ 414 h 577"/>
                <a:gd name="T64" fmla="*/ 376 w 427"/>
                <a:gd name="T65" fmla="*/ 494 h 577"/>
                <a:gd name="T66" fmla="*/ 238 w 427"/>
                <a:gd name="T67" fmla="*/ 378 h 577"/>
                <a:gd name="T68" fmla="*/ 268 w 427"/>
                <a:gd name="T69" fmla="*/ 402 h 577"/>
                <a:gd name="T70" fmla="*/ 228 w 427"/>
                <a:gd name="T71" fmla="*/ 339 h 577"/>
                <a:gd name="T72" fmla="*/ 394 w 427"/>
                <a:gd name="T73" fmla="*/ 390 h 577"/>
                <a:gd name="T74" fmla="*/ 228 w 427"/>
                <a:gd name="T75" fmla="*/ 319 h 577"/>
                <a:gd name="T76" fmla="*/ 251 w 427"/>
                <a:gd name="T77" fmla="*/ 302 h 577"/>
                <a:gd name="T78" fmla="*/ 232 w 427"/>
                <a:gd name="T79" fmla="*/ 277 h 577"/>
                <a:gd name="T80" fmla="*/ 259 w 427"/>
                <a:gd name="T81" fmla="*/ 277 h 577"/>
                <a:gd name="T82" fmla="*/ 333 w 427"/>
                <a:gd name="T83" fmla="*/ 326 h 577"/>
                <a:gd name="T84" fmla="*/ 262 w 427"/>
                <a:gd name="T85" fmla="*/ 232 h 577"/>
                <a:gd name="T86" fmla="*/ 248 w 427"/>
                <a:gd name="T87" fmla="*/ 198 h 577"/>
                <a:gd name="T88" fmla="*/ 268 w 427"/>
                <a:gd name="T89" fmla="*/ 192 h 577"/>
                <a:gd name="T90" fmla="*/ 264 w 427"/>
                <a:gd name="T91" fmla="*/ 159 h 577"/>
                <a:gd name="T92" fmla="*/ 273 w 427"/>
                <a:gd name="T93" fmla="*/ 155 h 577"/>
                <a:gd name="T94" fmla="*/ 324 w 427"/>
                <a:gd name="T95" fmla="*/ 185 h 577"/>
                <a:gd name="T96" fmla="*/ 284 w 427"/>
                <a:gd name="T97" fmla="*/ 137 h 577"/>
                <a:gd name="T98" fmla="*/ 287 w 427"/>
                <a:gd name="T99" fmla="*/ 96 h 577"/>
                <a:gd name="T100" fmla="*/ 284 w 427"/>
                <a:gd name="T101" fmla="*/ 73 h 577"/>
                <a:gd name="T102" fmla="*/ 327 w 427"/>
                <a:gd name="T103" fmla="*/ 72 h 577"/>
                <a:gd name="T104" fmla="*/ 317 w 427"/>
                <a:gd name="T105" fmla="*/ 39 h 577"/>
                <a:gd name="T106" fmla="*/ 336 w 427"/>
                <a:gd name="T107" fmla="*/ 30 h 577"/>
                <a:gd name="T108" fmla="*/ 330 w 427"/>
                <a:gd name="T109"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27" h="577">
                  <a:moveTo>
                    <a:pt x="330" y="0"/>
                  </a:moveTo>
                  <a:lnTo>
                    <a:pt x="313" y="2"/>
                  </a:lnTo>
                  <a:lnTo>
                    <a:pt x="287" y="6"/>
                  </a:lnTo>
                  <a:lnTo>
                    <a:pt x="305" y="9"/>
                  </a:lnTo>
                  <a:lnTo>
                    <a:pt x="290" y="16"/>
                  </a:lnTo>
                  <a:lnTo>
                    <a:pt x="275" y="24"/>
                  </a:lnTo>
                  <a:lnTo>
                    <a:pt x="253" y="27"/>
                  </a:lnTo>
                  <a:lnTo>
                    <a:pt x="218" y="26"/>
                  </a:lnTo>
                  <a:lnTo>
                    <a:pt x="181" y="21"/>
                  </a:lnTo>
                  <a:lnTo>
                    <a:pt x="84" y="26"/>
                  </a:lnTo>
                  <a:lnTo>
                    <a:pt x="177" y="23"/>
                  </a:lnTo>
                  <a:lnTo>
                    <a:pt x="218" y="28"/>
                  </a:lnTo>
                  <a:lnTo>
                    <a:pt x="253" y="27"/>
                  </a:lnTo>
                  <a:lnTo>
                    <a:pt x="275" y="32"/>
                  </a:lnTo>
                  <a:lnTo>
                    <a:pt x="259" y="39"/>
                  </a:lnTo>
                  <a:lnTo>
                    <a:pt x="270" y="42"/>
                  </a:lnTo>
                  <a:lnTo>
                    <a:pt x="238" y="55"/>
                  </a:lnTo>
                  <a:lnTo>
                    <a:pt x="169" y="54"/>
                  </a:lnTo>
                  <a:lnTo>
                    <a:pt x="79" y="100"/>
                  </a:lnTo>
                  <a:lnTo>
                    <a:pt x="169" y="55"/>
                  </a:lnTo>
                  <a:lnTo>
                    <a:pt x="238" y="58"/>
                  </a:lnTo>
                  <a:lnTo>
                    <a:pt x="259" y="60"/>
                  </a:lnTo>
                  <a:lnTo>
                    <a:pt x="222" y="76"/>
                  </a:lnTo>
                  <a:lnTo>
                    <a:pt x="245" y="76"/>
                  </a:lnTo>
                  <a:lnTo>
                    <a:pt x="204" y="93"/>
                  </a:lnTo>
                  <a:lnTo>
                    <a:pt x="128" y="116"/>
                  </a:lnTo>
                  <a:lnTo>
                    <a:pt x="43" y="157"/>
                  </a:lnTo>
                  <a:lnTo>
                    <a:pt x="131" y="119"/>
                  </a:lnTo>
                  <a:lnTo>
                    <a:pt x="207" y="96"/>
                  </a:lnTo>
                  <a:lnTo>
                    <a:pt x="230" y="97"/>
                  </a:lnTo>
                  <a:lnTo>
                    <a:pt x="195" y="111"/>
                  </a:lnTo>
                  <a:lnTo>
                    <a:pt x="218" y="114"/>
                  </a:lnTo>
                  <a:lnTo>
                    <a:pt x="190" y="130"/>
                  </a:lnTo>
                  <a:lnTo>
                    <a:pt x="8" y="270"/>
                  </a:lnTo>
                  <a:lnTo>
                    <a:pt x="190" y="134"/>
                  </a:lnTo>
                  <a:lnTo>
                    <a:pt x="215" y="134"/>
                  </a:lnTo>
                  <a:lnTo>
                    <a:pt x="187" y="155"/>
                  </a:lnTo>
                  <a:lnTo>
                    <a:pt x="207" y="154"/>
                  </a:lnTo>
                  <a:lnTo>
                    <a:pt x="181" y="179"/>
                  </a:lnTo>
                  <a:lnTo>
                    <a:pt x="106" y="228"/>
                  </a:lnTo>
                  <a:lnTo>
                    <a:pt x="28" y="296"/>
                  </a:lnTo>
                  <a:lnTo>
                    <a:pt x="106" y="229"/>
                  </a:lnTo>
                  <a:lnTo>
                    <a:pt x="184" y="182"/>
                  </a:lnTo>
                  <a:lnTo>
                    <a:pt x="207" y="174"/>
                  </a:lnTo>
                  <a:lnTo>
                    <a:pt x="190" y="192"/>
                  </a:lnTo>
                  <a:lnTo>
                    <a:pt x="204" y="190"/>
                  </a:lnTo>
                  <a:lnTo>
                    <a:pt x="181" y="216"/>
                  </a:lnTo>
                  <a:lnTo>
                    <a:pt x="121" y="265"/>
                  </a:lnTo>
                  <a:lnTo>
                    <a:pt x="0" y="331"/>
                  </a:lnTo>
                  <a:lnTo>
                    <a:pt x="118" y="267"/>
                  </a:lnTo>
                  <a:lnTo>
                    <a:pt x="184" y="218"/>
                  </a:lnTo>
                  <a:lnTo>
                    <a:pt x="193" y="218"/>
                  </a:lnTo>
                  <a:lnTo>
                    <a:pt x="81" y="365"/>
                  </a:lnTo>
                  <a:lnTo>
                    <a:pt x="199" y="218"/>
                  </a:lnTo>
                  <a:lnTo>
                    <a:pt x="184" y="237"/>
                  </a:lnTo>
                  <a:lnTo>
                    <a:pt x="199" y="230"/>
                  </a:lnTo>
                  <a:lnTo>
                    <a:pt x="174" y="260"/>
                  </a:lnTo>
                  <a:lnTo>
                    <a:pt x="98" y="329"/>
                  </a:lnTo>
                  <a:lnTo>
                    <a:pt x="174" y="265"/>
                  </a:lnTo>
                  <a:lnTo>
                    <a:pt x="195" y="260"/>
                  </a:lnTo>
                  <a:lnTo>
                    <a:pt x="174" y="280"/>
                  </a:lnTo>
                  <a:lnTo>
                    <a:pt x="84" y="414"/>
                  </a:lnTo>
                  <a:lnTo>
                    <a:pt x="155" y="310"/>
                  </a:lnTo>
                  <a:lnTo>
                    <a:pt x="181" y="280"/>
                  </a:lnTo>
                  <a:lnTo>
                    <a:pt x="195" y="277"/>
                  </a:lnTo>
                  <a:lnTo>
                    <a:pt x="177" y="298"/>
                  </a:lnTo>
                  <a:lnTo>
                    <a:pt x="193" y="295"/>
                  </a:lnTo>
                  <a:lnTo>
                    <a:pt x="169" y="320"/>
                  </a:lnTo>
                  <a:lnTo>
                    <a:pt x="158" y="344"/>
                  </a:lnTo>
                  <a:lnTo>
                    <a:pt x="40" y="421"/>
                  </a:lnTo>
                  <a:lnTo>
                    <a:pt x="161" y="346"/>
                  </a:lnTo>
                  <a:lnTo>
                    <a:pt x="174" y="329"/>
                  </a:lnTo>
                  <a:lnTo>
                    <a:pt x="190" y="325"/>
                  </a:lnTo>
                  <a:lnTo>
                    <a:pt x="161" y="369"/>
                  </a:lnTo>
                  <a:lnTo>
                    <a:pt x="193" y="325"/>
                  </a:lnTo>
                  <a:lnTo>
                    <a:pt x="174" y="346"/>
                  </a:lnTo>
                  <a:lnTo>
                    <a:pt x="195" y="341"/>
                  </a:lnTo>
                  <a:lnTo>
                    <a:pt x="181" y="359"/>
                  </a:lnTo>
                  <a:lnTo>
                    <a:pt x="141" y="423"/>
                  </a:lnTo>
                  <a:lnTo>
                    <a:pt x="100" y="461"/>
                  </a:lnTo>
                  <a:lnTo>
                    <a:pt x="141" y="423"/>
                  </a:lnTo>
                  <a:lnTo>
                    <a:pt x="184" y="362"/>
                  </a:lnTo>
                  <a:lnTo>
                    <a:pt x="199" y="359"/>
                  </a:lnTo>
                  <a:lnTo>
                    <a:pt x="193" y="374"/>
                  </a:lnTo>
                  <a:lnTo>
                    <a:pt x="161" y="414"/>
                  </a:lnTo>
                  <a:lnTo>
                    <a:pt x="195" y="378"/>
                  </a:lnTo>
                  <a:lnTo>
                    <a:pt x="204" y="365"/>
                  </a:lnTo>
                  <a:lnTo>
                    <a:pt x="190" y="398"/>
                  </a:lnTo>
                  <a:lnTo>
                    <a:pt x="207" y="392"/>
                  </a:lnTo>
                  <a:lnTo>
                    <a:pt x="202" y="418"/>
                  </a:lnTo>
                  <a:lnTo>
                    <a:pt x="213" y="406"/>
                  </a:lnTo>
                  <a:lnTo>
                    <a:pt x="222" y="416"/>
                  </a:lnTo>
                  <a:lnTo>
                    <a:pt x="218" y="444"/>
                  </a:lnTo>
                  <a:lnTo>
                    <a:pt x="144" y="576"/>
                  </a:lnTo>
                  <a:lnTo>
                    <a:pt x="225" y="444"/>
                  </a:lnTo>
                  <a:lnTo>
                    <a:pt x="225" y="414"/>
                  </a:lnTo>
                  <a:lnTo>
                    <a:pt x="225" y="396"/>
                  </a:lnTo>
                  <a:lnTo>
                    <a:pt x="243" y="406"/>
                  </a:lnTo>
                  <a:lnTo>
                    <a:pt x="376" y="494"/>
                  </a:lnTo>
                  <a:lnTo>
                    <a:pt x="235" y="398"/>
                  </a:lnTo>
                  <a:lnTo>
                    <a:pt x="225" y="374"/>
                  </a:lnTo>
                  <a:lnTo>
                    <a:pt x="238" y="378"/>
                  </a:lnTo>
                  <a:lnTo>
                    <a:pt x="218" y="349"/>
                  </a:lnTo>
                  <a:lnTo>
                    <a:pt x="235" y="360"/>
                  </a:lnTo>
                  <a:lnTo>
                    <a:pt x="268" y="402"/>
                  </a:lnTo>
                  <a:lnTo>
                    <a:pt x="238" y="357"/>
                  </a:lnTo>
                  <a:lnTo>
                    <a:pt x="225" y="339"/>
                  </a:lnTo>
                  <a:lnTo>
                    <a:pt x="228" y="339"/>
                  </a:lnTo>
                  <a:lnTo>
                    <a:pt x="245" y="349"/>
                  </a:lnTo>
                  <a:lnTo>
                    <a:pt x="278" y="372"/>
                  </a:lnTo>
                  <a:lnTo>
                    <a:pt x="394" y="390"/>
                  </a:lnTo>
                  <a:lnTo>
                    <a:pt x="275" y="369"/>
                  </a:lnTo>
                  <a:lnTo>
                    <a:pt x="238" y="341"/>
                  </a:lnTo>
                  <a:lnTo>
                    <a:pt x="228" y="319"/>
                  </a:lnTo>
                  <a:lnTo>
                    <a:pt x="245" y="319"/>
                  </a:lnTo>
                  <a:lnTo>
                    <a:pt x="228" y="298"/>
                  </a:lnTo>
                  <a:lnTo>
                    <a:pt x="251" y="302"/>
                  </a:lnTo>
                  <a:lnTo>
                    <a:pt x="330" y="344"/>
                  </a:lnTo>
                  <a:lnTo>
                    <a:pt x="251" y="301"/>
                  </a:lnTo>
                  <a:lnTo>
                    <a:pt x="232" y="277"/>
                  </a:lnTo>
                  <a:lnTo>
                    <a:pt x="253" y="283"/>
                  </a:lnTo>
                  <a:lnTo>
                    <a:pt x="238" y="264"/>
                  </a:lnTo>
                  <a:lnTo>
                    <a:pt x="259" y="277"/>
                  </a:lnTo>
                  <a:lnTo>
                    <a:pt x="245" y="247"/>
                  </a:lnTo>
                  <a:lnTo>
                    <a:pt x="262" y="262"/>
                  </a:lnTo>
                  <a:lnTo>
                    <a:pt x="333" y="326"/>
                  </a:lnTo>
                  <a:lnTo>
                    <a:pt x="259" y="262"/>
                  </a:lnTo>
                  <a:lnTo>
                    <a:pt x="243" y="225"/>
                  </a:lnTo>
                  <a:lnTo>
                    <a:pt x="262" y="232"/>
                  </a:lnTo>
                  <a:lnTo>
                    <a:pt x="379" y="268"/>
                  </a:lnTo>
                  <a:lnTo>
                    <a:pt x="262" y="230"/>
                  </a:lnTo>
                  <a:lnTo>
                    <a:pt x="248" y="198"/>
                  </a:lnTo>
                  <a:lnTo>
                    <a:pt x="264" y="203"/>
                  </a:lnTo>
                  <a:lnTo>
                    <a:pt x="251" y="185"/>
                  </a:lnTo>
                  <a:lnTo>
                    <a:pt x="268" y="192"/>
                  </a:lnTo>
                  <a:lnTo>
                    <a:pt x="322" y="281"/>
                  </a:lnTo>
                  <a:lnTo>
                    <a:pt x="264" y="183"/>
                  </a:lnTo>
                  <a:lnTo>
                    <a:pt x="264" y="159"/>
                  </a:lnTo>
                  <a:lnTo>
                    <a:pt x="281" y="170"/>
                  </a:lnTo>
                  <a:lnTo>
                    <a:pt x="317" y="221"/>
                  </a:lnTo>
                  <a:lnTo>
                    <a:pt x="273" y="155"/>
                  </a:lnTo>
                  <a:lnTo>
                    <a:pt x="268" y="134"/>
                  </a:lnTo>
                  <a:lnTo>
                    <a:pt x="281" y="144"/>
                  </a:lnTo>
                  <a:lnTo>
                    <a:pt x="324" y="185"/>
                  </a:lnTo>
                  <a:lnTo>
                    <a:pt x="426" y="208"/>
                  </a:lnTo>
                  <a:lnTo>
                    <a:pt x="322" y="182"/>
                  </a:lnTo>
                  <a:lnTo>
                    <a:pt x="284" y="137"/>
                  </a:lnTo>
                  <a:lnTo>
                    <a:pt x="278" y="109"/>
                  </a:lnTo>
                  <a:lnTo>
                    <a:pt x="295" y="122"/>
                  </a:lnTo>
                  <a:lnTo>
                    <a:pt x="287" y="96"/>
                  </a:lnTo>
                  <a:lnTo>
                    <a:pt x="354" y="165"/>
                  </a:lnTo>
                  <a:lnTo>
                    <a:pt x="290" y="93"/>
                  </a:lnTo>
                  <a:lnTo>
                    <a:pt x="284" y="73"/>
                  </a:lnTo>
                  <a:lnTo>
                    <a:pt x="305" y="88"/>
                  </a:lnTo>
                  <a:lnTo>
                    <a:pt x="302" y="57"/>
                  </a:lnTo>
                  <a:lnTo>
                    <a:pt x="327" y="72"/>
                  </a:lnTo>
                  <a:lnTo>
                    <a:pt x="420" y="127"/>
                  </a:lnTo>
                  <a:lnTo>
                    <a:pt x="327" y="70"/>
                  </a:lnTo>
                  <a:lnTo>
                    <a:pt x="317" y="39"/>
                  </a:lnTo>
                  <a:lnTo>
                    <a:pt x="330" y="46"/>
                  </a:lnTo>
                  <a:lnTo>
                    <a:pt x="322" y="24"/>
                  </a:lnTo>
                  <a:lnTo>
                    <a:pt x="336" y="30"/>
                  </a:lnTo>
                  <a:lnTo>
                    <a:pt x="339" y="12"/>
                  </a:lnTo>
                  <a:lnTo>
                    <a:pt x="336" y="5"/>
                  </a:lnTo>
                  <a:lnTo>
                    <a:pt x="33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79" name="Freeform 66"/>
            <p:cNvSpPr>
              <a:spLocks/>
            </p:cNvSpPr>
            <p:nvPr/>
          </p:nvSpPr>
          <p:spPr bwMode="ltGray">
            <a:xfrm>
              <a:off x="877" y="3692"/>
              <a:ext cx="158" cy="263"/>
            </a:xfrm>
            <a:custGeom>
              <a:avLst/>
              <a:gdLst>
                <a:gd name="T0" fmla="*/ 157 w 158"/>
                <a:gd name="T1" fmla="*/ 94 h 263"/>
                <a:gd name="T2" fmla="*/ 140 w 158"/>
                <a:gd name="T3" fmla="*/ 9 h 263"/>
                <a:gd name="T4" fmla="*/ 119 w 158"/>
                <a:gd name="T5" fmla="*/ 1 h 263"/>
                <a:gd name="T6" fmla="*/ 102 w 158"/>
                <a:gd name="T7" fmla="*/ 0 h 263"/>
                <a:gd name="T8" fmla="*/ 75 w 158"/>
                <a:gd name="T9" fmla="*/ 3 h 263"/>
                <a:gd name="T10" fmla="*/ 59 w 158"/>
                <a:gd name="T11" fmla="*/ 13 h 263"/>
                <a:gd name="T12" fmla="*/ 40 w 158"/>
                <a:gd name="T13" fmla="*/ 26 h 263"/>
                <a:gd name="T14" fmla="*/ 22 w 158"/>
                <a:gd name="T15" fmla="*/ 49 h 263"/>
                <a:gd name="T16" fmla="*/ 12 w 158"/>
                <a:gd name="T17" fmla="*/ 82 h 263"/>
                <a:gd name="T18" fmla="*/ 7 w 158"/>
                <a:gd name="T19" fmla="*/ 110 h 263"/>
                <a:gd name="T20" fmla="*/ 0 w 158"/>
                <a:gd name="T21" fmla="*/ 149 h 263"/>
                <a:gd name="T22" fmla="*/ 0 w 158"/>
                <a:gd name="T23" fmla="*/ 174 h 263"/>
                <a:gd name="T24" fmla="*/ 12 w 158"/>
                <a:gd name="T25" fmla="*/ 209 h 263"/>
                <a:gd name="T26" fmla="*/ 35 w 158"/>
                <a:gd name="T27" fmla="*/ 238 h 263"/>
                <a:gd name="T28" fmla="*/ 59 w 158"/>
                <a:gd name="T29" fmla="*/ 262 h 263"/>
                <a:gd name="T30" fmla="*/ 46 w 158"/>
                <a:gd name="T31" fmla="*/ 226 h 263"/>
                <a:gd name="T32" fmla="*/ 40 w 158"/>
                <a:gd name="T33" fmla="*/ 193 h 263"/>
                <a:gd name="T34" fmla="*/ 43 w 158"/>
                <a:gd name="T35" fmla="*/ 158 h 263"/>
                <a:gd name="T36" fmla="*/ 46 w 158"/>
                <a:gd name="T37" fmla="*/ 128 h 263"/>
                <a:gd name="T38" fmla="*/ 51 w 158"/>
                <a:gd name="T39" fmla="*/ 97 h 263"/>
                <a:gd name="T40" fmla="*/ 59 w 158"/>
                <a:gd name="T41" fmla="*/ 70 h 263"/>
                <a:gd name="T42" fmla="*/ 61 w 158"/>
                <a:gd name="T43" fmla="*/ 49 h 263"/>
                <a:gd name="T44" fmla="*/ 71 w 158"/>
                <a:gd name="T45" fmla="*/ 27 h 263"/>
                <a:gd name="T46" fmla="*/ 94 w 158"/>
                <a:gd name="T47" fmla="*/ 10 h 263"/>
                <a:gd name="T48" fmla="*/ 114 w 158"/>
                <a:gd name="T49" fmla="*/ 11 h 263"/>
                <a:gd name="T50" fmla="*/ 135 w 158"/>
                <a:gd name="T51" fmla="*/ 59 h 263"/>
                <a:gd name="T52" fmla="*/ 150 w 158"/>
                <a:gd name="T53" fmla="*/ 70 h 263"/>
                <a:gd name="T54" fmla="*/ 157 w 158"/>
                <a:gd name="T55" fmla="*/ 94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3">
                  <a:moveTo>
                    <a:pt x="157" y="94"/>
                  </a:moveTo>
                  <a:lnTo>
                    <a:pt x="140" y="9"/>
                  </a:lnTo>
                  <a:lnTo>
                    <a:pt x="119" y="1"/>
                  </a:lnTo>
                  <a:lnTo>
                    <a:pt x="102" y="0"/>
                  </a:lnTo>
                  <a:lnTo>
                    <a:pt x="75" y="3"/>
                  </a:lnTo>
                  <a:lnTo>
                    <a:pt x="59" y="13"/>
                  </a:lnTo>
                  <a:lnTo>
                    <a:pt x="40" y="26"/>
                  </a:lnTo>
                  <a:lnTo>
                    <a:pt x="22" y="49"/>
                  </a:lnTo>
                  <a:lnTo>
                    <a:pt x="12" y="82"/>
                  </a:lnTo>
                  <a:lnTo>
                    <a:pt x="7" y="110"/>
                  </a:lnTo>
                  <a:lnTo>
                    <a:pt x="0" y="149"/>
                  </a:lnTo>
                  <a:lnTo>
                    <a:pt x="0" y="174"/>
                  </a:lnTo>
                  <a:lnTo>
                    <a:pt x="12" y="209"/>
                  </a:lnTo>
                  <a:lnTo>
                    <a:pt x="35" y="238"/>
                  </a:lnTo>
                  <a:lnTo>
                    <a:pt x="59" y="262"/>
                  </a:lnTo>
                  <a:lnTo>
                    <a:pt x="46" y="226"/>
                  </a:lnTo>
                  <a:lnTo>
                    <a:pt x="40" y="193"/>
                  </a:lnTo>
                  <a:lnTo>
                    <a:pt x="43" y="158"/>
                  </a:lnTo>
                  <a:lnTo>
                    <a:pt x="46" y="128"/>
                  </a:lnTo>
                  <a:lnTo>
                    <a:pt x="51" y="97"/>
                  </a:lnTo>
                  <a:lnTo>
                    <a:pt x="59" y="70"/>
                  </a:lnTo>
                  <a:lnTo>
                    <a:pt x="61" y="49"/>
                  </a:lnTo>
                  <a:lnTo>
                    <a:pt x="71" y="27"/>
                  </a:lnTo>
                  <a:lnTo>
                    <a:pt x="94" y="10"/>
                  </a:lnTo>
                  <a:lnTo>
                    <a:pt x="114" y="11"/>
                  </a:lnTo>
                  <a:lnTo>
                    <a:pt x="135" y="59"/>
                  </a:lnTo>
                  <a:lnTo>
                    <a:pt x="150" y="70"/>
                  </a:lnTo>
                  <a:lnTo>
                    <a:pt x="157" y="9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0" name="Freeform 67"/>
            <p:cNvSpPr>
              <a:spLocks/>
            </p:cNvSpPr>
            <p:nvPr/>
          </p:nvSpPr>
          <p:spPr bwMode="ltGray">
            <a:xfrm>
              <a:off x="1002" y="3501"/>
              <a:ext cx="176" cy="322"/>
            </a:xfrm>
            <a:custGeom>
              <a:avLst/>
              <a:gdLst>
                <a:gd name="T0" fmla="*/ 3 w 176"/>
                <a:gd name="T1" fmla="*/ 51 h 322"/>
                <a:gd name="T2" fmla="*/ 40 w 176"/>
                <a:gd name="T3" fmla="*/ 0 h 322"/>
                <a:gd name="T4" fmla="*/ 63 w 176"/>
                <a:gd name="T5" fmla="*/ 1 h 322"/>
                <a:gd name="T6" fmla="*/ 83 w 176"/>
                <a:gd name="T7" fmla="*/ 4 h 322"/>
                <a:gd name="T8" fmla="*/ 99 w 176"/>
                <a:gd name="T9" fmla="*/ 18 h 322"/>
                <a:gd name="T10" fmla="*/ 139 w 176"/>
                <a:gd name="T11" fmla="*/ 59 h 322"/>
                <a:gd name="T12" fmla="*/ 152 w 176"/>
                <a:gd name="T13" fmla="*/ 77 h 322"/>
                <a:gd name="T14" fmla="*/ 161 w 176"/>
                <a:gd name="T15" fmla="*/ 96 h 322"/>
                <a:gd name="T16" fmla="*/ 171 w 176"/>
                <a:gd name="T17" fmla="*/ 150 h 322"/>
                <a:gd name="T18" fmla="*/ 175 w 176"/>
                <a:gd name="T19" fmla="*/ 167 h 322"/>
                <a:gd name="T20" fmla="*/ 171 w 176"/>
                <a:gd name="T21" fmla="*/ 188 h 322"/>
                <a:gd name="T22" fmla="*/ 164 w 176"/>
                <a:gd name="T23" fmla="*/ 210 h 322"/>
                <a:gd name="T24" fmla="*/ 148 w 176"/>
                <a:gd name="T25" fmla="*/ 244 h 322"/>
                <a:gd name="T26" fmla="*/ 136 w 176"/>
                <a:gd name="T27" fmla="*/ 267 h 322"/>
                <a:gd name="T28" fmla="*/ 115 w 176"/>
                <a:gd name="T29" fmla="*/ 291 h 322"/>
                <a:gd name="T30" fmla="*/ 76 w 176"/>
                <a:gd name="T31" fmla="*/ 321 h 322"/>
                <a:gd name="T32" fmla="*/ 96 w 176"/>
                <a:gd name="T33" fmla="*/ 283 h 322"/>
                <a:gd name="T34" fmla="*/ 113 w 176"/>
                <a:gd name="T35" fmla="*/ 249 h 322"/>
                <a:gd name="T36" fmla="*/ 123 w 176"/>
                <a:gd name="T37" fmla="*/ 217 h 322"/>
                <a:gd name="T38" fmla="*/ 118 w 176"/>
                <a:gd name="T39" fmla="*/ 188 h 322"/>
                <a:gd name="T40" fmla="*/ 115 w 176"/>
                <a:gd name="T41" fmla="*/ 167 h 322"/>
                <a:gd name="T42" fmla="*/ 123 w 176"/>
                <a:gd name="T43" fmla="*/ 141 h 322"/>
                <a:gd name="T44" fmla="*/ 126 w 176"/>
                <a:gd name="T45" fmla="*/ 119 h 322"/>
                <a:gd name="T46" fmla="*/ 109 w 176"/>
                <a:gd name="T47" fmla="*/ 77 h 322"/>
                <a:gd name="T48" fmla="*/ 106 w 176"/>
                <a:gd name="T49" fmla="*/ 54 h 322"/>
                <a:gd name="T50" fmla="*/ 92 w 176"/>
                <a:gd name="T51" fmla="*/ 37 h 322"/>
                <a:gd name="T52" fmla="*/ 63 w 176"/>
                <a:gd name="T53" fmla="*/ 13 h 322"/>
                <a:gd name="T54" fmla="*/ 49 w 176"/>
                <a:gd name="T55" fmla="*/ 32 h 322"/>
                <a:gd name="T56" fmla="*/ 0 w 176"/>
                <a:gd name="T57" fmla="*/ 61 h 322"/>
                <a:gd name="T58" fmla="*/ 3 w 176"/>
                <a:gd name="T59" fmla="*/ 5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6" h="322">
                  <a:moveTo>
                    <a:pt x="3" y="51"/>
                  </a:moveTo>
                  <a:lnTo>
                    <a:pt x="40" y="0"/>
                  </a:lnTo>
                  <a:lnTo>
                    <a:pt x="63" y="1"/>
                  </a:lnTo>
                  <a:lnTo>
                    <a:pt x="83" y="4"/>
                  </a:lnTo>
                  <a:lnTo>
                    <a:pt x="99" y="18"/>
                  </a:lnTo>
                  <a:lnTo>
                    <a:pt x="139" y="59"/>
                  </a:lnTo>
                  <a:lnTo>
                    <a:pt x="152" y="77"/>
                  </a:lnTo>
                  <a:lnTo>
                    <a:pt x="161" y="96"/>
                  </a:lnTo>
                  <a:lnTo>
                    <a:pt x="171" y="150"/>
                  </a:lnTo>
                  <a:lnTo>
                    <a:pt x="175" y="167"/>
                  </a:lnTo>
                  <a:lnTo>
                    <a:pt x="171" y="188"/>
                  </a:lnTo>
                  <a:lnTo>
                    <a:pt x="164" y="210"/>
                  </a:lnTo>
                  <a:lnTo>
                    <a:pt x="148" y="244"/>
                  </a:lnTo>
                  <a:lnTo>
                    <a:pt x="136" y="267"/>
                  </a:lnTo>
                  <a:lnTo>
                    <a:pt x="115" y="291"/>
                  </a:lnTo>
                  <a:lnTo>
                    <a:pt x="76" y="321"/>
                  </a:lnTo>
                  <a:lnTo>
                    <a:pt x="96" y="283"/>
                  </a:lnTo>
                  <a:lnTo>
                    <a:pt x="113" y="249"/>
                  </a:lnTo>
                  <a:lnTo>
                    <a:pt x="123" y="217"/>
                  </a:lnTo>
                  <a:lnTo>
                    <a:pt x="118" y="188"/>
                  </a:lnTo>
                  <a:lnTo>
                    <a:pt x="115" y="167"/>
                  </a:lnTo>
                  <a:lnTo>
                    <a:pt x="123" y="141"/>
                  </a:lnTo>
                  <a:lnTo>
                    <a:pt x="126" y="119"/>
                  </a:lnTo>
                  <a:lnTo>
                    <a:pt x="109" y="77"/>
                  </a:lnTo>
                  <a:lnTo>
                    <a:pt x="106" y="54"/>
                  </a:lnTo>
                  <a:lnTo>
                    <a:pt x="92" y="37"/>
                  </a:lnTo>
                  <a:lnTo>
                    <a:pt x="63" y="13"/>
                  </a:lnTo>
                  <a:lnTo>
                    <a:pt x="49" y="32"/>
                  </a:lnTo>
                  <a:lnTo>
                    <a:pt x="0" y="61"/>
                  </a:lnTo>
                  <a:lnTo>
                    <a:pt x="3" y="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12" name="Group 111"/>
          <p:cNvGrpSpPr>
            <a:grpSpLocks/>
          </p:cNvGrpSpPr>
          <p:nvPr/>
        </p:nvGrpSpPr>
        <p:grpSpPr bwMode="auto">
          <a:xfrm>
            <a:off x="10057193" y="5283200"/>
            <a:ext cx="2032000" cy="1581150"/>
            <a:chOff x="4495" y="3328"/>
            <a:chExt cx="1280" cy="996"/>
          </a:xfrm>
        </p:grpSpPr>
        <p:grpSp>
          <p:nvGrpSpPr>
            <p:cNvPr id="13" name="Group 84"/>
            <p:cNvGrpSpPr>
              <a:grpSpLocks/>
            </p:cNvGrpSpPr>
            <p:nvPr/>
          </p:nvGrpSpPr>
          <p:grpSpPr bwMode="auto">
            <a:xfrm>
              <a:off x="4636" y="3328"/>
              <a:ext cx="1056" cy="993"/>
              <a:chOff x="4636" y="3328"/>
              <a:chExt cx="1056" cy="993"/>
            </a:xfrm>
          </p:grpSpPr>
          <p:sp>
            <p:nvSpPr>
              <p:cNvPr id="40" name="Freeform 69"/>
              <p:cNvSpPr>
                <a:spLocks/>
              </p:cNvSpPr>
              <p:nvPr/>
            </p:nvSpPr>
            <p:spPr bwMode="ltGray">
              <a:xfrm>
                <a:off x="5544" y="3891"/>
                <a:ext cx="148" cy="230"/>
              </a:xfrm>
              <a:custGeom>
                <a:avLst/>
                <a:gdLst>
                  <a:gd name="T0" fmla="*/ 0 w 148"/>
                  <a:gd name="T1" fmla="*/ 229 h 230"/>
                  <a:gd name="T2" fmla="*/ 21 w 148"/>
                  <a:gd name="T3" fmla="*/ 177 h 230"/>
                  <a:gd name="T4" fmla="*/ 40 w 148"/>
                  <a:gd name="T5" fmla="*/ 121 h 230"/>
                  <a:gd name="T6" fmla="*/ 49 w 148"/>
                  <a:gd name="T7" fmla="*/ 96 h 230"/>
                  <a:gd name="T8" fmla="*/ 62 w 148"/>
                  <a:gd name="T9" fmla="*/ 68 h 230"/>
                  <a:gd name="T10" fmla="*/ 80 w 148"/>
                  <a:gd name="T11" fmla="*/ 37 h 230"/>
                  <a:gd name="T12" fmla="*/ 94 w 148"/>
                  <a:gd name="T13" fmla="*/ 18 h 230"/>
                  <a:gd name="T14" fmla="*/ 104 w 148"/>
                  <a:gd name="T15" fmla="*/ 9 h 230"/>
                  <a:gd name="T16" fmla="*/ 118 w 148"/>
                  <a:gd name="T17" fmla="*/ 2 h 230"/>
                  <a:gd name="T18" fmla="*/ 132 w 148"/>
                  <a:gd name="T19" fmla="*/ 0 h 230"/>
                  <a:gd name="T20" fmla="*/ 139 w 148"/>
                  <a:gd name="T21" fmla="*/ 6 h 230"/>
                  <a:gd name="T22" fmla="*/ 147 w 148"/>
                  <a:gd name="T23" fmla="*/ 21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8" h="230">
                    <a:moveTo>
                      <a:pt x="0" y="229"/>
                    </a:moveTo>
                    <a:lnTo>
                      <a:pt x="21" y="177"/>
                    </a:lnTo>
                    <a:lnTo>
                      <a:pt x="40" y="121"/>
                    </a:lnTo>
                    <a:lnTo>
                      <a:pt x="49" y="96"/>
                    </a:lnTo>
                    <a:lnTo>
                      <a:pt x="62" y="68"/>
                    </a:lnTo>
                    <a:lnTo>
                      <a:pt x="80" y="37"/>
                    </a:lnTo>
                    <a:lnTo>
                      <a:pt x="94" y="18"/>
                    </a:lnTo>
                    <a:lnTo>
                      <a:pt x="104" y="9"/>
                    </a:lnTo>
                    <a:lnTo>
                      <a:pt x="118" y="2"/>
                    </a:lnTo>
                    <a:lnTo>
                      <a:pt x="132" y="0"/>
                    </a:lnTo>
                    <a:lnTo>
                      <a:pt x="139" y="6"/>
                    </a:lnTo>
                    <a:lnTo>
                      <a:pt x="147" y="21"/>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1" name="Freeform 70"/>
              <p:cNvSpPr>
                <a:spLocks/>
              </p:cNvSpPr>
              <p:nvPr/>
            </p:nvSpPr>
            <p:spPr bwMode="ltGray">
              <a:xfrm>
                <a:off x="5072" y="3830"/>
                <a:ext cx="117" cy="390"/>
              </a:xfrm>
              <a:custGeom>
                <a:avLst/>
                <a:gdLst>
                  <a:gd name="T0" fmla="*/ 116 w 117"/>
                  <a:gd name="T1" fmla="*/ 389 h 390"/>
                  <a:gd name="T2" fmla="*/ 93 w 117"/>
                  <a:gd name="T3" fmla="*/ 156 h 390"/>
                  <a:gd name="T4" fmla="*/ 75 w 117"/>
                  <a:gd name="T5" fmla="*/ 40 h 390"/>
                  <a:gd name="T6" fmla="*/ 69 w 117"/>
                  <a:gd name="T7" fmla="*/ 16 h 390"/>
                  <a:gd name="T8" fmla="*/ 60 w 117"/>
                  <a:gd name="T9" fmla="*/ 4 h 390"/>
                  <a:gd name="T10" fmla="*/ 43 w 117"/>
                  <a:gd name="T11" fmla="*/ 0 h 390"/>
                  <a:gd name="T12" fmla="*/ 28 w 117"/>
                  <a:gd name="T13" fmla="*/ 4 h 390"/>
                  <a:gd name="T14" fmla="*/ 13 w 117"/>
                  <a:gd name="T15" fmla="*/ 17 h 390"/>
                  <a:gd name="T16" fmla="*/ 0 w 117"/>
                  <a:gd name="T17" fmla="*/ 39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390">
                    <a:moveTo>
                      <a:pt x="116" y="389"/>
                    </a:moveTo>
                    <a:lnTo>
                      <a:pt x="93" y="156"/>
                    </a:lnTo>
                    <a:lnTo>
                      <a:pt x="75" y="40"/>
                    </a:lnTo>
                    <a:lnTo>
                      <a:pt x="69" y="16"/>
                    </a:lnTo>
                    <a:lnTo>
                      <a:pt x="60" y="4"/>
                    </a:lnTo>
                    <a:lnTo>
                      <a:pt x="43" y="0"/>
                    </a:lnTo>
                    <a:lnTo>
                      <a:pt x="28" y="4"/>
                    </a:lnTo>
                    <a:lnTo>
                      <a:pt x="13" y="17"/>
                    </a:lnTo>
                    <a:lnTo>
                      <a:pt x="0" y="3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2" name="Freeform 71"/>
              <p:cNvSpPr>
                <a:spLocks/>
              </p:cNvSpPr>
              <p:nvPr/>
            </p:nvSpPr>
            <p:spPr bwMode="ltGray">
              <a:xfrm>
                <a:off x="5086" y="3328"/>
                <a:ext cx="158" cy="988"/>
              </a:xfrm>
              <a:custGeom>
                <a:avLst/>
                <a:gdLst>
                  <a:gd name="T0" fmla="*/ 156 w 158"/>
                  <a:gd name="T1" fmla="*/ 987 h 988"/>
                  <a:gd name="T2" fmla="*/ 157 w 158"/>
                  <a:gd name="T3" fmla="*/ 844 h 988"/>
                  <a:gd name="T4" fmla="*/ 157 w 158"/>
                  <a:gd name="T5" fmla="*/ 778 h 988"/>
                  <a:gd name="T6" fmla="*/ 153 w 158"/>
                  <a:gd name="T7" fmla="*/ 732 h 988"/>
                  <a:gd name="T8" fmla="*/ 151 w 158"/>
                  <a:gd name="T9" fmla="*/ 676 h 988"/>
                  <a:gd name="T10" fmla="*/ 152 w 158"/>
                  <a:gd name="T11" fmla="*/ 618 h 988"/>
                  <a:gd name="T12" fmla="*/ 150 w 158"/>
                  <a:gd name="T13" fmla="*/ 569 h 988"/>
                  <a:gd name="T14" fmla="*/ 146 w 158"/>
                  <a:gd name="T15" fmla="*/ 526 h 988"/>
                  <a:gd name="T16" fmla="*/ 141 w 158"/>
                  <a:gd name="T17" fmla="*/ 448 h 988"/>
                  <a:gd name="T18" fmla="*/ 133 w 158"/>
                  <a:gd name="T19" fmla="*/ 363 h 988"/>
                  <a:gd name="T20" fmla="*/ 123 w 158"/>
                  <a:gd name="T21" fmla="*/ 277 h 988"/>
                  <a:gd name="T22" fmla="*/ 115 w 158"/>
                  <a:gd name="T23" fmla="*/ 185 h 988"/>
                  <a:gd name="T24" fmla="*/ 109 w 158"/>
                  <a:gd name="T25" fmla="*/ 131 h 988"/>
                  <a:gd name="T26" fmla="*/ 103 w 158"/>
                  <a:gd name="T27" fmla="*/ 109 h 988"/>
                  <a:gd name="T28" fmla="*/ 88 w 158"/>
                  <a:gd name="T29" fmla="*/ 72 h 988"/>
                  <a:gd name="T30" fmla="*/ 76 w 158"/>
                  <a:gd name="T31" fmla="*/ 45 h 988"/>
                  <a:gd name="T32" fmla="*/ 60 w 158"/>
                  <a:gd name="T33" fmla="*/ 23 h 988"/>
                  <a:gd name="T34" fmla="*/ 44 w 158"/>
                  <a:gd name="T35" fmla="*/ 5 h 988"/>
                  <a:gd name="T36" fmla="*/ 33 w 158"/>
                  <a:gd name="T37" fmla="*/ 0 h 988"/>
                  <a:gd name="T38" fmla="*/ 18 w 158"/>
                  <a:gd name="T39" fmla="*/ 0 h 988"/>
                  <a:gd name="T40" fmla="*/ 6 w 158"/>
                  <a:gd name="T41" fmla="*/ 5 h 988"/>
                  <a:gd name="T42" fmla="*/ 0 w 158"/>
                  <a:gd name="T43" fmla="*/ 1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8" h="988">
                    <a:moveTo>
                      <a:pt x="156" y="987"/>
                    </a:moveTo>
                    <a:lnTo>
                      <a:pt x="157" y="844"/>
                    </a:lnTo>
                    <a:lnTo>
                      <a:pt x="157" y="778"/>
                    </a:lnTo>
                    <a:lnTo>
                      <a:pt x="153" y="732"/>
                    </a:lnTo>
                    <a:lnTo>
                      <a:pt x="151" y="676"/>
                    </a:lnTo>
                    <a:lnTo>
                      <a:pt x="152" y="618"/>
                    </a:lnTo>
                    <a:lnTo>
                      <a:pt x="150" y="569"/>
                    </a:lnTo>
                    <a:lnTo>
                      <a:pt x="146" y="526"/>
                    </a:lnTo>
                    <a:lnTo>
                      <a:pt x="141" y="448"/>
                    </a:lnTo>
                    <a:lnTo>
                      <a:pt x="133" y="363"/>
                    </a:lnTo>
                    <a:lnTo>
                      <a:pt x="123" y="277"/>
                    </a:lnTo>
                    <a:lnTo>
                      <a:pt x="115" y="185"/>
                    </a:lnTo>
                    <a:lnTo>
                      <a:pt x="109" y="131"/>
                    </a:lnTo>
                    <a:lnTo>
                      <a:pt x="103" y="109"/>
                    </a:lnTo>
                    <a:lnTo>
                      <a:pt x="88" y="72"/>
                    </a:lnTo>
                    <a:lnTo>
                      <a:pt x="76" y="45"/>
                    </a:lnTo>
                    <a:lnTo>
                      <a:pt x="60" y="23"/>
                    </a:lnTo>
                    <a:lnTo>
                      <a:pt x="44" y="5"/>
                    </a:lnTo>
                    <a:lnTo>
                      <a:pt x="33" y="0"/>
                    </a:lnTo>
                    <a:lnTo>
                      <a:pt x="18" y="0"/>
                    </a:lnTo>
                    <a:lnTo>
                      <a:pt x="6" y="5"/>
                    </a:lnTo>
                    <a:lnTo>
                      <a:pt x="0" y="1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3" name="Freeform 72"/>
              <p:cNvSpPr>
                <a:spLocks/>
              </p:cNvSpPr>
              <p:nvPr/>
            </p:nvSpPr>
            <p:spPr bwMode="ltGray">
              <a:xfrm>
                <a:off x="5072" y="3692"/>
                <a:ext cx="163" cy="317"/>
              </a:xfrm>
              <a:custGeom>
                <a:avLst/>
                <a:gdLst>
                  <a:gd name="T0" fmla="*/ 162 w 163"/>
                  <a:gd name="T1" fmla="*/ 316 h 317"/>
                  <a:gd name="T2" fmla="*/ 138 w 163"/>
                  <a:gd name="T3" fmla="*/ 245 h 317"/>
                  <a:gd name="T4" fmla="*/ 117 w 163"/>
                  <a:gd name="T5" fmla="*/ 167 h 317"/>
                  <a:gd name="T6" fmla="*/ 106 w 163"/>
                  <a:gd name="T7" fmla="*/ 133 h 317"/>
                  <a:gd name="T8" fmla="*/ 92 w 163"/>
                  <a:gd name="T9" fmla="*/ 94 h 317"/>
                  <a:gd name="T10" fmla="*/ 72 w 163"/>
                  <a:gd name="T11" fmla="*/ 52 h 317"/>
                  <a:gd name="T12" fmla="*/ 57 w 163"/>
                  <a:gd name="T13" fmla="*/ 26 h 317"/>
                  <a:gd name="T14" fmla="*/ 46 w 163"/>
                  <a:gd name="T15" fmla="*/ 14 h 317"/>
                  <a:gd name="T16" fmla="*/ 32 w 163"/>
                  <a:gd name="T17" fmla="*/ 4 h 317"/>
                  <a:gd name="T18" fmla="*/ 15 w 163"/>
                  <a:gd name="T19" fmla="*/ 0 h 317"/>
                  <a:gd name="T20" fmla="*/ 8 w 163"/>
                  <a:gd name="T21" fmla="*/ 9 h 317"/>
                  <a:gd name="T22" fmla="*/ 0 w 163"/>
                  <a:gd name="T23" fmla="*/ 28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317">
                    <a:moveTo>
                      <a:pt x="162" y="316"/>
                    </a:moveTo>
                    <a:lnTo>
                      <a:pt x="138" y="245"/>
                    </a:lnTo>
                    <a:lnTo>
                      <a:pt x="117" y="167"/>
                    </a:lnTo>
                    <a:lnTo>
                      <a:pt x="106" y="133"/>
                    </a:lnTo>
                    <a:lnTo>
                      <a:pt x="92" y="94"/>
                    </a:lnTo>
                    <a:lnTo>
                      <a:pt x="72" y="52"/>
                    </a:lnTo>
                    <a:lnTo>
                      <a:pt x="57" y="26"/>
                    </a:lnTo>
                    <a:lnTo>
                      <a:pt x="46" y="14"/>
                    </a:lnTo>
                    <a:lnTo>
                      <a:pt x="32" y="4"/>
                    </a:lnTo>
                    <a:lnTo>
                      <a:pt x="15" y="0"/>
                    </a:lnTo>
                    <a:lnTo>
                      <a:pt x="8" y="9"/>
                    </a:lnTo>
                    <a:lnTo>
                      <a:pt x="0" y="2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4" name="Freeform 73"/>
              <p:cNvSpPr>
                <a:spLocks/>
              </p:cNvSpPr>
              <p:nvPr/>
            </p:nvSpPr>
            <p:spPr bwMode="ltGray">
              <a:xfrm>
                <a:off x="5357" y="3974"/>
                <a:ext cx="157" cy="347"/>
              </a:xfrm>
              <a:custGeom>
                <a:avLst/>
                <a:gdLst>
                  <a:gd name="T0" fmla="*/ 156 w 157"/>
                  <a:gd name="T1" fmla="*/ 346 h 347"/>
                  <a:gd name="T2" fmla="*/ 133 w 157"/>
                  <a:gd name="T3" fmla="*/ 313 h 347"/>
                  <a:gd name="T4" fmla="*/ 123 w 157"/>
                  <a:gd name="T5" fmla="*/ 292 h 347"/>
                  <a:gd name="T6" fmla="*/ 117 w 157"/>
                  <a:gd name="T7" fmla="*/ 275 h 347"/>
                  <a:gd name="T8" fmla="*/ 82 w 157"/>
                  <a:gd name="T9" fmla="*/ 116 h 347"/>
                  <a:gd name="T10" fmla="*/ 64 w 157"/>
                  <a:gd name="T11" fmla="*/ 65 h 347"/>
                  <a:gd name="T12" fmla="*/ 50 w 157"/>
                  <a:gd name="T13" fmla="*/ 32 h 347"/>
                  <a:gd name="T14" fmla="*/ 39 w 157"/>
                  <a:gd name="T15" fmla="*/ 17 h 347"/>
                  <a:gd name="T16" fmla="*/ 27 w 157"/>
                  <a:gd name="T17" fmla="*/ 4 h 347"/>
                  <a:gd name="T18" fmla="*/ 13 w 157"/>
                  <a:gd name="T19" fmla="*/ 0 h 347"/>
                  <a:gd name="T20" fmla="*/ 4 w 157"/>
                  <a:gd name="T21" fmla="*/ 3 h 347"/>
                  <a:gd name="T22" fmla="*/ 0 w 157"/>
                  <a:gd name="T23" fmla="*/ 2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347">
                    <a:moveTo>
                      <a:pt x="156" y="346"/>
                    </a:moveTo>
                    <a:lnTo>
                      <a:pt x="133" y="313"/>
                    </a:lnTo>
                    <a:lnTo>
                      <a:pt x="123" y="292"/>
                    </a:lnTo>
                    <a:lnTo>
                      <a:pt x="117" y="275"/>
                    </a:lnTo>
                    <a:lnTo>
                      <a:pt x="82" y="116"/>
                    </a:lnTo>
                    <a:lnTo>
                      <a:pt x="64" y="65"/>
                    </a:lnTo>
                    <a:lnTo>
                      <a:pt x="50" y="32"/>
                    </a:lnTo>
                    <a:lnTo>
                      <a:pt x="39" y="17"/>
                    </a:lnTo>
                    <a:lnTo>
                      <a:pt x="27" y="4"/>
                    </a:lnTo>
                    <a:lnTo>
                      <a:pt x="13" y="0"/>
                    </a:lnTo>
                    <a:lnTo>
                      <a:pt x="4" y="3"/>
                    </a:lnTo>
                    <a:lnTo>
                      <a:pt x="0" y="2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5" name="Freeform 74"/>
              <p:cNvSpPr>
                <a:spLocks/>
              </p:cNvSpPr>
              <p:nvPr/>
            </p:nvSpPr>
            <p:spPr bwMode="ltGray">
              <a:xfrm>
                <a:off x="4948" y="3692"/>
                <a:ext cx="340" cy="526"/>
              </a:xfrm>
              <a:custGeom>
                <a:avLst/>
                <a:gdLst>
                  <a:gd name="T0" fmla="*/ 339 w 340"/>
                  <a:gd name="T1" fmla="*/ 525 h 526"/>
                  <a:gd name="T2" fmla="*/ 329 w 340"/>
                  <a:gd name="T3" fmla="*/ 483 h 526"/>
                  <a:gd name="T4" fmla="*/ 222 w 340"/>
                  <a:gd name="T5" fmla="*/ 198 h 526"/>
                  <a:gd name="T6" fmla="*/ 175 w 340"/>
                  <a:gd name="T7" fmla="*/ 110 h 526"/>
                  <a:gd name="T8" fmla="*/ 161 w 340"/>
                  <a:gd name="T9" fmla="*/ 80 h 526"/>
                  <a:gd name="T10" fmla="*/ 143 w 340"/>
                  <a:gd name="T11" fmla="*/ 47 h 526"/>
                  <a:gd name="T12" fmla="*/ 121 w 340"/>
                  <a:gd name="T13" fmla="*/ 23 h 526"/>
                  <a:gd name="T14" fmla="*/ 102 w 340"/>
                  <a:gd name="T15" fmla="*/ 9 h 526"/>
                  <a:gd name="T16" fmla="*/ 77 w 340"/>
                  <a:gd name="T17" fmla="*/ 0 h 526"/>
                  <a:gd name="T18" fmla="*/ 53 w 340"/>
                  <a:gd name="T19" fmla="*/ 0 h 526"/>
                  <a:gd name="T20" fmla="*/ 35 w 340"/>
                  <a:gd name="T21" fmla="*/ 9 h 526"/>
                  <a:gd name="T22" fmla="*/ 0 w 340"/>
                  <a:gd name="T23" fmla="*/ 58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0" h="526">
                    <a:moveTo>
                      <a:pt x="339" y="525"/>
                    </a:moveTo>
                    <a:lnTo>
                      <a:pt x="329" y="483"/>
                    </a:lnTo>
                    <a:lnTo>
                      <a:pt x="222" y="198"/>
                    </a:lnTo>
                    <a:lnTo>
                      <a:pt x="175" y="110"/>
                    </a:lnTo>
                    <a:lnTo>
                      <a:pt x="161" y="80"/>
                    </a:lnTo>
                    <a:lnTo>
                      <a:pt x="143" y="47"/>
                    </a:lnTo>
                    <a:lnTo>
                      <a:pt x="121" y="23"/>
                    </a:lnTo>
                    <a:lnTo>
                      <a:pt x="102" y="9"/>
                    </a:lnTo>
                    <a:lnTo>
                      <a:pt x="77" y="0"/>
                    </a:lnTo>
                    <a:lnTo>
                      <a:pt x="53" y="0"/>
                    </a:lnTo>
                    <a:lnTo>
                      <a:pt x="35" y="9"/>
                    </a:lnTo>
                    <a:lnTo>
                      <a:pt x="0"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6" name="Freeform 75"/>
              <p:cNvSpPr>
                <a:spLocks/>
              </p:cNvSpPr>
              <p:nvPr/>
            </p:nvSpPr>
            <p:spPr bwMode="ltGray">
              <a:xfrm>
                <a:off x="5183" y="3343"/>
                <a:ext cx="338" cy="870"/>
              </a:xfrm>
              <a:custGeom>
                <a:avLst/>
                <a:gdLst>
                  <a:gd name="T0" fmla="*/ 0 w 338"/>
                  <a:gd name="T1" fmla="*/ 869 h 870"/>
                  <a:gd name="T2" fmla="*/ 89 w 338"/>
                  <a:gd name="T3" fmla="*/ 622 h 870"/>
                  <a:gd name="T4" fmla="*/ 137 w 338"/>
                  <a:gd name="T5" fmla="*/ 499 h 870"/>
                  <a:gd name="T6" fmla="*/ 179 w 338"/>
                  <a:gd name="T7" fmla="*/ 381 h 870"/>
                  <a:gd name="T8" fmla="*/ 205 w 338"/>
                  <a:gd name="T9" fmla="*/ 299 h 870"/>
                  <a:gd name="T10" fmla="*/ 217 w 338"/>
                  <a:gd name="T11" fmla="*/ 256 h 870"/>
                  <a:gd name="T12" fmla="*/ 225 w 338"/>
                  <a:gd name="T13" fmla="*/ 209 h 870"/>
                  <a:gd name="T14" fmla="*/ 235 w 338"/>
                  <a:gd name="T15" fmla="*/ 166 h 870"/>
                  <a:gd name="T16" fmla="*/ 251 w 338"/>
                  <a:gd name="T17" fmla="*/ 114 h 870"/>
                  <a:gd name="T18" fmla="*/ 269 w 338"/>
                  <a:gd name="T19" fmla="*/ 68 h 870"/>
                  <a:gd name="T20" fmla="*/ 292 w 338"/>
                  <a:gd name="T21" fmla="*/ 27 h 870"/>
                  <a:gd name="T22" fmla="*/ 309 w 338"/>
                  <a:gd name="T23" fmla="*/ 2 h 870"/>
                  <a:gd name="T24" fmla="*/ 320 w 338"/>
                  <a:gd name="T25" fmla="*/ 0 h 870"/>
                  <a:gd name="T26" fmla="*/ 331 w 338"/>
                  <a:gd name="T27" fmla="*/ 12 h 870"/>
                  <a:gd name="T28" fmla="*/ 337 w 338"/>
                  <a:gd name="T29" fmla="*/ 58 h 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8" h="870">
                    <a:moveTo>
                      <a:pt x="0" y="869"/>
                    </a:moveTo>
                    <a:lnTo>
                      <a:pt x="89" y="622"/>
                    </a:lnTo>
                    <a:lnTo>
                      <a:pt x="137" y="499"/>
                    </a:lnTo>
                    <a:lnTo>
                      <a:pt x="179" y="381"/>
                    </a:lnTo>
                    <a:lnTo>
                      <a:pt x="205" y="299"/>
                    </a:lnTo>
                    <a:lnTo>
                      <a:pt x="217" y="256"/>
                    </a:lnTo>
                    <a:lnTo>
                      <a:pt x="225" y="209"/>
                    </a:lnTo>
                    <a:lnTo>
                      <a:pt x="235" y="166"/>
                    </a:lnTo>
                    <a:lnTo>
                      <a:pt x="251" y="114"/>
                    </a:lnTo>
                    <a:lnTo>
                      <a:pt x="269" y="68"/>
                    </a:lnTo>
                    <a:lnTo>
                      <a:pt x="292" y="27"/>
                    </a:lnTo>
                    <a:lnTo>
                      <a:pt x="309" y="2"/>
                    </a:lnTo>
                    <a:lnTo>
                      <a:pt x="320" y="0"/>
                    </a:lnTo>
                    <a:lnTo>
                      <a:pt x="331" y="12"/>
                    </a:lnTo>
                    <a:lnTo>
                      <a:pt x="337"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7" name="Freeform 76"/>
              <p:cNvSpPr>
                <a:spLocks/>
              </p:cNvSpPr>
              <p:nvPr/>
            </p:nvSpPr>
            <p:spPr bwMode="ltGray">
              <a:xfrm>
                <a:off x="5266" y="3703"/>
                <a:ext cx="248" cy="299"/>
              </a:xfrm>
              <a:custGeom>
                <a:avLst/>
                <a:gdLst>
                  <a:gd name="T0" fmla="*/ 0 w 248"/>
                  <a:gd name="T1" fmla="*/ 298 h 299"/>
                  <a:gd name="T2" fmla="*/ 46 w 248"/>
                  <a:gd name="T3" fmla="*/ 233 h 299"/>
                  <a:gd name="T4" fmla="*/ 75 w 248"/>
                  <a:gd name="T5" fmla="*/ 159 h 299"/>
                  <a:gd name="T6" fmla="*/ 90 w 248"/>
                  <a:gd name="T7" fmla="*/ 126 h 299"/>
                  <a:gd name="T8" fmla="*/ 111 w 248"/>
                  <a:gd name="T9" fmla="*/ 87 h 299"/>
                  <a:gd name="T10" fmla="*/ 140 w 248"/>
                  <a:gd name="T11" fmla="*/ 47 h 299"/>
                  <a:gd name="T12" fmla="*/ 161 w 248"/>
                  <a:gd name="T13" fmla="*/ 23 h 299"/>
                  <a:gd name="T14" fmla="*/ 176 w 248"/>
                  <a:gd name="T15" fmla="*/ 11 h 299"/>
                  <a:gd name="T16" fmla="*/ 199 w 248"/>
                  <a:gd name="T17" fmla="*/ 1 h 299"/>
                  <a:gd name="T18" fmla="*/ 223 w 248"/>
                  <a:gd name="T19" fmla="*/ 0 h 299"/>
                  <a:gd name="T20" fmla="*/ 233 w 248"/>
                  <a:gd name="T21" fmla="*/ 14 h 299"/>
                  <a:gd name="T22" fmla="*/ 247 w 248"/>
                  <a:gd name="T2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8" h="299">
                    <a:moveTo>
                      <a:pt x="0" y="298"/>
                    </a:moveTo>
                    <a:lnTo>
                      <a:pt x="46" y="233"/>
                    </a:lnTo>
                    <a:lnTo>
                      <a:pt x="75" y="159"/>
                    </a:lnTo>
                    <a:lnTo>
                      <a:pt x="90" y="126"/>
                    </a:lnTo>
                    <a:lnTo>
                      <a:pt x="111" y="87"/>
                    </a:lnTo>
                    <a:lnTo>
                      <a:pt x="140" y="47"/>
                    </a:lnTo>
                    <a:lnTo>
                      <a:pt x="161" y="23"/>
                    </a:lnTo>
                    <a:lnTo>
                      <a:pt x="176" y="11"/>
                    </a:lnTo>
                    <a:lnTo>
                      <a:pt x="199" y="1"/>
                    </a:lnTo>
                    <a:lnTo>
                      <a:pt x="223" y="0"/>
                    </a:lnTo>
                    <a:lnTo>
                      <a:pt x="233" y="14"/>
                    </a:lnTo>
                    <a:lnTo>
                      <a:pt x="247" y="3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8" name="Freeform 77"/>
              <p:cNvSpPr>
                <a:spLocks/>
              </p:cNvSpPr>
              <p:nvPr/>
            </p:nvSpPr>
            <p:spPr bwMode="ltGray">
              <a:xfrm>
                <a:off x="5164" y="3809"/>
                <a:ext cx="119" cy="146"/>
              </a:xfrm>
              <a:custGeom>
                <a:avLst/>
                <a:gdLst>
                  <a:gd name="T0" fmla="*/ 0 w 119"/>
                  <a:gd name="T1" fmla="*/ 0 h 146"/>
                  <a:gd name="T2" fmla="*/ 19 w 119"/>
                  <a:gd name="T3" fmla="*/ 9 h 146"/>
                  <a:gd name="T4" fmla="*/ 44 w 119"/>
                  <a:gd name="T5" fmla="*/ 19 h 146"/>
                  <a:gd name="T6" fmla="*/ 65 w 119"/>
                  <a:gd name="T7" fmla="*/ 40 h 146"/>
                  <a:gd name="T8" fmla="*/ 85 w 119"/>
                  <a:gd name="T9" fmla="*/ 57 h 146"/>
                  <a:gd name="T10" fmla="*/ 101 w 119"/>
                  <a:gd name="T11" fmla="*/ 75 h 146"/>
                  <a:gd name="T12" fmla="*/ 109 w 119"/>
                  <a:gd name="T13" fmla="*/ 91 h 146"/>
                  <a:gd name="T14" fmla="*/ 115 w 119"/>
                  <a:gd name="T15" fmla="*/ 105 h 146"/>
                  <a:gd name="T16" fmla="*/ 118 w 119"/>
                  <a:gd name="T17" fmla="*/ 125 h 146"/>
                  <a:gd name="T18" fmla="*/ 118 w 119"/>
                  <a:gd name="T19"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9" h="146">
                    <a:moveTo>
                      <a:pt x="0" y="0"/>
                    </a:moveTo>
                    <a:lnTo>
                      <a:pt x="19" y="9"/>
                    </a:lnTo>
                    <a:lnTo>
                      <a:pt x="44" y="19"/>
                    </a:lnTo>
                    <a:lnTo>
                      <a:pt x="65" y="40"/>
                    </a:lnTo>
                    <a:lnTo>
                      <a:pt x="85" y="57"/>
                    </a:lnTo>
                    <a:lnTo>
                      <a:pt x="101" y="75"/>
                    </a:lnTo>
                    <a:lnTo>
                      <a:pt x="109" y="91"/>
                    </a:lnTo>
                    <a:lnTo>
                      <a:pt x="115" y="105"/>
                    </a:lnTo>
                    <a:lnTo>
                      <a:pt x="118" y="125"/>
                    </a:lnTo>
                    <a:lnTo>
                      <a:pt x="118" y="14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9" name="Freeform 78"/>
              <p:cNvSpPr>
                <a:spLocks/>
              </p:cNvSpPr>
              <p:nvPr/>
            </p:nvSpPr>
            <p:spPr bwMode="ltGray">
              <a:xfrm>
                <a:off x="5545" y="3616"/>
                <a:ext cx="100" cy="574"/>
              </a:xfrm>
              <a:custGeom>
                <a:avLst/>
                <a:gdLst>
                  <a:gd name="T0" fmla="*/ 0 w 100"/>
                  <a:gd name="T1" fmla="*/ 573 h 574"/>
                  <a:gd name="T2" fmla="*/ 0 w 100"/>
                  <a:gd name="T3" fmla="*/ 519 h 574"/>
                  <a:gd name="T4" fmla="*/ 0 w 100"/>
                  <a:gd name="T5" fmla="*/ 479 h 574"/>
                  <a:gd name="T6" fmla="*/ 2 w 100"/>
                  <a:gd name="T7" fmla="*/ 450 h 574"/>
                  <a:gd name="T8" fmla="*/ 3 w 100"/>
                  <a:gd name="T9" fmla="*/ 416 h 574"/>
                  <a:gd name="T10" fmla="*/ 3 w 100"/>
                  <a:gd name="T11" fmla="*/ 380 h 574"/>
                  <a:gd name="T12" fmla="*/ 4 w 100"/>
                  <a:gd name="T13" fmla="*/ 351 h 574"/>
                  <a:gd name="T14" fmla="*/ 6 w 100"/>
                  <a:gd name="T15" fmla="*/ 323 h 574"/>
                  <a:gd name="T16" fmla="*/ 9 w 100"/>
                  <a:gd name="T17" fmla="*/ 276 h 574"/>
                  <a:gd name="T18" fmla="*/ 14 w 100"/>
                  <a:gd name="T19" fmla="*/ 223 h 574"/>
                  <a:gd name="T20" fmla="*/ 21 w 100"/>
                  <a:gd name="T21" fmla="*/ 170 h 574"/>
                  <a:gd name="T22" fmla="*/ 26 w 100"/>
                  <a:gd name="T23" fmla="*/ 114 h 574"/>
                  <a:gd name="T24" fmla="*/ 30 w 100"/>
                  <a:gd name="T25" fmla="*/ 80 h 574"/>
                  <a:gd name="T26" fmla="*/ 33 w 100"/>
                  <a:gd name="T27" fmla="*/ 67 h 574"/>
                  <a:gd name="T28" fmla="*/ 42 w 100"/>
                  <a:gd name="T29" fmla="*/ 44 h 574"/>
                  <a:gd name="T30" fmla="*/ 51 w 100"/>
                  <a:gd name="T31" fmla="*/ 28 h 574"/>
                  <a:gd name="T32" fmla="*/ 61 w 100"/>
                  <a:gd name="T33" fmla="*/ 14 h 574"/>
                  <a:gd name="T34" fmla="*/ 71 w 100"/>
                  <a:gd name="T35" fmla="*/ 3 h 574"/>
                  <a:gd name="T36" fmla="*/ 77 w 100"/>
                  <a:gd name="T37" fmla="*/ 0 h 574"/>
                  <a:gd name="T38" fmla="*/ 87 w 100"/>
                  <a:gd name="T39" fmla="*/ 0 h 574"/>
                  <a:gd name="T40" fmla="*/ 95 w 100"/>
                  <a:gd name="T41" fmla="*/ 4 h 574"/>
                  <a:gd name="T42" fmla="*/ 99 w 100"/>
                  <a:gd name="T43" fmla="*/ 9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0" h="574">
                    <a:moveTo>
                      <a:pt x="0" y="573"/>
                    </a:moveTo>
                    <a:lnTo>
                      <a:pt x="0" y="519"/>
                    </a:lnTo>
                    <a:lnTo>
                      <a:pt x="0" y="479"/>
                    </a:lnTo>
                    <a:lnTo>
                      <a:pt x="2" y="450"/>
                    </a:lnTo>
                    <a:lnTo>
                      <a:pt x="3" y="416"/>
                    </a:lnTo>
                    <a:lnTo>
                      <a:pt x="3" y="380"/>
                    </a:lnTo>
                    <a:lnTo>
                      <a:pt x="4" y="351"/>
                    </a:lnTo>
                    <a:lnTo>
                      <a:pt x="6" y="323"/>
                    </a:lnTo>
                    <a:lnTo>
                      <a:pt x="9" y="276"/>
                    </a:lnTo>
                    <a:lnTo>
                      <a:pt x="14" y="223"/>
                    </a:lnTo>
                    <a:lnTo>
                      <a:pt x="21" y="170"/>
                    </a:lnTo>
                    <a:lnTo>
                      <a:pt x="26" y="114"/>
                    </a:lnTo>
                    <a:lnTo>
                      <a:pt x="30" y="80"/>
                    </a:lnTo>
                    <a:lnTo>
                      <a:pt x="33" y="67"/>
                    </a:lnTo>
                    <a:lnTo>
                      <a:pt x="42" y="44"/>
                    </a:lnTo>
                    <a:lnTo>
                      <a:pt x="51" y="28"/>
                    </a:lnTo>
                    <a:lnTo>
                      <a:pt x="61" y="14"/>
                    </a:lnTo>
                    <a:lnTo>
                      <a:pt x="71" y="3"/>
                    </a:lnTo>
                    <a:lnTo>
                      <a:pt x="77" y="0"/>
                    </a:lnTo>
                    <a:lnTo>
                      <a:pt x="87" y="0"/>
                    </a:lnTo>
                    <a:lnTo>
                      <a:pt x="95" y="4"/>
                    </a:lnTo>
                    <a:lnTo>
                      <a:pt x="99"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0" name="Freeform 79"/>
              <p:cNvSpPr>
                <a:spLocks/>
              </p:cNvSpPr>
              <p:nvPr/>
            </p:nvSpPr>
            <p:spPr bwMode="ltGray">
              <a:xfrm>
                <a:off x="5433" y="3986"/>
                <a:ext cx="124" cy="161"/>
              </a:xfrm>
              <a:custGeom>
                <a:avLst/>
                <a:gdLst>
                  <a:gd name="T0" fmla="*/ 123 w 124"/>
                  <a:gd name="T1" fmla="*/ 160 h 161"/>
                  <a:gd name="T2" fmla="*/ 104 w 124"/>
                  <a:gd name="T3" fmla="*/ 124 h 161"/>
                  <a:gd name="T4" fmla="*/ 89 w 124"/>
                  <a:gd name="T5" fmla="*/ 84 h 161"/>
                  <a:gd name="T6" fmla="*/ 81 w 124"/>
                  <a:gd name="T7" fmla="*/ 67 h 161"/>
                  <a:gd name="T8" fmla="*/ 70 w 124"/>
                  <a:gd name="T9" fmla="*/ 47 h 161"/>
                  <a:gd name="T10" fmla="*/ 55 w 124"/>
                  <a:gd name="T11" fmla="*/ 26 h 161"/>
                  <a:gd name="T12" fmla="*/ 44 w 124"/>
                  <a:gd name="T13" fmla="*/ 13 h 161"/>
                  <a:gd name="T14" fmla="*/ 35 w 124"/>
                  <a:gd name="T15" fmla="*/ 7 h 161"/>
                  <a:gd name="T16" fmla="*/ 24 w 124"/>
                  <a:gd name="T17" fmla="*/ 1 h 161"/>
                  <a:gd name="T18" fmla="*/ 11 w 124"/>
                  <a:gd name="T19" fmla="*/ 0 h 161"/>
                  <a:gd name="T20" fmla="*/ 5 w 124"/>
                  <a:gd name="T21" fmla="*/ 4 h 161"/>
                  <a:gd name="T22" fmla="*/ 0 w 124"/>
                  <a:gd name="T23" fmla="*/ 1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 h="161">
                    <a:moveTo>
                      <a:pt x="123" y="160"/>
                    </a:moveTo>
                    <a:lnTo>
                      <a:pt x="104" y="124"/>
                    </a:lnTo>
                    <a:lnTo>
                      <a:pt x="89" y="84"/>
                    </a:lnTo>
                    <a:lnTo>
                      <a:pt x="81" y="67"/>
                    </a:lnTo>
                    <a:lnTo>
                      <a:pt x="70" y="47"/>
                    </a:lnTo>
                    <a:lnTo>
                      <a:pt x="55" y="26"/>
                    </a:lnTo>
                    <a:lnTo>
                      <a:pt x="44" y="13"/>
                    </a:lnTo>
                    <a:lnTo>
                      <a:pt x="35" y="7"/>
                    </a:lnTo>
                    <a:lnTo>
                      <a:pt x="24" y="1"/>
                    </a:lnTo>
                    <a:lnTo>
                      <a:pt x="11" y="0"/>
                    </a:lnTo>
                    <a:lnTo>
                      <a:pt x="5" y="4"/>
                    </a:lnTo>
                    <a:lnTo>
                      <a:pt x="0" y="1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 name="Freeform 80"/>
              <p:cNvSpPr>
                <a:spLocks/>
              </p:cNvSpPr>
              <p:nvPr/>
            </p:nvSpPr>
            <p:spPr bwMode="ltGray">
              <a:xfrm>
                <a:off x="5472" y="3794"/>
                <a:ext cx="84" cy="400"/>
              </a:xfrm>
              <a:custGeom>
                <a:avLst/>
                <a:gdLst>
                  <a:gd name="T0" fmla="*/ 82 w 84"/>
                  <a:gd name="T1" fmla="*/ 399 h 400"/>
                  <a:gd name="T2" fmla="*/ 83 w 84"/>
                  <a:gd name="T3" fmla="*/ 361 h 400"/>
                  <a:gd name="T4" fmla="*/ 83 w 84"/>
                  <a:gd name="T5" fmla="*/ 333 h 400"/>
                  <a:gd name="T6" fmla="*/ 81 w 84"/>
                  <a:gd name="T7" fmla="*/ 314 h 400"/>
                  <a:gd name="T8" fmla="*/ 80 w 84"/>
                  <a:gd name="T9" fmla="*/ 289 h 400"/>
                  <a:gd name="T10" fmla="*/ 80 w 84"/>
                  <a:gd name="T11" fmla="*/ 264 h 400"/>
                  <a:gd name="T12" fmla="*/ 79 w 84"/>
                  <a:gd name="T13" fmla="*/ 244 h 400"/>
                  <a:gd name="T14" fmla="*/ 77 w 84"/>
                  <a:gd name="T15" fmla="*/ 225 h 400"/>
                  <a:gd name="T16" fmla="*/ 74 w 84"/>
                  <a:gd name="T17" fmla="*/ 191 h 400"/>
                  <a:gd name="T18" fmla="*/ 70 w 84"/>
                  <a:gd name="T19" fmla="*/ 155 h 400"/>
                  <a:gd name="T20" fmla="*/ 65 w 84"/>
                  <a:gd name="T21" fmla="*/ 119 h 400"/>
                  <a:gd name="T22" fmla="*/ 61 w 84"/>
                  <a:gd name="T23" fmla="*/ 79 h 400"/>
                  <a:gd name="T24" fmla="*/ 57 w 84"/>
                  <a:gd name="T25" fmla="*/ 55 h 400"/>
                  <a:gd name="T26" fmla="*/ 54 w 84"/>
                  <a:gd name="T27" fmla="*/ 46 h 400"/>
                  <a:gd name="T28" fmla="*/ 47 w 84"/>
                  <a:gd name="T29" fmla="*/ 31 h 400"/>
                  <a:gd name="T30" fmla="*/ 39 w 84"/>
                  <a:gd name="T31" fmla="*/ 19 h 400"/>
                  <a:gd name="T32" fmla="*/ 31 w 84"/>
                  <a:gd name="T33" fmla="*/ 10 h 400"/>
                  <a:gd name="T34" fmla="*/ 23 w 84"/>
                  <a:gd name="T35" fmla="*/ 2 h 400"/>
                  <a:gd name="T36" fmla="*/ 17 w 84"/>
                  <a:gd name="T37" fmla="*/ 0 h 400"/>
                  <a:gd name="T38" fmla="*/ 9 w 84"/>
                  <a:gd name="T39" fmla="*/ 0 h 400"/>
                  <a:gd name="T40" fmla="*/ 2 w 84"/>
                  <a:gd name="T41" fmla="*/ 3 h 400"/>
                  <a:gd name="T42" fmla="*/ 0 w 84"/>
                  <a:gd name="T43" fmla="*/ 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4" h="400">
                    <a:moveTo>
                      <a:pt x="82" y="399"/>
                    </a:moveTo>
                    <a:lnTo>
                      <a:pt x="83" y="361"/>
                    </a:lnTo>
                    <a:lnTo>
                      <a:pt x="83" y="333"/>
                    </a:lnTo>
                    <a:lnTo>
                      <a:pt x="81" y="314"/>
                    </a:lnTo>
                    <a:lnTo>
                      <a:pt x="80" y="289"/>
                    </a:lnTo>
                    <a:lnTo>
                      <a:pt x="80" y="264"/>
                    </a:lnTo>
                    <a:lnTo>
                      <a:pt x="79" y="244"/>
                    </a:lnTo>
                    <a:lnTo>
                      <a:pt x="77" y="225"/>
                    </a:lnTo>
                    <a:lnTo>
                      <a:pt x="74" y="191"/>
                    </a:lnTo>
                    <a:lnTo>
                      <a:pt x="70" y="155"/>
                    </a:lnTo>
                    <a:lnTo>
                      <a:pt x="65" y="119"/>
                    </a:lnTo>
                    <a:lnTo>
                      <a:pt x="61" y="79"/>
                    </a:lnTo>
                    <a:lnTo>
                      <a:pt x="57" y="55"/>
                    </a:lnTo>
                    <a:lnTo>
                      <a:pt x="54" y="46"/>
                    </a:lnTo>
                    <a:lnTo>
                      <a:pt x="47" y="31"/>
                    </a:lnTo>
                    <a:lnTo>
                      <a:pt x="39" y="19"/>
                    </a:lnTo>
                    <a:lnTo>
                      <a:pt x="31" y="10"/>
                    </a:lnTo>
                    <a:lnTo>
                      <a:pt x="23" y="2"/>
                    </a:lnTo>
                    <a:lnTo>
                      <a:pt x="17" y="0"/>
                    </a:lnTo>
                    <a:lnTo>
                      <a:pt x="9" y="0"/>
                    </a:lnTo>
                    <a:lnTo>
                      <a:pt x="2" y="3"/>
                    </a:lnTo>
                    <a:lnTo>
                      <a:pt x="0" y="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2" name="Freeform 81"/>
              <p:cNvSpPr>
                <a:spLocks/>
              </p:cNvSpPr>
              <p:nvPr/>
            </p:nvSpPr>
            <p:spPr bwMode="ltGray">
              <a:xfrm>
                <a:off x="5547" y="4043"/>
                <a:ext cx="131" cy="151"/>
              </a:xfrm>
              <a:custGeom>
                <a:avLst/>
                <a:gdLst>
                  <a:gd name="T0" fmla="*/ 0 w 131"/>
                  <a:gd name="T1" fmla="*/ 150 h 151"/>
                  <a:gd name="T2" fmla="*/ 19 w 131"/>
                  <a:gd name="T3" fmla="*/ 135 h 151"/>
                  <a:gd name="T4" fmla="*/ 26 w 131"/>
                  <a:gd name="T5" fmla="*/ 126 h 151"/>
                  <a:gd name="T6" fmla="*/ 32 w 131"/>
                  <a:gd name="T7" fmla="*/ 119 h 151"/>
                  <a:gd name="T8" fmla="*/ 60 w 131"/>
                  <a:gd name="T9" fmla="*/ 50 h 151"/>
                  <a:gd name="T10" fmla="*/ 76 w 131"/>
                  <a:gd name="T11" fmla="*/ 28 h 151"/>
                  <a:gd name="T12" fmla="*/ 87 w 131"/>
                  <a:gd name="T13" fmla="*/ 14 h 151"/>
                  <a:gd name="T14" fmla="*/ 96 w 131"/>
                  <a:gd name="T15" fmla="*/ 7 h 151"/>
                  <a:gd name="T16" fmla="*/ 107 w 131"/>
                  <a:gd name="T17" fmla="*/ 2 h 151"/>
                  <a:gd name="T18" fmla="*/ 118 w 131"/>
                  <a:gd name="T19" fmla="*/ 0 h 151"/>
                  <a:gd name="T20" fmla="*/ 125 w 131"/>
                  <a:gd name="T21" fmla="*/ 1 h 151"/>
                  <a:gd name="T22" fmla="*/ 130 w 131"/>
                  <a:gd name="T23" fmla="*/ 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151">
                    <a:moveTo>
                      <a:pt x="0" y="150"/>
                    </a:moveTo>
                    <a:lnTo>
                      <a:pt x="19" y="135"/>
                    </a:lnTo>
                    <a:lnTo>
                      <a:pt x="26" y="126"/>
                    </a:lnTo>
                    <a:lnTo>
                      <a:pt x="32" y="119"/>
                    </a:lnTo>
                    <a:lnTo>
                      <a:pt x="60" y="50"/>
                    </a:lnTo>
                    <a:lnTo>
                      <a:pt x="76" y="28"/>
                    </a:lnTo>
                    <a:lnTo>
                      <a:pt x="87" y="14"/>
                    </a:lnTo>
                    <a:lnTo>
                      <a:pt x="96" y="7"/>
                    </a:lnTo>
                    <a:lnTo>
                      <a:pt x="107" y="2"/>
                    </a:lnTo>
                    <a:lnTo>
                      <a:pt x="118" y="0"/>
                    </a:lnTo>
                    <a:lnTo>
                      <a:pt x="125" y="1"/>
                    </a:lnTo>
                    <a:lnTo>
                      <a:pt x="130"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 name="Freeform 82"/>
              <p:cNvSpPr>
                <a:spLocks/>
              </p:cNvSpPr>
              <p:nvPr/>
            </p:nvSpPr>
            <p:spPr bwMode="ltGray">
              <a:xfrm>
                <a:off x="4636" y="3710"/>
                <a:ext cx="304" cy="525"/>
              </a:xfrm>
              <a:custGeom>
                <a:avLst/>
                <a:gdLst>
                  <a:gd name="T0" fmla="*/ 303 w 304"/>
                  <a:gd name="T1" fmla="*/ 524 h 525"/>
                  <a:gd name="T2" fmla="*/ 292 w 304"/>
                  <a:gd name="T3" fmla="*/ 462 h 525"/>
                  <a:gd name="T4" fmla="*/ 278 w 304"/>
                  <a:gd name="T5" fmla="*/ 396 h 525"/>
                  <a:gd name="T6" fmla="*/ 266 w 304"/>
                  <a:gd name="T7" fmla="*/ 344 h 525"/>
                  <a:gd name="T8" fmla="*/ 253 w 304"/>
                  <a:gd name="T9" fmla="*/ 297 h 525"/>
                  <a:gd name="T10" fmla="*/ 236 w 304"/>
                  <a:gd name="T11" fmla="*/ 257 h 525"/>
                  <a:gd name="T12" fmla="*/ 220 w 304"/>
                  <a:gd name="T13" fmla="*/ 213 h 525"/>
                  <a:gd name="T14" fmla="*/ 197 w 304"/>
                  <a:gd name="T15" fmla="*/ 176 h 525"/>
                  <a:gd name="T16" fmla="*/ 148 w 304"/>
                  <a:gd name="T17" fmla="*/ 102 h 525"/>
                  <a:gd name="T18" fmla="*/ 134 w 304"/>
                  <a:gd name="T19" fmla="*/ 80 h 525"/>
                  <a:gd name="T20" fmla="*/ 124 w 304"/>
                  <a:gd name="T21" fmla="*/ 70 h 525"/>
                  <a:gd name="T22" fmla="*/ 100 w 304"/>
                  <a:gd name="T23" fmla="*/ 42 h 525"/>
                  <a:gd name="T24" fmla="*/ 87 w 304"/>
                  <a:gd name="T25" fmla="*/ 28 h 525"/>
                  <a:gd name="T26" fmla="*/ 71 w 304"/>
                  <a:gd name="T27" fmla="*/ 18 h 525"/>
                  <a:gd name="T28" fmla="*/ 47 w 304"/>
                  <a:gd name="T29" fmla="*/ 6 h 525"/>
                  <a:gd name="T30" fmla="*/ 30 w 304"/>
                  <a:gd name="T31" fmla="*/ 0 h 525"/>
                  <a:gd name="T32" fmla="*/ 18 w 304"/>
                  <a:gd name="T33" fmla="*/ 0 h 525"/>
                  <a:gd name="T34" fmla="*/ 7 w 304"/>
                  <a:gd name="T35" fmla="*/ 3 h 525"/>
                  <a:gd name="T36" fmla="*/ 0 w 304"/>
                  <a:gd name="T37" fmla="*/ 10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4" h="525">
                    <a:moveTo>
                      <a:pt x="303" y="524"/>
                    </a:moveTo>
                    <a:lnTo>
                      <a:pt x="292" y="462"/>
                    </a:lnTo>
                    <a:lnTo>
                      <a:pt x="278" y="396"/>
                    </a:lnTo>
                    <a:lnTo>
                      <a:pt x="266" y="344"/>
                    </a:lnTo>
                    <a:lnTo>
                      <a:pt x="253" y="297"/>
                    </a:lnTo>
                    <a:lnTo>
                      <a:pt x="236" y="257"/>
                    </a:lnTo>
                    <a:lnTo>
                      <a:pt x="220" y="213"/>
                    </a:lnTo>
                    <a:lnTo>
                      <a:pt x="197" y="176"/>
                    </a:lnTo>
                    <a:lnTo>
                      <a:pt x="148" y="102"/>
                    </a:lnTo>
                    <a:lnTo>
                      <a:pt x="134" y="80"/>
                    </a:lnTo>
                    <a:lnTo>
                      <a:pt x="124" y="70"/>
                    </a:lnTo>
                    <a:lnTo>
                      <a:pt x="100" y="42"/>
                    </a:lnTo>
                    <a:lnTo>
                      <a:pt x="87" y="28"/>
                    </a:lnTo>
                    <a:lnTo>
                      <a:pt x="71" y="18"/>
                    </a:lnTo>
                    <a:lnTo>
                      <a:pt x="47" y="6"/>
                    </a:lnTo>
                    <a:lnTo>
                      <a:pt x="30" y="0"/>
                    </a:lnTo>
                    <a:lnTo>
                      <a:pt x="18" y="0"/>
                    </a:lnTo>
                    <a:lnTo>
                      <a:pt x="7" y="3"/>
                    </a:lnTo>
                    <a:lnTo>
                      <a:pt x="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4" name="Freeform 83"/>
              <p:cNvSpPr>
                <a:spLocks/>
              </p:cNvSpPr>
              <p:nvPr/>
            </p:nvSpPr>
            <p:spPr bwMode="ltGray">
              <a:xfrm>
                <a:off x="4834" y="3768"/>
                <a:ext cx="126" cy="432"/>
              </a:xfrm>
              <a:custGeom>
                <a:avLst/>
                <a:gdLst>
                  <a:gd name="T0" fmla="*/ 125 w 126"/>
                  <a:gd name="T1" fmla="*/ 431 h 432"/>
                  <a:gd name="T2" fmla="*/ 57 w 126"/>
                  <a:gd name="T3" fmla="*/ 16 h 432"/>
                  <a:gd name="T4" fmla="*/ 52 w 126"/>
                  <a:gd name="T5" fmla="*/ 10 h 432"/>
                  <a:gd name="T6" fmla="*/ 45 w 126"/>
                  <a:gd name="T7" fmla="*/ 3 h 432"/>
                  <a:gd name="T8" fmla="*/ 38 w 126"/>
                  <a:gd name="T9" fmla="*/ 1 h 432"/>
                  <a:gd name="T10" fmla="*/ 27 w 126"/>
                  <a:gd name="T11" fmla="*/ 0 h 432"/>
                  <a:gd name="T12" fmla="*/ 19 w 126"/>
                  <a:gd name="T13" fmla="*/ 1 h 432"/>
                  <a:gd name="T14" fmla="*/ 12 w 126"/>
                  <a:gd name="T15" fmla="*/ 6 h 432"/>
                  <a:gd name="T16" fmla="*/ 4 w 126"/>
                  <a:gd name="T17" fmla="*/ 14 h 432"/>
                  <a:gd name="T18" fmla="*/ 0 w 126"/>
                  <a:gd name="T19" fmla="*/ 2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32">
                    <a:moveTo>
                      <a:pt x="125" y="431"/>
                    </a:moveTo>
                    <a:lnTo>
                      <a:pt x="57" y="16"/>
                    </a:lnTo>
                    <a:lnTo>
                      <a:pt x="52" y="10"/>
                    </a:lnTo>
                    <a:lnTo>
                      <a:pt x="45" y="3"/>
                    </a:lnTo>
                    <a:lnTo>
                      <a:pt x="38" y="1"/>
                    </a:lnTo>
                    <a:lnTo>
                      <a:pt x="27" y="0"/>
                    </a:lnTo>
                    <a:lnTo>
                      <a:pt x="19" y="1"/>
                    </a:lnTo>
                    <a:lnTo>
                      <a:pt x="12" y="6"/>
                    </a:lnTo>
                    <a:lnTo>
                      <a:pt x="4" y="14"/>
                    </a:lnTo>
                    <a:lnTo>
                      <a:pt x="0" y="27"/>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4" name="Freeform 85"/>
            <p:cNvSpPr>
              <a:spLocks/>
            </p:cNvSpPr>
            <p:nvPr/>
          </p:nvSpPr>
          <p:spPr bwMode="ltGray">
            <a:xfrm>
              <a:off x="5031" y="3712"/>
              <a:ext cx="46" cy="270"/>
            </a:xfrm>
            <a:custGeom>
              <a:avLst/>
              <a:gdLst>
                <a:gd name="T0" fmla="*/ 45 w 46"/>
                <a:gd name="T1" fmla="*/ 0 h 270"/>
                <a:gd name="T2" fmla="*/ 28 w 46"/>
                <a:gd name="T3" fmla="*/ 17 h 270"/>
                <a:gd name="T4" fmla="*/ 19 w 46"/>
                <a:gd name="T5" fmla="*/ 51 h 270"/>
                <a:gd name="T6" fmla="*/ 9 w 46"/>
                <a:gd name="T7" fmla="*/ 96 h 270"/>
                <a:gd name="T8" fmla="*/ 0 w 46"/>
                <a:gd name="T9" fmla="*/ 153 h 270"/>
                <a:gd name="T10" fmla="*/ 0 w 46"/>
                <a:gd name="T11" fmla="*/ 215 h 270"/>
                <a:gd name="T12" fmla="*/ 5 w 46"/>
                <a:gd name="T13" fmla="*/ 269 h 270"/>
                <a:gd name="T14" fmla="*/ 9 w 46"/>
                <a:gd name="T15" fmla="*/ 269 h 270"/>
                <a:gd name="T16" fmla="*/ 5 w 46"/>
                <a:gd name="T17" fmla="*/ 215 h 270"/>
                <a:gd name="T18" fmla="*/ 5 w 46"/>
                <a:gd name="T19" fmla="*/ 169 h 270"/>
                <a:gd name="T20" fmla="*/ 14 w 46"/>
                <a:gd name="T21" fmla="*/ 121 h 270"/>
                <a:gd name="T22" fmla="*/ 28 w 46"/>
                <a:gd name="T23" fmla="*/ 71 h 270"/>
                <a:gd name="T24" fmla="*/ 44 w 46"/>
                <a:gd name="T25" fmla="*/ 7 h 270"/>
                <a:gd name="T26" fmla="*/ 45 w 46"/>
                <a:gd name="T2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270">
                  <a:moveTo>
                    <a:pt x="45" y="0"/>
                  </a:moveTo>
                  <a:lnTo>
                    <a:pt x="28" y="17"/>
                  </a:lnTo>
                  <a:lnTo>
                    <a:pt x="19" y="51"/>
                  </a:lnTo>
                  <a:lnTo>
                    <a:pt x="9" y="96"/>
                  </a:lnTo>
                  <a:lnTo>
                    <a:pt x="0" y="153"/>
                  </a:lnTo>
                  <a:lnTo>
                    <a:pt x="0" y="215"/>
                  </a:lnTo>
                  <a:lnTo>
                    <a:pt x="5" y="269"/>
                  </a:lnTo>
                  <a:lnTo>
                    <a:pt x="9" y="269"/>
                  </a:lnTo>
                  <a:lnTo>
                    <a:pt x="5" y="215"/>
                  </a:lnTo>
                  <a:lnTo>
                    <a:pt x="5" y="169"/>
                  </a:lnTo>
                  <a:lnTo>
                    <a:pt x="14" y="121"/>
                  </a:lnTo>
                  <a:lnTo>
                    <a:pt x="28" y="71"/>
                  </a:lnTo>
                  <a:lnTo>
                    <a:pt x="44" y="7"/>
                  </a:lnTo>
                  <a:lnTo>
                    <a:pt x="4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 name="Freeform 86"/>
            <p:cNvSpPr>
              <a:spLocks/>
            </p:cNvSpPr>
            <p:nvPr/>
          </p:nvSpPr>
          <p:spPr bwMode="ltGray">
            <a:xfrm>
              <a:off x="5499" y="3719"/>
              <a:ext cx="72" cy="278"/>
            </a:xfrm>
            <a:custGeom>
              <a:avLst/>
              <a:gdLst>
                <a:gd name="T0" fmla="*/ 14 w 72"/>
                <a:gd name="T1" fmla="*/ 0 h 278"/>
                <a:gd name="T2" fmla="*/ 28 w 72"/>
                <a:gd name="T3" fmla="*/ 21 h 278"/>
                <a:gd name="T4" fmla="*/ 42 w 72"/>
                <a:gd name="T5" fmla="*/ 55 h 278"/>
                <a:gd name="T6" fmla="*/ 56 w 72"/>
                <a:gd name="T7" fmla="*/ 101 h 278"/>
                <a:gd name="T8" fmla="*/ 71 w 72"/>
                <a:gd name="T9" fmla="*/ 159 h 278"/>
                <a:gd name="T10" fmla="*/ 71 w 72"/>
                <a:gd name="T11" fmla="*/ 222 h 278"/>
                <a:gd name="T12" fmla="*/ 64 w 72"/>
                <a:gd name="T13" fmla="*/ 277 h 278"/>
                <a:gd name="T14" fmla="*/ 56 w 72"/>
                <a:gd name="T15" fmla="*/ 277 h 278"/>
                <a:gd name="T16" fmla="*/ 64 w 72"/>
                <a:gd name="T17" fmla="*/ 222 h 278"/>
                <a:gd name="T18" fmla="*/ 64 w 72"/>
                <a:gd name="T19" fmla="*/ 176 h 278"/>
                <a:gd name="T20" fmla="*/ 49 w 72"/>
                <a:gd name="T21" fmla="*/ 125 h 278"/>
                <a:gd name="T22" fmla="*/ 28 w 72"/>
                <a:gd name="T23" fmla="*/ 75 h 278"/>
                <a:gd name="T24" fmla="*/ 0 w 72"/>
                <a:gd name="T25" fmla="*/ 13 h 278"/>
                <a:gd name="T26" fmla="*/ 14 w 72"/>
                <a:gd name="T2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 h="278">
                  <a:moveTo>
                    <a:pt x="14" y="0"/>
                  </a:moveTo>
                  <a:lnTo>
                    <a:pt x="28" y="21"/>
                  </a:lnTo>
                  <a:lnTo>
                    <a:pt x="42" y="55"/>
                  </a:lnTo>
                  <a:lnTo>
                    <a:pt x="56" y="101"/>
                  </a:lnTo>
                  <a:lnTo>
                    <a:pt x="71" y="159"/>
                  </a:lnTo>
                  <a:lnTo>
                    <a:pt x="71" y="222"/>
                  </a:lnTo>
                  <a:lnTo>
                    <a:pt x="64" y="277"/>
                  </a:lnTo>
                  <a:lnTo>
                    <a:pt x="56" y="277"/>
                  </a:lnTo>
                  <a:lnTo>
                    <a:pt x="64" y="222"/>
                  </a:lnTo>
                  <a:lnTo>
                    <a:pt x="64" y="176"/>
                  </a:lnTo>
                  <a:lnTo>
                    <a:pt x="49" y="125"/>
                  </a:lnTo>
                  <a:lnTo>
                    <a:pt x="28" y="75"/>
                  </a:lnTo>
                  <a:lnTo>
                    <a:pt x="0" y="13"/>
                  </a:lnTo>
                  <a:lnTo>
                    <a:pt x="14"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6" name="Freeform 87"/>
            <p:cNvSpPr>
              <a:spLocks/>
            </p:cNvSpPr>
            <p:nvPr/>
          </p:nvSpPr>
          <p:spPr bwMode="ltGray">
            <a:xfrm>
              <a:off x="4955" y="3844"/>
              <a:ext cx="196" cy="332"/>
            </a:xfrm>
            <a:custGeom>
              <a:avLst/>
              <a:gdLst>
                <a:gd name="T0" fmla="*/ 114 w 196"/>
                <a:gd name="T1" fmla="*/ 8 h 332"/>
                <a:gd name="T2" fmla="*/ 97 w 196"/>
                <a:gd name="T3" fmla="*/ 21 h 332"/>
                <a:gd name="T4" fmla="*/ 61 w 196"/>
                <a:gd name="T5" fmla="*/ 35 h 332"/>
                <a:gd name="T6" fmla="*/ 75 w 196"/>
                <a:gd name="T7" fmla="*/ 32 h 332"/>
                <a:gd name="T8" fmla="*/ 80 w 196"/>
                <a:gd name="T9" fmla="*/ 41 h 332"/>
                <a:gd name="T10" fmla="*/ 75 w 196"/>
                <a:gd name="T11" fmla="*/ 48 h 332"/>
                <a:gd name="T12" fmla="*/ 55 w 196"/>
                <a:gd name="T13" fmla="*/ 64 h 332"/>
                <a:gd name="T14" fmla="*/ 55 w 196"/>
                <a:gd name="T15" fmla="*/ 68 h 332"/>
                <a:gd name="T16" fmla="*/ 69 w 196"/>
                <a:gd name="T17" fmla="*/ 68 h 332"/>
                <a:gd name="T18" fmla="*/ 64 w 196"/>
                <a:gd name="T19" fmla="*/ 73 h 332"/>
                <a:gd name="T20" fmla="*/ 55 w 196"/>
                <a:gd name="T21" fmla="*/ 89 h 332"/>
                <a:gd name="T22" fmla="*/ 64 w 196"/>
                <a:gd name="T23" fmla="*/ 86 h 332"/>
                <a:gd name="T24" fmla="*/ 67 w 196"/>
                <a:gd name="T25" fmla="*/ 97 h 332"/>
                <a:gd name="T26" fmla="*/ 19 w 196"/>
                <a:gd name="T27" fmla="*/ 124 h 332"/>
                <a:gd name="T28" fmla="*/ 50 w 196"/>
                <a:gd name="T29" fmla="*/ 116 h 332"/>
                <a:gd name="T30" fmla="*/ 38 w 196"/>
                <a:gd name="T31" fmla="*/ 132 h 332"/>
                <a:gd name="T32" fmla="*/ 25 w 196"/>
                <a:gd name="T33" fmla="*/ 135 h 332"/>
                <a:gd name="T34" fmla="*/ 58 w 196"/>
                <a:gd name="T35" fmla="*/ 116 h 332"/>
                <a:gd name="T36" fmla="*/ 67 w 196"/>
                <a:gd name="T37" fmla="*/ 124 h 332"/>
                <a:gd name="T38" fmla="*/ 41 w 196"/>
                <a:gd name="T39" fmla="*/ 149 h 332"/>
                <a:gd name="T40" fmla="*/ 22 w 196"/>
                <a:gd name="T41" fmla="*/ 165 h 332"/>
                <a:gd name="T42" fmla="*/ 45 w 196"/>
                <a:gd name="T43" fmla="*/ 155 h 332"/>
                <a:gd name="T44" fmla="*/ 52 w 196"/>
                <a:gd name="T45" fmla="*/ 162 h 332"/>
                <a:gd name="T46" fmla="*/ 41 w 196"/>
                <a:gd name="T47" fmla="*/ 181 h 332"/>
                <a:gd name="T48" fmla="*/ 25 w 196"/>
                <a:gd name="T49" fmla="*/ 193 h 332"/>
                <a:gd name="T50" fmla="*/ 30 w 196"/>
                <a:gd name="T51" fmla="*/ 198 h 332"/>
                <a:gd name="T52" fmla="*/ 33 w 196"/>
                <a:gd name="T53" fmla="*/ 206 h 332"/>
                <a:gd name="T54" fmla="*/ 30 w 196"/>
                <a:gd name="T55" fmla="*/ 208 h 332"/>
                <a:gd name="T56" fmla="*/ 27 w 196"/>
                <a:gd name="T57" fmla="*/ 217 h 332"/>
                <a:gd name="T58" fmla="*/ 30 w 196"/>
                <a:gd name="T59" fmla="*/ 225 h 332"/>
                <a:gd name="T60" fmla="*/ 5 w 196"/>
                <a:gd name="T61" fmla="*/ 257 h 332"/>
                <a:gd name="T62" fmla="*/ 36 w 196"/>
                <a:gd name="T63" fmla="*/ 238 h 332"/>
                <a:gd name="T64" fmla="*/ 64 w 196"/>
                <a:gd name="T65" fmla="*/ 331 h 332"/>
                <a:gd name="T66" fmla="*/ 41 w 196"/>
                <a:gd name="T67" fmla="*/ 249 h 332"/>
                <a:gd name="T68" fmla="*/ 55 w 196"/>
                <a:gd name="T69" fmla="*/ 227 h 332"/>
                <a:gd name="T70" fmla="*/ 58 w 196"/>
                <a:gd name="T71" fmla="*/ 217 h 332"/>
                <a:gd name="T72" fmla="*/ 67 w 196"/>
                <a:gd name="T73" fmla="*/ 236 h 332"/>
                <a:gd name="T74" fmla="*/ 64 w 196"/>
                <a:gd name="T75" fmla="*/ 200 h 332"/>
                <a:gd name="T76" fmla="*/ 83 w 196"/>
                <a:gd name="T77" fmla="*/ 246 h 332"/>
                <a:gd name="T78" fmla="*/ 92 w 196"/>
                <a:gd name="T79" fmla="*/ 249 h 332"/>
                <a:gd name="T80" fmla="*/ 69 w 196"/>
                <a:gd name="T81" fmla="*/ 217 h 332"/>
                <a:gd name="T82" fmla="*/ 75 w 196"/>
                <a:gd name="T83" fmla="*/ 179 h 332"/>
                <a:gd name="T84" fmla="*/ 134 w 196"/>
                <a:gd name="T85" fmla="*/ 287 h 332"/>
                <a:gd name="T86" fmla="*/ 80 w 196"/>
                <a:gd name="T87" fmla="*/ 187 h 332"/>
                <a:gd name="T88" fmla="*/ 86 w 196"/>
                <a:gd name="T89" fmla="*/ 143 h 332"/>
                <a:gd name="T90" fmla="*/ 114 w 196"/>
                <a:gd name="T91" fmla="*/ 206 h 332"/>
                <a:gd name="T92" fmla="*/ 94 w 196"/>
                <a:gd name="T93" fmla="*/ 146 h 332"/>
                <a:gd name="T94" fmla="*/ 119 w 196"/>
                <a:gd name="T95" fmla="*/ 238 h 332"/>
                <a:gd name="T96" fmla="*/ 97 w 196"/>
                <a:gd name="T97" fmla="*/ 116 h 332"/>
                <a:gd name="T98" fmla="*/ 102 w 196"/>
                <a:gd name="T99" fmla="*/ 86 h 332"/>
                <a:gd name="T100" fmla="*/ 136 w 196"/>
                <a:gd name="T101" fmla="*/ 137 h 332"/>
                <a:gd name="T102" fmla="*/ 136 w 196"/>
                <a:gd name="T103" fmla="*/ 137 h 332"/>
                <a:gd name="T104" fmla="*/ 111 w 196"/>
                <a:gd name="T105" fmla="*/ 92 h 332"/>
                <a:gd name="T106" fmla="*/ 114 w 196"/>
                <a:gd name="T107" fmla="*/ 68 h 332"/>
                <a:gd name="T108" fmla="*/ 122 w 196"/>
                <a:gd name="T109" fmla="*/ 79 h 332"/>
                <a:gd name="T110" fmla="*/ 195 w 196"/>
                <a:gd name="T111" fmla="*/ 127 h 332"/>
                <a:gd name="T112" fmla="*/ 119 w 196"/>
                <a:gd name="T113" fmla="*/ 70 h 332"/>
                <a:gd name="T114" fmla="*/ 134 w 196"/>
                <a:gd name="T115" fmla="*/ 64 h 332"/>
                <a:gd name="T116" fmla="*/ 178 w 196"/>
                <a:gd name="T117" fmla="*/ 119 h 332"/>
                <a:gd name="T118" fmla="*/ 128 w 196"/>
                <a:gd name="T119" fmla="*/ 32 h 332"/>
                <a:gd name="T120" fmla="*/ 125 w 196"/>
                <a:gd name="T121" fmla="*/ 16 h 332"/>
                <a:gd name="T122" fmla="*/ 139 w 196"/>
                <a:gd name="T123"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6" h="332">
                  <a:moveTo>
                    <a:pt x="128" y="2"/>
                  </a:moveTo>
                  <a:lnTo>
                    <a:pt x="119" y="2"/>
                  </a:lnTo>
                  <a:lnTo>
                    <a:pt x="114" y="8"/>
                  </a:lnTo>
                  <a:lnTo>
                    <a:pt x="108" y="14"/>
                  </a:lnTo>
                  <a:lnTo>
                    <a:pt x="106" y="16"/>
                  </a:lnTo>
                  <a:lnTo>
                    <a:pt x="97" y="21"/>
                  </a:lnTo>
                  <a:lnTo>
                    <a:pt x="88" y="29"/>
                  </a:lnTo>
                  <a:lnTo>
                    <a:pt x="80" y="32"/>
                  </a:lnTo>
                  <a:lnTo>
                    <a:pt x="61" y="35"/>
                  </a:lnTo>
                  <a:lnTo>
                    <a:pt x="13" y="35"/>
                  </a:lnTo>
                  <a:lnTo>
                    <a:pt x="61" y="37"/>
                  </a:lnTo>
                  <a:lnTo>
                    <a:pt x="75" y="32"/>
                  </a:lnTo>
                  <a:lnTo>
                    <a:pt x="83" y="35"/>
                  </a:lnTo>
                  <a:lnTo>
                    <a:pt x="72" y="41"/>
                  </a:lnTo>
                  <a:lnTo>
                    <a:pt x="80" y="41"/>
                  </a:lnTo>
                  <a:lnTo>
                    <a:pt x="72" y="48"/>
                  </a:lnTo>
                  <a:lnTo>
                    <a:pt x="11" y="94"/>
                  </a:lnTo>
                  <a:lnTo>
                    <a:pt x="75" y="48"/>
                  </a:lnTo>
                  <a:lnTo>
                    <a:pt x="72" y="54"/>
                  </a:lnTo>
                  <a:lnTo>
                    <a:pt x="64" y="62"/>
                  </a:lnTo>
                  <a:lnTo>
                    <a:pt x="55" y="64"/>
                  </a:lnTo>
                  <a:lnTo>
                    <a:pt x="38" y="68"/>
                  </a:lnTo>
                  <a:lnTo>
                    <a:pt x="11" y="62"/>
                  </a:lnTo>
                  <a:lnTo>
                    <a:pt x="55" y="68"/>
                  </a:lnTo>
                  <a:lnTo>
                    <a:pt x="64" y="62"/>
                  </a:lnTo>
                  <a:lnTo>
                    <a:pt x="72" y="59"/>
                  </a:lnTo>
                  <a:lnTo>
                    <a:pt x="69" y="68"/>
                  </a:lnTo>
                  <a:lnTo>
                    <a:pt x="64" y="70"/>
                  </a:lnTo>
                  <a:lnTo>
                    <a:pt x="9" y="97"/>
                  </a:lnTo>
                  <a:lnTo>
                    <a:pt x="64" y="73"/>
                  </a:lnTo>
                  <a:lnTo>
                    <a:pt x="69" y="73"/>
                  </a:lnTo>
                  <a:lnTo>
                    <a:pt x="64" y="81"/>
                  </a:lnTo>
                  <a:lnTo>
                    <a:pt x="55" y="89"/>
                  </a:lnTo>
                  <a:lnTo>
                    <a:pt x="9" y="105"/>
                  </a:lnTo>
                  <a:lnTo>
                    <a:pt x="61" y="86"/>
                  </a:lnTo>
                  <a:lnTo>
                    <a:pt x="64" y="86"/>
                  </a:lnTo>
                  <a:lnTo>
                    <a:pt x="67" y="89"/>
                  </a:lnTo>
                  <a:lnTo>
                    <a:pt x="55" y="99"/>
                  </a:lnTo>
                  <a:lnTo>
                    <a:pt x="67" y="97"/>
                  </a:lnTo>
                  <a:lnTo>
                    <a:pt x="52" y="111"/>
                  </a:lnTo>
                  <a:lnTo>
                    <a:pt x="41" y="119"/>
                  </a:lnTo>
                  <a:lnTo>
                    <a:pt x="19" y="124"/>
                  </a:lnTo>
                  <a:lnTo>
                    <a:pt x="9" y="124"/>
                  </a:lnTo>
                  <a:lnTo>
                    <a:pt x="27" y="122"/>
                  </a:lnTo>
                  <a:lnTo>
                    <a:pt x="50" y="116"/>
                  </a:lnTo>
                  <a:lnTo>
                    <a:pt x="55" y="113"/>
                  </a:lnTo>
                  <a:lnTo>
                    <a:pt x="50" y="122"/>
                  </a:lnTo>
                  <a:lnTo>
                    <a:pt x="38" y="132"/>
                  </a:lnTo>
                  <a:lnTo>
                    <a:pt x="19" y="137"/>
                  </a:lnTo>
                  <a:lnTo>
                    <a:pt x="0" y="143"/>
                  </a:lnTo>
                  <a:lnTo>
                    <a:pt x="25" y="135"/>
                  </a:lnTo>
                  <a:lnTo>
                    <a:pt x="41" y="127"/>
                  </a:lnTo>
                  <a:lnTo>
                    <a:pt x="55" y="119"/>
                  </a:lnTo>
                  <a:lnTo>
                    <a:pt x="58" y="116"/>
                  </a:lnTo>
                  <a:lnTo>
                    <a:pt x="55" y="124"/>
                  </a:lnTo>
                  <a:lnTo>
                    <a:pt x="61" y="122"/>
                  </a:lnTo>
                  <a:lnTo>
                    <a:pt x="67" y="124"/>
                  </a:lnTo>
                  <a:lnTo>
                    <a:pt x="55" y="132"/>
                  </a:lnTo>
                  <a:lnTo>
                    <a:pt x="55" y="137"/>
                  </a:lnTo>
                  <a:lnTo>
                    <a:pt x="41" y="149"/>
                  </a:lnTo>
                  <a:lnTo>
                    <a:pt x="46" y="149"/>
                  </a:lnTo>
                  <a:lnTo>
                    <a:pt x="41" y="155"/>
                  </a:lnTo>
                  <a:lnTo>
                    <a:pt x="22" y="165"/>
                  </a:lnTo>
                  <a:lnTo>
                    <a:pt x="5" y="168"/>
                  </a:lnTo>
                  <a:lnTo>
                    <a:pt x="30" y="162"/>
                  </a:lnTo>
                  <a:lnTo>
                    <a:pt x="45" y="155"/>
                  </a:lnTo>
                  <a:lnTo>
                    <a:pt x="52" y="151"/>
                  </a:lnTo>
                  <a:lnTo>
                    <a:pt x="52" y="160"/>
                  </a:lnTo>
                  <a:lnTo>
                    <a:pt x="52" y="162"/>
                  </a:lnTo>
                  <a:lnTo>
                    <a:pt x="45" y="173"/>
                  </a:lnTo>
                  <a:lnTo>
                    <a:pt x="36" y="181"/>
                  </a:lnTo>
                  <a:lnTo>
                    <a:pt x="41" y="181"/>
                  </a:lnTo>
                  <a:lnTo>
                    <a:pt x="33" y="187"/>
                  </a:lnTo>
                  <a:lnTo>
                    <a:pt x="5" y="200"/>
                  </a:lnTo>
                  <a:lnTo>
                    <a:pt x="25" y="193"/>
                  </a:lnTo>
                  <a:lnTo>
                    <a:pt x="38" y="187"/>
                  </a:lnTo>
                  <a:lnTo>
                    <a:pt x="38" y="195"/>
                  </a:lnTo>
                  <a:lnTo>
                    <a:pt x="30" y="198"/>
                  </a:lnTo>
                  <a:lnTo>
                    <a:pt x="38" y="195"/>
                  </a:lnTo>
                  <a:lnTo>
                    <a:pt x="38" y="200"/>
                  </a:lnTo>
                  <a:lnTo>
                    <a:pt x="33" y="206"/>
                  </a:lnTo>
                  <a:lnTo>
                    <a:pt x="9" y="214"/>
                  </a:lnTo>
                  <a:lnTo>
                    <a:pt x="30" y="206"/>
                  </a:lnTo>
                  <a:lnTo>
                    <a:pt x="30" y="208"/>
                  </a:lnTo>
                  <a:lnTo>
                    <a:pt x="33" y="211"/>
                  </a:lnTo>
                  <a:lnTo>
                    <a:pt x="9" y="231"/>
                  </a:lnTo>
                  <a:lnTo>
                    <a:pt x="27" y="217"/>
                  </a:lnTo>
                  <a:lnTo>
                    <a:pt x="33" y="214"/>
                  </a:lnTo>
                  <a:lnTo>
                    <a:pt x="36" y="219"/>
                  </a:lnTo>
                  <a:lnTo>
                    <a:pt x="30" y="225"/>
                  </a:lnTo>
                  <a:lnTo>
                    <a:pt x="36" y="222"/>
                  </a:lnTo>
                  <a:lnTo>
                    <a:pt x="30" y="238"/>
                  </a:lnTo>
                  <a:lnTo>
                    <a:pt x="5" y="257"/>
                  </a:lnTo>
                  <a:lnTo>
                    <a:pt x="30" y="238"/>
                  </a:lnTo>
                  <a:lnTo>
                    <a:pt x="27" y="246"/>
                  </a:lnTo>
                  <a:lnTo>
                    <a:pt x="36" y="238"/>
                  </a:lnTo>
                  <a:lnTo>
                    <a:pt x="36" y="246"/>
                  </a:lnTo>
                  <a:lnTo>
                    <a:pt x="38" y="284"/>
                  </a:lnTo>
                  <a:lnTo>
                    <a:pt x="64" y="331"/>
                  </a:lnTo>
                  <a:lnTo>
                    <a:pt x="38" y="282"/>
                  </a:lnTo>
                  <a:lnTo>
                    <a:pt x="38" y="263"/>
                  </a:lnTo>
                  <a:lnTo>
                    <a:pt x="41" y="249"/>
                  </a:lnTo>
                  <a:lnTo>
                    <a:pt x="45" y="238"/>
                  </a:lnTo>
                  <a:lnTo>
                    <a:pt x="50" y="219"/>
                  </a:lnTo>
                  <a:lnTo>
                    <a:pt x="55" y="227"/>
                  </a:lnTo>
                  <a:lnTo>
                    <a:pt x="92" y="331"/>
                  </a:lnTo>
                  <a:lnTo>
                    <a:pt x="58" y="227"/>
                  </a:lnTo>
                  <a:lnTo>
                    <a:pt x="58" y="217"/>
                  </a:lnTo>
                  <a:lnTo>
                    <a:pt x="64" y="222"/>
                  </a:lnTo>
                  <a:lnTo>
                    <a:pt x="69" y="322"/>
                  </a:lnTo>
                  <a:lnTo>
                    <a:pt x="67" y="236"/>
                  </a:lnTo>
                  <a:lnTo>
                    <a:pt x="64" y="219"/>
                  </a:lnTo>
                  <a:lnTo>
                    <a:pt x="61" y="214"/>
                  </a:lnTo>
                  <a:lnTo>
                    <a:pt x="64" y="200"/>
                  </a:lnTo>
                  <a:lnTo>
                    <a:pt x="67" y="211"/>
                  </a:lnTo>
                  <a:lnTo>
                    <a:pt x="75" y="233"/>
                  </a:lnTo>
                  <a:lnTo>
                    <a:pt x="83" y="246"/>
                  </a:lnTo>
                  <a:lnTo>
                    <a:pt x="106" y="266"/>
                  </a:lnTo>
                  <a:lnTo>
                    <a:pt x="153" y="301"/>
                  </a:lnTo>
                  <a:lnTo>
                    <a:pt x="92" y="249"/>
                  </a:lnTo>
                  <a:lnTo>
                    <a:pt x="80" y="236"/>
                  </a:lnTo>
                  <a:lnTo>
                    <a:pt x="75" y="227"/>
                  </a:lnTo>
                  <a:lnTo>
                    <a:pt x="69" y="217"/>
                  </a:lnTo>
                  <a:lnTo>
                    <a:pt x="72" y="187"/>
                  </a:lnTo>
                  <a:lnTo>
                    <a:pt x="75" y="195"/>
                  </a:lnTo>
                  <a:lnTo>
                    <a:pt x="75" y="179"/>
                  </a:lnTo>
                  <a:lnTo>
                    <a:pt x="75" y="173"/>
                  </a:lnTo>
                  <a:lnTo>
                    <a:pt x="80" y="187"/>
                  </a:lnTo>
                  <a:lnTo>
                    <a:pt x="134" y="287"/>
                  </a:lnTo>
                  <a:lnTo>
                    <a:pt x="88" y="206"/>
                  </a:lnTo>
                  <a:lnTo>
                    <a:pt x="83" y="198"/>
                  </a:lnTo>
                  <a:lnTo>
                    <a:pt x="80" y="187"/>
                  </a:lnTo>
                  <a:lnTo>
                    <a:pt x="80" y="157"/>
                  </a:lnTo>
                  <a:lnTo>
                    <a:pt x="83" y="160"/>
                  </a:lnTo>
                  <a:lnTo>
                    <a:pt x="86" y="143"/>
                  </a:lnTo>
                  <a:lnTo>
                    <a:pt x="94" y="149"/>
                  </a:lnTo>
                  <a:lnTo>
                    <a:pt x="136" y="260"/>
                  </a:lnTo>
                  <a:lnTo>
                    <a:pt x="114" y="206"/>
                  </a:lnTo>
                  <a:lnTo>
                    <a:pt x="106" y="181"/>
                  </a:lnTo>
                  <a:lnTo>
                    <a:pt x="94" y="160"/>
                  </a:lnTo>
                  <a:lnTo>
                    <a:pt x="94" y="146"/>
                  </a:lnTo>
                  <a:lnTo>
                    <a:pt x="92" y="124"/>
                  </a:lnTo>
                  <a:lnTo>
                    <a:pt x="97" y="127"/>
                  </a:lnTo>
                  <a:lnTo>
                    <a:pt x="119" y="238"/>
                  </a:lnTo>
                  <a:lnTo>
                    <a:pt x="94" y="119"/>
                  </a:lnTo>
                  <a:lnTo>
                    <a:pt x="94" y="108"/>
                  </a:lnTo>
                  <a:lnTo>
                    <a:pt x="97" y="116"/>
                  </a:lnTo>
                  <a:lnTo>
                    <a:pt x="97" y="92"/>
                  </a:lnTo>
                  <a:lnTo>
                    <a:pt x="102" y="99"/>
                  </a:lnTo>
                  <a:lnTo>
                    <a:pt x="102" y="86"/>
                  </a:lnTo>
                  <a:lnTo>
                    <a:pt x="111" y="94"/>
                  </a:lnTo>
                  <a:lnTo>
                    <a:pt x="122" y="122"/>
                  </a:lnTo>
                  <a:lnTo>
                    <a:pt x="136" y="137"/>
                  </a:lnTo>
                  <a:lnTo>
                    <a:pt x="161" y="165"/>
                  </a:lnTo>
                  <a:lnTo>
                    <a:pt x="175" y="189"/>
                  </a:lnTo>
                  <a:lnTo>
                    <a:pt x="136" y="137"/>
                  </a:lnTo>
                  <a:lnTo>
                    <a:pt x="125" y="124"/>
                  </a:lnTo>
                  <a:lnTo>
                    <a:pt x="114" y="105"/>
                  </a:lnTo>
                  <a:lnTo>
                    <a:pt x="111" y="92"/>
                  </a:lnTo>
                  <a:lnTo>
                    <a:pt x="106" y="68"/>
                  </a:lnTo>
                  <a:lnTo>
                    <a:pt x="108" y="70"/>
                  </a:lnTo>
                  <a:lnTo>
                    <a:pt x="114" y="68"/>
                  </a:lnTo>
                  <a:lnTo>
                    <a:pt x="111" y="56"/>
                  </a:lnTo>
                  <a:lnTo>
                    <a:pt x="116" y="68"/>
                  </a:lnTo>
                  <a:lnTo>
                    <a:pt x="122" y="79"/>
                  </a:lnTo>
                  <a:lnTo>
                    <a:pt x="136" y="89"/>
                  </a:lnTo>
                  <a:lnTo>
                    <a:pt x="156" y="99"/>
                  </a:lnTo>
                  <a:lnTo>
                    <a:pt x="195" y="127"/>
                  </a:lnTo>
                  <a:lnTo>
                    <a:pt x="130" y="86"/>
                  </a:lnTo>
                  <a:lnTo>
                    <a:pt x="122" y="75"/>
                  </a:lnTo>
                  <a:lnTo>
                    <a:pt x="119" y="70"/>
                  </a:lnTo>
                  <a:lnTo>
                    <a:pt x="119" y="43"/>
                  </a:lnTo>
                  <a:lnTo>
                    <a:pt x="125" y="52"/>
                  </a:lnTo>
                  <a:lnTo>
                    <a:pt x="134" y="64"/>
                  </a:lnTo>
                  <a:lnTo>
                    <a:pt x="150" y="86"/>
                  </a:lnTo>
                  <a:lnTo>
                    <a:pt x="172" y="108"/>
                  </a:lnTo>
                  <a:lnTo>
                    <a:pt x="178" y="119"/>
                  </a:lnTo>
                  <a:lnTo>
                    <a:pt x="125" y="62"/>
                  </a:lnTo>
                  <a:lnTo>
                    <a:pt x="125" y="46"/>
                  </a:lnTo>
                  <a:lnTo>
                    <a:pt x="128" y="32"/>
                  </a:lnTo>
                  <a:lnTo>
                    <a:pt x="125" y="23"/>
                  </a:lnTo>
                  <a:lnTo>
                    <a:pt x="122" y="21"/>
                  </a:lnTo>
                  <a:lnTo>
                    <a:pt x="125" y="16"/>
                  </a:lnTo>
                  <a:lnTo>
                    <a:pt x="128" y="8"/>
                  </a:lnTo>
                  <a:lnTo>
                    <a:pt x="134" y="2"/>
                  </a:lnTo>
                  <a:lnTo>
                    <a:pt x="139" y="0"/>
                  </a:lnTo>
                  <a:lnTo>
                    <a:pt x="128"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7" name="Freeform 88"/>
            <p:cNvSpPr>
              <a:spLocks/>
            </p:cNvSpPr>
            <p:nvPr/>
          </p:nvSpPr>
          <p:spPr bwMode="ltGray">
            <a:xfrm>
              <a:off x="5091" y="3509"/>
              <a:ext cx="122" cy="289"/>
            </a:xfrm>
            <a:custGeom>
              <a:avLst/>
              <a:gdLst>
                <a:gd name="T0" fmla="*/ 121 w 122"/>
                <a:gd name="T1" fmla="*/ 103 h 289"/>
                <a:gd name="T2" fmla="*/ 108 w 122"/>
                <a:gd name="T3" fmla="*/ 10 h 289"/>
                <a:gd name="T4" fmla="*/ 92 w 122"/>
                <a:gd name="T5" fmla="*/ 1 h 289"/>
                <a:gd name="T6" fmla="*/ 79 w 122"/>
                <a:gd name="T7" fmla="*/ 0 h 289"/>
                <a:gd name="T8" fmla="*/ 58 w 122"/>
                <a:gd name="T9" fmla="*/ 4 h 289"/>
                <a:gd name="T10" fmla="*/ 45 w 122"/>
                <a:gd name="T11" fmla="*/ 14 h 289"/>
                <a:gd name="T12" fmla="*/ 31 w 122"/>
                <a:gd name="T13" fmla="*/ 28 h 289"/>
                <a:gd name="T14" fmla="*/ 17 w 122"/>
                <a:gd name="T15" fmla="*/ 54 h 289"/>
                <a:gd name="T16" fmla="*/ 9 w 122"/>
                <a:gd name="T17" fmla="*/ 90 h 289"/>
                <a:gd name="T18" fmla="*/ 5 w 122"/>
                <a:gd name="T19" fmla="*/ 121 h 289"/>
                <a:gd name="T20" fmla="*/ 0 w 122"/>
                <a:gd name="T21" fmla="*/ 164 h 289"/>
                <a:gd name="T22" fmla="*/ 0 w 122"/>
                <a:gd name="T23" fmla="*/ 192 h 289"/>
                <a:gd name="T24" fmla="*/ 9 w 122"/>
                <a:gd name="T25" fmla="*/ 230 h 289"/>
                <a:gd name="T26" fmla="*/ 27 w 122"/>
                <a:gd name="T27" fmla="*/ 262 h 289"/>
                <a:gd name="T28" fmla="*/ 45 w 122"/>
                <a:gd name="T29" fmla="*/ 288 h 289"/>
                <a:gd name="T30" fmla="*/ 35 w 122"/>
                <a:gd name="T31" fmla="*/ 249 h 289"/>
                <a:gd name="T32" fmla="*/ 31 w 122"/>
                <a:gd name="T33" fmla="*/ 212 h 289"/>
                <a:gd name="T34" fmla="*/ 33 w 122"/>
                <a:gd name="T35" fmla="*/ 174 h 289"/>
                <a:gd name="T36" fmla="*/ 35 w 122"/>
                <a:gd name="T37" fmla="*/ 141 h 289"/>
                <a:gd name="T38" fmla="*/ 39 w 122"/>
                <a:gd name="T39" fmla="*/ 107 h 289"/>
                <a:gd name="T40" fmla="*/ 45 w 122"/>
                <a:gd name="T41" fmla="*/ 76 h 289"/>
                <a:gd name="T42" fmla="*/ 47 w 122"/>
                <a:gd name="T43" fmla="*/ 53 h 289"/>
                <a:gd name="T44" fmla="*/ 55 w 122"/>
                <a:gd name="T45" fmla="*/ 30 h 289"/>
                <a:gd name="T46" fmla="*/ 73 w 122"/>
                <a:gd name="T47" fmla="*/ 11 h 289"/>
                <a:gd name="T48" fmla="*/ 88 w 122"/>
                <a:gd name="T49" fmla="*/ 13 h 289"/>
                <a:gd name="T50" fmla="*/ 103 w 122"/>
                <a:gd name="T51" fmla="*/ 65 h 289"/>
                <a:gd name="T52" fmla="*/ 116 w 122"/>
                <a:gd name="T53" fmla="*/ 76 h 289"/>
                <a:gd name="T54" fmla="*/ 121 w 122"/>
                <a:gd name="T55" fmla="*/ 103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2" h="289">
                  <a:moveTo>
                    <a:pt x="121" y="103"/>
                  </a:moveTo>
                  <a:lnTo>
                    <a:pt x="108" y="10"/>
                  </a:lnTo>
                  <a:lnTo>
                    <a:pt x="92" y="1"/>
                  </a:lnTo>
                  <a:lnTo>
                    <a:pt x="79" y="0"/>
                  </a:lnTo>
                  <a:lnTo>
                    <a:pt x="58" y="4"/>
                  </a:lnTo>
                  <a:lnTo>
                    <a:pt x="45" y="14"/>
                  </a:lnTo>
                  <a:lnTo>
                    <a:pt x="31" y="28"/>
                  </a:lnTo>
                  <a:lnTo>
                    <a:pt x="17" y="54"/>
                  </a:lnTo>
                  <a:lnTo>
                    <a:pt x="9" y="90"/>
                  </a:lnTo>
                  <a:lnTo>
                    <a:pt x="5" y="121"/>
                  </a:lnTo>
                  <a:lnTo>
                    <a:pt x="0" y="164"/>
                  </a:lnTo>
                  <a:lnTo>
                    <a:pt x="0" y="192"/>
                  </a:lnTo>
                  <a:lnTo>
                    <a:pt x="9" y="230"/>
                  </a:lnTo>
                  <a:lnTo>
                    <a:pt x="27" y="262"/>
                  </a:lnTo>
                  <a:lnTo>
                    <a:pt x="45" y="288"/>
                  </a:lnTo>
                  <a:lnTo>
                    <a:pt x="35" y="249"/>
                  </a:lnTo>
                  <a:lnTo>
                    <a:pt x="31" y="212"/>
                  </a:lnTo>
                  <a:lnTo>
                    <a:pt x="33" y="174"/>
                  </a:lnTo>
                  <a:lnTo>
                    <a:pt x="35" y="141"/>
                  </a:lnTo>
                  <a:lnTo>
                    <a:pt x="39" y="107"/>
                  </a:lnTo>
                  <a:lnTo>
                    <a:pt x="45" y="76"/>
                  </a:lnTo>
                  <a:lnTo>
                    <a:pt x="47" y="53"/>
                  </a:lnTo>
                  <a:lnTo>
                    <a:pt x="55" y="30"/>
                  </a:lnTo>
                  <a:lnTo>
                    <a:pt x="73" y="11"/>
                  </a:lnTo>
                  <a:lnTo>
                    <a:pt x="88" y="13"/>
                  </a:lnTo>
                  <a:lnTo>
                    <a:pt x="103" y="65"/>
                  </a:lnTo>
                  <a:lnTo>
                    <a:pt x="116" y="76"/>
                  </a:lnTo>
                  <a:lnTo>
                    <a:pt x="121" y="10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8" name="Freeform 89"/>
            <p:cNvSpPr>
              <a:spLocks/>
            </p:cNvSpPr>
            <p:nvPr/>
          </p:nvSpPr>
          <p:spPr bwMode="ltGray">
            <a:xfrm>
              <a:off x="4882" y="3332"/>
              <a:ext cx="266" cy="590"/>
            </a:xfrm>
            <a:custGeom>
              <a:avLst/>
              <a:gdLst>
                <a:gd name="T0" fmla="*/ 178 w 266"/>
                <a:gd name="T1" fmla="*/ 6 h 590"/>
                <a:gd name="T2" fmla="*/ 171 w 266"/>
                <a:gd name="T3" fmla="*/ 25 h 590"/>
                <a:gd name="T4" fmla="*/ 112 w 266"/>
                <a:gd name="T5" fmla="*/ 21 h 590"/>
                <a:gd name="T6" fmla="*/ 135 w 266"/>
                <a:gd name="T7" fmla="*/ 29 h 590"/>
                <a:gd name="T8" fmla="*/ 161 w 266"/>
                <a:gd name="T9" fmla="*/ 40 h 590"/>
                <a:gd name="T10" fmla="*/ 105 w 266"/>
                <a:gd name="T11" fmla="*/ 55 h 590"/>
                <a:gd name="T12" fmla="*/ 148 w 266"/>
                <a:gd name="T13" fmla="*/ 60 h 590"/>
                <a:gd name="T14" fmla="*/ 152 w 266"/>
                <a:gd name="T15" fmla="*/ 77 h 590"/>
                <a:gd name="T16" fmla="*/ 26 w 266"/>
                <a:gd name="T17" fmla="*/ 160 h 590"/>
                <a:gd name="T18" fmla="*/ 143 w 266"/>
                <a:gd name="T19" fmla="*/ 100 h 590"/>
                <a:gd name="T20" fmla="*/ 118 w 266"/>
                <a:gd name="T21" fmla="*/ 134 h 590"/>
                <a:gd name="T22" fmla="*/ 134 w 266"/>
                <a:gd name="T23" fmla="*/ 137 h 590"/>
                <a:gd name="T24" fmla="*/ 112 w 266"/>
                <a:gd name="T25" fmla="*/ 184 h 590"/>
                <a:gd name="T26" fmla="*/ 66 w 266"/>
                <a:gd name="T27" fmla="*/ 234 h 590"/>
                <a:gd name="T28" fmla="*/ 118 w 266"/>
                <a:gd name="T29" fmla="*/ 197 h 590"/>
                <a:gd name="T30" fmla="*/ 75 w 266"/>
                <a:gd name="T31" fmla="*/ 271 h 590"/>
                <a:gd name="T32" fmla="*/ 115 w 266"/>
                <a:gd name="T33" fmla="*/ 223 h 590"/>
                <a:gd name="T34" fmla="*/ 124 w 266"/>
                <a:gd name="T35" fmla="*/ 223 h 590"/>
                <a:gd name="T36" fmla="*/ 108 w 266"/>
                <a:gd name="T37" fmla="*/ 266 h 590"/>
                <a:gd name="T38" fmla="*/ 121 w 266"/>
                <a:gd name="T39" fmla="*/ 266 h 590"/>
                <a:gd name="T40" fmla="*/ 97 w 266"/>
                <a:gd name="T41" fmla="*/ 317 h 590"/>
                <a:gd name="T42" fmla="*/ 111 w 266"/>
                <a:gd name="T43" fmla="*/ 304 h 590"/>
                <a:gd name="T44" fmla="*/ 98 w 266"/>
                <a:gd name="T45" fmla="*/ 352 h 590"/>
                <a:gd name="T46" fmla="*/ 108 w 266"/>
                <a:gd name="T47" fmla="*/ 336 h 590"/>
                <a:gd name="T48" fmla="*/ 120 w 266"/>
                <a:gd name="T49" fmla="*/ 331 h 590"/>
                <a:gd name="T50" fmla="*/ 112 w 266"/>
                <a:gd name="T51" fmla="*/ 367 h 590"/>
                <a:gd name="T52" fmla="*/ 88 w 266"/>
                <a:gd name="T53" fmla="*/ 432 h 590"/>
                <a:gd name="T54" fmla="*/ 120 w 266"/>
                <a:gd name="T55" fmla="*/ 382 h 590"/>
                <a:gd name="T56" fmla="*/ 127 w 266"/>
                <a:gd name="T57" fmla="*/ 373 h 590"/>
                <a:gd name="T58" fmla="*/ 125 w 266"/>
                <a:gd name="T59" fmla="*/ 427 h 590"/>
                <a:gd name="T60" fmla="*/ 135 w 266"/>
                <a:gd name="T61" fmla="*/ 454 h 590"/>
                <a:gd name="T62" fmla="*/ 139 w 266"/>
                <a:gd name="T63" fmla="*/ 424 h 590"/>
                <a:gd name="T64" fmla="*/ 234 w 266"/>
                <a:gd name="T65" fmla="*/ 504 h 590"/>
                <a:gd name="T66" fmla="*/ 148 w 266"/>
                <a:gd name="T67" fmla="*/ 387 h 590"/>
                <a:gd name="T68" fmla="*/ 167 w 266"/>
                <a:gd name="T69" fmla="*/ 412 h 590"/>
                <a:gd name="T70" fmla="*/ 141 w 266"/>
                <a:gd name="T71" fmla="*/ 346 h 590"/>
                <a:gd name="T72" fmla="*/ 245 w 266"/>
                <a:gd name="T73" fmla="*/ 398 h 590"/>
                <a:gd name="T74" fmla="*/ 141 w 266"/>
                <a:gd name="T75" fmla="*/ 327 h 590"/>
                <a:gd name="T76" fmla="*/ 156 w 266"/>
                <a:gd name="T77" fmla="*/ 310 h 590"/>
                <a:gd name="T78" fmla="*/ 144 w 266"/>
                <a:gd name="T79" fmla="*/ 283 h 590"/>
                <a:gd name="T80" fmla="*/ 161 w 266"/>
                <a:gd name="T81" fmla="*/ 283 h 590"/>
                <a:gd name="T82" fmla="*/ 208 w 266"/>
                <a:gd name="T83" fmla="*/ 333 h 590"/>
                <a:gd name="T84" fmla="*/ 162 w 266"/>
                <a:gd name="T85" fmla="*/ 238 h 590"/>
                <a:gd name="T86" fmla="*/ 153 w 266"/>
                <a:gd name="T87" fmla="*/ 202 h 590"/>
                <a:gd name="T88" fmla="*/ 167 w 266"/>
                <a:gd name="T89" fmla="*/ 196 h 590"/>
                <a:gd name="T90" fmla="*/ 164 w 266"/>
                <a:gd name="T91" fmla="*/ 163 h 590"/>
                <a:gd name="T92" fmla="*/ 170 w 266"/>
                <a:gd name="T93" fmla="*/ 158 h 590"/>
                <a:gd name="T94" fmla="*/ 201 w 266"/>
                <a:gd name="T95" fmla="*/ 189 h 590"/>
                <a:gd name="T96" fmla="*/ 176 w 266"/>
                <a:gd name="T97" fmla="*/ 140 h 590"/>
                <a:gd name="T98" fmla="*/ 178 w 266"/>
                <a:gd name="T99" fmla="*/ 98 h 590"/>
                <a:gd name="T100" fmla="*/ 176 w 266"/>
                <a:gd name="T101" fmla="*/ 75 h 590"/>
                <a:gd name="T102" fmla="*/ 204 w 266"/>
                <a:gd name="T103" fmla="*/ 74 h 590"/>
                <a:gd name="T104" fmla="*/ 197 w 266"/>
                <a:gd name="T105" fmla="*/ 40 h 590"/>
                <a:gd name="T106" fmla="*/ 209 w 266"/>
                <a:gd name="T107" fmla="*/ 32 h 590"/>
                <a:gd name="T108" fmla="*/ 205 w 266"/>
                <a:gd name="T109" fmla="*/ 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6" h="590">
                  <a:moveTo>
                    <a:pt x="205" y="0"/>
                  </a:moveTo>
                  <a:lnTo>
                    <a:pt x="195" y="1"/>
                  </a:lnTo>
                  <a:lnTo>
                    <a:pt x="178" y="6"/>
                  </a:lnTo>
                  <a:lnTo>
                    <a:pt x="190" y="9"/>
                  </a:lnTo>
                  <a:lnTo>
                    <a:pt x="181" y="16"/>
                  </a:lnTo>
                  <a:lnTo>
                    <a:pt x="171" y="25"/>
                  </a:lnTo>
                  <a:lnTo>
                    <a:pt x="157" y="28"/>
                  </a:lnTo>
                  <a:lnTo>
                    <a:pt x="135" y="27"/>
                  </a:lnTo>
                  <a:lnTo>
                    <a:pt x="112" y="21"/>
                  </a:lnTo>
                  <a:lnTo>
                    <a:pt x="52" y="27"/>
                  </a:lnTo>
                  <a:lnTo>
                    <a:pt x="111" y="23"/>
                  </a:lnTo>
                  <a:lnTo>
                    <a:pt x="135" y="29"/>
                  </a:lnTo>
                  <a:lnTo>
                    <a:pt x="157" y="28"/>
                  </a:lnTo>
                  <a:lnTo>
                    <a:pt x="171" y="33"/>
                  </a:lnTo>
                  <a:lnTo>
                    <a:pt x="161" y="40"/>
                  </a:lnTo>
                  <a:lnTo>
                    <a:pt x="167" y="43"/>
                  </a:lnTo>
                  <a:lnTo>
                    <a:pt x="148" y="56"/>
                  </a:lnTo>
                  <a:lnTo>
                    <a:pt x="105" y="55"/>
                  </a:lnTo>
                  <a:lnTo>
                    <a:pt x="50" y="102"/>
                  </a:lnTo>
                  <a:lnTo>
                    <a:pt x="105" y="56"/>
                  </a:lnTo>
                  <a:lnTo>
                    <a:pt x="148" y="60"/>
                  </a:lnTo>
                  <a:lnTo>
                    <a:pt x="161" y="61"/>
                  </a:lnTo>
                  <a:lnTo>
                    <a:pt x="138" y="77"/>
                  </a:lnTo>
                  <a:lnTo>
                    <a:pt x="152" y="77"/>
                  </a:lnTo>
                  <a:lnTo>
                    <a:pt x="127" y="95"/>
                  </a:lnTo>
                  <a:lnTo>
                    <a:pt x="80" y="119"/>
                  </a:lnTo>
                  <a:lnTo>
                    <a:pt x="26" y="160"/>
                  </a:lnTo>
                  <a:lnTo>
                    <a:pt x="82" y="122"/>
                  </a:lnTo>
                  <a:lnTo>
                    <a:pt x="129" y="98"/>
                  </a:lnTo>
                  <a:lnTo>
                    <a:pt x="143" y="100"/>
                  </a:lnTo>
                  <a:lnTo>
                    <a:pt x="121" y="114"/>
                  </a:lnTo>
                  <a:lnTo>
                    <a:pt x="135" y="117"/>
                  </a:lnTo>
                  <a:lnTo>
                    <a:pt x="118" y="134"/>
                  </a:lnTo>
                  <a:lnTo>
                    <a:pt x="4" y="276"/>
                  </a:lnTo>
                  <a:lnTo>
                    <a:pt x="118" y="137"/>
                  </a:lnTo>
                  <a:lnTo>
                    <a:pt x="134" y="137"/>
                  </a:lnTo>
                  <a:lnTo>
                    <a:pt x="116" y="158"/>
                  </a:lnTo>
                  <a:lnTo>
                    <a:pt x="129" y="158"/>
                  </a:lnTo>
                  <a:lnTo>
                    <a:pt x="112" y="184"/>
                  </a:lnTo>
                  <a:lnTo>
                    <a:pt x="66" y="233"/>
                  </a:lnTo>
                  <a:lnTo>
                    <a:pt x="18" y="303"/>
                  </a:lnTo>
                  <a:lnTo>
                    <a:pt x="66" y="234"/>
                  </a:lnTo>
                  <a:lnTo>
                    <a:pt x="115" y="186"/>
                  </a:lnTo>
                  <a:lnTo>
                    <a:pt x="129" y="178"/>
                  </a:lnTo>
                  <a:lnTo>
                    <a:pt x="118" y="197"/>
                  </a:lnTo>
                  <a:lnTo>
                    <a:pt x="127" y="194"/>
                  </a:lnTo>
                  <a:lnTo>
                    <a:pt x="112" y="220"/>
                  </a:lnTo>
                  <a:lnTo>
                    <a:pt x="75" y="271"/>
                  </a:lnTo>
                  <a:lnTo>
                    <a:pt x="0" y="338"/>
                  </a:lnTo>
                  <a:lnTo>
                    <a:pt x="73" y="273"/>
                  </a:lnTo>
                  <a:lnTo>
                    <a:pt x="115" y="223"/>
                  </a:lnTo>
                  <a:lnTo>
                    <a:pt x="120" y="223"/>
                  </a:lnTo>
                  <a:lnTo>
                    <a:pt x="50" y="373"/>
                  </a:lnTo>
                  <a:lnTo>
                    <a:pt x="124" y="223"/>
                  </a:lnTo>
                  <a:lnTo>
                    <a:pt x="115" y="243"/>
                  </a:lnTo>
                  <a:lnTo>
                    <a:pt x="124" y="236"/>
                  </a:lnTo>
                  <a:lnTo>
                    <a:pt x="108" y="266"/>
                  </a:lnTo>
                  <a:lnTo>
                    <a:pt x="60" y="336"/>
                  </a:lnTo>
                  <a:lnTo>
                    <a:pt x="108" y="271"/>
                  </a:lnTo>
                  <a:lnTo>
                    <a:pt x="121" y="266"/>
                  </a:lnTo>
                  <a:lnTo>
                    <a:pt x="108" y="286"/>
                  </a:lnTo>
                  <a:lnTo>
                    <a:pt x="52" y="424"/>
                  </a:lnTo>
                  <a:lnTo>
                    <a:pt x="97" y="317"/>
                  </a:lnTo>
                  <a:lnTo>
                    <a:pt x="112" y="286"/>
                  </a:lnTo>
                  <a:lnTo>
                    <a:pt x="121" y="283"/>
                  </a:lnTo>
                  <a:lnTo>
                    <a:pt x="111" y="304"/>
                  </a:lnTo>
                  <a:lnTo>
                    <a:pt x="120" y="302"/>
                  </a:lnTo>
                  <a:lnTo>
                    <a:pt x="105" y="328"/>
                  </a:lnTo>
                  <a:lnTo>
                    <a:pt x="98" y="352"/>
                  </a:lnTo>
                  <a:lnTo>
                    <a:pt x="25" y="430"/>
                  </a:lnTo>
                  <a:lnTo>
                    <a:pt x="100" y="353"/>
                  </a:lnTo>
                  <a:lnTo>
                    <a:pt x="108" y="336"/>
                  </a:lnTo>
                  <a:lnTo>
                    <a:pt x="118" y="331"/>
                  </a:lnTo>
                  <a:lnTo>
                    <a:pt x="100" y="377"/>
                  </a:lnTo>
                  <a:lnTo>
                    <a:pt x="120" y="331"/>
                  </a:lnTo>
                  <a:lnTo>
                    <a:pt x="108" y="353"/>
                  </a:lnTo>
                  <a:lnTo>
                    <a:pt x="121" y="348"/>
                  </a:lnTo>
                  <a:lnTo>
                    <a:pt x="112" y="367"/>
                  </a:lnTo>
                  <a:lnTo>
                    <a:pt x="88" y="432"/>
                  </a:lnTo>
                  <a:lnTo>
                    <a:pt x="62" y="471"/>
                  </a:lnTo>
                  <a:lnTo>
                    <a:pt x="88" y="432"/>
                  </a:lnTo>
                  <a:lnTo>
                    <a:pt x="115" y="370"/>
                  </a:lnTo>
                  <a:lnTo>
                    <a:pt x="124" y="367"/>
                  </a:lnTo>
                  <a:lnTo>
                    <a:pt x="120" y="382"/>
                  </a:lnTo>
                  <a:lnTo>
                    <a:pt x="100" y="424"/>
                  </a:lnTo>
                  <a:lnTo>
                    <a:pt x="121" y="387"/>
                  </a:lnTo>
                  <a:lnTo>
                    <a:pt x="127" y="373"/>
                  </a:lnTo>
                  <a:lnTo>
                    <a:pt x="118" y="406"/>
                  </a:lnTo>
                  <a:lnTo>
                    <a:pt x="129" y="400"/>
                  </a:lnTo>
                  <a:lnTo>
                    <a:pt x="125" y="427"/>
                  </a:lnTo>
                  <a:lnTo>
                    <a:pt x="132" y="416"/>
                  </a:lnTo>
                  <a:lnTo>
                    <a:pt x="138" y="425"/>
                  </a:lnTo>
                  <a:lnTo>
                    <a:pt x="135" y="454"/>
                  </a:lnTo>
                  <a:lnTo>
                    <a:pt x="89" y="589"/>
                  </a:lnTo>
                  <a:lnTo>
                    <a:pt x="139" y="454"/>
                  </a:lnTo>
                  <a:lnTo>
                    <a:pt x="139" y="424"/>
                  </a:lnTo>
                  <a:lnTo>
                    <a:pt x="139" y="406"/>
                  </a:lnTo>
                  <a:lnTo>
                    <a:pt x="150" y="416"/>
                  </a:lnTo>
                  <a:lnTo>
                    <a:pt x="234" y="504"/>
                  </a:lnTo>
                  <a:lnTo>
                    <a:pt x="146" y="406"/>
                  </a:lnTo>
                  <a:lnTo>
                    <a:pt x="139" y="382"/>
                  </a:lnTo>
                  <a:lnTo>
                    <a:pt x="148" y="387"/>
                  </a:lnTo>
                  <a:lnTo>
                    <a:pt x="135" y="356"/>
                  </a:lnTo>
                  <a:lnTo>
                    <a:pt x="146" y="369"/>
                  </a:lnTo>
                  <a:lnTo>
                    <a:pt x="167" y="412"/>
                  </a:lnTo>
                  <a:lnTo>
                    <a:pt x="148" y="365"/>
                  </a:lnTo>
                  <a:lnTo>
                    <a:pt x="139" y="346"/>
                  </a:lnTo>
                  <a:lnTo>
                    <a:pt x="141" y="346"/>
                  </a:lnTo>
                  <a:lnTo>
                    <a:pt x="152" y="356"/>
                  </a:lnTo>
                  <a:lnTo>
                    <a:pt x="173" y="380"/>
                  </a:lnTo>
                  <a:lnTo>
                    <a:pt x="245" y="398"/>
                  </a:lnTo>
                  <a:lnTo>
                    <a:pt x="171" y="377"/>
                  </a:lnTo>
                  <a:lnTo>
                    <a:pt x="148" y="348"/>
                  </a:lnTo>
                  <a:lnTo>
                    <a:pt x="141" y="327"/>
                  </a:lnTo>
                  <a:lnTo>
                    <a:pt x="152" y="327"/>
                  </a:lnTo>
                  <a:lnTo>
                    <a:pt x="141" y="304"/>
                  </a:lnTo>
                  <a:lnTo>
                    <a:pt x="156" y="310"/>
                  </a:lnTo>
                  <a:lnTo>
                    <a:pt x="205" y="352"/>
                  </a:lnTo>
                  <a:lnTo>
                    <a:pt x="156" y="308"/>
                  </a:lnTo>
                  <a:lnTo>
                    <a:pt x="144" y="283"/>
                  </a:lnTo>
                  <a:lnTo>
                    <a:pt x="157" y="290"/>
                  </a:lnTo>
                  <a:lnTo>
                    <a:pt x="148" y="270"/>
                  </a:lnTo>
                  <a:lnTo>
                    <a:pt x="161" y="283"/>
                  </a:lnTo>
                  <a:lnTo>
                    <a:pt x="152" y="253"/>
                  </a:lnTo>
                  <a:lnTo>
                    <a:pt x="162" y="268"/>
                  </a:lnTo>
                  <a:lnTo>
                    <a:pt x="208" y="333"/>
                  </a:lnTo>
                  <a:lnTo>
                    <a:pt x="161" y="268"/>
                  </a:lnTo>
                  <a:lnTo>
                    <a:pt x="150" y="229"/>
                  </a:lnTo>
                  <a:lnTo>
                    <a:pt x="162" y="238"/>
                  </a:lnTo>
                  <a:lnTo>
                    <a:pt x="236" y="275"/>
                  </a:lnTo>
                  <a:lnTo>
                    <a:pt x="162" y="236"/>
                  </a:lnTo>
                  <a:lnTo>
                    <a:pt x="153" y="202"/>
                  </a:lnTo>
                  <a:lnTo>
                    <a:pt x="164" y="207"/>
                  </a:lnTo>
                  <a:lnTo>
                    <a:pt x="156" y="189"/>
                  </a:lnTo>
                  <a:lnTo>
                    <a:pt x="167" y="196"/>
                  </a:lnTo>
                  <a:lnTo>
                    <a:pt x="200" y="288"/>
                  </a:lnTo>
                  <a:lnTo>
                    <a:pt x="164" y="188"/>
                  </a:lnTo>
                  <a:lnTo>
                    <a:pt x="164" y="163"/>
                  </a:lnTo>
                  <a:lnTo>
                    <a:pt x="175" y="173"/>
                  </a:lnTo>
                  <a:lnTo>
                    <a:pt x="197" y="226"/>
                  </a:lnTo>
                  <a:lnTo>
                    <a:pt x="170" y="158"/>
                  </a:lnTo>
                  <a:lnTo>
                    <a:pt x="167" y="137"/>
                  </a:lnTo>
                  <a:lnTo>
                    <a:pt x="175" y="147"/>
                  </a:lnTo>
                  <a:lnTo>
                    <a:pt x="201" y="189"/>
                  </a:lnTo>
                  <a:lnTo>
                    <a:pt x="265" y="213"/>
                  </a:lnTo>
                  <a:lnTo>
                    <a:pt x="200" y="186"/>
                  </a:lnTo>
                  <a:lnTo>
                    <a:pt x="176" y="140"/>
                  </a:lnTo>
                  <a:lnTo>
                    <a:pt x="173" y="112"/>
                  </a:lnTo>
                  <a:lnTo>
                    <a:pt x="184" y="126"/>
                  </a:lnTo>
                  <a:lnTo>
                    <a:pt x="178" y="98"/>
                  </a:lnTo>
                  <a:lnTo>
                    <a:pt x="220" y="169"/>
                  </a:lnTo>
                  <a:lnTo>
                    <a:pt x="181" y="95"/>
                  </a:lnTo>
                  <a:lnTo>
                    <a:pt x="176" y="75"/>
                  </a:lnTo>
                  <a:lnTo>
                    <a:pt x="190" y="90"/>
                  </a:lnTo>
                  <a:lnTo>
                    <a:pt x="187" y="58"/>
                  </a:lnTo>
                  <a:lnTo>
                    <a:pt x="204" y="74"/>
                  </a:lnTo>
                  <a:lnTo>
                    <a:pt x="261" y="129"/>
                  </a:lnTo>
                  <a:lnTo>
                    <a:pt x="204" y="72"/>
                  </a:lnTo>
                  <a:lnTo>
                    <a:pt x="197" y="40"/>
                  </a:lnTo>
                  <a:lnTo>
                    <a:pt x="205" y="48"/>
                  </a:lnTo>
                  <a:lnTo>
                    <a:pt x="200" y="25"/>
                  </a:lnTo>
                  <a:lnTo>
                    <a:pt x="209" y="32"/>
                  </a:lnTo>
                  <a:lnTo>
                    <a:pt x="211" y="13"/>
                  </a:lnTo>
                  <a:lnTo>
                    <a:pt x="209" y="4"/>
                  </a:lnTo>
                  <a:lnTo>
                    <a:pt x="20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9" name="Freeform 90"/>
            <p:cNvSpPr>
              <a:spLocks/>
            </p:cNvSpPr>
            <p:nvPr/>
          </p:nvSpPr>
          <p:spPr bwMode="ltGray">
            <a:xfrm>
              <a:off x="5200" y="3441"/>
              <a:ext cx="112" cy="329"/>
            </a:xfrm>
            <a:custGeom>
              <a:avLst/>
              <a:gdLst>
                <a:gd name="T0" fmla="*/ 2 w 112"/>
                <a:gd name="T1" fmla="*/ 52 h 329"/>
                <a:gd name="T2" fmla="*/ 25 w 112"/>
                <a:gd name="T3" fmla="*/ 0 h 329"/>
                <a:gd name="T4" fmla="*/ 40 w 112"/>
                <a:gd name="T5" fmla="*/ 1 h 329"/>
                <a:gd name="T6" fmla="*/ 53 w 112"/>
                <a:gd name="T7" fmla="*/ 4 h 329"/>
                <a:gd name="T8" fmla="*/ 62 w 112"/>
                <a:gd name="T9" fmla="*/ 18 h 329"/>
                <a:gd name="T10" fmla="*/ 87 w 112"/>
                <a:gd name="T11" fmla="*/ 60 h 329"/>
                <a:gd name="T12" fmla="*/ 96 w 112"/>
                <a:gd name="T13" fmla="*/ 79 h 329"/>
                <a:gd name="T14" fmla="*/ 102 w 112"/>
                <a:gd name="T15" fmla="*/ 98 h 329"/>
                <a:gd name="T16" fmla="*/ 108 w 112"/>
                <a:gd name="T17" fmla="*/ 154 h 329"/>
                <a:gd name="T18" fmla="*/ 111 w 112"/>
                <a:gd name="T19" fmla="*/ 170 h 329"/>
                <a:gd name="T20" fmla="*/ 108 w 112"/>
                <a:gd name="T21" fmla="*/ 192 h 329"/>
                <a:gd name="T22" fmla="*/ 104 w 112"/>
                <a:gd name="T23" fmla="*/ 215 h 329"/>
                <a:gd name="T24" fmla="*/ 94 w 112"/>
                <a:gd name="T25" fmla="*/ 250 h 329"/>
                <a:gd name="T26" fmla="*/ 86 w 112"/>
                <a:gd name="T27" fmla="*/ 272 h 329"/>
                <a:gd name="T28" fmla="*/ 73 w 112"/>
                <a:gd name="T29" fmla="*/ 297 h 329"/>
                <a:gd name="T30" fmla="*/ 48 w 112"/>
                <a:gd name="T31" fmla="*/ 328 h 329"/>
                <a:gd name="T32" fmla="*/ 61 w 112"/>
                <a:gd name="T33" fmla="*/ 290 h 329"/>
                <a:gd name="T34" fmla="*/ 72 w 112"/>
                <a:gd name="T35" fmla="*/ 254 h 329"/>
                <a:gd name="T36" fmla="*/ 77 w 112"/>
                <a:gd name="T37" fmla="*/ 222 h 329"/>
                <a:gd name="T38" fmla="*/ 75 w 112"/>
                <a:gd name="T39" fmla="*/ 192 h 329"/>
                <a:gd name="T40" fmla="*/ 73 w 112"/>
                <a:gd name="T41" fmla="*/ 170 h 329"/>
                <a:gd name="T42" fmla="*/ 77 w 112"/>
                <a:gd name="T43" fmla="*/ 144 h 329"/>
                <a:gd name="T44" fmla="*/ 80 w 112"/>
                <a:gd name="T45" fmla="*/ 122 h 329"/>
                <a:gd name="T46" fmla="*/ 69 w 112"/>
                <a:gd name="T47" fmla="*/ 79 h 329"/>
                <a:gd name="T48" fmla="*/ 67 w 112"/>
                <a:gd name="T49" fmla="*/ 56 h 329"/>
                <a:gd name="T50" fmla="*/ 58 w 112"/>
                <a:gd name="T51" fmla="*/ 37 h 329"/>
                <a:gd name="T52" fmla="*/ 40 w 112"/>
                <a:gd name="T53" fmla="*/ 14 h 329"/>
                <a:gd name="T54" fmla="*/ 31 w 112"/>
                <a:gd name="T55" fmla="*/ 32 h 329"/>
                <a:gd name="T56" fmla="*/ 0 w 112"/>
                <a:gd name="T57" fmla="*/ 62 h 329"/>
                <a:gd name="T58" fmla="*/ 2 w 112"/>
                <a:gd name="T59" fmla="*/ 52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2" h="329">
                  <a:moveTo>
                    <a:pt x="2" y="52"/>
                  </a:moveTo>
                  <a:lnTo>
                    <a:pt x="25" y="0"/>
                  </a:lnTo>
                  <a:lnTo>
                    <a:pt x="40" y="1"/>
                  </a:lnTo>
                  <a:lnTo>
                    <a:pt x="53" y="4"/>
                  </a:lnTo>
                  <a:lnTo>
                    <a:pt x="62" y="18"/>
                  </a:lnTo>
                  <a:lnTo>
                    <a:pt x="87" y="60"/>
                  </a:lnTo>
                  <a:lnTo>
                    <a:pt x="96" y="79"/>
                  </a:lnTo>
                  <a:lnTo>
                    <a:pt x="102" y="98"/>
                  </a:lnTo>
                  <a:lnTo>
                    <a:pt x="108" y="154"/>
                  </a:lnTo>
                  <a:lnTo>
                    <a:pt x="111" y="170"/>
                  </a:lnTo>
                  <a:lnTo>
                    <a:pt x="108" y="192"/>
                  </a:lnTo>
                  <a:lnTo>
                    <a:pt x="104" y="215"/>
                  </a:lnTo>
                  <a:lnTo>
                    <a:pt x="94" y="250"/>
                  </a:lnTo>
                  <a:lnTo>
                    <a:pt x="86" y="272"/>
                  </a:lnTo>
                  <a:lnTo>
                    <a:pt x="73" y="297"/>
                  </a:lnTo>
                  <a:lnTo>
                    <a:pt x="48" y="328"/>
                  </a:lnTo>
                  <a:lnTo>
                    <a:pt x="61" y="290"/>
                  </a:lnTo>
                  <a:lnTo>
                    <a:pt x="72" y="254"/>
                  </a:lnTo>
                  <a:lnTo>
                    <a:pt x="77" y="222"/>
                  </a:lnTo>
                  <a:lnTo>
                    <a:pt x="75" y="192"/>
                  </a:lnTo>
                  <a:lnTo>
                    <a:pt x="73" y="170"/>
                  </a:lnTo>
                  <a:lnTo>
                    <a:pt x="77" y="144"/>
                  </a:lnTo>
                  <a:lnTo>
                    <a:pt x="80" y="122"/>
                  </a:lnTo>
                  <a:lnTo>
                    <a:pt x="69" y="79"/>
                  </a:lnTo>
                  <a:lnTo>
                    <a:pt x="67" y="56"/>
                  </a:lnTo>
                  <a:lnTo>
                    <a:pt x="58" y="37"/>
                  </a:lnTo>
                  <a:lnTo>
                    <a:pt x="40" y="14"/>
                  </a:lnTo>
                  <a:lnTo>
                    <a:pt x="31" y="32"/>
                  </a:lnTo>
                  <a:lnTo>
                    <a:pt x="0" y="62"/>
                  </a:lnTo>
                  <a:lnTo>
                    <a:pt x="2" y="5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 name="Freeform 91"/>
            <p:cNvSpPr>
              <a:spLocks/>
            </p:cNvSpPr>
            <p:nvPr/>
          </p:nvSpPr>
          <p:spPr bwMode="ltGray">
            <a:xfrm>
              <a:off x="5316" y="3988"/>
              <a:ext cx="46" cy="336"/>
            </a:xfrm>
            <a:custGeom>
              <a:avLst/>
              <a:gdLst>
                <a:gd name="T0" fmla="*/ 35 w 46"/>
                <a:gd name="T1" fmla="*/ 0 h 336"/>
                <a:gd name="T2" fmla="*/ 32 w 46"/>
                <a:gd name="T3" fmla="*/ 6 h 336"/>
                <a:gd name="T4" fmla="*/ 18 w 46"/>
                <a:gd name="T5" fmla="*/ 66 h 336"/>
                <a:gd name="T6" fmla="*/ 9 w 46"/>
                <a:gd name="T7" fmla="*/ 122 h 336"/>
                <a:gd name="T8" fmla="*/ 0 w 46"/>
                <a:gd name="T9" fmla="*/ 192 h 336"/>
                <a:gd name="T10" fmla="*/ 0 w 46"/>
                <a:gd name="T11" fmla="*/ 268 h 336"/>
                <a:gd name="T12" fmla="*/ 4 w 46"/>
                <a:gd name="T13" fmla="*/ 335 h 336"/>
                <a:gd name="T14" fmla="*/ 9 w 46"/>
                <a:gd name="T15" fmla="*/ 335 h 336"/>
                <a:gd name="T16" fmla="*/ 4 w 46"/>
                <a:gd name="T17" fmla="*/ 268 h 336"/>
                <a:gd name="T18" fmla="*/ 4 w 46"/>
                <a:gd name="T19" fmla="*/ 212 h 336"/>
                <a:gd name="T20" fmla="*/ 13 w 46"/>
                <a:gd name="T21" fmla="*/ 151 h 336"/>
                <a:gd name="T22" fmla="*/ 26 w 46"/>
                <a:gd name="T23" fmla="*/ 91 h 336"/>
                <a:gd name="T24" fmla="*/ 45 w 46"/>
                <a:gd name="T25" fmla="*/ 14 h 336"/>
                <a:gd name="T26" fmla="*/ 35 w 46"/>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336">
                  <a:moveTo>
                    <a:pt x="35" y="0"/>
                  </a:moveTo>
                  <a:lnTo>
                    <a:pt x="32" y="6"/>
                  </a:lnTo>
                  <a:lnTo>
                    <a:pt x="18" y="66"/>
                  </a:lnTo>
                  <a:lnTo>
                    <a:pt x="9" y="122"/>
                  </a:lnTo>
                  <a:lnTo>
                    <a:pt x="0" y="192"/>
                  </a:lnTo>
                  <a:lnTo>
                    <a:pt x="0" y="268"/>
                  </a:lnTo>
                  <a:lnTo>
                    <a:pt x="4" y="335"/>
                  </a:lnTo>
                  <a:lnTo>
                    <a:pt x="9" y="335"/>
                  </a:lnTo>
                  <a:lnTo>
                    <a:pt x="4" y="268"/>
                  </a:lnTo>
                  <a:lnTo>
                    <a:pt x="4" y="212"/>
                  </a:lnTo>
                  <a:lnTo>
                    <a:pt x="13" y="151"/>
                  </a:lnTo>
                  <a:lnTo>
                    <a:pt x="26" y="91"/>
                  </a:lnTo>
                  <a:lnTo>
                    <a:pt x="45" y="14"/>
                  </a:lnTo>
                  <a:lnTo>
                    <a:pt x="3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1" name="Freeform 92"/>
            <p:cNvSpPr>
              <a:spLocks/>
            </p:cNvSpPr>
            <p:nvPr/>
          </p:nvSpPr>
          <p:spPr bwMode="ltGray">
            <a:xfrm>
              <a:off x="5690" y="3903"/>
              <a:ext cx="41" cy="203"/>
            </a:xfrm>
            <a:custGeom>
              <a:avLst/>
              <a:gdLst>
                <a:gd name="T0" fmla="*/ 8 w 41"/>
                <a:gd name="T1" fmla="*/ 0 h 203"/>
                <a:gd name="T2" fmla="*/ 16 w 41"/>
                <a:gd name="T3" fmla="*/ 14 h 203"/>
                <a:gd name="T4" fmla="*/ 23 w 41"/>
                <a:gd name="T5" fmla="*/ 39 h 203"/>
                <a:gd name="T6" fmla="*/ 31 w 41"/>
                <a:gd name="T7" fmla="*/ 73 h 203"/>
                <a:gd name="T8" fmla="*/ 40 w 41"/>
                <a:gd name="T9" fmla="*/ 116 h 203"/>
                <a:gd name="T10" fmla="*/ 40 w 41"/>
                <a:gd name="T11" fmla="*/ 161 h 203"/>
                <a:gd name="T12" fmla="*/ 35 w 41"/>
                <a:gd name="T13" fmla="*/ 202 h 203"/>
                <a:gd name="T14" fmla="*/ 31 w 41"/>
                <a:gd name="T15" fmla="*/ 202 h 203"/>
                <a:gd name="T16" fmla="*/ 35 w 41"/>
                <a:gd name="T17" fmla="*/ 161 h 203"/>
                <a:gd name="T18" fmla="*/ 35 w 41"/>
                <a:gd name="T19" fmla="*/ 128 h 203"/>
                <a:gd name="T20" fmla="*/ 27 w 41"/>
                <a:gd name="T21" fmla="*/ 91 h 203"/>
                <a:gd name="T22" fmla="*/ 16 w 41"/>
                <a:gd name="T23" fmla="*/ 55 h 203"/>
                <a:gd name="T24" fmla="*/ 0 w 41"/>
                <a:gd name="T25" fmla="*/ 9 h 203"/>
                <a:gd name="T26" fmla="*/ 8 w 41"/>
                <a:gd name="T2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 h="203">
                  <a:moveTo>
                    <a:pt x="8" y="0"/>
                  </a:moveTo>
                  <a:lnTo>
                    <a:pt x="16" y="14"/>
                  </a:lnTo>
                  <a:lnTo>
                    <a:pt x="23" y="39"/>
                  </a:lnTo>
                  <a:lnTo>
                    <a:pt x="31" y="73"/>
                  </a:lnTo>
                  <a:lnTo>
                    <a:pt x="40" y="116"/>
                  </a:lnTo>
                  <a:lnTo>
                    <a:pt x="40" y="161"/>
                  </a:lnTo>
                  <a:lnTo>
                    <a:pt x="35" y="202"/>
                  </a:lnTo>
                  <a:lnTo>
                    <a:pt x="31" y="202"/>
                  </a:lnTo>
                  <a:lnTo>
                    <a:pt x="35" y="161"/>
                  </a:lnTo>
                  <a:lnTo>
                    <a:pt x="35" y="128"/>
                  </a:lnTo>
                  <a:lnTo>
                    <a:pt x="27" y="91"/>
                  </a:lnTo>
                  <a:lnTo>
                    <a:pt x="16" y="55"/>
                  </a:lnTo>
                  <a:lnTo>
                    <a:pt x="0" y="9"/>
                  </a:lnTo>
                  <a:lnTo>
                    <a:pt x="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2" name="Freeform 93"/>
            <p:cNvSpPr>
              <a:spLocks/>
            </p:cNvSpPr>
            <p:nvPr/>
          </p:nvSpPr>
          <p:spPr bwMode="ltGray">
            <a:xfrm>
              <a:off x="5485" y="3795"/>
              <a:ext cx="71" cy="202"/>
            </a:xfrm>
            <a:custGeom>
              <a:avLst/>
              <a:gdLst>
                <a:gd name="T0" fmla="*/ 68 w 71"/>
                <a:gd name="T1" fmla="*/ 31 h 202"/>
                <a:gd name="T2" fmla="*/ 53 w 71"/>
                <a:gd name="T3" fmla="*/ 0 h 202"/>
                <a:gd name="T4" fmla="*/ 44 w 71"/>
                <a:gd name="T5" fmla="*/ 0 h 202"/>
                <a:gd name="T6" fmla="*/ 36 w 71"/>
                <a:gd name="T7" fmla="*/ 2 h 202"/>
                <a:gd name="T8" fmla="*/ 30 w 71"/>
                <a:gd name="T9" fmla="*/ 10 h 202"/>
                <a:gd name="T10" fmla="*/ 14 w 71"/>
                <a:gd name="T11" fmla="*/ 37 h 202"/>
                <a:gd name="T12" fmla="*/ 8 w 71"/>
                <a:gd name="T13" fmla="*/ 48 h 202"/>
                <a:gd name="T14" fmla="*/ 5 w 71"/>
                <a:gd name="T15" fmla="*/ 60 h 202"/>
                <a:gd name="T16" fmla="*/ 0 w 71"/>
                <a:gd name="T17" fmla="*/ 94 h 202"/>
                <a:gd name="T18" fmla="*/ 0 w 71"/>
                <a:gd name="T19" fmla="*/ 104 h 202"/>
                <a:gd name="T20" fmla="*/ 0 w 71"/>
                <a:gd name="T21" fmla="*/ 117 h 202"/>
                <a:gd name="T22" fmla="*/ 4 w 71"/>
                <a:gd name="T23" fmla="*/ 131 h 202"/>
                <a:gd name="T24" fmla="*/ 9 w 71"/>
                <a:gd name="T25" fmla="*/ 153 h 202"/>
                <a:gd name="T26" fmla="*/ 15 w 71"/>
                <a:gd name="T27" fmla="*/ 167 h 202"/>
                <a:gd name="T28" fmla="*/ 23 w 71"/>
                <a:gd name="T29" fmla="*/ 182 h 202"/>
                <a:gd name="T30" fmla="*/ 39 w 71"/>
                <a:gd name="T31" fmla="*/ 201 h 202"/>
                <a:gd name="T32" fmla="*/ 31 w 71"/>
                <a:gd name="T33" fmla="*/ 177 h 202"/>
                <a:gd name="T34" fmla="*/ 24 w 71"/>
                <a:gd name="T35" fmla="*/ 156 h 202"/>
                <a:gd name="T36" fmla="*/ 21 w 71"/>
                <a:gd name="T37" fmla="*/ 136 h 202"/>
                <a:gd name="T38" fmla="*/ 22 w 71"/>
                <a:gd name="T39" fmla="*/ 117 h 202"/>
                <a:gd name="T40" fmla="*/ 23 w 71"/>
                <a:gd name="T41" fmla="*/ 104 h 202"/>
                <a:gd name="T42" fmla="*/ 21 w 71"/>
                <a:gd name="T43" fmla="*/ 88 h 202"/>
                <a:gd name="T44" fmla="*/ 19 w 71"/>
                <a:gd name="T45" fmla="*/ 74 h 202"/>
                <a:gd name="T46" fmla="*/ 25 w 71"/>
                <a:gd name="T47" fmla="*/ 48 h 202"/>
                <a:gd name="T48" fmla="*/ 27 w 71"/>
                <a:gd name="T49" fmla="*/ 34 h 202"/>
                <a:gd name="T50" fmla="*/ 32 w 71"/>
                <a:gd name="T51" fmla="*/ 23 h 202"/>
                <a:gd name="T52" fmla="*/ 44 w 71"/>
                <a:gd name="T53" fmla="*/ 8 h 202"/>
                <a:gd name="T54" fmla="*/ 50 w 71"/>
                <a:gd name="T55" fmla="*/ 19 h 202"/>
                <a:gd name="T56" fmla="*/ 70 w 71"/>
                <a:gd name="T57" fmla="*/ 37 h 202"/>
                <a:gd name="T58" fmla="*/ 68 w 71"/>
                <a:gd name="T59" fmla="*/ 31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1" h="202">
                  <a:moveTo>
                    <a:pt x="68" y="31"/>
                  </a:moveTo>
                  <a:lnTo>
                    <a:pt x="53" y="0"/>
                  </a:lnTo>
                  <a:lnTo>
                    <a:pt x="44" y="0"/>
                  </a:lnTo>
                  <a:lnTo>
                    <a:pt x="36" y="2"/>
                  </a:lnTo>
                  <a:lnTo>
                    <a:pt x="30" y="10"/>
                  </a:lnTo>
                  <a:lnTo>
                    <a:pt x="14" y="37"/>
                  </a:lnTo>
                  <a:lnTo>
                    <a:pt x="8" y="48"/>
                  </a:lnTo>
                  <a:lnTo>
                    <a:pt x="5" y="60"/>
                  </a:lnTo>
                  <a:lnTo>
                    <a:pt x="0" y="94"/>
                  </a:lnTo>
                  <a:lnTo>
                    <a:pt x="0" y="104"/>
                  </a:lnTo>
                  <a:lnTo>
                    <a:pt x="0" y="117"/>
                  </a:lnTo>
                  <a:lnTo>
                    <a:pt x="4" y="131"/>
                  </a:lnTo>
                  <a:lnTo>
                    <a:pt x="9" y="153"/>
                  </a:lnTo>
                  <a:lnTo>
                    <a:pt x="15" y="167"/>
                  </a:lnTo>
                  <a:lnTo>
                    <a:pt x="23" y="182"/>
                  </a:lnTo>
                  <a:lnTo>
                    <a:pt x="39" y="201"/>
                  </a:lnTo>
                  <a:lnTo>
                    <a:pt x="31" y="177"/>
                  </a:lnTo>
                  <a:lnTo>
                    <a:pt x="24" y="156"/>
                  </a:lnTo>
                  <a:lnTo>
                    <a:pt x="21" y="136"/>
                  </a:lnTo>
                  <a:lnTo>
                    <a:pt x="22" y="117"/>
                  </a:lnTo>
                  <a:lnTo>
                    <a:pt x="23" y="104"/>
                  </a:lnTo>
                  <a:lnTo>
                    <a:pt x="21" y="88"/>
                  </a:lnTo>
                  <a:lnTo>
                    <a:pt x="19" y="74"/>
                  </a:lnTo>
                  <a:lnTo>
                    <a:pt x="25" y="48"/>
                  </a:lnTo>
                  <a:lnTo>
                    <a:pt x="27" y="34"/>
                  </a:lnTo>
                  <a:lnTo>
                    <a:pt x="32" y="23"/>
                  </a:lnTo>
                  <a:lnTo>
                    <a:pt x="44" y="8"/>
                  </a:lnTo>
                  <a:lnTo>
                    <a:pt x="50" y="19"/>
                  </a:lnTo>
                  <a:lnTo>
                    <a:pt x="70" y="37"/>
                  </a:lnTo>
                  <a:lnTo>
                    <a:pt x="68" y="3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3" name="Freeform 94"/>
            <p:cNvSpPr>
              <a:spLocks/>
            </p:cNvSpPr>
            <p:nvPr/>
          </p:nvSpPr>
          <p:spPr bwMode="ltGray">
            <a:xfrm>
              <a:off x="5603" y="3616"/>
              <a:ext cx="172" cy="364"/>
            </a:xfrm>
            <a:custGeom>
              <a:avLst/>
              <a:gdLst>
                <a:gd name="T0" fmla="*/ 56 w 172"/>
                <a:gd name="T1" fmla="*/ 4 h 364"/>
                <a:gd name="T2" fmla="*/ 60 w 172"/>
                <a:gd name="T3" fmla="*/ 15 h 364"/>
                <a:gd name="T4" fmla="*/ 98 w 172"/>
                <a:gd name="T5" fmla="*/ 13 h 364"/>
                <a:gd name="T6" fmla="*/ 83 w 172"/>
                <a:gd name="T7" fmla="*/ 18 h 364"/>
                <a:gd name="T8" fmla="*/ 67 w 172"/>
                <a:gd name="T9" fmla="*/ 24 h 364"/>
                <a:gd name="T10" fmla="*/ 103 w 172"/>
                <a:gd name="T11" fmla="*/ 33 h 364"/>
                <a:gd name="T12" fmla="*/ 75 w 172"/>
                <a:gd name="T13" fmla="*/ 37 h 364"/>
                <a:gd name="T14" fmla="*/ 72 w 172"/>
                <a:gd name="T15" fmla="*/ 47 h 364"/>
                <a:gd name="T16" fmla="*/ 153 w 172"/>
                <a:gd name="T17" fmla="*/ 98 h 364"/>
                <a:gd name="T18" fmla="*/ 79 w 172"/>
                <a:gd name="T19" fmla="*/ 61 h 364"/>
                <a:gd name="T20" fmla="*/ 95 w 172"/>
                <a:gd name="T21" fmla="*/ 83 h 364"/>
                <a:gd name="T22" fmla="*/ 84 w 172"/>
                <a:gd name="T23" fmla="*/ 84 h 364"/>
                <a:gd name="T24" fmla="*/ 98 w 172"/>
                <a:gd name="T25" fmla="*/ 113 h 364"/>
                <a:gd name="T26" fmla="*/ 128 w 172"/>
                <a:gd name="T27" fmla="*/ 144 h 364"/>
                <a:gd name="T28" fmla="*/ 95 w 172"/>
                <a:gd name="T29" fmla="*/ 121 h 364"/>
                <a:gd name="T30" fmla="*/ 123 w 172"/>
                <a:gd name="T31" fmla="*/ 167 h 364"/>
                <a:gd name="T32" fmla="*/ 97 w 172"/>
                <a:gd name="T33" fmla="*/ 137 h 364"/>
                <a:gd name="T34" fmla="*/ 91 w 172"/>
                <a:gd name="T35" fmla="*/ 137 h 364"/>
                <a:gd name="T36" fmla="*/ 100 w 172"/>
                <a:gd name="T37" fmla="*/ 164 h 364"/>
                <a:gd name="T38" fmla="*/ 92 w 172"/>
                <a:gd name="T39" fmla="*/ 164 h 364"/>
                <a:gd name="T40" fmla="*/ 109 w 172"/>
                <a:gd name="T41" fmla="*/ 195 h 364"/>
                <a:gd name="T42" fmla="*/ 99 w 172"/>
                <a:gd name="T43" fmla="*/ 187 h 364"/>
                <a:gd name="T44" fmla="*/ 107 w 172"/>
                <a:gd name="T45" fmla="*/ 217 h 364"/>
                <a:gd name="T46" fmla="*/ 100 w 172"/>
                <a:gd name="T47" fmla="*/ 207 h 364"/>
                <a:gd name="T48" fmla="*/ 93 w 172"/>
                <a:gd name="T49" fmla="*/ 204 h 364"/>
                <a:gd name="T50" fmla="*/ 98 w 172"/>
                <a:gd name="T51" fmla="*/ 226 h 364"/>
                <a:gd name="T52" fmla="*/ 114 w 172"/>
                <a:gd name="T53" fmla="*/ 265 h 364"/>
                <a:gd name="T54" fmla="*/ 93 w 172"/>
                <a:gd name="T55" fmla="*/ 235 h 364"/>
                <a:gd name="T56" fmla="*/ 88 w 172"/>
                <a:gd name="T57" fmla="*/ 230 h 364"/>
                <a:gd name="T58" fmla="*/ 90 w 172"/>
                <a:gd name="T59" fmla="*/ 263 h 364"/>
                <a:gd name="T60" fmla="*/ 83 w 172"/>
                <a:gd name="T61" fmla="*/ 279 h 364"/>
                <a:gd name="T62" fmla="*/ 80 w 172"/>
                <a:gd name="T63" fmla="*/ 260 h 364"/>
                <a:gd name="T64" fmla="*/ 19 w 172"/>
                <a:gd name="T65" fmla="*/ 311 h 364"/>
                <a:gd name="T66" fmla="*/ 75 w 172"/>
                <a:gd name="T67" fmla="*/ 238 h 364"/>
                <a:gd name="T68" fmla="*/ 64 w 172"/>
                <a:gd name="T69" fmla="*/ 254 h 364"/>
                <a:gd name="T70" fmla="*/ 80 w 172"/>
                <a:gd name="T71" fmla="*/ 214 h 364"/>
                <a:gd name="T72" fmla="*/ 12 w 172"/>
                <a:gd name="T73" fmla="*/ 245 h 364"/>
                <a:gd name="T74" fmla="*/ 80 w 172"/>
                <a:gd name="T75" fmla="*/ 200 h 364"/>
                <a:gd name="T76" fmla="*/ 71 w 172"/>
                <a:gd name="T77" fmla="*/ 190 h 364"/>
                <a:gd name="T78" fmla="*/ 77 w 172"/>
                <a:gd name="T79" fmla="*/ 174 h 364"/>
                <a:gd name="T80" fmla="*/ 67 w 172"/>
                <a:gd name="T81" fmla="*/ 174 h 364"/>
                <a:gd name="T82" fmla="*/ 37 w 172"/>
                <a:gd name="T83" fmla="*/ 205 h 364"/>
                <a:gd name="T84" fmla="*/ 66 w 172"/>
                <a:gd name="T85" fmla="*/ 146 h 364"/>
                <a:gd name="T86" fmla="*/ 71 w 172"/>
                <a:gd name="T87" fmla="*/ 125 h 364"/>
                <a:gd name="T88" fmla="*/ 64 w 172"/>
                <a:gd name="T89" fmla="*/ 121 h 364"/>
                <a:gd name="T90" fmla="*/ 65 w 172"/>
                <a:gd name="T91" fmla="*/ 100 h 364"/>
                <a:gd name="T92" fmla="*/ 61 w 172"/>
                <a:gd name="T93" fmla="*/ 97 h 364"/>
                <a:gd name="T94" fmla="*/ 40 w 172"/>
                <a:gd name="T95" fmla="*/ 116 h 364"/>
                <a:gd name="T96" fmla="*/ 57 w 172"/>
                <a:gd name="T97" fmla="*/ 87 h 364"/>
                <a:gd name="T98" fmla="*/ 56 w 172"/>
                <a:gd name="T99" fmla="*/ 60 h 364"/>
                <a:gd name="T100" fmla="*/ 57 w 172"/>
                <a:gd name="T101" fmla="*/ 46 h 364"/>
                <a:gd name="T102" fmla="*/ 39 w 172"/>
                <a:gd name="T103" fmla="*/ 45 h 364"/>
                <a:gd name="T104" fmla="*/ 44 w 172"/>
                <a:gd name="T105" fmla="*/ 24 h 364"/>
                <a:gd name="T106" fmla="*/ 36 w 172"/>
                <a:gd name="T107" fmla="*/ 19 h 364"/>
                <a:gd name="T108" fmla="*/ 38 w 172"/>
                <a:gd name="T109"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2" h="364">
                  <a:moveTo>
                    <a:pt x="38" y="0"/>
                  </a:moveTo>
                  <a:lnTo>
                    <a:pt x="45" y="0"/>
                  </a:lnTo>
                  <a:lnTo>
                    <a:pt x="56" y="4"/>
                  </a:lnTo>
                  <a:lnTo>
                    <a:pt x="48" y="5"/>
                  </a:lnTo>
                  <a:lnTo>
                    <a:pt x="54" y="10"/>
                  </a:lnTo>
                  <a:lnTo>
                    <a:pt x="60" y="15"/>
                  </a:lnTo>
                  <a:lnTo>
                    <a:pt x="69" y="17"/>
                  </a:lnTo>
                  <a:lnTo>
                    <a:pt x="83" y="16"/>
                  </a:lnTo>
                  <a:lnTo>
                    <a:pt x="98" y="13"/>
                  </a:lnTo>
                  <a:lnTo>
                    <a:pt x="137" y="16"/>
                  </a:lnTo>
                  <a:lnTo>
                    <a:pt x="99" y="13"/>
                  </a:lnTo>
                  <a:lnTo>
                    <a:pt x="83" y="18"/>
                  </a:lnTo>
                  <a:lnTo>
                    <a:pt x="69" y="17"/>
                  </a:lnTo>
                  <a:lnTo>
                    <a:pt x="60" y="20"/>
                  </a:lnTo>
                  <a:lnTo>
                    <a:pt x="67" y="24"/>
                  </a:lnTo>
                  <a:lnTo>
                    <a:pt x="62" y="27"/>
                  </a:lnTo>
                  <a:lnTo>
                    <a:pt x="75" y="35"/>
                  </a:lnTo>
                  <a:lnTo>
                    <a:pt x="103" y="33"/>
                  </a:lnTo>
                  <a:lnTo>
                    <a:pt x="139" y="62"/>
                  </a:lnTo>
                  <a:lnTo>
                    <a:pt x="103" y="35"/>
                  </a:lnTo>
                  <a:lnTo>
                    <a:pt x="75" y="37"/>
                  </a:lnTo>
                  <a:lnTo>
                    <a:pt x="67" y="37"/>
                  </a:lnTo>
                  <a:lnTo>
                    <a:pt x="82" y="47"/>
                  </a:lnTo>
                  <a:lnTo>
                    <a:pt x="72" y="47"/>
                  </a:lnTo>
                  <a:lnTo>
                    <a:pt x="88" y="59"/>
                  </a:lnTo>
                  <a:lnTo>
                    <a:pt x="118" y="73"/>
                  </a:lnTo>
                  <a:lnTo>
                    <a:pt x="153" y="98"/>
                  </a:lnTo>
                  <a:lnTo>
                    <a:pt x="118" y="75"/>
                  </a:lnTo>
                  <a:lnTo>
                    <a:pt x="87" y="60"/>
                  </a:lnTo>
                  <a:lnTo>
                    <a:pt x="79" y="61"/>
                  </a:lnTo>
                  <a:lnTo>
                    <a:pt x="92" y="69"/>
                  </a:lnTo>
                  <a:lnTo>
                    <a:pt x="83" y="72"/>
                  </a:lnTo>
                  <a:lnTo>
                    <a:pt x="95" y="83"/>
                  </a:lnTo>
                  <a:lnTo>
                    <a:pt x="167" y="170"/>
                  </a:lnTo>
                  <a:lnTo>
                    <a:pt x="95" y="84"/>
                  </a:lnTo>
                  <a:lnTo>
                    <a:pt x="84" y="84"/>
                  </a:lnTo>
                  <a:lnTo>
                    <a:pt x="95" y="97"/>
                  </a:lnTo>
                  <a:lnTo>
                    <a:pt x="87" y="97"/>
                  </a:lnTo>
                  <a:lnTo>
                    <a:pt x="98" y="113"/>
                  </a:lnTo>
                  <a:lnTo>
                    <a:pt x="128" y="144"/>
                  </a:lnTo>
                  <a:lnTo>
                    <a:pt x="159" y="186"/>
                  </a:lnTo>
                  <a:lnTo>
                    <a:pt x="128" y="144"/>
                  </a:lnTo>
                  <a:lnTo>
                    <a:pt x="97" y="114"/>
                  </a:lnTo>
                  <a:lnTo>
                    <a:pt x="87" y="111"/>
                  </a:lnTo>
                  <a:lnTo>
                    <a:pt x="95" y="121"/>
                  </a:lnTo>
                  <a:lnTo>
                    <a:pt x="88" y="119"/>
                  </a:lnTo>
                  <a:lnTo>
                    <a:pt x="98" y="136"/>
                  </a:lnTo>
                  <a:lnTo>
                    <a:pt x="123" y="167"/>
                  </a:lnTo>
                  <a:lnTo>
                    <a:pt x="171" y="209"/>
                  </a:lnTo>
                  <a:lnTo>
                    <a:pt x="123" y="168"/>
                  </a:lnTo>
                  <a:lnTo>
                    <a:pt x="97" y="137"/>
                  </a:lnTo>
                  <a:lnTo>
                    <a:pt x="93" y="137"/>
                  </a:lnTo>
                  <a:lnTo>
                    <a:pt x="138" y="230"/>
                  </a:lnTo>
                  <a:lnTo>
                    <a:pt x="91" y="137"/>
                  </a:lnTo>
                  <a:lnTo>
                    <a:pt x="97" y="149"/>
                  </a:lnTo>
                  <a:lnTo>
                    <a:pt x="91" y="145"/>
                  </a:lnTo>
                  <a:lnTo>
                    <a:pt x="100" y="164"/>
                  </a:lnTo>
                  <a:lnTo>
                    <a:pt x="132" y="207"/>
                  </a:lnTo>
                  <a:lnTo>
                    <a:pt x="100" y="167"/>
                  </a:lnTo>
                  <a:lnTo>
                    <a:pt x="92" y="164"/>
                  </a:lnTo>
                  <a:lnTo>
                    <a:pt x="100" y="176"/>
                  </a:lnTo>
                  <a:lnTo>
                    <a:pt x="137" y="260"/>
                  </a:lnTo>
                  <a:lnTo>
                    <a:pt x="109" y="195"/>
                  </a:lnTo>
                  <a:lnTo>
                    <a:pt x="98" y="176"/>
                  </a:lnTo>
                  <a:lnTo>
                    <a:pt x="92" y="174"/>
                  </a:lnTo>
                  <a:lnTo>
                    <a:pt x="99" y="187"/>
                  </a:lnTo>
                  <a:lnTo>
                    <a:pt x="93" y="186"/>
                  </a:lnTo>
                  <a:lnTo>
                    <a:pt x="103" y="202"/>
                  </a:lnTo>
                  <a:lnTo>
                    <a:pt x="107" y="217"/>
                  </a:lnTo>
                  <a:lnTo>
                    <a:pt x="155" y="265"/>
                  </a:lnTo>
                  <a:lnTo>
                    <a:pt x="106" y="218"/>
                  </a:lnTo>
                  <a:lnTo>
                    <a:pt x="100" y="207"/>
                  </a:lnTo>
                  <a:lnTo>
                    <a:pt x="95" y="204"/>
                  </a:lnTo>
                  <a:lnTo>
                    <a:pt x="106" y="232"/>
                  </a:lnTo>
                  <a:lnTo>
                    <a:pt x="93" y="204"/>
                  </a:lnTo>
                  <a:lnTo>
                    <a:pt x="100" y="218"/>
                  </a:lnTo>
                  <a:lnTo>
                    <a:pt x="92" y="214"/>
                  </a:lnTo>
                  <a:lnTo>
                    <a:pt x="98" y="226"/>
                  </a:lnTo>
                  <a:lnTo>
                    <a:pt x="114" y="265"/>
                  </a:lnTo>
                  <a:lnTo>
                    <a:pt x="130" y="290"/>
                  </a:lnTo>
                  <a:lnTo>
                    <a:pt x="114" y="265"/>
                  </a:lnTo>
                  <a:lnTo>
                    <a:pt x="97" y="228"/>
                  </a:lnTo>
                  <a:lnTo>
                    <a:pt x="91" y="226"/>
                  </a:lnTo>
                  <a:lnTo>
                    <a:pt x="93" y="235"/>
                  </a:lnTo>
                  <a:lnTo>
                    <a:pt x="106" y="260"/>
                  </a:lnTo>
                  <a:lnTo>
                    <a:pt x="92" y="238"/>
                  </a:lnTo>
                  <a:lnTo>
                    <a:pt x="88" y="230"/>
                  </a:lnTo>
                  <a:lnTo>
                    <a:pt x="95" y="251"/>
                  </a:lnTo>
                  <a:lnTo>
                    <a:pt x="87" y="246"/>
                  </a:lnTo>
                  <a:lnTo>
                    <a:pt x="90" y="263"/>
                  </a:lnTo>
                  <a:lnTo>
                    <a:pt x="85" y="255"/>
                  </a:lnTo>
                  <a:lnTo>
                    <a:pt x="82" y="262"/>
                  </a:lnTo>
                  <a:lnTo>
                    <a:pt x="83" y="279"/>
                  </a:lnTo>
                  <a:lnTo>
                    <a:pt x="113" y="363"/>
                  </a:lnTo>
                  <a:lnTo>
                    <a:pt x="80" y="279"/>
                  </a:lnTo>
                  <a:lnTo>
                    <a:pt x="80" y="260"/>
                  </a:lnTo>
                  <a:lnTo>
                    <a:pt x="80" y="250"/>
                  </a:lnTo>
                  <a:lnTo>
                    <a:pt x="74" y="255"/>
                  </a:lnTo>
                  <a:lnTo>
                    <a:pt x="19" y="311"/>
                  </a:lnTo>
                  <a:lnTo>
                    <a:pt x="76" y="251"/>
                  </a:lnTo>
                  <a:lnTo>
                    <a:pt x="80" y="235"/>
                  </a:lnTo>
                  <a:lnTo>
                    <a:pt x="75" y="238"/>
                  </a:lnTo>
                  <a:lnTo>
                    <a:pt x="83" y="219"/>
                  </a:lnTo>
                  <a:lnTo>
                    <a:pt x="76" y="227"/>
                  </a:lnTo>
                  <a:lnTo>
                    <a:pt x="64" y="254"/>
                  </a:lnTo>
                  <a:lnTo>
                    <a:pt x="75" y="225"/>
                  </a:lnTo>
                  <a:lnTo>
                    <a:pt x="80" y="214"/>
                  </a:lnTo>
                  <a:lnTo>
                    <a:pt x="80" y="214"/>
                  </a:lnTo>
                  <a:lnTo>
                    <a:pt x="72" y="219"/>
                  </a:lnTo>
                  <a:lnTo>
                    <a:pt x="59" y="234"/>
                  </a:lnTo>
                  <a:lnTo>
                    <a:pt x="12" y="245"/>
                  </a:lnTo>
                  <a:lnTo>
                    <a:pt x="60" y="232"/>
                  </a:lnTo>
                  <a:lnTo>
                    <a:pt x="75" y="214"/>
                  </a:lnTo>
                  <a:lnTo>
                    <a:pt x="80" y="200"/>
                  </a:lnTo>
                  <a:lnTo>
                    <a:pt x="72" y="200"/>
                  </a:lnTo>
                  <a:lnTo>
                    <a:pt x="80" y="187"/>
                  </a:lnTo>
                  <a:lnTo>
                    <a:pt x="71" y="190"/>
                  </a:lnTo>
                  <a:lnTo>
                    <a:pt x="38" y="217"/>
                  </a:lnTo>
                  <a:lnTo>
                    <a:pt x="71" y="190"/>
                  </a:lnTo>
                  <a:lnTo>
                    <a:pt x="77" y="174"/>
                  </a:lnTo>
                  <a:lnTo>
                    <a:pt x="69" y="178"/>
                  </a:lnTo>
                  <a:lnTo>
                    <a:pt x="75" y="166"/>
                  </a:lnTo>
                  <a:lnTo>
                    <a:pt x="67" y="174"/>
                  </a:lnTo>
                  <a:lnTo>
                    <a:pt x="72" y="155"/>
                  </a:lnTo>
                  <a:lnTo>
                    <a:pt x="66" y="165"/>
                  </a:lnTo>
                  <a:lnTo>
                    <a:pt x="37" y="205"/>
                  </a:lnTo>
                  <a:lnTo>
                    <a:pt x="67" y="165"/>
                  </a:lnTo>
                  <a:lnTo>
                    <a:pt x="74" y="141"/>
                  </a:lnTo>
                  <a:lnTo>
                    <a:pt x="66" y="146"/>
                  </a:lnTo>
                  <a:lnTo>
                    <a:pt x="19" y="169"/>
                  </a:lnTo>
                  <a:lnTo>
                    <a:pt x="66" y="145"/>
                  </a:lnTo>
                  <a:lnTo>
                    <a:pt x="71" y="125"/>
                  </a:lnTo>
                  <a:lnTo>
                    <a:pt x="65" y="128"/>
                  </a:lnTo>
                  <a:lnTo>
                    <a:pt x="71" y="116"/>
                  </a:lnTo>
                  <a:lnTo>
                    <a:pt x="64" y="121"/>
                  </a:lnTo>
                  <a:lnTo>
                    <a:pt x="41" y="177"/>
                  </a:lnTo>
                  <a:lnTo>
                    <a:pt x="65" y="116"/>
                  </a:lnTo>
                  <a:lnTo>
                    <a:pt x="65" y="100"/>
                  </a:lnTo>
                  <a:lnTo>
                    <a:pt x="57" y="107"/>
                  </a:lnTo>
                  <a:lnTo>
                    <a:pt x="44" y="139"/>
                  </a:lnTo>
                  <a:lnTo>
                    <a:pt x="61" y="97"/>
                  </a:lnTo>
                  <a:lnTo>
                    <a:pt x="64" y="84"/>
                  </a:lnTo>
                  <a:lnTo>
                    <a:pt x="57" y="90"/>
                  </a:lnTo>
                  <a:lnTo>
                    <a:pt x="40" y="116"/>
                  </a:lnTo>
                  <a:lnTo>
                    <a:pt x="0" y="130"/>
                  </a:lnTo>
                  <a:lnTo>
                    <a:pt x="41" y="114"/>
                  </a:lnTo>
                  <a:lnTo>
                    <a:pt x="57" y="87"/>
                  </a:lnTo>
                  <a:lnTo>
                    <a:pt x="59" y="69"/>
                  </a:lnTo>
                  <a:lnTo>
                    <a:pt x="52" y="77"/>
                  </a:lnTo>
                  <a:lnTo>
                    <a:pt x="56" y="60"/>
                  </a:lnTo>
                  <a:lnTo>
                    <a:pt x="28" y="104"/>
                  </a:lnTo>
                  <a:lnTo>
                    <a:pt x="54" y="59"/>
                  </a:lnTo>
                  <a:lnTo>
                    <a:pt x="57" y="46"/>
                  </a:lnTo>
                  <a:lnTo>
                    <a:pt x="48" y="55"/>
                  </a:lnTo>
                  <a:lnTo>
                    <a:pt x="49" y="36"/>
                  </a:lnTo>
                  <a:lnTo>
                    <a:pt x="39" y="45"/>
                  </a:lnTo>
                  <a:lnTo>
                    <a:pt x="2" y="79"/>
                  </a:lnTo>
                  <a:lnTo>
                    <a:pt x="39" y="44"/>
                  </a:lnTo>
                  <a:lnTo>
                    <a:pt x="44" y="24"/>
                  </a:lnTo>
                  <a:lnTo>
                    <a:pt x="38" y="30"/>
                  </a:lnTo>
                  <a:lnTo>
                    <a:pt x="41" y="15"/>
                  </a:lnTo>
                  <a:lnTo>
                    <a:pt x="36" y="19"/>
                  </a:lnTo>
                  <a:lnTo>
                    <a:pt x="34" y="8"/>
                  </a:lnTo>
                  <a:lnTo>
                    <a:pt x="36" y="3"/>
                  </a:lnTo>
                  <a:lnTo>
                    <a:pt x="3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4" name="Freeform 95"/>
            <p:cNvSpPr>
              <a:spLocks/>
            </p:cNvSpPr>
            <p:nvPr/>
          </p:nvSpPr>
          <p:spPr bwMode="ltGray">
            <a:xfrm>
              <a:off x="5400" y="3995"/>
              <a:ext cx="35" cy="142"/>
            </a:xfrm>
            <a:custGeom>
              <a:avLst/>
              <a:gdLst>
                <a:gd name="T0" fmla="*/ 27 w 35"/>
                <a:gd name="T1" fmla="*/ 0 h 142"/>
                <a:gd name="T2" fmla="*/ 20 w 35"/>
                <a:gd name="T3" fmla="*/ 10 h 142"/>
                <a:gd name="T4" fmla="*/ 13 w 35"/>
                <a:gd name="T5" fmla="*/ 28 h 142"/>
                <a:gd name="T6" fmla="*/ 6 w 35"/>
                <a:gd name="T7" fmla="*/ 51 h 142"/>
                <a:gd name="T8" fmla="*/ 0 w 35"/>
                <a:gd name="T9" fmla="*/ 80 h 142"/>
                <a:gd name="T10" fmla="*/ 0 w 35"/>
                <a:gd name="T11" fmla="*/ 112 h 142"/>
                <a:gd name="T12" fmla="*/ 3 w 35"/>
                <a:gd name="T13" fmla="*/ 141 h 142"/>
                <a:gd name="T14" fmla="*/ 6 w 35"/>
                <a:gd name="T15" fmla="*/ 141 h 142"/>
                <a:gd name="T16" fmla="*/ 3 w 35"/>
                <a:gd name="T17" fmla="*/ 112 h 142"/>
                <a:gd name="T18" fmla="*/ 3 w 35"/>
                <a:gd name="T19" fmla="*/ 89 h 142"/>
                <a:gd name="T20" fmla="*/ 9 w 35"/>
                <a:gd name="T21" fmla="*/ 64 h 142"/>
                <a:gd name="T22" fmla="*/ 20 w 35"/>
                <a:gd name="T23" fmla="*/ 38 h 142"/>
                <a:gd name="T24" fmla="*/ 34 w 35"/>
                <a:gd name="T25" fmla="*/ 6 h 142"/>
                <a:gd name="T26" fmla="*/ 27 w 35"/>
                <a:gd name="T27"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142">
                  <a:moveTo>
                    <a:pt x="27" y="0"/>
                  </a:moveTo>
                  <a:lnTo>
                    <a:pt x="20" y="10"/>
                  </a:lnTo>
                  <a:lnTo>
                    <a:pt x="13" y="28"/>
                  </a:lnTo>
                  <a:lnTo>
                    <a:pt x="6" y="51"/>
                  </a:lnTo>
                  <a:lnTo>
                    <a:pt x="0" y="80"/>
                  </a:lnTo>
                  <a:lnTo>
                    <a:pt x="0" y="112"/>
                  </a:lnTo>
                  <a:lnTo>
                    <a:pt x="3" y="141"/>
                  </a:lnTo>
                  <a:lnTo>
                    <a:pt x="6" y="141"/>
                  </a:lnTo>
                  <a:lnTo>
                    <a:pt x="3" y="112"/>
                  </a:lnTo>
                  <a:lnTo>
                    <a:pt x="3" y="89"/>
                  </a:lnTo>
                  <a:lnTo>
                    <a:pt x="9" y="64"/>
                  </a:lnTo>
                  <a:lnTo>
                    <a:pt x="20" y="38"/>
                  </a:lnTo>
                  <a:lnTo>
                    <a:pt x="34" y="6"/>
                  </a:lnTo>
                  <a:lnTo>
                    <a:pt x="2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5" name="Freeform 96"/>
            <p:cNvSpPr>
              <a:spLocks/>
            </p:cNvSpPr>
            <p:nvPr/>
          </p:nvSpPr>
          <p:spPr bwMode="ltGray">
            <a:xfrm>
              <a:off x="5547" y="3919"/>
              <a:ext cx="59" cy="141"/>
            </a:xfrm>
            <a:custGeom>
              <a:avLst/>
              <a:gdLst>
                <a:gd name="T0" fmla="*/ 1 w 59"/>
                <a:gd name="T1" fmla="*/ 22 h 141"/>
                <a:gd name="T2" fmla="*/ 13 w 59"/>
                <a:gd name="T3" fmla="*/ 0 h 141"/>
                <a:gd name="T4" fmla="*/ 21 w 59"/>
                <a:gd name="T5" fmla="*/ 0 h 141"/>
                <a:gd name="T6" fmla="*/ 27 w 59"/>
                <a:gd name="T7" fmla="*/ 1 h 141"/>
                <a:gd name="T8" fmla="*/ 33 w 59"/>
                <a:gd name="T9" fmla="*/ 7 h 141"/>
                <a:gd name="T10" fmla="*/ 46 w 59"/>
                <a:gd name="T11" fmla="*/ 25 h 141"/>
                <a:gd name="T12" fmla="*/ 50 w 59"/>
                <a:gd name="T13" fmla="*/ 33 h 141"/>
                <a:gd name="T14" fmla="*/ 53 w 59"/>
                <a:gd name="T15" fmla="*/ 42 h 141"/>
                <a:gd name="T16" fmla="*/ 57 w 59"/>
                <a:gd name="T17" fmla="*/ 65 h 141"/>
                <a:gd name="T18" fmla="*/ 58 w 59"/>
                <a:gd name="T19" fmla="*/ 73 h 141"/>
                <a:gd name="T20" fmla="*/ 57 w 59"/>
                <a:gd name="T21" fmla="*/ 82 h 141"/>
                <a:gd name="T22" fmla="*/ 54 w 59"/>
                <a:gd name="T23" fmla="*/ 92 h 141"/>
                <a:gd name="T24" fmla="*/ 49 w 59"/>
                <a:gd name="T25" fmla="*/ 107 h 141"/>
                <a:gd name="T26" fmla="*/ 44 w 59"/>
                <a:gd name="T27" fmla="*/ 116 h 141"/>
                <a:gd name="T28" fmla="*/ 38 w 59"/>
                <a:gd name="T29" fmla="*/ 126 h 141"/>
                <a:gd name="T30" fmla="*/ 25 w 59"/>
                <a:gd name="T31" fmla="*/ 140 h 141"/>
                <a:gd name="T32" fmla="*/ 32 w 59"/>
                <a:gd name="T33" fmla="*/ 123 h 141"/>
                <a:gd name="T34" fmla="*/ 37 w 59"/>
                <a:gd name="T35" fmla="*/ 108 h 141"/>
                <a:gd name="T36" fmla="*/ 40 w 59"/>
                <a:gd name="T37" fmla="*/ 95 h 141"/>
                <a:gd name="T38" fmla="*/ 39 w 59"/>
                <a:gd name="T39" fmla="*/ 82 h 141"/>
                <a:gd name="T40" fmla="*/ 38 w 59"/>
                <a:gd name="T41" fmla="*/ 73 h 141"/>
                <a:gd name="T42" fmla="*/ 40 w 59"/>
                <a:gd name="T43" fmla="*/ 61 h 141"/>
                <a:gd name="T44" fmla="*/ 42 w 59"/>
                <a:gd name="T45" fmla="*/ 51 h 141"/>
                <a:gd name="T46" fmla="*/ 36 w 59"/>
                <a:gd name="T47" fmla="*/ 33 h 141"/>
                <a:gd name="T48" fmla="*/ 35 w 59"/>
                <a:gd name="T49" fmla="*/ 23 h 141"/>
                <a:gd name="T50" fmla="*/ 30 w 59"/>
                <a:gd name="T51" fmla="*/ 15 h 141"/>
                <a:gd name="T52" fmla="*/ 21 w 59"/>
                <a:gd name="T53" fmla="*/ 5 h 141"/>
                <a:gd name="T54" fmla="*/ 16 w 59"/>
                <a:gd name="T55" fmla="*/ 14 h 141"/>
                <a:gd name="T56" fmla="*/ 0 w 59"/>
                <a:gd name="T57" fmla="*/ 26 h 141"/>
                <a:gd name="T58" fmla="*/ 1 w 59"/>
                <a:gd name="T59"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 h="141">
                  <a:moveTo>
                    <a:pt x="1" y="22"/>
                  </a:moveTo>
                  <a:lnTo>
                    <a:pt x="13" y="0"/>
                  </a:lnTo>
                  <a:lnTo>
                    <a:pt x="21" y="0"/>
                  </a:lnTo>
                  <a:lnTo>
                    <a:pt x="27" y="1"/>
                  </a:lnTo>
                  <a:lnTo>
                    <a:pt x="33" y="7"/>
                  </a:lnTo>
                  <a:lnTo>
                    <a:pt x="46" y="25"/>
                  </a:lnTo>
                  <a:lnTo>
                    <a:pt x="50" y="33"/>
                  </a:lnTo>
                  <a:lnTo>
                    <a:pt x="53" y="42"/>
                  </a:lnTo>
                  <a:lnTo>
                    <a:pt x="57" y="65"/>
                  </a:lnTo>
                  <a:lnTo>
                    <a:pt x="58" y="73"/>
                  </a:lnTo>
                  <a:lnTo>
                    <a:pt x="57" y="82"/>
                  </a:lnTo>
                  <a:lnTo>
                    <a:pt x="54" y="92"/>
                  </a:lnTo>
                  <a:lnTo>
                    <a:pt x="49" y="107"/>
                  </a:lnTo>
                  <a:lnTo>
                    <a:pt x="44" y="116"/>
                  </a:lnTo>
                  <a:lnTo>
                    <a:pt x="38" y="126"/>
                  </a:lnTo>
                  <a:lnTo>
                    <a:pt x="25" y="140"/>
                  </a:lnTo>
                  <a:lnTo>
                    <a:pt x="32" y="123"/>
                  </a:lnTo>
                  <a:lnTo>
                    <a:pt x="37" y="108"/>
                  </a:lnTo>
                  <a:lnTo>
                    <a:pt x="40" y="95"/>
                  </a:lnTo>
                  <a:lnTo>
                    <a:pt x="39" y="82"/>
                  </a:lnTo>
                  <a:lnTo>
                    <a:pt x="38" y="73"/>
                  </a:lnTo>
                  <a:lnTo>
                    <a:pt x="40" y="61"/>
                  </a:lnTo>
                  <a:lnTo>
                    <a:pt x="42" y="51"/>
                  </a:lnTo>
                  <a:lnTo>
                    <a:pt x="36" y="33"/>
                  </a:lnTo>
                  <a:lnTo>
                    <a:pt x="35" y="23"/>
                  </a:lnTo>
                  <a:lnTo>
                    <a:pt x="30" y="15"/>
                  </a:lnTo>
                  <a:lnTo>
                    <a:pt x="21" y="5"/>
                  </a:lnTo>
                  <a:lnTo>
                    <a:pt x="16" y="14"/>
                  </a:lnTo>
                  <a:lnTo>
                    <a:pt x="0" y="26"/>
                  </a:lnTo>
                  <a:lnTo>
                    <a:pt x="1" y="2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6" name="Freeform 97"/>
            <p:cNvSpPr>
              <a:spLocks/>
            </p:cNvSpPr>
            <p:nvPr/>
          </p:nvSpPr>
          <p:spPr bwMode="ltGray">
            <a:xfrm>
              <a:off x="5364" y="3794"/>
              <a:ext cx="144" cy="255"/>
            </a:xfrm>
            <a:custGeom>
              <a:avLst/>
              <a:gdLst>
                <a:gd name="T0" fmla="*/ 96 w 144"/>
                <a:gd name="T1" fmla="*/ 3 h 255"/>
                <a:gd name="T2" fmla="*/ 92 w 144"/>
                <a:gd name="T3" fmla="*/ 10 h 255"/>
                <a:gd name="T4" fmla="*/ 60 w 144"/>
                <a:gd name="T5" fmla="*/ 9 h 255"/>
                <a:gd name="T6" fmla="*/ 73 w 144"/>
                <a:gd name="T7" fmla="*/ 13 h 255"/>
                <a:gd name="T8" fmla="*/ 86 w 144"/>
                <a:gd name="T9" fmla="*/ 17 h 255"/>
                <a:gd name="T10" fmla="*/ 56 w 144"/>
                <a:gd name="T11" fmla="*/ 23 h 255"/>
                <a:gd name="T12" fmla="*/ 79 w 144"/>
                <a:gd name="T13" fmla="*/ 26 h 255"/>
                <a:gd name="T14" fmla="*/ 82 w 144"/>
                <a:gd name="T15" fmla="*/ 32 h 255"/>
                <a:gd name="T16" fmla="*/ 14 w 144"/>
                <a:gd name="T17" fmla="*/ 69 h 255"/>
                <a:gd name="T18" fmla="*/ 77 w 144"/>
                <a:gd name="T19" fmla="*/ 42 h 255"/>
                <a:gd name="T20" fmla="*/ 64 w 144"/>
                <a:gd name="T21" fmla="*/ 58 h 255"/>
                <a:gd name="T22" fmla="*/ 72 w 144"/>
                <a:gd name="T23" fmla="*/ 59 h 255"/>
                <a:gd name="T24" fmla="*/ 60 w 144"/>
                <a:gd name="T25" fmla="*/ 79 h 255"/>
                <a:gd name="T26" fmla="*/ 35 w 144"/>
                <a:gd name="T27" fmla="*/ 100 h 255"/>
                <a:gd name="T28" fmla="*/ 64 w 144"/>
                <a:gd name="T29" fmla="*/ 84 h 255"/>
                <a:gd name="T30" fmla="*/ 40 w 144"/>
                <a:gd name="T31" fmla="*/ 117 h 255"/>
                <a:gd name="T32" fmla="*/ 61 w 144"/>
                <a:gd name="T33" fmla="*/ 95 h 255"/>
                <a:gd name="T34" fmla="*/ 66 w 144"/>
                <a:gd name="T35" fmla="*/ 95 h 255"/>
                <a:gd name="T36" fmla="*/ 59 w 144"/>
                <a:gd name="T37" fmla="*/ 115 h 255"/>
                <a:gd name="T38" fmla="*/ 65 w 144"/>
                <a:gd name="T39" fmla="*/ 115 h 255"/>
                <a:gd name="T40" fmla="*/ 51 w 144"/>
                <a:gd name="T41" fmla="*/ 136 h 255"/>
                <a:gd name="T42" fmla="*/ 59 w 144"/>
                <a:gd name="T43" fmla="*/ 131 h 255"/>
                <a:gd name="T44" fmla="*/ 53 w 144"/>
                <a:gd name="T45" fmla="*/ 151 h 255"/>
                <a:gd name="T46" fmla="*/ 59 w 144"/>
                <a:gd name="T47" fmla="*/ 145 h 255"/>
                <a:gd name="T48" fmla="*/ 64 w 144"/>
                <a:gd name="T49" fmla="*/ 143 h 255"/>
                <a:gd name="T50" fmla="*/ 60 w 144"/>
                <a:gd name="T51" fmla="*/ 158 h 255"/>
                <a:gd name="T52" fmla="*/ 47 w 144"/>
                <a:gd name="T53" fmla="*/ 186 h 255"/>
                <a:gd name="T54" fmla="*/ 64 w 144"/>
                <a:gd name="T55" fmla="*/ 164 h 255"/>
                <a:gd name="T56" fmla="*/ 69 w 144"/>
                <a:gd name="T57" fmla="*/ 160 h 255"/>
                <a:gd name="T58" fmla="*/ 67 w 144"/>
                <a:gd name="T59" fmla="*/ 184 h 255"/>
                <a:gd name="T60" fmla="*/ 73 w 144"/>
                <a:gd name="T61" fmla="*/ 195 h 255"/>
                <a:gd name="T62" fmla="*/ 74 w 144"/>
                <a:gd name="T63" fmla="*/ 183 h 255"/>
                <a:gd name="T64" fmla="*/ 126 w 144"/>
                <a:gd name="T65" fmla="*/ 217 h 255"/>
                <a:gd name="T66" fmla="*/ 79 w 144"/>
                <a:gd name="T67" fmla="*/ 166 h 255"/>
                <a:gd name="T68" fmla="*/ 89 w 144"/>
                <a:gd name="T69" fmla="*/ 178 h 255"/>
                <a:gd name="T70" fmla="*/ 76 w 144"/>
                <a:gd name="T71" fmla="*/ 149 h 255"/>
                <a:gd name="T72" fmla="*/ 132 w 144"/>
                <a:gd name="T73" fmla="*/ 171 h 255"/>
                <a:gd name="T74" fmla="*/ 76 w 144"/>
                <a:gd name="T75" fmla="*/ 141 h 255"/>
                <a:gd name="T76" fmla="*/ 83 w 144"/>
                <a:gd name="T77" fmla="*/ 133 h 255"/>
                <a:gd name="T78" fmla="*/ 78 w 144"/>
                <a:gd name="T79" fmla="*/ 122 h 255"/>
                <a:gd name="T80" fmla="*/ 86 w 144"/>
                <a:gd name="T81" fmla="*/ 122 h 255"/>
                <a:gd name="T82" fmla="*/ 112 w 144"/>
                <a:gd name="T83" fmla="*/ 143 h 255"/>
                <a:gd name="T84" fmla="*/ 87 w 144"/>
                <a:gd name="T85" fmla="*/ 102 h 255"/>
                <a:gd name="T86" fmla="*/ 83 w 144"/>
                <a:gd name="T87" fmla="*/ 87 h 255"/>
                <a:gd name="T88" fmla="*/ 89 w 144"/>
                <a:gd name="T89" fmla="*/ 84 h 255"/>
                <a:gd name="T90" fmla="*/ 88 w 144"/>
                <a:gd name="T91" fmla="*/ 70 h 255"/>
                <a:gd name="T92" fmla="*/ 91 w 144"/>
                <a:gd name="T93" fmla="*/ 68 h 255"/>
                <a:gd name="T94" fmla="*/ 108 w 144"/>
                <a:gd name="T95" fmla="*/ 81 h 255"/>
                <a:gd name="T96" fmla="*/ 95 w 144"/>
                <a:gd name="T97" fmla="*/ 61 h 255"/>
                <a:gd name="T98" fmla="*/ 96 w 144"/>
                <a:gd name="T99" fmla="*/ 42 h 255"/>
                <a:gd name="T100" fmla="*/ 95 w 144"/>
                <a:gd name="T101" fmla="*/ 32 h 255"/>
                <a:gd name="T102" fmla="*/ 109 w 144"/>
                <a:gd name="T103" fmla="*/ 32 h 255"/>
                <a:gd name="T104" fmla="*/ 105 w 144"/>
                <a:gd name="T105" fmla="*/ 17 h 255"/>
                <a:gd name="T106" fmla="*/ 113 w 144"/>
                <a:gd name="T107" fmla="*/ 14 h 255"/>
                <a:gd name="T108" fmla="*/ 110 w 144"/>
                <a:gd name="T109"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 h="255">
                  <a:moveTo>
                    <a:pt x="110" y="0"/>
                  </a:moveTo>
                  <a:lnTo>
                    <a:pt x="104" y="0"/>
                  </a:lnTo>
                  <a:lnTo>
                    <a:pt x="96" y="3"/>
                  </a:lnTo>
                  <a:lnTo>
                    <a:pt x="102" y="4"/>
                  </a:lnTo>
                  <a:lnTo>
                    <a:pt x="97" y="7"/>
                  </a:lnTo>
                  <a:lnTo>
                    <a:pt x="92" y="10"/>
                  </a:lnTo>
                  <a:lnTo>
                    <a:pt x="84" y="12"/>
                  </a:lnTo>
                  <a:lnTo>
                    <a:pt x="73" y="11"/>
                  </a:lnTo>
                  <a:lnTo>
                    <a:pt x="60" y="9"/>
                  </a:lnTo>
                  <a:lnTo>
                    <a:pt x="28" y="11"/>
                  </a:lnTo>
                  <a:lnTo>
                    <a:pt x="59" y="9"/>
                  </a:lnTo>
                  <a:lnTo>
                    <a:pt x="73" y="13"/>
                  </a:lnTo>
                  <a:lnTo>
                    <a:pt x="84" y="12"/>
                  </a:lnTo>
                  <a:lnTo>
                    <a:pt x="92" y="14"/>
                  </a:lnTo>
                  <a:lnTo>
                    <a:pt x="86" y="17"/>
                  </a:lnTo>
                  <a:lnTo>
                    <a:pt x="90" y="18"/>
                  </a:lnTo>
                  <a:lnTo>
                    <a:pt x="79" y="24"/>
                  </a:lnTo>
                  <a:lnTo>
                    <a:pt x="56" y="23"/>
                  </a:lnTo>
                  <a:lnTo>
                    <a:pt x="26" y="43"/>
                  </a:lnTo>
                  <a:lnTo>
                    <a:pt x="56" y="24"/>
                  </a:lnTo>
                  <a:lnTo>
                    <a:pt x="79" y="26"/>
                  </a:lnTo>
                  <a:lnTo>
                    <a:pt x="86" y="26"/>
                  </a:lnTo>
                  <a:lnTo>
                    <a:pt x="73" y="32"/>
                  </a:lnTo>
                  <a:lnTo>
                    <a:pt x="82" y="32"/>
                  </a:lnTo>
                  <a:lnTo>
                    <a:pt x="69" y="41"/>
                  </a:lnTo>
                  <a:lnTo>
                    <a:pt x="43" y="51"/>
                  </a:lnTo>
                  <a:lnTo>
                    <a:pt x="14" y="69"/>
                  </a:lnTo>
                  <a:lnTo>
                    <a:pt x="44" y="52"/>
                  </a:lnTo>
                  <a:lnTo>
                    <a:pt x="69" y="42"/>
                  </a:lnTo>
                  <a:lnTo>
                    <a:pt x="77" y="42"/>
                  </a:lnTo>
                  <a:lnTo>
                    <a:pt x="65" y="48"/>
                  </a:lnTo>
                  <a:lnTo>
                    <a:pt x="73" y="50"/>
                  </a:lnTo>
                  <a:lnTo>
                    <a:pt x="64" y="58"/>
                  </a:lnTo>
                  <a:lnTo>
                    <a:pt x="2" y="119"/>
                  </a:lnTo>
                  <a:lnTo>
                    <a:pt x="64" y="59"/>
                  </a:lnTo>
                  <a:lnTo>
                    <a:pt x="72" y="59"/>
                  </a:lnTo>
                  <a:lnTo>
                    <a:pt x="63" y="68"/>
                  </a:lnTo>
                  <a:lnTo>
                    <a:pt x="69" y="67"/>
                  </a:lnTo>
                  <a:lnTo>
                    <a:pt x="60" y="79"/>
                  </a:lnTo>
                  <a:lnTo>
                    <a:pt x="35" y="100"/>
                  </a:lnTo>
                  <a:lnTo>
                    <a:pt x="9" y="131"/>
                  </a:lnTo>
                  <a:lnTo>
                    <a:pt x="35" y="100"/>
                  </a:lnTo>
                  <a:lnTo>
                    <a:pt x="61" y="79"/>
                  </a:lnTo>
                  <a:lnTo>
                    <a:pt x="69" y="77"/>
                  </a:lnTo>
                  <a:lnTo>
                    <a:pt x="64" y="84"/>
                  </a:lnTo>
                  <a:lnTo>
                    <a:pt x="69" y="84"/>
                  </a:lnTo>
                  <a:lnTo>
                    <a:pt x="60" y="95"/>
                  </a:lnTo>
                  <a:lnTo>
                    <a:pt x="40" y="117"/>
                  </a:lnTo>
                  <a:lnTo>
                    <a:pt x="0" y="145"/>
                  </a:lnTo>
                  <a:lnTo>
                    <a:pt x="39" y="117"/>
                  </a:lnTo>
                  <a:lnTo>
                    <a:pt x="61" y="95"/>
                  </a:lnTo>
                  <a:lnTo>
                    <a:pt x="64" y="95"/>
                  </a:lnTo>
                  <a:lnTo>
                    <a:pt x="27" y="160"/>
                  </a:lnTo>
                  <a:lnTo>
                    <a:pt x="66" y="95"/>
                  </a:lnTo>
                  <a:lnTo>
                    <a:pt x="61" y="104"/>
                  </a:lnTo>
                  <a:lnTo>
                    <a:pt x="66" y="101"/>
                  </a:lnTo>
                  <a:lnTo>
                    <a:pt x="59" y="115"/>
                  </a:lnTo>
                  <a:lnTo>
                    <a:pt x="32" y="145"/>
                  </a:lnTo>
                  <a:lnTo>
                    <a:pt x="59" y="117"/>
                  </a:lnTo>
                  <a:lnTo>
                    <a:pt x="65" y="115"/>
                  </a:lnTo>
                  <a:lnTo>
                    <a:pt x="59" y="123"/>
                  </a:lnTo>
                  <a:lnTo>
                    <a:pt x="27" y="183"/>
                  </a:lnTo>
                  <a:lnTo>
                    <a:pt x="51" y="136"/>
                  </a:lnTo>
                  <a:lnTo>
                    <a:pt x="60" y="123"/>
                  </a:lnTo>
                  <a:lnTo>
                    <a:pt x="65" y="122"/>
                  </a:lnTo>
                  <a:lnTo>
                    <a:pt x="59" y="131"/>
                  </a:lnTo>
                  <a:lnTo>
                    <a:pt x="64" y="130"/>
                  </a:lnTo>
                  <a:lnTo>
                    <a:pt x="56" y="141"/>
                  </a:lnTo>
                  <a:lnTo>
                    <a:pt x="53" y="151"/>
                  </a:lnTo>
                  <a:lnTo>
                    <a:pt x="13" y="185"/>
                  </a:lnTo>
                  <a:lnTo>
                    <a:pt x="54" y="152"/>
                  </a:lnTo>
                  <a:lnTo>
                    <a:pt x="59" y="145"/>
                  </a:lnTo>
                  <a:lnTo>
                    <a:pt x="64" y="143"/>
                  </a:lnTo>
                  <a:lnTo>
                    <a:pt x="54" y="162"/>
                  </a:lnTo>
                  <a:lnTo>
                    <a:pt x="64" y="143"/>
                  </a:lnTo>
                  <a:lnTo>
                    <a:pt x="59" y="152"/>
                  </a:lnTo>
                  <a:lnTo>
                    <a:pt x="65" y="150"/>
                  </a:lnTo>
                  <a:lnTo>
                    <a:pt x="60" y="158"/>
                  </a:lnTo>
                  <a:lnTo>
                    <a:pt x="47" y="186"/>
                  </a:lnTo>
                  <a:lnTo>
                    <a:pt x="34" y="202"/>
                  </a:lnTo>
                  <a:lnTo>
                    <a:pt x="47" y="186"/>
                  </a:lnTo>
                  <a:lnTo>
                    <a:pt x="61" y="159"/>
                  </a:lnTo>
                  <a:lnTo>
                    <a:pt x="66" y="158"/>
                  </a:lnTo>
                  <a:lnTo>
                    <a:pt x="64" y="164"/>
                  </a:lnTo>
                  <a:lnTo>
                    <a:pt x="54" y="183"/>
                  </a:lnTo>
                  <a:lnTo>
                    <a:pt x="65" y="166"/>
                  </a:lnTo>
                  <a:lnTo>
                    <a:pt x="69" y="160"/>
                  </a:lnTo>
                  <a:lnTo>
                    <a:pt x="64" y="175"/>
                  </a:lnTo>
                  <a:lnTo>
                    <a:pt x="69" y="173"/>
                  </a:lnTo>
                  <a:lnTo>
                    <a:pt x="67" y="184"/>
                  </a:lnTo>
                  <a:lnTo>
                    <a:pt x="71" y="179"/>
                  </a:lnTo>
                  <a:lnTo>
                    <a:pt x="73" y="183"/>
                  </a:lnTo>
                  <a:lnTo>
                    <a:pt x="73" y="195"/>
                  </a:lnTo>
                  <a:lnTo>
                    <a:pt x="48" y="254"/>
                  </a:lnTo>
                  <a:lnTo>
                    <a:pt x="74" y="195"/>
                  </a:lnTo>
                  <a:lnTo>
                    <a:pt x="74" y="183"/>
                  </a:lnTo>
                  <a:lnTo>
                    <a:pt x="74" y="174"/>
                  </a:lnTo>
                  <a:lnTo>
                    <a:pt x="80" y="179"/>
                  </a:lnTo>
                  <a:lnTo>
                    <a:pt x="126" y="217"/>
                  </a:lnTo>
                  <a:lnTo>
                    <a:pt x="78" y="175"/>
                  </a:lnTo>
                  <a:lnTo>
                    <a:pt x="74" y="164"/>
                  </a:lnTo>
                  <a:lnTo>
                    <a:pt x="79" y="166"/>
                  </a:lnTo>
                  <a:lnTo>
                    <a:pt x="73" y="153"/>
                  </a:lnTo>
                  <a:lnTo>
                    <a:pt x="78" y="159"/>
                  </a:lnTo>
                  <a:lnTo>
                    <a:pt x="89" y="178"/>
                  </a:lnTo>
                  <a:lnTo>
                    <a:pt x="79" y="157"/>
                  </a:lnTo>
                  <a:lnTo>
                    <a:pt x="74" y="149"/>
                  </a:lnTo>
                  <a:lnTo>
                    <a:pt x="76" y="149"/>
                  </a:lnTo>
                  <a:lnTo>
                    <a:pt x="82" y="153"/>
                  </a:lnTo>
                  <a:lnTo>
                    <a:pt x="93" y="164"/>
                  </a:lnTo>
                  <a:lnTo>
                    <a:pt x="132" y="171"/>
                  </a:lnTo>
                  <a:lnTo>
                    <a:pt x="92" y="162"/>
                  </a:lnTo>
                  <a:lnTo>
                    <a:pt x="79" y="150"/>
                  </a:lnTo>
                  <a:lnTo>
                    <a:pt x="76" y="141"/>
                  </a:lnTo>
                  <a:lnTo>
                    <a:pt x="82" y="141"/>
                  </a:lnTo>
                  <a:lnTo>
                    <a:pt x="76" y="131"/>
                  </a:lnTo>
                  <a:lnTo>
                    <a:pt x="83" y="133"/>
                  </a:lnTo>
                  <a:lnTo>
                    <a:pt x="110" y="151"/>
                  </a:lnTo>
                  <a:lnTo>
                    <a:pt x="83" y="132"/>
                  </a:lnTo>
                  <a:lnTo>
                    <a:pt x="78" y="122"/>
                  </a:lnTo>
                  <a:lnTo>
                    <a:pt x="84" y="125"/>
                  </a:lnTo>
                  <a:lnTo>
                    <a:pt x="79" y="116"/>
                  </a:lnTo>
                  <a:lnTo>
                    <a:pt x="86" y="122"/>
                  </a:lnTo>
                  <a:lnTo>
                    <a:pt x="82" y="108"/>
                  </a:lnTo>
                  <a:lnTo>
                    <a:pt x="87" y="115"/>
                  </a:lnTo>
                  <a:lnTo>
                    <a:pt x="112" y="143"/>
                  </a:lnTo>
                  <a:lnTo>
                    <a:pt x="86" y="115"/>
                  </a:lnTo>
                  <a:lnTo>
                    <a:pt x="80" y="98"/>
                  </a:lnTo>
                  <a:lnTo>
                    <a:pt x="87" y="102"/>
                  </a:lnTo>
                  <a:lnTo>
                    <a:pt x="127" y="118"/>
                  </a:lnTo>
                  <a:lnTo>
                    <a:pt x="87" y="101"/>
                  </a:lnTo>
                  <a:lnTo>
                    <a:pt x="83" y="87"/>
                  </a:lnTo>
                  <a:lnTo>
                    <a:pt x="88" y="89"/>
                  </a:lnTo>
                  <a:lnTo>
                    <a:pt x="83" y="81"/>
                  </a:lnTo>
                  <a:lnTo>
                    <a:pt x="89" y="84"/>
                  </a:lnTo>
                  <a:lnTo>
                    <a:pt x="108" y="124"/>
                  </a:lnTo>
                  <a:lnTo>
                    <a:pt x="88" y="80"/>
                  </a:lnTo>
                  <a:lnTo>
                    <a:pt x="88" y="70"/>
                  </a:lnTo>
                  <a:lnTo>
                    <a:pt x="94" y="75"/>
                  </a:lnTo>
                  <a:lnTo>
                    <a:pt x="105" y="97"/>
                  </a:lnTo>
                  <a:lnTo>
                    <a:pt x="91" y="68"/>
                  </a:lnTo>
                  <a:lnTo>
                    <a:pt x="89" y="59"/>
                  </a:lnTo>
                  <a:lnTo>
                    <a:pt x="94" y="63"/>
                  </a:lnTo>
                  <a:lnTo>
                    <a:pt x="108" y="81"/>
                  </a:lnTo>
                  <a:lnTo>
                    <a:pt x="143" y="91"/>
                  </a:lnTo>
                  <a:lnTo>
                    <a:pt x="108" y="79"/>
                  </a:lnTo>
                  <a:lnTo>
                    <a:pt x="95" y="61"/>
                  </a:lnTo>
                  <a:lnTo>
                    <a:pt x="93" y="48"/>
                  </a:lnTo>
                  <a:lnTo>
                    <a:pt x="99" y="54"/>
                  </a:lnTo>
                  <a:lnTo>
                    <a:pt x="96" y="42"/>
                  </a:lnTo>
                  <a:lnTo>
                    <a:pt x="118" y="73"/>
                  </a:lnTo>
                  <a:lnTo>
                    <a:pt x="97" y="41"/>
                  </a:lnTo>
                  <a:lnTo>
                    <a:pt x="95" y="32"/>
                  </a:lnTo>
                  <a:lnTo>
                    <a:pt x="102" y="39"/>
                  </a:lnTo>
                  <a:lnTo>
                    <a:pt x="101" y="25"/>
                  </a:lnTo>
                  <a:lnTo>
                    <a:pt x="109" y="32"/>
                  </a:lnTo>
                  <a:lnTo>
                    <a:pt x="141" y="56"/>
                  </a:lnTo>
                  <a:lnTo>
                    <a:pt x="109" y="31"/>
                  </a:lnTo>
                  <a:lnTo>
                    <a:pt x="105" y="17"/>
                  </a:lnTo>
                  <a:lnTo>
                    <a:pt x="110" y="21"/>
                  </a:lnTo>
                  <a:lnTo>
                    <a:pt x="108" y="10"/>
                  </a:lnTo>
                  <a:lnTo>
                    <a:pt x="113" y="14"/>
                  </a:lnTo>
                  <a:lnTo>
                    <a:pt x="113" y="5"/>
                  </a:lnTo>
                  <a:lnTo>
                    <a:pt x="113" y="2"/>
                  </a:lnTo>
                  <a:lnTo>
                    <a:pt x="1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 name="Freeform 98"/>
            <p:cNvSpPr>
              <a:spLocks/>
            </p:cNvSpPr>
            <p:nvPr/>
          </p:nvSpPr>
          <p:spPr bwMode="ltGray">
            <a:xfrm>
              <a:off x="5673" y="4049"/>
              <a:ext cx="38" cy="146"/>
            </a:xfrm>
            <a:custGeom>
              <a:avLst/>
              <a:gdLst>
                <a:gd name="T0" fmla="*/ 7 w 38"/>
                <a:gd name="T1" fmla="*/ 0 h 146"/>
                <a:gd name="T2" fmla="*/ 9 w 38"/>
                <a:gd name="T3" fmla="*/ 2 h 146"/>
                <a:gd name="T4" fmla="*/ 22 w 38"/>
                <a:gd name="T5" fmla="*/ 28 h 146"/>
                <a:gd name="T6" fmla="*/ 29 w 38"/>
                <a:gd name="T7" fmla="*/ 52 h 146"/>
                <a:gd name="T8" fmla="*/ 37 w 38"/>
                <a:gd name="T9" fmla="*/ 83 h 146"/>
                <a:gd name="T10" fmla="*/ 37 w 38"/>
                <a:gd name="T11" fmla="*/ 116 h 146"/>
                <a:gd name="T12" fmla="*/ 32 w 38"/>
                <a:gd name="T13" fmla="*/ 145 h 146"/>
                <a:gd name="T14" fmla="*/ 29 w 38"/>
                <a:gd name="T15" fmla="*/ 145 h 146"/>
                <a:gd name="T16" fmla="*/ 32 w 38"/>
                <a:gd name="T17" fmla="*/ 116 h 146"/>
                <a:gd name="T18" fmla="*/ 32 w 38"/>
                <a:gd name="T19" fmla="*/ 92 h 146"/>
                <a:gd name="T20" fmla="*/ 25 w 38"/>
                <a:gd name="T21" fmla="*/ 65 h 146"/>
                <a:gd name="T22" fmla="*/ 14 w 38"/>
                <a:gd name="T23" fmla="*/ 39 h 146"/>
                <a:gd name="T24" fmla="*/ 0 w 38"/>
                <a:gd name="T25" fmla="*/ 6 h 146"/>
                <a:gd name="T26" fmla="*/ 7 w 38"/>
                <a:gd name="T2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146">
                  <a:moveTo>
                    <a:pt x="7" y="0"/>
                  </a:moveTo>
                  <a:lnTo>
                    <a:pt x="9" y="2"/>
                  </a:lnTo>
                  <a:lnTo>
                    <a:pt x="22" y="28"/>
                  </a:lnTo>
                  <a:lnTo>
                    <a:pt x="29" y="52"/>
                  </a:lnTo>
                  <a:lnTo>
                    <a:pt x="37" y="83"/>
                  </a:lnTo>
                  <a:lnTo>
                    <a:pt x="37" y="116"/>
                  </a:lnTo>
                  <a:lnTo>
                    <a:pt x="32" y="145"/>
                  </a:lnTo>
                  <a:lnTo>
                    <a:pt x="29" y="145"/>
                  </a:lnTo>
                  <a:lnTo>
                    <a:pt x="32" y="116"/>
                  </a:lnTo>
                  <a:lnTo>
                    <a:pt x="32" y="92"/>
                  </a:lnTo>
                  <a:lnTo>
                    <a:pt x="25" y="65"/>
                  </a:lnTo>
                  <a:lnTo>
                    <a:pt x="14" y="39"/>
                  </a:lnTo>
                  <a:lnTo>
                    <a:pt x="0" y="6"/>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8" name="Freeform 99"/>
            <p:cNvSpPr>
              <a:spLocks/>
            </p:cNvSpPr>
            <p:nvPr/>
          </p:nvSpPr>
          <p:spPr bwMode="ltGray">
            <a:xfrm>
              <a:off x="4807" y="3785"/>
              <a:ext cx="34" cy="249"/>
            </a:xfrm>
            <a:custGeom>
              <a:avLst/>
              <a:gdLst>
                <a:gd name="T0" fmla="*/ 26 w 34"/>
                <a:gd name="T1" fmla="*/ 0 h 249"/>
                <a:gd name="T2" fmla="*/ 33 w 34"/>
                <a:gd name="T3" fmla="*/ 9 h 249"/>
                <a:gd name="T4" fmla="*/ 23 w 34"/>
                <a:gd name="T5" fmla="*/ 103 h 249"/>
                <a:gd name="T6" fmla="*/ 24 w 34"/>
                <a:gd name="T7" fmla="*/ 130 h 249"/>
                <a:gd name="T8" fmla="*/ 28 w 34"/>
                <a:gd name="T9" fmla="*/ 248 h 249"/>
                <a:gd name="T10" fmla="*/ 8 w 34"/>
                <a:gd name="T11" fmla="*/ 154 h 249"/>
                <a:gd name="T12" fmla="*/ 4 w 34"/>
                <a:gd name="T13" fmla="*/ 127 h 249"/>
                <a:gd name="T14" fmla="*/ 1 w 34"/>
                <a:gd name="T15" fmla="*/ 105 h 249"/>
                <a:gd name="T16" fmla="*/ 0 w 34"/>
                <a:gd name="T17" fmla="*/ 84 h 249"/>
                <a:gd name="T18" fmla="*/ 4 w 34"/>
                <a:gd name="T19" fmla="*/ 62 h 249"/>
                <a:gd name="T20" fmla="*/ 8 w 34"/>
                <a:gd name="T21" fmla="*/ 35 h 249"/>
                <a:gd name="T22" fmla="*/ 26 w 34"/>
                <a:gd name="T23" fmla="*/ 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249">
                  <a:moveTo>
                    <a:pt x="26" y="0"/>
                  </a:moveTo>
                  <a:lnTo>
                    <a:pt x="33" y="9"/>
                  </a:lnTo>
                  <a:lnTo>
                    <a:pt x="23" y="103"/>
                  </a:lnTo>
                  <a:lnTo>
                    <a:pt x="24" y="130"/>
                  </a:lnTo>
                  <a:lnTo>
                    <a:pt x="28" y="248"/>
                  </a:lnTo>
                  <a:lnTo>
                    <a:pt x="8" y="154"/>
                  </a:lnTo>
                  <a:lnTo>
                    <a:pt x="4" y="127"/>
                  </a:lnTo>
                  <a:lnTo>
                    <a:pt x="1" y="105"/>
                  </a:lnTo>
                  <a:lnTo>
                    <a:pt x="0" y="84"/>
                  </a:lnTo>
                  <a:lnTo>
                    <a:pt x="4" y="62"/>
                  </a:lnTo>
                  <a:lnTo>
                    <a:pt x="8" y="35"/>
                  </a:lnTo>
                  <a:lnTo>
                    <a:pt x="26"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9" name="Freeform 100"/>
            <p:cNvSpPr>
              <a:spLocks/>
            </p:cNvSpPr>
            <p:nvPr/>
          </p:nvSpPr>
          <p:spPr bwMode="ltGray">
            <a:xfrm>
              <a:off x="4495" y="3709"/>
              <a:ext cx="207" cy="349"/>
            </a:xfrm>
            <a:custGeom>
              <a:avLst/>
              <a:gdLst>
                <a:gd name="T0" fmla="*/ 115 w 207"/>
                <a:gd name="T1" fmla="*/ 13 h 349"/>
                <a:gd name="T2" fmla="*/ 107 w 207"/>
                <a:gd name="T3" fmla="*/ 26 h 349"/>
                <a:gd name="T4" fmla="*/ 38 w 207"/>
                <a:gd name="T5" fmla="*/ 35 h 349"/>
                <a:gd name="T6" fmla="*/ 102 w 207"/>
                <a:gd name="T7" fmla="*/ 35 h 349"/>
                <a:gd name="T8" fmla="*/ 83 w 207"/>
                <a:gd name="T9" fmla="*/ 60 h 349"/>
                <a:gd name="T10" fmla="*/ 73 w 207"/>
                <a:gd name="T11" fmla="*/ 74 h 349"/>
                <a:gd name="T12" fmla="*/ 82 w 207"/>
                <a:gd name="T13" fmla="*/ 75 h 349"/>
                <a:gd name="T14" fmla="*/ 50 w 207"/>
                <a:gd name="T15" fmla="*/ 96 h 349"/>
                <a:gd name="T16" fmla="*/ 74 w 207"/>
                <a:gd name="T17" fmla="*/ 96 h 349"/>
                <a:gd name="T18" fmla="*/ 67 w 207"/>
                <a:gd name="T19" fmla="*/ 105 h 349"/>
                <a:gd name="T20" fmla="*/ 73 w 207"/>
                <a:gd name="T21" fmla="*/ 111 h 349"/>
                <a:gd name="T22" fmla="*/ 13 w 207"/>
                <a:gd name="T23" fmla="*/ 148 h 349"/>
                <a:gd name="T24" fmla="*/ 69 w 207"/>
                <a:gd name="T25" fmla="*/ 139 h 349"/>
                <a:gd name="T26" fmla="*/ 74 w 207"/>
                <a:gd name="T27" fmla="*/ 150 h 349"/>
                <a:gd name="T28" fmla="*/ 28 w 207"/>
                <a:gd name="T29" fmla="*/ 184 h 349"/>
                <a:gd name="T30" fmla="*/ 45 w 207"/>
                <a:gd name="T31" fmla="*/ 178 h 349"/>
                <a:gd name="T32" fmla="*/ 59 w 207"/>
                <a:gd name="T33" fmla="*/ 186 h 349"/>
                <a:gd name="T34" fmla="*/ 0 w 207"/>
                <a:gd name="T35" fmla="*/ 251 h 349"/>
                <a:gd name="T36" fmla="*/ 51 w 207"/>
                <a:gd name="T37" fmla="*/ 215 h 349"/>
                <a:gd name="T38" fmla="*/ 58 w 207"/>
                <a:gd name="T39" fmla="*/ 228 h 349"/>
                <a:gd name="T40" fmla="*/ 45 w 207"/>
                <a:gd name="T41" fmla="*/ 243 h 349"/>
                <a:gd name="T42" fmla="*/ 53 w 207"/>
                <a:gd name="T43" fmla="*/ 254 h 349"/>
                <a:gd name="T44" fmla="*/ 46 w 207"/>
                <a:gd name="T45" fmla="*/ 278 h 349"/>
                <a:gd name="T46" fmla="*/ 39 w 207"/>
                <a:gd name="T47" fmla="*/ 328 h 349"/>
                <a:gd name="T48" fmla="*/ 58 w 207"/>
                <a:gd name="T49" fmla="*/ 287 h 349"/>
                <a:gd name="T50" fmla="*/ 95 w 207"/>
                <a:gd name="T51" fmla="*/ 347 h 349"/>
                <a:gd name="T52" fmla="*/ 82 w 207"/>
                <a:gd name="T53" fmla="*/ 264 h 349"/>
                <a:gd name="T54" fmla="*/ 77 w 207"/>
                <a:gd name="T55" fmla="*/ 236 h 349"/>
                <a:gd name="T56" fmla="*/ 164 w 207"/>
                <a:gd name="T57" fmla="*/ 347 h 349"/>
                <a:gd name="T58" fmla="*/ 84 w 207"/>
                <a:gd name="T59" fmla="*/ 220 h 349"/>
                <a:gd name="T60" fmla="*/ 95 w 207"/>
                <a:gd name="T61" fmla="*/ 215 h 349"/>
                <a:gd name="T62" fmla="*/ 104 w 207"/>
                <a:gd name="T63" fmla="*/ 240 h 349"/>
                <a:gd name="T64" fmla="*/ 99 w 207"/>
                <a:gd name="T65" fmla="*/ 193 h 349"/>
                <a:gd name="T66" fmla="*/ 146 w 207"/>
                <a:gd name="T67" fmla="*/ 301 h 349"/>
                <a:gd name="T68" fmla="*/ 112 w 207"/>
                <a:gd name="T69" fmla="*/ 157 h 349"/>
                <a:gd name="T70" fmla="*/ 106 w 207"/>
                <a:gd name="T71" fmla="*/ 134 h 349"/>
                <a:gd name="T72" fmla="*/ 109 w 207"/>
                <a:gd name="T73" fmla="*/ 114 h 349"/>
                <a:gd name="T74" fmla="*/ 115 w 207"/>
                <a:gd name="T75" fmla="*/ 96 h 349"/>
                <a:gd name="T76" fmla="*/ 175 w 207"/>
                <a:gd name="T77" fmla="*/ 192 h 349"/>
                <a:gd name="T78" fmla="*/ 136 w 207"/>
                <a:gd name="T79" fmla="*/ 137 h 349"/>
                <a:gd name="T80" fmla="*/ 128 w 207"/>
                <a:gd name="T81" fmla="*/ 84 h 349"/>
                <a:gd name="T82" fmla="*/ 138 w 207"/>
                <a:gd name="T83" fmla="*/ 93 h 349"/>
                <a:gd name="T84" fmla="*/ 133 w 207"/>
                <a:gd name="T85" fmla="*/ 75 h 349"/>
                <a:gd name="T86" fmla="*/ 146 w 207"/>
                <a:gd name="T87" fmla="*/ 75 h 349"/>
                <a:gd name="T88" fmla="*/ 140 w 207"/>
                <a:gd name="T89" fmla="*/ 50 h 349"/>
                <a:gd name="T90" fmla="*/ 145 w 207"/>
                <a:gd name="T91" fmla="*/ 27 h 349"/>
                <a:gd name="T92" fmla="*/ 134 w 207"/>
                <a:gd name="T93" fmla="*/ 1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7" h="349">
                  <a:moveTo>
                    <a:pt x="140" y="0"/>
                  </a:moveTo>
                  <a:lnTo>
                    <a:pt x="130" y="10"/>
                  </a:lnTo>
                  <a:lnTo>
                    <a:pt x="115" y="13"/>
                  </a:lnTo>
                  <a:lnTo>
                    <a:pt x="107" y="16"/>
                  </a:lnTo>
                  <a:lnTo>
                    <a:pt x="98" y="25"/>
                  </a:lnTo>
                  <a:lnTo>
                    <a:pt x="107" y="26"/>
                  </a:lnTo>
                  <a:lnTo>
                    <a:pt x="95" y="32"/>
                  </a:lnTo>
                  <a:lnTo>
                    <a:pt x="78" y="35"/>
                  </a:lnTo>
                  <a:lnTo>
                    <a:pt x="38" y="35"/>
                  </a:lnTo>
                  <a:lnTo>
                    <a:pt x="79" y="37"/>
                  </a:lnTo>
                  <a:lnTo>
                    <a:pt x="95" y="32"/>
                  </a:lnTo>
                  <a:lnTo>
                    <a:pt x="102" y="35"/>
                  </a:lnTo>
                  <a:lnTo>
                    <a:pt x="84" y="46"/>
                  </a:lnTo>
                  <a:lnTo>
                    <a:pt x="97" y="50"/>
                  </a:lnTo>
                  <a:lnTo>
                    <a:pt x="83" y="60"/>
                  </a:lnTo>
                  <a:lnTo>
                    <a:pt x="73" y="71"/>
                  </a:lnTo>
                  <a:lnTo>
                    <a:pt x="11" y="75"/>
                  </a:lnTo>
                  <a:lnTo>
                    <a:pt x="73" y="74"/>
                  </a:lnTo>
                  <a:lnTo>
                    <a:pt x="83" y="64"/>
                  </a:lnTo>
                  <a:lnTo>
                    <a:pt x="93" y="66"/>
                  </a:lnTo>
                  <a:lnTo>
                    <a:pt x="82" y="75"/>
                  </a:lnTo>
                  <a:lnTo>
                    <a:pt x="50" y="95"/>
                  </a:lnTo>
                  <a:lnTo>
                    <a:pt x="16" y="101"/>
                  </a:lnTo>
                  <a:lnTo>
                    <a:pt x="50" y="96"/>
                  </a:lnTo>
                  <a:lnTo>
                    <a:pt x="82" y="79"/>
                  </a:lnTo>
                  <a:lnTo>
                    <a:pt x="88" y="84"/>
                  </a:lnTo>
                  <a:lnTo>
                    <a:pt x="74" y="96"/>
                  </a:lnTo>
                  <a:lnTo>
                    <a:pt x="67" y="104"/>
                  </a:lnTo>
                  <a:lnTo>
                    <a:pt x="24" y="120"/>
                  </a:lnTo>
                  <a:lnTo>
                    <a:pt x="67" y="105"/>
                  </a:lnTo>
                  <a:lnTo>
                    <a:pt x="74" y="98"/>
                  </a:lnTo>
                  <a:lnTo>
                    <a:pt x="85" y="100"/>
                  </a:lnTo>
                  <a:lnTo>
                    <a:pt x="73" y="111"/>
                  </a:lnTo>
                  <a:lnTo>
                    <a:pt x="83" y="112"/>
                  </a:lnTo>
                  <a:lnTo>
                    <a:pt x="64" y="125"/>
                  </a:lnTo>
                  <a:lnTo>
                    <a:pt x="13" y="148"/>
                  </a:lnTo>
                  <a:lnTo>
                    <a:pt x="64" y="128"/>
                  </a:lnTo>
                  <a:lnTo>
                    <a:pt x="81" y="126"/>
                  </a:lnTo>
                  <a:lnTo>
                    <a:pt x="69" y="139"/>
                  </a:lnTo>
                  <a:lnTo>
                    <a:pt x="78" y="137"/>
                  </a:lnTo>
                  <a:lnTo>
                    <a:pt x="64" y="152"/>
                  </a:lnTo>
                  <a:lnTo>
                    <a:pt x="74" y="150"/>
                  </a:lnTo>
                  <a:lnTo>
                    <a:pt x="63" y="164"/>
                  </a:lnTo>
                  <a:lnTo>
                    <a:pt x="45" y="176"/>
                  </a:lnTo>
                  <a:lnTo>
                    <a:pt x="28" y="184"/>
                  </a:lnTo>
                  <a:lnTo>
                    <a:pt x="4" y="186"/>
                  </a:lnTo>
                  <a:lnTo>
                    <a:pt x="28" y="186"/>
                  </a:lnTo>
                  <a:lnTo>
                    <a:pt x="45" y="178"/>
                  </a:lnTo>
                  <a:lnTo>
                    <a:pt x="63" y="168"/>
                  </a:lnTo>
                  <a:lnTo>
                    <a:pt x="74" y="170"/>
                  </a:lnTo>
                  <a:lnTo>
                    <a:pt x="59" y="186"/>
                  </a:lnTo>
                  <a:lnTo>
                    <a:pt x="70" y="186"/>
                  </a:lnTo>
                  <a:lnTo>
                    <a:pt x="56" y="199"/>
                  </a:lnTo>
                  <a:lnTo>
                    <a:pt x="0" y="251"/>
                  </a:lnTo>
                  <a:lnTo>
                    <a:pt x="57" y="200"/>
                  </a:lnTo>
                  <a:lnTo>
                    <a:pt x="66" y="202"/>
                  </a:lnTo>
                  <a:lnTo>
                    <a:pt x="51" y="215"/>
                  </a:lnTo>
                  <a:lnTo>
                    <a:pt x="60" y="218"/>
                  </a:lnTo>
                  <a:lnTo>
                    <a:pt x="47" y="231"/>
                  </a:lnTo>
                  <a:lnTo>
                    <a:pt x="58" y="228"/>
                  </a:lnTo>
                  <a:lnTo>
                    <a:pt x="24" y="270"/>
                  </a:lnTo>
                  <a:lnTo>
                    <a:pt x="59" y="231"/>
                  </a:lnTo>
                  <a:lnTo>
                    <a:pt x="45" y="243"/>
                  </a:lnTo>
                  <a:lnTo>
                    <a:pt x="55" y="243"/>
                  </a:lnTo>
                  <a:lnTo>
                    <a:pt x="45" y="257"/>
                  </a:lnTo>
                  <a:lnTo>
                    <a:pt x="53" y="254"/>
                  </a:lnTo>
                  <a:lnTo>
                    <a:pt x="42" y="270"/>
                  </a:lnTo>
                  <a:lnTo>
                    <a:pt x="53" y="259"/>
                  </a:lnTo>
                  <a:lnTo>
                    <a:pt x="46" y="278"/>
                  </a:lnTo>
                  <a:lnTo>
                    <a:pt x="38" y="328"/>
                  </a:lnTo>
                  <a:lnTo>
                    <a:pt x="42" y="348"/>
                  </a:lnTo>
                  <a:lnTo>
                    <a:pt x="39" y="328"/>
                  </a:lnTo>
                  <a:lnTo>
                    <a:pt x="47" y="279"/>
                  </a:lnTo>
                  <a:lnTo>
                    <a:pt x="56" y="273"/>
                  </a:lnTo>
                  <a:lnTo>
                    <a:pt x="58" y="287"/>
                  </a:lnTo>
                  <a:lnTo>
                    <a:pt x="64" y="270"/>
                  </a:lnTo>
                  <a:lnTo>
                    <a:pt x="71" y="276"/>
                  </a:lnTo>
                  <a:lnTo>
                    <a:pt x="95" y="347"/>
                  </a:lnTo>
                  <a:lnTo>
                    <a:pt x="73" y="270"/>
                  </a:lnTo>
                  <a:lnTo>
                    <a:pt x="73" y="254"/>
                  </a:lnTo>
                  <a:lnTo>
                    <a:pt x="82" y="264"/>
                  </a:lnTo>
                  <a:lnTo>
                    <a:pt x="82" y="315"/>
                  </a:lnTo>
                  <a:lnTo>
                    <a:pt x="82" y="259"/>
                  </a:lnTo>
                  <a:lnTo>
                    <a:pt x="77" y="236"/>
                  </a:lnTo>
                  <a:lnTo>
                    <a:pt x="86" y="248"/>
                  </a:lnTo>
                  <a:lnTo>
                    <a:pt x="102" y="287"/>
                  </a:lnTo>
                  <a:lnTo>
                    <a:pt x="164" y="347"/>
                  </a:lnTo>
                  <a:lnTo>
                    <a:pt x="103" y="285"/>
                  </a:lnTo>
                  <a:lnTo>
                    <a:pt x="86" y="245"/>
                  </a:lnTo>
                  <a:lnTo>
                    <a:pt x="84" y="220"/>
                  </a:lnTo>
                  <a:lnTo>
                    <a:pt x="93" y="232"/>
                  </a:lnTo>
                  <a:lnTo>
                    <a:pt x="88" y="204"/>
                  </a:lnTo>
                  <a:lnTo>
                    <a:pt x="95" y="215"/>
                  </a:lnTo>
                  <a:lnTo>
                    <a:pt x="103" y="241"/>
                  </a:lnTo>
                  <a:lnTo>
                    <a:pt x="140" y="329"/>
                  </a:lnTo>
                  <a:lnTo>
                    <a:pt x="104" y="240"/>
                  </a:lnTo>
                  <a:lnTo>
                    <a:pt x="95" y="215"/>
                  </a:lnTo>
                  <a:lnTo>
                    <a:pt x="93" y="184"/>
                  </a:lnTo>
                  <a:lnTo>
                    <a:pt x="99" y="193"/>
                  </a:lnTo>
                  <a:lnTo>
                    <a:pt x="98" y="172"/>
                  </a:lnTo>
                  <a:lnTo>
                    <a:pt x="104" y="178"/>
                  </a:lnTo>
                  <a:lnTo>
                    <a:pt x="146" y="301"/>
                  </a:lnTo>
                  <a:lnTo>
                    <a:pt x="107" y="175"/>
                  </a:lnTo>
                  <a:lnTo>
                    <a:pt x="104" y="150"/>
                  </a:lnTo>
                  <a:lnTo>
                    <a:pt x="112" y="157"/>
                  </a:lnTo>
                  <a:lnTo>
                    <a:pt x="125" y="251"/>
                  </a:lnTo>
                  <a:lnTo>
                    <a:pt x="114" y="153"/>
                  </a:lnTo>
                  <a:lnTo>
                    <a:pt x="106" y="134"/>
                  </a:lnTo>
                  <a:lnTo>
                    <a:pt x="106" y="127"/>
                  </a:lnTo>
                  <a:lnTo>
                    <a:pt x="112" y="140"/>
                  </a:lnTo>
                  <a:lnTo>
                    <a:pt x="109" y="114"/>
                  </a:lnTo>
                  <a:lnTo>
                    <a:pt x="111" y="106"/>
                  </a:lnTo>
                  <a:lnTo>
                    <a:pt x="115" y="121"/>
                  </a:lnTo>
                  <a:lnTo>
                    <a:pt x="115" y="96"/>
                  </a:lnTo>
                  <a:lnTo>
                    <a:pt x="122" y="101"/>
                  </a:lnTo>
                  <a:lnTo>
                    <a:pt x="135" y="139"/>
                  </a:lnTo>
                  <a:lnTo>
                    <a:pt x="175" y="192"/>
                  </a:lnTo>
                  <a:lnTo>
                    <a:pt x="188" y="228"/>
                  </a:lnTo>
                  <a:lnTo>
                    <a:pt x="175" y="189"/>
                  </a:lnTo>
                  <a:lnTo>
                    <a:pt x="136" y="137"/>
                  </a:lnTo>
                  <a:lnTo>
                    <a:pt x="123" y="99"/>
                  </a:lnTo>
                  <a:lnTo>
                    <a:pt x="120" y="75"/>
                  </a:lnTo>
                  <a:lnTo>
                    <a:pt x="128" y="84"/>
                  </a:lnTo>
                  <a:lnTo>
                    <a:pt x="125" y="61"/>
                  </a:lnTo>
                  <a:lnTo>
                    <a:pt x="132" y="75"/>
                  </a:lnTo>
                  <a:lnTo>
                    <a:pt x="138" y="93"/>
                  </a:lnTo>
                  <a:lnTo>
                    <a:pt x="206" y="146"/>
                  </a:lnTo>
                  <a:lnTo>
                    <a:pt x="140" y="93"/>
                  </a:lnTo>
                  <a:lnTo>
                    <a:pt x="133" y="75"/>
                  </a:lnTo>
                  <a:lnTo>
                    <a:pt x="134" y="44"/>
                  </a:lnTo>
                  <a:lnTo>
                    <a:pt x="138" y="52"/>
                  </a:lnTo>
                  <a:lnTo>
                    <a:pt x="146" y="75"/>
                  </a:lnTo>
                  <a:lnTo>
                    <a:pt x="191" y="129"/>
                  </a:lnTo>
                  <a:lnTo>
                    <a:pt x="146" y="73"/>
                  </a:lnTo>
                  <a:lnTo>
                    <a:pt x="140" y="50"/>
                  </a:lnTo>
                  <a:lnTo>
                    <a:pt x="137" y="28"/>
                  </a:lnTo>
                  <a:lnTo>
                    <a:pt x="148" y="40"/>
                  </a:lnTo>
                  <a:lnTo>
                    <a:pt x="145" y="27"/>
                  </a:lnTo>
                  <a:lnTo>
                    <a:pt x="142" y="19"/>
                  </a:lnTo>
                  <a:lnTo>
                    <a:pt x="140" y="13"/>
                  </a:lnTo>
                  <a:lnTo>
                    <a:pt x="134" y="10"/>
                  </a:lnTo>
                  <a:lnTo>
                    <a:pt x="14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0" name="Freeform 101"/>
            <p:cNvSpPr>
              <a:spLocks/>
            </p:cNvSpPr>
            <p:nvPr/>
          </p:nvSpPr>
          <p:spPr bwMode="ltGray">
            <a:xfrm>
              <a:off x="4679" y="3766"/>
              <a:ext cx="99" cy="243"/>
            </a:xfrm>
            <a:custGeom>
              <a:avLst/>
              <a:gdLst>
                <a:gd name="T0" fmla="*/ 96 w 99"/>
                <a:gd name="T1" fmla="*/ 25 h 243"/>
                <a:gd name="T2" fmla="*/ 61 w 99"/>
                <a:gd name="T3" fmla="*/ 0 h 243"/>
                <a:gd name="T4" fmla="*/ 51 w 99"/>
                <a:gd name="T5" fmla="*/ 0 h 243"/>
                <a:gd name="T6" fmla="*/ 42 w 99"/>
                <a:gd name="T7" fmla="*/ 3 h 243"/>
                <a:gd name="T8" fmla="*/ 34 w 99"/>
                <a:gd name="T9" fmla="*/ 13 h 243"/>
                <a:gd name="T10" fmla="*/ 16 w 99"/>
                <a:gd name="T11" fmla="*/ 45 h 243"/>
                <a:gd name="T12" fmla="*/ 10 w 99"/>
                <a:gd name="T13" fmla="*/ 58 h 243"/>
                <a:gd name="T14" fmla="*/ 5 w 99"/>
                <a:gd name="T15" fmla="*/ 71 h 243"/>
                <a:gd name="T16" fmla="*/ 1 w 99"/>
                <a:gd name="T17" fmla="*/ 113 h 243"/>
                <a:gd name="T18" fmla="*/ 0 w 99"/>
                <a:gd name="T19" fmla="*/ 126 h 243"/>
                <a:gd name="T20" fmla="*/ 1 w 99"/>
                <a:gd name="T21" fmla="*/ 142 h 243"/>
                <a:gd name="T22" fmla="*/ 4 w 99"/>
                <a:gd name="T23" fmla="*/ 158 h 243"/>
                <a:gd name="T24" fmla="*/ 11 w 99"/>
                <a:gd name="T25" fmla="*/ 185 h 243"/>
                <a:gd name="T26" fmla="*/ 18 w 99"/>
                <a:gd name="T27" fmla="*/ 201 h 243"/>
                <a:gd name="T28" fmla="*/ 27 w 99"/>
                <a:gd name="T29" fmla="*/ 219 h 243"/>
                <a:gd name="T30" fmla="*/ 45 w 99"/>
                <a:gd name="T31" fmla="*/ 242 h 243"/>
                <a:gd name="T32" fmla="*/ 36 w 99"/>
                <a:gd name="T33" fmla="*/ 213 h 243"/>
                <a:gd name="T34" fmla="*/ 28 w 99"/>
                <a:gd name="T35" fmla="*/ 187 h 243"/>
                <a:gd name="T36" fmla="*/ 23 w 99"/>
                <a:gd name="T37" fmla="*/ 164 h 243"/>
                <a:gd name="T38" fmla="*/ 25 w 99"/>
                <a:gd name="T39" fmla="*/ 142 h 243"/>
                <a:gd name="T40" fmla="*/ 27 w 99"/>
                <a:gd name="T41" fmla="*/ 126 h 243"/>
                <a:gd name="T42" fmla="*/ 23 w 99"/>
                <a:gd name="T43" fmla="*/ 107 h 243"/>
                <a:gd name="T44" fmla="*/ 22 w 99"/>
                <a:gd name="T45" fmla="*/ 90 h 243"/>
                <a:gd name="T46" fmla="*/ 29 w 99"/>
                <a:gd name="T47" fmla="*/ 58 h 243"/>
                <a:gd name="T48" fmla="*/ 31 w 99"/>
                <a:gd name="T49" fmla="*/ 42 h 243"/>
                <a:gd name="T50" fmla="*/ 37 w 99"/>
                <a:gd name="T51" fmla="*/ 28 h 243"/>
                <a:gd name="T52" fmla="*/ 51 w 99"/>
                <a:gd name="T53" fmla="*/ 10 h 243"/>
                <a:gd name="T54" fmla="*/ 65 w 99"/>
                <a:gd name="T55" fmla="*/ 10 h 243"/>
                <a:gd name="T56" fmla="*/ 98 w 99"/>
                <a:gd name="T57" fmla="*/ 33 h 243"/>
                <a:gd name="T58" fmla="*/ 96 w 99"/>
                <a:gd name="T59" fmla="*/ 2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9" h="243">
                  <a:moveTo>
                    <a:pt x="96" y="25"/>
                  </a:moveTo>
                  <a:lnTo>
                    <a:pt x="61" y="0"/>
                  </a:lnTo>
                  <a:lnTo>
                    <a:pt x="51" y="0"/>
                  </a:lnTo>
                  <a:lnTo>
                    <a:pt x="42" y="3"/>
                  </a:lnTo>
                  <a:lnTo>
                    <a:pt x="34" y="13"/>
                  </a:lnTo>
                  <a:lnTo>
                    <a:pt x="16" y="45"/>
                  </a:lnTo>
                  <a:lnTo>
                    <a:pt x="10" y="58"/>
                  </a:lnTo>
                  <a:lnTo>
                    <a:pt x="5" y="71"/>
                  </a:lnTo>
                  <a:lnTo>
                    <a:pt x="1" y="113"/>
                  </a:lnTo>
                  <a:lnTo>
                    <a:pt x="0" y="126"/>
                  </a:lnTo>
                  <a:lnTo>
                    <a:pt x="1" y="142"/>
                  </a:lnTo>
                  <a:lnTo>
                    <a:pt x="4" y="158"/>
                  </a:lnTo>
                  <a:lnTo>
                    <a:pt x="11" y="185"/>
                  </a:lnTo>
                  <a:lnTo>
                    <a:pt x="18" y="201"/>
                  </a:lnTo>
                  <a:lnTo>
                    <a:pt x="27" y="219"/>
                  </a:lnTo>
                  <a:lnTo>
                    <a:pt x="45" y="242"/>
                  </a:lnTo>
                  <a:lnTo>
                    <a:pt x="36" y="213"/>
                  </a:lnTo>
                  <a:lnTo>
                    <a:pt x="28" y="187"/>
                  </a:lnTo>
                  <a:lnTo>
                    <a:pt x="23" y="164"/>
                  </a:lnTo>
                  <a:lnTo>
                    <a:pt x="25" y="142"/>
                  </a:lnTo>
                  <a:lnTo>
                    <a:pt x="27" y="126"/>
                  </a:lnTo>
                  <a:lnTo>
                    <a:pt x="23" y="107"/>
                  </a:lnTo>
                  <a:lnTo>
                    <a:pt x="22" y="90"/>
                  </a:lnTo>
                  <a:lnTo>
                    <a:pt x="29" y="58"/>
                  </a:lnTo>
                  <a:lnTo>
                    <a:pt x="31" y="42"/>
                  </a:lnTo>
                  <a:lnTo>
                    <a:pt x="37" y="28"/>
                  </a:lnTo>
                  <a:lnTo>
                    <a:pt x="51" y="10"/>
                  </a:lnTo>
                  <a:lnTo>
                    <a:pt x="65" y="10"/>
                  </a:lnTo>
                  <a:lnTo>
                    <a:pt x="98" y="33"/>
                  </a:lnTo>
                  <a:lnTo>
                    <a:pt x="96"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 name="Freeform 102"/>
            <p:cNvSpPr>
              <a:spLocks/>
            </p:cNvSpPr>
            <p:nvPr/>
          </p:nvSpPr>
          <p:spPr bwMode="ltGray">
            <a:xfrm>
              <a:off x="4901" y="3651"/>
              <a:ext cx="181" cy="262"/>
            </a:xfrm>
            <a:custGeom>
              <a:avLst/>
              <a:gdLst>
                <a:gd name="T0" fmla="*/ 126 w 181"/>
                <a:gd name="T1" fmla="*/ 261 h 262"/>
                <a:gd name="T2" fmla="*/ 140 w 181"/>
                <a:gd name="T3" fmla="*/ 216 h 262"/>
                <a:gd name="T4" fmla="*/ 145 w 181"/>
                <a:gd name="T5" fmla="*/ 197 h 262"/>
                <a:gd name="T6" fmla="*/ 157 w 181"/>
                <a:gd name="T7" fmla="*/ 173 h 262"/>
                <a:gd name="T8" fmla="*/ 170 w 181"/>
                <a:gd name="T9" fmla="*/ 151 h 262"/>
                <a:gd name="T10" fmla="*/ 178 w 181"/>
                <a:gd name="T11" fmla="*/ 137 h 262"/>
                <a:gd name="T12" fmla="*/ 180 w 181"/>
                <a:gd name="T13" fmla="*/ 124 h 262"/>
                <a:gd name="T14" fmla="*/ 175 w 181"/>
                <a:gd name="T15" fmla="*/ 104 h 262"/>
                <a:gd name="T16" fmla="*/ 174 w 181"/>
                <a:gd name="T17" fmla="*/ 85 h 262"/>
                <a:gd name="T18" fmla="*/ 154 w 181"/>
                <a:gd name="T19" fmla="*/ 35 h 262"/>
                <a:gd name="T20" fmla="*/ 145 w 181"/>
                <a:gd name="T21" fmla="*/ 23 h 262"/>
                <a:gd name="T22" fmla="*/ 129 w 181"/>
                <a:gd name="T23" fmla="*/ 10 h 262"/>
                <a:gd name="T24" fmla="*/ 114 w 181"/>
                <a:gd name="T25" fmla="*/ 2 h 262"/>
                <a:gd name="T26" fmla="*/ 96 w 181"/>
                <a:gd name="T27" fmla="*/ 0 h 262"/>
                <a:gd name="T28" fmla="*/ 81 w 181"/>
                <a:gd name="T29" fmla="*/ 5 h 262"/>
                <a:gd name="T30" fmla="*/ 64 w 181"/>
                <a:gd name="T31" fmla="*/ 10 h 262"/>
                <a:gd name="T32" fmla="*/ 45 w 181"/>
                <a:gd name="T33" fmla="*/ 26 h 262"/>
                <a:gd name="T34" fmla="*/ 38 w 181"/>
                <a:gd name="T35" fmla="*/ 37 h 262"/>
                <a:gd name="T36" fmla="*/ 27 w 181"/>
                <a:gd name="T37" fmla="*/ 52 h 262"/>
                <a:gd name="T38" fmla="*/ 18 w 181"/>
                <a:gd name="T39" fmla="*/ 66 h 262"/>
                <a:gd name="T40" fmla="*/ 1 w 181"/>
                <a:gd name="T41" fmla="*/ 135 h 262"/>
                <a:gd name="T42" fmla="*/ 0 w 181"/>
                <a:gd name="T43" fmla="*/ 148 h 262"/>
                <a:gd name="T44" fmla="*/ 4 w 181"/>
                <a:gd name="T45" fmla="*/ 170 h 262"/>
                <a:gd name="T46" fmla="*/ 13 w 181"/>
                <a:gd name="T47" fmla="*/ 235 h 262"/>
                <a:gd name="T48" fmla="*/ 12 w 181"/>
                <a:gd name="T49" fmla="*/ 171 h 262"/>
                <a:gd name="T50" fmla="*/ 18 w 181"/>
                <a:gd name="T51" fmla="*/ 144 h 262"/>
                <a:gd name="T52" fmla="*/ 21 w 181"/>
                <a:gd name="T53" fmla="*/ 127 h 262"/>
                <a:gd name="T54" fmla="*/ 29 w 181"/>
                <a:gd name="T55" fmla="*/ 104 h 262"/>
                <a:gd name="T56" fmla="*/ 35 w 181"/>
                <a:gd name="T57" fmla="*/ 82 h 262"/>
                <a:gd name="T58" fmla="*/ 47 w 181"/>
                <a:gd name="T59" fmla="*/ 59 h 262"/>
                <a:gd name="T60" fmla="*/ 60 w 181"/>
                <a:gd name="T61" fmla="*/ 39 h 262"/>
                <a:gd name="T62" fmla="*/ 70 w 181"/>
                <a:gd name="T63" fmla="*/ 21 h 262"/>
                <a:gd name="T64" fmla="*/ 81 w 181"/>
                <a:gd name="T65" fmla="*/ 10 h 262"/>
                <a:gd name="T66" fmla="*/ 95 w 181"/>
                <a:gd name="T67" fmla="*/ 6 h 262"/>
                <a:gd name="T68" fmla="*/ 107 w 181"/>
                <a:gd name="T69" fmla="*/ 10 h 262"/>
                <a:gd name="T70" fmla="*/ 115 w 181"/>
                <a:gd name="T71" fmla="*/ 19 h 262"/>
                <a:gd name="T72" fmla="*/ 121 w 181"/>
                <a:gd name="T73" fmla="*/ 37 h 262"/>
                <a:gd name="T74" fmla="*/ 121 w 181"/>
                <a:gd name="T75" fmla="*/ 50 h 262"/>
                <a:gd name="T76" fmla="*/ 125 w 181"/>
                <a:gd name="T77" fmla="*/ 74 h 262"/>
                <a:gd name="T78" fmla="*/ 130 w 181"/>
                <a:gd name="T79" fmla="*/ 89 h 262"/>
                <a:gd name="T80" fmla="*/ 143 w 181"/>
                <a:gd name="T81" fmla="*/ 112 h 262"/>
                <a:gd name="T82" fmla="*/ 145 w 181"/>
                <a:gd name="T83" fmla="*/ 124 h 262"/>
                <a:gd name="T84" fmla="*/ 147 w 181"/>
                <a:gd name="T85" fmla="*/ 136 h 262"/>
                <a:gd name="T86" fmla="*/ 147 w 181"/>
                <a:gd name="T87" fmla="*/ 153 h 262"/>
                <a:gd name="T88" fmla="*/ 125 w 181"/>
                <a:gd name="T89" fmla="*/ 212 h 262"/>
                <a:gd name="T90" fmla="*/ 126 w 181"/>
                <a:gd name="T91" fmla="*/ 261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1" h="262">
                  <a:moveTo>
                    <a:pt x="126" y="261"/>
                  </a:moveTo>
                  <a:lnTo>
                    <a:pt x="140" y="216"/>
                  </a:lnTo>
                  <a:lnTo>
                    <a:pt x="145" y="197"/>
                  </a:lnTo>
                  <a:lnTo>
                    <a:pt x="157" y="173"/>
                  </a:lnTo>
                  <a:lnTo>
                    <a:pt x="170" y="151"/>
                  </a:lnTo>
                  <a:lnTo>
                    <a:pt x="178" y="137"/>
                  </a:lnTo>
                  <a:lnTo>
                    <a:pt x="180" y="124"/>
                  </a:lnTo>
                  <a:lnTo>
                    <a:pt x="175" y="104"/>
                  </a:lnTo>
                  <a:lnTo>
                    <a:pt x="174" y="85"/>
                  </a:lnTo>
                  <a:lnTo>
                    <a:pt x="154" y="35"/>
                  </a:lnTo>
                  <a:lnTo>
                    <a:pt x="145" y="23"/>
                  </a:lnTo>
                  <a:lnTo>
                    <a:pt x="129" y="10"/>
                  </a:lnTo>
                  <a:lnTo>
                    <a:pt x="114" y="2"/>
                  </a:lnTo>
                  <a:lnTo>
                    <a:pt x="96" y="0"/>
                  </a:lnTo>
                  <a:lnTo>
                    <a:pt x="81" y="5"/>
                  </a:lnTo>
                  <a:lnTo>
                    <a:pt x="64" y="10"/>
                  </a:lnTo>
                  <a:lnTo>
                    <a:pt x="45" y="26"/>
                  </a:lnTo>
                  <a:lnTo>
                    <a:pt x="38" y="37"/>
                  </a:lnTo>
                  <a:lnTo>
                    <a:pt x="27" y="52"/>
                  </a:lnTo>
                  <a:lnTo>
                    <a:pt x="18" y="66"/>
                  </a:lnTo>
                  <a:lnTo>
                    <a:pt x="1" y="135"/>
                  </a:lnTo>
                  <a:lnTo>
                    <a:pt x="0" y="148"/>
                  </a:lnTo>
                  <a:lnTo>
                    <a:pt x="4" y="170"/>
                  </a:lnTo>
                  <a:lnTo>
                    <a:pt x="13" y="235"/>
                  </a:lnTo>
                  <a:lnTo>
                    <a:pt x="12" y="171"/>
                  </a:lnTo>
                  <a:lnTo>
                    <a:pt x="18" y="144"/>
                  </a:lnTo>
                  <a:lnTo>
                    <a:pt x="21" y="127"/>
                  </a:lnTo>
                  <a:lnTo>
                    <a:pt x="29" y="104"/>
                  </a:lnTo>
                  <a:lnTo>
                    <a:pt x="35" y="82"/>
                  </a:lnTo>
                  <a:lnTo>
                    <a:pt x="47" y="59"/>
                  </a:lnTo>
                  <a:lnTo>
                    <a:pt x="60" y="39"/>
                  </a:lnTo>
                  <a:lnTo>
                    <a:pt x="70" y="21"/>
                  </a:lnTo>
                  <a:lnTo>
                    <a:pt x="81" y="10"/>
                  </a:lnTo>
                  <a:lnTo>
                    <a:pt x="95" y="6"/>
                  </a:lnTo>
                  <a:lnTo>
                    <a:pt x="107" y="10"/>
                  </a:lnTo>
                  <a:lnTo>
                    <a:pt x="115" y="19"/>
                  </a:lnTo>
                  <a:lnTo>
                    <a:pt x="121" y="37"/>
                  </a:lnTo>
                  <a:lnTo>
                    <a:pt x="121" y="50"/>
                  </a:lnTo>
                  <a:lnTo>
                    <a:pt x="125" y="74"/>
                  </a:lnTo>
                  <a:lnTo>
                    <a:pt x="130" y="89"/>
                  </a:lnTo>
                  <a:lnTo>
                    <a:pt x="143" y="112"/>
                  </a:lnTo>
                  <a:lnTo>
                    <a:pt x="145" y="124"/>
                  </a:lnTo>
                  <a:lnTo>
                    <a:pt x="147" y="136"/>
                  </a:lnTo>
                  <a:lnTo>
                    <a:pt x="147" y="153"/>
                  </a:lnTo>
                  <a:lnTo>
                    <a:pt x="125" y="212"/>
                  </a:lnTo>
                  <a:lnTo>
                    <a:pt x="126" y="26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2" name="Freeform 103"/>
            <p:cNvSpPr>
              <a:spLocks/>
            </p:cNvSpPr>
            <p:nvPr/>
          </p:nvSpPr>
          <p:spPr bwMode="ltGray">
            <a:xfrm>
              <a:off x="4732" y="3948"/>
              <a:ext cx="149" cy="237"/>
            </a:xfrm>
            <a:custGeom>
              <a:avLst/>
              <a:gdLst>
                <a:gd name="T0" fmla="*/ 144 w 149"/>
                <a:gd name="T1" fmla="*/ 37 h 237"/>
                <a:gd name="T2" fmla="*/ 114 w 149"/>
                <a:gd name="T3" fmla="*/ 0 h 237"/>
                <a:gd name="T4" fmla="*/ 94 w 149"/>
                <a:gd name="T5" fmla="*/ 0 h 237"/>
                <a:gd name="T6" fmla="*/ 77 w 149"/>
                <a:gd name="T7" fmla="*/ 3 h 237"/>
                <a:gd name="T8" fmla="*/ 63 w 149"/>
                <a:gd name="T9" fmla="*/ 13 h 237"/>
                <a:gd name="T10" fmla="*/ 30 w 149"/>
                <a:gd name="T11" fmla="*/ 43 h 237"/>
                <a:gd name="T12" fmla="*/ 19 w 149"/>
                <a:gd name="T13" fmla="*/ 57 h 237"/>
                <a:gd name="T14" fmla="*/ 10 w 149"/>
                <a:gd name="T15" fmla="*/ 70 h 237"/>
                <a:gd name="T16" fmla="*/ 3 w 149"/>
                <a:gd name="T17" fmla="*/ 111 h 237"/>
                <a:gd name="T18" fmla="*/ 0 w 149"/>
                <a:gd name="T19" fmla="*/ 122 h 237"/>
                <a:gd name="T20" fmla="*/ 3 w 149"/>
                <a:gd name="T21" fmla="*/ 138 h 237"/>
                <a:gd name="T22" fmla="*/ 8 w 149"/>
                <a:gd name="T23" fmla="*/ 154 h 237"/>
                <a:gd name="T24" fmla="*/ 22 w 149"/>
                <a:gd name="T25" fmla="*/ 180 h 237"/>
                <a:gd name="T26" fmla="*/ 33 w 149"/>
                <a:gd name="T27" fmla="*/ 196 h 237"/>
                <a:gd name="T28" fmla="*/ 49 w 149"/>
                <a:gd name="T29" fmla="*/ 214 h 237"/>
                <a:gd name="T30" fmla="*/ 83 w 149"/>
                <a:gd name="T31" fmla="*/ 236 h 237"/>
                <a:gd name="T32" fmla="*/ 66 w 149"/>
                <a:gd name="T33" fmla="*/ 208 h 237"/>
                <a:gd name="T34" fmla="*/ 52 w 149"/>
                <a:gd name="T35" fmla="*/ 183 h 237"/>
                <a:gd name="T36" fmla="*/ 43 w 149"/>
                <a:gd name="T37" fmla="*/ 160 h 237"/>
                <a:gd name="T38" fmla="*/ 47 w 149"/>
                <a:gd name="T39" fmla="*/ 138 h 237"/>
                <a:gd name="T40" fmla="*/ 49 w 149"/>
                <a:gd name="T41" fmla="*/ 122 h 237"/>
                <a:gd name="T42" fmla="*/ 43 w 149"/>
                <a:gd name="T43" fmla="*/ 104 h 237"/>
                <a:gd name="T44" fmla="*/ 41 w 149"/>
                <a:gd name="T45" fmla="*/ 87 h 237"/>
                <a:gd name="T46" fmla="*/ 55 w 149"/>
                <a:gd name="T47" fmla="*/ 57 h 237"/>
                <a:gd name="T48" fmla="*/ 57 w 149"/>
                <a:gd name="T49" fmla="*/ 40 h 237"/>
                <a:gd name="T50" fmla="*/ 69 w 149"/>
                <a:gd name="T51" fmla="*/ 27 h 237"/>
                <a:gd name="T52" fmla="*/ 94 w 149"/>
                <a:gd name="T53" fmla="*/ 9 h 237"/>
                <a:gd name="T54" fmla="*/ 105 w 149"/>
                <a:gd name="T55" fmla="*/ 23 h 237"/>
                <a:gd name="T56" fmla="*/ 148 w 149"/>
                <a:gd name="T57" fmla="*/ 45 h 237"/>
                <a:gd name="T58" fmla="*/ 144 w 149"/>
                <a:gd name="T59" fmla="*/ 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9" h="237">
                  <a:moveTo>
                    <a:pt x="144" y="37"/>
                  </a:moveTo>
                  <a:lnTo>
                    <a:pt x="114" y="0"/>
                  </a:lnTo>
                  <a:lnTo>
                    <a:pt x="94" y="0"/>
                  </a:lnTo>
                  <a:lnTo>
                    <a:pt x="77" y="3"/>
                  </a:lnTo>
                  <a:lnTo>
                    <a:pt x="63" y="13"/>
                  </a:lnTo>
                  <a:lnTo>
                    <a:pt x="30" y="43"/>
                  </a:lnTo>
                  <a:lnTo>
                    <a:pt x="19" y="57"/>
                  </a:lnTo>
                  <a:lnTo>
                    <a:pt x="10" y="70"/>
                  </a:lnTo>
                  <a:lnTo>
                    <a:pt x="3" y="111"/>
                  </a:lnTo>
                  <a:lnTo>
                    <a:pt x="0" y="122"/>
                  </a:lnTo>
                  <a:lnTo>
                    <a:pt x="3" y="138"/>
                  </a:lnTo>
                  <a:lnTo>
                    <a:pt x="8" y="154"/>
                  </a:lnTo>
                  <a:lnTo>
                    <a:pt x="22" y="180"/>
                  </a:lnTo>
                  <a:lnTo>
                    <a:pt x="33" y="196"/>
                  </a:lnTo>
                  <a:lnTo>
                    <a:pt x="49" y="214"/>
                  </a:lnTo>
                  <a:lnTo>
                    <a:pt x="83" y="236"/>
                  </a:lnTo>
                  <a:lnTo>
                    <a:pt x="66" y="208"/>
                  </a:lnTo>
                  <a:lnTo>
                    <a:pt x="52" y="183"/>
                  </a:lnTo>
                  <a:lnTo>
                    <a:pt x="43" y="160"/>
                  </a:lnTo>
                  <a:lnTo>
                    <a:pt x="47" y="138"/>
                  </a:lnTo>
                  <a:lnTo>
                    <a:pt x="49" y="122"/>
                  </a:lnTo>
                  <a:lnTo>
                    <a:pt x="43" y="104"/>
                  </a:lnTo>
                  <a:lnTo>
                    <a:pt x="41" y="87"/>
                  </a:lnTo>
                  <a:lnTo>
                    <a:pt x="55" y="57"/>
                  </a:lnTo>
                  <a:lnTo>
                    <a:pt x="57" y="40"/>
                  </a:lnTo>
                  <a:lnTo>
                    <a:pt x="69" y="27"/>
                  </a:lnTo>
                  <a:lnTo>
                    <a:pt x="94" y="9"/>
                  </a:lnTo>
                  <a:lnTo>
                    <a:pt x="105" y="23"/>
                  </a:lnTo>
                  <a:lnTo>
                    <a:pt x="148" y="45"/>
                  </a:lnTo>
                  <a:lnTo>
                    <a:pt x="144" y="3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3" name="Freeform 104"/>
            <p:cNvSpPr>
              <a:spLocks/>
            </p:cNvSpPr>
            <p:nvPr/>
          </p:nvSpPr>
          <p:spPr bwMode="ltGray">
            <a:xfrm>
              <a:off x="4907" y="4027"/>
              <a:ext cx="152" cy="161"/>
            </a:xfrm>
            <a:custGeom>
              <a:avLst/>
              <a:gdLst>
                <a:gd name="T0" fmla="*/ 3 w 152"/>
                <a:gd name="T1" fmla="*/ 25 h 161"/>
                <a:gd name="T2" fmla="*/ 34 w 152"/>
                <a:gd name="T3" fmla="*/ 0 h 161"/>
                <a:gd name="T4" fmla="*/ 54 w 152"/>
                <a:gd name="T5" fmla="*/ 0 h 161"/>
                <a:gd name="T6" fmla="*/ 72 w 152"/>
                <a:gd name="T7" fmla="*/ 2 h 161"/>
                <a:gd name="T8" fmla="*/ 85 w 152"/>
                <a:gd name="T9" fmla="*/ 9 h 161"/>
                <a:gd name="T10" fmla="*/ 120 w 152"/>
                <a:gd name="T11" fmla="*/ 29 h 161"/>
                <a:gd name="T12" fmla="*/ 131 w 152"/>
                <a:gd name="T13" fmla="*/ 38 h 161"/>
                <a:gd name="T14" fmla="*/ 139 w 152"/>
                <a:gd name="T15" fmla="*/ 47 h 161"/>
                <a:gd name="T16" fmla="*/ 147 w 152"/>
                <a:gd name="T17" fmla="*/ 75 h 161"/>
                <a:gd name="T18" fmla="*/ 151 w 152"/>
                <a:gd name="T19" fmla="*/ 83 h 161"/>
                <a:gd name="T20" fmla="*/ 147 w 152"/>
                <a:gd name="T21" fmla="*/ 94 h 161"/>
                <a:gd name="T22" fmla="*/ 142 w 152"/>
                <a:gd name="T23" fmla="*/ 104 h 161"/>
                <a:gd name="T24" fmla="*/ 128 w 152"/>
                <a:gd name="T25" fmla="*/ 122 h 161"/>
                <a:gd name="T26" fmla="*/ 116 w 152"/>
                <a:gd name="T27" fmla="*/ 133 h 161"/>
                <a:gd name="T28" fmla="*/ 100 w 152"/>
                <a:gd name="T29" fmla="*/ 145 h 161"/>
                <a:gd name="T30" fmla="*/ 65 w 152"/>
                <a:gd name="T31" fmla="*/ 160 h 161"/>
                <a:gd name="T32" fmla="*/ 82 w 152"/>
                <a:gd name="T33" fmla="*/ 141 h 161"/>
                <a:gd name="T34" fmla="*/ 97 w 152"/>
                <a:gd name="T35" fmla="*/ 124 h 161"/>
                <a:gd name="T36" fmla="*/ 106 w 152"/>
                <a:gd name="T37" fmla="*/ 108 h 161"/>
                <a:gd name="T38" fmla="*/ 102 w 152"/>
                <a:gd name="T39" fmla="*/ 94 h 161"/>
                <a:gd name="T40" fmla="*/ 100 w 152"/>
                <a:gd name="T41" fmla="*/ 83 h 161"/>
                <a:gd name="T42" fmla="*/ 106 w 152"/>
                <a:gd name="T43" fmla="*/ 70 h 161"/>
                <a:gd name="T44" fmla="*/ 108 w 152"/>
                <a:gd name="T45" fmla="*/ 59 h 161"/>
                <a:gd name="T46" fmla="*/ 94 w 152"/>
                <a:gd name="T47" fmla="*/ 38 h 161"/>
                <a:gd name="T48" fmla="*/ 91 w 152"/>
                <a:gd name="T49" fmla="*/ 27 h 161"/>
                <a:gd name="T50" fmla="*/ 79 w 152"/>
                <a:gd name="T51" fmla="*/ 18 h 161"/>
                <a:gd name="T52" fmla="*/ 54 w 152"/>
                <a:gd name="T53" fmla="*/ 6 h 161"/>
                <a:gd name="T54" fmla="*/ 43 w 152"/>
                <a:gd name="T55" fmla="*/ 15 h 161"/>
                <a:gd name="T56" fmla="*/ 0 w 152"/>
                <a:gd name="T57" fmla="*/ 30 h 161"/>
                <a:gd name="T58" fmla="*/ 3 w 152"/>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2" h="161">
                  <a:moveTo>
                    <a:pt x="3" y="25"/>
                  </a:moveTo>
                  <a:lnTo>
                    <a:pt x="34" y="0"/>
                  </a:lnTo>
                  <a:lnTo>
                    <a:pt x="54" y="0"/>
                  </a:lnTo>
                  <a:lnTo>
                    <a:pt x="72" y="2"/>
                  </a:lnTo>
                  <a:lnTo>
                    <a:pt x="85" y="9"/>
                  </a:lnTo>
                  <a:lnTo>
                    <a:pt x="120" y="29"/>
                  </a:lnTo>
                  <a:lnTo>
                    <a:pt x="131" y="38"/>
                  </a:lnTo>
                  <a:lnTo>
                    <a:pt x="139" y="47"/>
                  </a:lnTo>
                  <a:lnTo>
                    <a:pt x="147" y="75"/>
                  </a:lnTo>
                  <a:lnTo>
                    <a:pt x="151" y="83"/>
                  </a:lnTo>
                  <a:lnTo>
                    <a:pt x="147" y="94"/>
                  </a:lnTo>
                  <a:lnTo>
                    <a:pt x="142" y="104"/>
                  </a:lnTo>
                  <a:lnTo>
                    <a:pt x="128" y="122"/>
                  </a:lnTo>
                  <a:lnTo>
                    <a:pt x="116" y="133"/>
                  </a:lnTo>
                  <a:lnTo>
                    <a:pt x="100" y="145"/>
                  </a:lnTo>
                  <a:lnTo>
                    <a:pt x="65" y="160"/>
                  </a:lnTo>
                  <a:lnTo>
                    <a:pt x="82" y="141"/>
                  </a:lnTo>
                  <a:lnTo>
                    <a:pt x="97" y="124"/>
                  </a:lnTo>
                  <a:lnTo>
                    <a:pt x="106" y="108"/>
                  </a:lnTo>
                  <a:lnTo>
                    <a:pt x="102" y="94"/>
                  </a:lnTo>
                  <a:lnTo>
                    <a:pt x="100" y="83"/>
                  </a:lnTo>
                  <a:lnTo>
                    <a:pt x="106" y="70"/>
                  </a:lnTo>
                  <a:lnTo>
                    <a:pt x="108" y="59"/>
                  </a:lnTo>
                  <a:lnTo>
                    <a:pt x="94" y="38"/>
                  </a:lnTo>
                  <a:lnTo>
                    <a:pt x="91" y="27"/>
                  </a:lnTo>
                  <a:lnTo>
                    <a:pt x="79" y="18"/>
                  </a:lnTo>
                  <a:lnTo>
                    <a:pt x="54" y="6"/>
                  </a:lnTo>
                  <a:lnTo>
                    <a:pt x="43" y="15"/>
                  </a:lnTo>
                  <a:lnTo>
                    <a:pt x="0" y="30"/>
                  </a:lnTo>
                  <a:lnTo>
                    <a:pt x="3"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4" name="Freeform 105"/>
            <p:cNvSpPr>
              <a:spLocks/>
            </p:cNvSpPr>
            <p:nvPr/>
          </p:nvSpPr>
          <p:spPr bwMode="ltGray">
            <a:xfrm>
              <a:off x="5250" y="3351"/>
              <a:ext cx="288" cy="365"/>
            </a:xfrm>
            <a:custGeom>
              <a:avLst/>
              <a:gdLst>
                <a:gd name="T0" fmla="*/ 270 w 288"/>
                <a:gd name="T1" fmla="*/ 8 h 365"/>
                <a:gd name="T2" fmla="*/ 268 w 288"/>
                <a:gd name="T3" fmla="*/ 0 h 365"/>
                <a:gd name="T4" fmla="*/ 248 w 288"/>
                <a:gd name="T5" fmla="*/ 3 h 365"/>
                <a:gd name="T6" fmla="*/ 236 w 288"/>
                <a:gd name="T7" fmla="*/ 13 h 365"/>
                <a:gd name="T8" fmla="*/ 8 w 288"/>
                <a:gd name="T9" fmla="*/ 79 h 365"/>
                <a:gd name="T10" fmla="*/ 211 w 288"/>
                <a:gd name="T11" fmla="*/ 32 h 365"/>
                <a:gd name="T12" fmla="*/ 213 w 288"/>
                <a:gd name="T13" fmla="*/ 41 h 365"/>
                <a:gd name="T14" fmla="*/ 114 w 288"/>
                <a:gd name="T15" fmla="*/ 98 h 365"/>
                <a:gd name="T16" fmla="*/ 237 w 288"/>
                <a:gd name="T17" fmla="*/ 52 h 365"/>
                <a:gd name="T18" fmla="*/ 222 w 288"/>
                <a:gd name="T19" fmla="*/ 71 h 365"/>
                <a:gd name="T20" fmla="*/ 182 w 288"/>
                <a:gd name="T21" fmla="*/ 102 h 365"/>
                <a:gd name="T22" fmla="*/ 62 w 288"/>
                <a:gd name="T23" fmla="*/ 186 h 365"/>
                <a:gd name="T24" fmla="*/ 67 w 288"/>
                <a:gd name="T25" fmla="*/ 179 h 365"/>
                <a:gd name="T26" fmla="*/ 145 w 288"/>
                <a:gd name="T27" fmla="*/ 127 h 365"/>
                <a:gd name="T28" fmla="*/ 207 w 288"/>
                <a:gd name="T29" fmla="*/ 87 h 365"/>
                <a:gd name="T30" fmla="*/ 236 w 288"/>
                <a:gd name="T31" fmla="*/ 68 h 365"/>
                <a:gd name="T32" fmla="*/ 240 w 288"/>
                <a:gd name="T33" fmla="*/ 74 h 365"/>
                <a:gd name="T34" fmla="*/ 207 w 288"/>
                <a:gd name="T35" fmla="*/ 100 h 365"/>
                <a:gd name="T36" fmla="*/ 158 w 288"/>
                <a:gd name="T37" fmla="*/ 135 h 365"/>
                <a:gd name="T38" fmla="*/ 222 w 288"/>
                <a:gd name="T39" fmla="*/ 87 h 365"/>
                <a:gd name="T40" fmla="*/ 240 w 288"/>
                <a:gd name="T41" fmla="*/ 74 h 365"/>
                <a:gd name="T42" fmla="*/ 243 w 288"/>
                <a:gd name="T43" fmla="*/ 88 h 365"/>
                <a:gd name="T44" fmla="*/ 222 w 288"/>
                <a:gd name="T45" fmla="*/ 112 h 365"/>
                <a:gd name="T46" fmla="*/ 158 w 288"/>
                <a:gd name="T47" fmla="*/ 144 h 365"/>
                <a:gd name="T48" fmla="*/ 105 w 288"/>
                <a:gd name="T49" fmla="*/ 173 h 365"/>
                <a:gd name="T50" fmla="*/ 167 w 288"/>
                <a:gd name="T51" fmla="*/ 144 h 365"/>
                <a:gd name="T52" fmla="*/ 231 w 288"/>
                <a:gd name="T53" fmla="*/ 109 h 365"/>
                <a:gd name="T54" fmla="*/ 228 w 288"/>
                <a:gd name="T55" fmla="*/ 121 h 365"/>
                <a:gd name="T56" fmla="*/ 231 w 288"/>
                <a:gd name="T57" fmla="*/ 141 h 365"/>
                <a:gd name="T58" fmla="*/ 221 w 288"/>
                <a:gd name="T59" fmla="*/ 151 h 365"/>
                <a:gd name="T60" fmla="*/ 169 w 288"/>
                <a:gd name="T61" fmla="*/ 180 h 365"/>
                <a:gd name="T62" fmla="*/ 71 w 288"/>
                <a:gd name="T63" fmla="*/ 227 h 365"/>
                <a:gd name="T64" fmla="*/ 86 w 288"/>
                <a:gd name="T65" fmla="*/ 217 h 365"/>
                <a:gd name="T66" fmla="*/ 207 w 288"/>
                <a:gd name="T67" fmla="*/ 160 h 365"/>
                <a:gd name="T68" fmla="*/ 245 w 288"/>
                <a:gd name="T69" fmla="*/ 135 h 365"/>
                <a:gd name="T70" fmla="*/ 148 w 288"/>
                <a:gd name="T71" fmla="*/ 209 h 365"/>
                <a:gd name="T72" fmla="*/ 244 w 288"/>
                <a:gd name="T73" fmla="*/ 158 h 365"/>
                <a:gd name="T74" fmla="*/ 241 w 288"/>
                <a:gd name="T75" fmla="*/ 178 h 365"/>
                <a:gd name="T76" fmla="*/ 193 w 288"/>
                <a:gd name="T77" fmla="*/ 227 h 365"/>
                <a:gd name="T78" fmla="*/ 111 w 288"/>
                <a:gd name="T79" fmla="*/ 261 h 365"/>
                <a:gd name="T80" fmla="*/ 33 w 288"/>
                <a:gd name="T81" fmla="*/ 293 h 365"/>
                <a:gd name="T82" fmla="*/ 149 w 288"/>
                <a:gd name="T83" fmla="*/ 249 h 365"/>
                <a:gd name="T84" fmla="*/ 197 w 288"/>
                <a:gd name="T85" fmla="*/ 224 h 365"/>
                <a:gd name="T86" fmla="*/ 240 w 288"/>
                <a:gd name="T87" fmla="*/ 186 h 365"/>
                <a:gd name="T88" fmla="*/ 236 w 288"/>
                <a:gd name="T89" fmla="*/ 203 h 365"/>
                <a:gd name="T90" fmla="*/ 233 w 288"/>
                <a:gd name="T91" fmla="*/ 219 h 365"/>
                <a:gd name="T92" fmla="*/ 236 w 288"/>
                <a:gd name="T93" fmla="*/ 236 h 365"/>
                <a:gd name="T94" fmla="*/ 193 w 288"/>
                <a:gd name="T95" fmla="*/ 267 h 365"/>
                <a:gd name="T96" fmla="*/ 113 w 288"/>
                <a:gd name="T97" fmla="*/ 296 h 365"/>
                <a:gd name="T98" fmla="*/ 118 w 288"/>
                <a:gd name="T99" fmla="*/ 294 h 365"/>
                <a:gd name="T100" fmla="*/ 217 w 288"/>
                <a:gd name="T101" fmla="*/ 255 h 365"/>
                <a:gd name="T102" fmla="*/ 212 w 288"/>
                <a:gd name="T103" fmla="*/ 265 h 365"/>
                <a:gd name="T104" fmla="*/ 217 w 288"/>
                <a:gd name="T105" fmla="*/ 270 h 365"/>
                <a:gd name="T106" fmla="*/ 222 w 288"/>
                <a:gd name="T107" fmla="*/ 280 h 365"/>
                <a:gd name="T108" fmla="*/ 173 w 288"/>
                <a:gd name="T109" fmla="*/ 309 h 365"/>
                <a:gd name="T110" fmla="*/ 120 w 288"/>
                <a:gd name="T111" fmla="*/ 315 h 365"/>
                <a:gd name="T112" fmla="*/ 217 w 288"/>
                <a:gd name="T113" fmla="*/ 289 h 365"/>
                <a:gd name="T114" fmla="*/ 212 w 288"/>
                <a:gd name="T115" fmla="*/ 304 h 365"/>
                <a:gd name="T116" fmla="*/ 218 w 288"/>
                <a:gd name="T117" fmla="*/ 312 h 365"/>
                <a:gd name="T118" fmla="*/ 105 w 288"/>
                <a:gd name="T119" fmla="*/ 364 h 365"/>
                <a:gd name="T120" fmla="*/ 212 w 288"/>
                <a:gd name="T121" fmla="*/ 325 h 365"/>
                <a:gd name="T122" fmla="*/ 235 w 288"/>
                <a:gd name="T123" fmla="*/ 311 h 365"/>
                <a:gd name="T124" fmla="*/ 249 w 288"/>
                <a:gd name="T125" fmla="*/ 298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8" h="365">
                  <a:moveTo>
                    <a:pt x="266" y="28"/>
                  </a:moveTo>
                  <a:lnTo>
                    <a:pt x="270" y="8"/>
                  </a:lnTo>
                  <a:lnTo>
                    <a:pt x="287" y="6"/>
                  </a:lnTo>
                  <a:lnTo>
                    <a:pt x="268" y="0"/>
                  </a:lnTo>
                  <a:lnTo>
                    <a:pt x="260" y="0"/>
                  </a:lnTo>
                  <a:lnTo>
                    <a:pt x="248" y="3"/>
                  </a:lnTo>
                  <a:lnTo>
                    <a:pt x="247" y="9"/>
                  </a:lnTo>
                  <a:lnTo>
                    <a:pt x="236" y="13"/>
                  </a:lnTo>
                  <a:lnTo>
                    <a:pt x="139" y="65"/>
                  </a:lnTo>
                  <a:lnTo>
                    <a:pt x="8" y="79"/>
                  </a:lnTo>
                  <a:lnTo>
                    <a:pt x="138" y="64"/>
                  </a:lnTo>
                  <a:lnTo>
                    <a:pt x="211" y="32"/>
                  </a:lnTo>
                  <a:lnTo>
                    <a:pt x="236" y="28"/>
                  </a:lnTo>
                  <a:lnTo>
                    <a:pt x="213" y="41"/>
                  </a:lnTo>
                  <a:lnTo>
                    <a:pt x="236" y="42"/>
                  </a:lnTo>
                  <a:lnTo>
                    <a:pt x="114" y="98"/>
                  </a:lnTo>
                  <a:lnTo>
                    <a:pt x="197" y="63"/>
                  </a:lnTo>
                  <a:lnTo>
                    <a:pt x="237" y="52"/>
                  </a:lnTo>
                  <a:lnTo>
                    <a:pt x="236" y="60"/>
                  </a:lnTo>
                  <a:lnTo>
                    <a:pt x="222" y="71"/>
                  </a:lnTo>
                  <a:lnTo>
                    <a:pt x="211" y="81"/>
                  </a:lnTo>
                  <a:lnTo>
                    <a:pt x="182" y="102"/>
                  </a:lnTo>
                  <a:lnTo>
                    <a:pt x="129" y="141"/>
                  </a:lnTo>
                  <a:lnTo>
                    <a:pt x="62" y="186"/>
                  </a:lnTo>
                  <a:lnTo>
                    <a:pt x="9" y="217"/>
                  </a:lnTo>
                  <a:lnTo>
                    <a:pt x="67" y="179"/>
                  </a:lnTo>
                  <a:lnTo>
                    <a:pt x="101" y="156"/>
                  </a:lnTo>
                  <a:lnTo>
                    <a:pt x="145" y="127"/>
                  </a:lnTo>
                  <a:lnTo>
                    <a:pt x="168" y="109"/>
                  </a:lnTo>
                  <a:lnTo>
                    <a:pt x="207" y="87"/>
                  </a:lnTo>
                  <a:lnTo>
                    <a:pt x="222" y="78"/>
                  </a:lnTo>
                  <a:lnTo>
                    <a:pt x="236" y="68"/>
                  </a:lnTo>
                  <a:lnTo>
                    <a:pt x="228" y="70"/>
                  </a:lnTo>
                  <a:lnTo>
                    <a:pt x="240" y="74"/>
                  </a:lnTo>
                  <a:lnTo>
                    <a:pt x="226" y="81"/>
                  </a:lnTo>
                  <a:lnTo>
                    <a:pt x="207" y="100"/>
                  </a:lnTo>
                  <a:lnTo>
                    <a:pt x="185" y="120"/>
                  </a:lnTo>
                  <a:lnTo>
                    <a:pt x="158" y="135"/>
                  </a:lnTo>
                  <a:lnTo>
                    <a:pt x="202" y="102"/>
                  </a:lnTo>
                  <a:lnTo>
                    <a:pt x="222" y="87"/>
                  </a:lnTo>
                  <a:lnTo>
                    <a:pt x="236" y="74"/>
                  </a:lnTo>
                  <a:lnTo>
                    <a:pt x="240" y="74"/>
                  </a:lnTo>
                  <a:lnTo>
                    <a:pt x="230" y="93"/>
                  </a:lnTo>
                  <a:lnTo>
                    <a:pt x="243" y="88"/>
                  </a:lnTo>
                  <a:lnTo>
                    <a:pt x="236" y="100"/>
                  </a:lnTo>
                  <a:lnTo>
                    <a:pt x="222" y="112"/>
                  </a:lnTo>
                  <a:lnTo>
                    <a:pt x="193" y="131"/>
                  </a:lnTo>
                  <a:lnTo>
                    <a:pt x="158" y="144"/>
                  </a:lnTo>
                  <a:lnTo>
                    <a:pt x="129" y="160"/>
                  </a:lnTo>
                  <a:lnTo>
                    <a:pt x="105" y="173"/>
                  </a:lnTo>
                  <a:lnTo>
                    <a:pt x="120" y="167"/>
                  </a:lnTo>
                  <a:lnTo>
                    <a:pt x="167" y="144"/>
                  </a:lnTo>
                  <a:lnTo>
                    <a:pt x="222" y="116"/>
                  </a:lnTo>
                  <a:lnTo>
                    <a:pt x="231" y="109"/>
                  </a:lnTo>
                  <a:lnTo>
                    <a:pt x="240" y="100"/>
                  </a:lnTo>
                  <a:lnTo>
                    <a:pt x="228" y="121"/>
                  </a:lnTo>
                  <a:lnTo>
                    <a:pt x="249" y="113"/>
                  </a:lnTo>
                  <a:lnTo>
                    <a:pt x="231" y="141"/>
                  </a:lnTo>
                  <a:lnTo>
                    <a:pt x="226" y="147"/>
                  </a:lnTo>
                  <a:lnTo>
                    <a:pt x="221" y="151"/>
                  </a:lnTo>
                  <a:lnTo>
                    <a:pt x="196" y="166"/>
                  </a:lnTo>
                  <a:lnTo>
                    <a:pt x="169" y="180"/>
                  </a:lnTo>
                  <a:lnTo>
                    <a:pt x="119" y="205"/>
                  </a:lnTo>
                  <a:lnTo>
                    <a:pt x="71" y="227"/>
                  </a:lnTo>
                  <a:lnTo>
                    <a:pt x="0" y="258"/>
                  </a:lnTo>
                  <a:lnTo>
                    <a:pt x="86" y="217"/>
                  </a:lnTo>
                  <a:lnTo>
                    <a:pt x="173" y="176"/>
                  </a:lnTo>
                  <a:lnTo>
                    <a:pt x="207" y="160"/>
                  </a:lnTo>
                  <a:lnTo>
                    <a:pt x="228" y="143"/>
                  </a:lnTo>
                  <a:lnTo>
                    <a:pt x="245" y="135"/>
                  </a:lnTo>
                  <a:lnTo>
                    <a:pt x="248" y="136"/>
                  </a:lnTo>
                  <a:lnTo>
                    <a:pt x="148" y="209"/>
                  </a:lnTo>
                  <a:lnTo>
                    <a:pt x="225" y="159"/>
                  </a:lnTo>
                  <a:lnTo>
                    <a:pt x="244" y="158"/>
                  </a:lnTo>
                  <a:lnTo>
                    <a:pt x="222" y="184"/>
                  </a:lnTo>
                  <a:lnTo>
                    <a:pt x="241" y="178"/>
                  </a:lnTo>
                  <a:lnTo>
                    <a:pt x="212" y="208"/>
                  </a:lnTo>
                  <a:lnTo>
                    <a:pt x="193" y="227"/>
                  </a:lnTo>
                  <a:lnTo>
                    <a:pt x="158" y="242"/>
                  </a:lnTo>
                  <a:lnTo>
                    <a:pt x="111" y="261"/>
                  </a:lnTo>
                  <a:lnTo>
                    <a:pt x="67" y="280"/>
                  </a:lnTo>
                  <a:lnTo>
                    <a:pt x="33" y="293"/>
                  </a:lnTo>
                  <a:lnTo>
                    <a:pt x="9" y="299"/>
                  </a:lnTo>
                  <a:lnTo>
                    <a:pt x="149" y="249"/>
                  </a:lnTo>
                  <a:lnTo>
                    <a:pt x="181" y="234"/>
                  </a:lnTo>
                  <a:lnTo>
                    <a:pt x="197" y="224"/>
                  </a:lnTo>
                  <a:lnTo>
                    <a:pt x="219" y="205"/>
                  </a:lnTo>
                  <a:lnTo>
                    <a:pt x="240" y="186"/>
                  </a:lnTo>
                  <a:lnTo>
                    <a:pt x="218" y="212"/>
                  </a:lnTo>
                  <a:lnTo>
                    <a:pt x="236" y="203"/>
                  </a:lnTo>
                  <a:lnTo>
                    <a:pt x="217" y="224"/>
                  </a:lnTo>
                  <a:lnTo>
                    <a:pt x="233" y="219"/>
                  </a:lnTo>
                  <a:lnTo>
                    <a:pt x="215" y="244"/>
                  </a:lnTo>
                  <a:lnTo>
                    <a:pt x="236" y="236"/>
                  </a:lnTo>
                  <a:lnTo>
                    <a:pt x="217" y="249"/>
                  </a:lnTo>
                  <a:lnTo>
                    <a:pt x="193" y="267"/>
                  </a:lnTo>
                  <a:lnTo>
                    <a:pt x="173" y="273"/>
                  </a:lnTo>
                  <a:lnTo>
                    <a:pt x="113" y="296"/>
                  </a:lnTo>
                  <a:lnTo>
                    <a:pt x="58" y="309"/>
                  </a:lnTo>
                  <a:lnTo>
                    <a:pt x="118" y="294"/>
                  </a:lnTo>
                  <a:lnTo>
                    <a:pt x="168" y="274"/>
                  </a:lnTo>
                  <a:lnTo>
                    <a:pt x="217" y="255"/>
                  </a:lnTo>
                  <a:lnTo>
                    <a:pt x="231" y="246"/>
                  </a:lnTo>
                  <a:lnTo>
                    <a:pt x="212" y="265"/>
                  </a:lnTo>
                  <a:lnTo>
                    <a:pt x="226" y="261"/>
                  </a:lnTo>
                  <a:lnTo>
                    <a:pt x="217" y="270"/>
                  </a:lnTo>
                  <a:lnTo>
                    <a:pt x="212" y="284"/>
                  </a:lnTo>
                  <a:lnTo>
                    <a:pt x="222" y="280"/>
                  </a:lnTo>
                  <a:lnTo>
                    <a:pt x="209" y="291"/>
                  </a:lnTo>
                  <a:lnTo>
                    <a:pt x="173" y="309"/>
                  </a:lnTo>
                  <a:lnTo>
                    <a:pt x="149" y="312"/>
                  </a:lnTo>
                  <a:lnTo>
                    <a:pt x="120" y="315"/>
                  </a:lnTo>
                  <a:lnTo>
                    <a:pt x="178" y="306"/>
                  </a:lnTo>
                  <a:lnTo>
                    <a:pt x="217" y="289"/>
                  </a:lnTo>
                  <a:lnTo>
                    <a:pt x="226" y="277"/>
                  </a:lnTo>
                  <a:lnTo>
                    <a:pt x="212" y="304"/>
                  </a:lnTo>
                  <a:lnTo>
                    <a:pt x="228" y="298"/>
                  </a:lnTo>
                  <a:lnTo>
                    <a:pt x="218" y="312"/>
                  </a:lnTo>
                  <a:lnTo>
                    <a:pt x="202" y="332"/>
                  </a:lnTo>
                  <a:lnTo>
                    <a:pt x="105" y="364"/>
                  </a:lnTo>
                  <a:lnTo>
                    <a:pt x="203" y="335"/>
                  </a:lnTo>
                  <a:lnTo>
                    <a:pt x="212" y="325"/>
                  </a:lnTo>
                  <a:lnTo>
                    <a:pt x="218" y="318"/>
                  </a:lnTo>
                  <a:lnTo>
                    <a:pt x="235" y="311"/>
                  </a:lnTo>
                  <a:lnTo>
                    <a:pt x="245" y="326"/>
                  </a:lnTo>
                  <a:lnTo>
                    <a:pt x="249" y="298"/>
                  </a:lnTo>
                  <a:lnTo>
                    <a:pt x="266" y="2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5" name="Freeform 106"/>
            <p:cNvSpPr>
              <a:spLocks/>
            </p:cNvSpPr>
            <p:nvPr/>
          </p:nvSpPr>
          <p:spPr bwMode="ltGray">
            <a:xfrm>
              <a:off x="4803" y="3748"/>
              <a:ext cx="255" cy="271"/>
            </a:xfrm>
            <a:custGeom>
              <a:avLst/>
              <a:gdLst>
                <a:gd name="T0" fmla="*/ 116 w 255"/>
                <a:gd name="T1" fmla="*/ 7 h 271"/>
                <a:gd name="T2" fmla="*/ 18 w 255"/>
                <a:gd name="T3" fmla="*/ 12 h 271"/>
                <a:gd name="T4" fmla="*/ 108 w 255"/>
                <a:gd name="T5" fmla="*/ 12 h 271"/>
                <a:gd name="T6" fmla="*/ 94 w 255"/>
                <a:gd name="T7" fmla="*/ 23 h 271"/>
                <a:gd name="T8" fmla="*/ 94 w 255"/>
                <a:gd name="T9" fmla="*/ 28 h 271"/>
                <a:gd name="T10" fmla="*/ 50 w 255"/>
                <a:gd name="T11" fmla="*/ 40 h 271"/>
                <a:gd name="T12" fmla="*/ 83 w 255"/>
                <a:gd name="T13" fmla="*/ 36 h 271"/>
                <a:gd name="T14" fmla="*/ 83 w 255"/>
                <a:gd name="T15" fmla="*/ 42 h 271"/>
                <a:gd name="T16" fmla="*/ 90 w 255"/>
                <a:gd name="T17" fmla="*/ 45 h 271"/>
                <a:gd name="T18" fmla="*/ 10 w 255"/>
                <a:gd name="T19" fmla="*/ 73 h 271"/>
                <a:gd name="T20" fmla="*/ 86 w 255"/>
                <a:gd name="T21" fmla="*/ 59 h 271"/>
                <a:gd name="T22" fmla="*/ 68 w 255"/>
                <a:gd name="T23" fmla="*/ 78 h 271"/>
                <a:gd name="T24" fmla="*/ 10 w 255"/>
                <a:gd name="T25" fmla="*/ 90 h 271"/>
                <a:gd name="T26" fmla="*/ 72 w 255"/>
                <a:gd name="T27" fmla="*/ 80 h 271"/>
                <a:gd name="T28" fmla="*/ 25 w 255"/>
                <a:gd name="T29" fmla="*/ 102 h 271"/>
                <a:gd name="T30" fmla="*/ 53 w 255"/>
                <a:gd name="T31" fmla="*/ 92 h 271"/>
                <a:gd name="T32" fmla="*/ 72 w 255"/>
                <a:gd name="T33" fmla="*/ 90 h 271"/>
                <a:gd name="T34" fmla="*/ 72 w 255"/>
                <a:gd name="T35" fmla="*/ 97 h 271"/>
                <a:gd name="T36" fmla="*/ 61 w 255"/>
                <a:gd name="T37" fmla="*/ 111 h 271"/>
                <a:gd name="T38" fmla="*/ 6 w 255"/>
                <a:gd name="T39" fmla="*/ 127 h 271"/>
                <a:gd name="T40" fmla="*/ 68 w 255"/>
                <a:gd name="T41" fmla="*/ 113 h 271"/>
                <a:gd name="T42" fmla="*/ 57 w 255"/>
                <a:gd name="T43" fmla="*/ 132 h 271"/>
                <a:gd name="T44" fmla="*/ 43 w 255"/>
                <a:gd name="T45" fmla="*/ 144 h 271"/>
                <a:gd name="T46" fmla="*/ 50 w 255"/>
                <a:gd name="T47" fmla="*/ 144 h 271"/>
                <a:gd name="T48" fmla="*/ 50 w 255"/>
                <a:gd name="T49" fmla="*/ 151 h 271"/>
                <a:gd name="T50" fmla="*/ 10 w 255"/>
                <a:gd name="T51" fmla="*/ 168 h 271"/>
                <a:gd name="T52" fmla="*/ 43 w 255"/>
                <a:gd name="T53" fmla="*/ 165 h 271"/>
                <a:gd name="T54" fmla="*/ 43 w 255"/>
                <a:gd name="T55" fmla="*/ 168 h 271"/>
                <a:gd name="T56" fmla="*/ 47 w 255"/>
                <a:gd name="T57" fmla="*/ 175 h 271"/>
                <a:gd name="T58" fmla="*/ 38 w 255"/>
                <a:gd name="T59" fmla="*/ 189 h 271"/>
                <a:gd name="T60" fmla="*/ 47 w 255"/>
                <a:gd name="T61" fmla="*/ 196 h 271"/>
                <a:gd name="T62" fmla="*/ 50 w 255"/>
                <a:gd name="T63" fmla="*/ 227 h 271"/>
                <a:gd name="T64" fmla="*/ 57 w 255"/>
                <a:gd name="T65" fmla="*/ 189 h 271"/>
                <a:gd name="T66" fmla="*/ 119 w 255"/>
                <a:gd name="T67" fmla="*/ 270 h 271"/>
                <a:gd name="T68" fmla="*/ 83 w 255"/>
                <a:gd name="T69" fmla="*/ 175 h 271"/>
                <a:gd name="T70" fmla="*/ 83 w 255"/>
                <a:gd name="T71" fmla="*/ 173 h 271"/>
                <a:gd name="T72" fmla="*/ 86 w 255"/>
                <a:gd name="T73" fmla="*/ 165 h 271"/>
                <a:gd name="T74" fmla="*/ 137 w 255"/>
                <a:gd name="T75" fmla="*/ 213 h 271"/>
                <a:gd name="T76" fmla="*/ 104 w 255"/>
                <a:gd name="T77" fmla="*/ 187 h 271"/>
                <a:gd name="T78" fmla="*/ 94 w 255"/>
                <a:gd name="T79" fmla="*/ 144 h 271"/>
                <a:gd name="T80" fmla="*/ 97 w 255"/>
                <a:gd name="T81" fmla="*/ 132 h 271"/>
                <a:gd name="T82" fmla="*/ 116 w 255"/>
                <a:gd name="T83" fmla="*/ 161 h 271"/>
                <a:gd name="T84" fmla="*/ 104 w 255"/>
                <a:gd name="T85" fmla="*/ 118 h 271"/>
                <a:gd name="T86" fmla="*/ 123 w 255"/>
                <a:gd name="T87" fmla="*/ 111 h 271"/>
                <a:gd name="T88" fmla="*/ 137 w 255"/>
                <a:gd name="T89" fmla="*/ 140 h 271"/>
                <a:gd name="T90" fmla="*/ 119 w 255"/>
                <a:gd name="T91" fmla="*/ 90 h 271"/>
                <a:gd name="T92" fmla="*/ 123 w 255"/>
                <a:gd name="T93" fmla="*/ 85 h 271"/>
                <a:gd name="T94" fmla="*/ 127 w 255"/>
                <a:gd name="T95" fmla="*/ 61 h 271"/>
                <a:gd name="T96" fmla="*/ 144 w 255"/>
                <a:gd name="T97" fmla="*/ 64 h 271"/>
                <a:gd name="T98" fmla="*/ 210 w 255"/>
                <a:gd name="T99" fmla="*/ 125 h 271"/>
                <a:gd name="T100" fmla="*/ 163 w 255"/>
                <a:gd name="T101" fmla="*/ 90 h 271"/>
                <a:gd name="T102" fmla="*/ 137 w 255"/>
                <a:gd name="T103" fmla="*/ 40 h 271"/>
                <a:gd name="T104" fmla="*/ 144 w 255"/>
                <a:gd name="T105" fmla="*/ 31 h 271"/>
                <a:gd name="T106" fmla="*/ 177 w 255"/>
                <a:gd name="T107" fmla="*/ 59 h 271"/>
                <a:gd name="T108" fmla="*/ 170 w 255"/>
                <a:gd name="T109" fmla="*/ 56 h 271"/>
                <a:gd name="T110" fmla="*/ 155 w 255"/>
                <a:gd name="T111" fmla="*/ 18 h 271"/>
                <a:gd name="T112" fmla="*/ 195 w 255"/>
                <a:gd name="T113" fmla="*/ 56 h 271"/>
                <a:gd name="T114" fmla="*/ 169 w 255"/>
                <a:gd name="T115" fmla="*/ 37 h 271"/>
                <a:gd name="T116" fmla="*/ 149 w 255"/>
                <a:gd name="T117" fmla="*/ 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5" h="271">
                  <a:moveTo>
                    <a:pt x="143" y="3"/>
                  </a:moveTo>
                  <a:lnTo>
                    <a:pt x="127" y="0"/>
                  </a:lnTo>
                  <a:lnTo>
                    <a:pt x="116" y="7"/>
                  </a:lnTo>
                  <a:lnTo>
                    <a:pt x="104" y="9"/>
                  </a:lnTo>
                  <a:lnTo>
                    <a:pt x="79" y="12"/>
                  </a:lnTo>
                  <a:lnTo>
                    <a:pt x="18" y="12"/>
                  </a:lnTo>
                  <a:lnTo>
                    <a:pt x="79" y="14"/>
                  </a:lnTo>
                  <a:lnTo>
                    <a:pt x="97" y="9"/>
                  </a:lnTo>
                  <a:lnTo>
                    <a:pt x="108" y="12"/>
                  </a:lnTo>
                  <a:lnTo>
                    <a:pt x="94" y="16"/>
                  </a:lnTo>
                  <a:lnTo>
                    <a:pt x="104" y="16"/>
                  </a:lnTo>
                  <a:lnTo>
                    <a:pt x="94" y="23"/>
                  </a:lnTo>
                  <a:lnTo>
                    <a:pt x="14" y="64"/>
                  </a:lnTo>
                  <a:lnTo>
                    <a:pt x="97" y="23"/>
                  </a:lnTo>
                  <a:lnTo>
                    <a:pt x="94" y="28"/>
                  </a:lnTo>
                  <a:lnTo>
                    <a:pt x="83" y="36"/>
                  </a:lnTo>
                  <a:lnTo>
                    <a:pt x="72" y="37"/>
                  </a:lnTo>
                  <a:lnTo>
                    <a:pt x="50" y="40"/>
                  </a:lnTo>
                  <a:lnTo>
                    <a:pt x="14" y="36"/>
                  </a:lnTo>
                  <a:lnTo>
                    <a:pt x="72" y="40"/>
                  </a:lnTo>
                  <a:lnTo>
                    <a:pt x="83" y="36"/>
                  </a:lnTo>
                  <a:lnTo>
                    <a:pt x="94" y="33"/>
                  </a:lnTo>
                  <a:lnTo>
                    <a:pt x="90" y="40"/>
                  </a:lnTo>
                  <a:lnTo>
                    <a:pt x="83" y="42"/>
                  </a:lnTo>
                  <a:lnTo>
                    <a:pt x="10" y="66"/>
                  </a:lnTo>
                  <a:lnTo>
                    <a:pt x="83" y="45"/>
                  </a:lnTo>
                  <a:lnTo>
                    <a:pt x="90" y="45"/>
                  </a:lnTo>
                  <a:lnTo>
                    <a:pt x="83" y="52"/>
                  </a:lnTo>
                  <a:lnTo>
                    <a:pt x="72" y="59"/>
                  </a:lnTo>
                  <a:lnTo>
                    <a:pt x="10" y="73"/>
                  </a:lnTo>
                  <a:lnTo>
                    <a:pt x="79" y="56"/>
                  </a:lnTo>
                  <a:lnTo>
                    <a:pt x="83" y="56"/>
                  </a:lnTo>
                  <a:lnTo>
                    <a:pt x="86" y="59"/>
                  </a:lnTo>
                  <a:lnTo>
                    <a:pt x="72" y="68"/>
                  </a:lnTo>
                  <a:lnTo>
                    <a:pt x="86" y="66"/>
                  </a:lnTo>
                  <a:lnTo>
                    <a:pt x="68" y="78"/>
                  </a:lnTo>
                  <a:lnTo>
                    <a:pt x="53" y="85"/>
                  </a:lnTo>
                  <a:lnTo>
                    <a:pt x="25" y="90"/>
                  </a:lnTo>
                  <a:lnTo>
                    <a:pt x="10" y="90"/>
                  </a:lnTo>
                  <a:lnTo>
                    <a:pt x="35" y="88"/>
                  </a:lnTo>
                  <a:lnTo>
                    <a:pt x="65" y="82"/>
                  </a:lnTo>
                  <a:lnTo>
                    <a:pt x="72" y="80"/>
                  </a:lnTo>
                  <a:lnTo>
                    <a:pt x="65" y="88"/>
                  </a:lnTo>
                  <a:lnTo>
                    <a:pt x="50" y="97"/>
                  </a:lnTo>
                  <a:lnTo>
                    <a:pt x="25" y="102"/>
                  </a:lnTo>
                  <a:lnTo>
                    <a:pt x="0" y="106"/>
                  </a:lnTo>
                  <a:lnTo>
                    <a:pt x="32" y="99"/>
                  </a:lnTo>
                  <a:lnTo>
                    <a:pt x="53" y="92"/>
                  </a:lnTo>
                  <a:lnTo>
                    <a:pt x="72" y="85"/>
                  </a:lnTo>
                  <a:lnTo>
                    <a:pt x="75" y="82"/>
                  </a:lnTo>
                  <a:lnTo>
                    <a:pt x="72" y="90"/>
                  </a:lnTo>
                  <a:lnTo>
                    <a:pt x="79" y="88"/>
                  </a:lnTo>
                  <a:lnTo>
                    <a:pt x="86" y="90"/>
                  </a:lnTo>
                  <a:lnTo>
                    <a:pt x="72" y="97"/>
                  </a:lnTo>
                  <a:lnTo>
                    <a:pt x="72" y="102"/>
                  </a:lnTo>
                  <a:lnTo>
                    <a:pt x="53" y="111"/>
                  </a:lnTo>
                  <a:lnTo>
                    <a:pt x="61" y="111"/>
                  </a:lnTo>
                  <a:lnTo>
                    <a:pt x="53" y="116"/>
                  </a:lnTo>
                  <a:lnTo>
                    <a:pt x="28" y="125"/>
                  </a:lnTo>
                  <a:lnTo>
                    <a:pt x="6" y="127"/>
                  </a:lnTo>
                  <a:lnTo>
                    <a:pt x="38" y="123"/>
                  </a:lnTo>
                  <a:lnTo>
                    <a:pt x="57" y="116"/>
                  </a:lnTo>
                  <a:lnTo>
                    <a:pt x="68" y="113"/>
                  </a:lnTo>
                  <a:lnTo>
                    <a:pt x="68" y="120"/>
                  </a:lnTo>
                  <a:lnTo>
                    <a:pt x="68" y="123"/>
                  </a:lnTo>
                  <a:lnTo>
                    <a:pt x="57" y="132"/>
                  </a:lnTo>
                  <a:lnTo>
                    <a:pt x="47" y="140"/>
                  </a:lnTo>
                  <a:lnTo>
                    <a:pt x="53" y="140"/>
                  </a:lnTo>
                  <a:lnTo>
                    <a:pt x="43" y="144"/>
                  </a:lnTo>
                  <a:lnTo>
                    <a:pt x="6" y="156"/>
                  </a:lnTo>
                  <a:lnTo>
                    <a:pt x="32" y="149"/>
                  </a:lnTo>
                  <a:lnTo>
                    <a:pt x="50" y="144"/>
                  </a:lnTo>
                  <a:lnTo>
                    <a:pt x="50" y="151"/>
                  </a:lnTo>
                  <a:lnTo>
                    <a:pt x="38" y="153"/>
                  </a:lnTo>
                  <a:lnTo>
                    <a:pt x="50" y="151"/>
                  </a:lnTo>
                  <a:lnTo>
                    <a:pt x="50" y="156"/>
                  </a:lnTo>
                  <a:lnTo>
                    <a:pt x="43" y="161"/>
                  </a:lnTo>
                  <a:lnTo>
                    <a:pt x="10" y="168"/>
                  </a:lnTo>
                  <a:lnTo>
                    <a:pt x="38" y="161"/>
                  </a:lnTo>
                  <a:lnTo>
                    <a:pt x="38" y="163"/>
                  </a:lnTo>
                  <a:lnTo>
                    <a:pt x="43" y="165"/>
                  </a:lnTo>
                  <a:lnTo>
                    <a:pt x="10" y="182"/>
                  </a:lnTo>
                  <a:lnTo>
                    <a:pt x="35" y="170"/>
                  </a:lnTo>
                  <a:lnTo>
                    <a:pt x="43" y="168"/>
                  </a:lnTo>
                  <a:lnTo>
                    <a:pt x="47" y="173"/>
                  </a:lnTo>
                  <a:lnTo>
                    <a:pt x="38" y="177"/>
                  </a:lnTo>
                  <a:lnTo>
                    <a:pt x="47" y="175"/>
                  </a:lnTo>
                  <a:lnTo>
                    <a:pt x="38" y="189"/>
                  </a:lnTo>
                  <a:lnTo>
                    <a:pt x="6" y="205"/>
                  </a:lnTo>
                  <a:lnTo>
                    <a:pt x="38" y="189"/>
                  </a:lnTo>
                  <a:lnTo>
                    <a:pt x="35" y="196"/>
                  </a:lnTo>
                  <a:lnTo>
                    <a:pt x="47" y="189"/>
                  </a:lnTo>
                  <a:lnTo>
                    <a:pt x="47" y="196"/>
                  </a:lnTo>
                  <a:lnTo>
                    <a:pt x="50" y="229"/>
                  </a:lnTo>
                  <a:lnTo>
                    <a:pt x="83" y="270"/>
                  </a:lnTo>
                  <a:lnTo>
                    <a:pt x="50" y="227"/>
                  </a:lnTo>
                  <a:lnTo>
                    <a:pt x="50" y="211"/>
                  </a:lnTo>
                  <a:lnTo>
                    <a:pt x="53" y="198"/>
                  </a:lnTo>
                  <a:lnTo>
                    <a:pt x="57" y="189"/>
                  </a:lnTo>
                  <a:lnTo>
                    <a:pt x="65" y="173"/>
                  </a:lnTo>
                  <a:lnTo>
                    <a:pt x="72" y="180"/>
                  </a:lnTo>
                  <a:lnTo>
                    <a:pt x="119" y="270"/>
                  </a:lnTo>
                  <a:lnTo>
                    <a:pt x="75" y="180"/>
                  </a:lnTo>
                  <a:lnTo>
                    <a:pt x="75" y="170"/>
                  </a:lnTo>
                  <a:lnTo>
                    <a:pt x="83" y="175"/>
                  </a:lnTo>
                  <a:lnTo>
                    <a:pt x="90" y="263"/>
                  </a:lnTo>
                  <a:lnTo>
                    <a:pt x="86" y="187"/>
                  </a:lnTo>
                  <a:lnTo>
                    <a:pt x="83" y="173"/>
                  </a:lnTo>
                  <a:lnTo>
                    <a:pt x="79" y="168"/>
                  </a:lnTo>
                  <a:lnTo>
                    <a:pt x="83" y="156"/>
                  </a:lnTo>
                  <a:lnTo>
                    <a:pt x="86" y="165"/>
                  </a:lnTo>
                  <a:lnTo>
                    <a:pt x="97" y="184"/>
                  </a:lnTo>
                  <a:lnTo>
                    <a:pt x="108" y="196"/>
                  </a:lnTo>
                  <a:lnTo>
                    <a:pt x="137" y="213"/>
                  </a:lnTo>
                  <a:lnTo>
                    <a:pt x="199" y="244"/>
                  </a:lnTo>
                  <a:lnTo>
                    <a:pt x="119" y="198"/>
                  </a:lnTo>
                  <a:lnTo>
                    <a:pt x="104" y="187"/>
                  </a:lnTo>
                  <a:lnTo>
                    <a:pt x="97" y="180"/>
                  </a:lnTo>
                  <a:lnTo>
                    <a:pt x="90" y="170"/>
                  </a:lnTo>
                  <a:lnTo>
                    <a:pt x="94" y="144"/>
                  </a:lnTo>
                  <a:lnTo>
                    <a:pt x="97" y="151"/>
                  </a:lnTo>
                  <a:lnTo>
                    <a:pt x="97" y="137"/>
                  </a:lnTo>
                  <a:lnTo>
                    <a:pt x="97" y="132"/>
                  </a:lnTo>
                  <a:lnTo>
                    <a:pt x="104" y="144"/>
                  </a:lnTo>
                  <a:lnTo>
                    <a:pt x="174" y="232"/>
                  </a:lnTo>
                  <a:lnTo>
                    <a:pt x="116" y="161"/>
                  </a:lnTo>
                  <a:lnTo>
                    <a:pt x="108" y="153"/>
                  </a:lnTo>
                  <a:lnTo>
                    <a:pt x="104" y="144"/>
                  </a:lnTo>
                  <a:lnTo>
                    <a:pt x="104" y="118"/>
                  </a:lnTo>
                  <a:lnTo>
                    <a:pt x="108" y="120"/>
                  </a:lnTo>
                  <a:lnTo>
                    <a:pt x="112" y="106"/>
                  </a:lnTo>
                  <a:lnTo>
                    <a:pt x="123" y="111"/>
                  </a:lnTo>
                  <a:lnTo>
                    <a:pt x="177" y="208"/>
                  </a:lnTo>
                  <a:lnTo>
                    <a:pt x="148" y="161"/>
                  </a:lnTo>
                  <a:lnTo>
                    <a:pt x="137" y="140"/>
                  </a:lnTo>
                  <a:lnTo>
                    <a:pt x="123" y="120"/>
                  </a:lnTo>
                  <a:lnTo>
                    <a:pt x="123" y="108"/>
                  </a:lnTo>
                  <a:lnTo>
                    <a:pt x="119" y="90"/>
                  </a:lnTo>
                  <a:lnTo>
                    <a:pt x="127" y="92"/>
                  </a:lnTo>
                  <a:lnTo>
                    <a:pt x="155" y="189"/>
                  </a:lnTo>
                  <a:lnTo>
                    <a:pt x="123" y="85"/>
                  </a:lnTo>
                  <a:lnTo>
                    <a:pt x="123" y="75"/>
                  </a:lnTo>
                  <a:lnTo>
                    <a:pt x="127" y="82"/>
                  </a:lnTo>
                  <a:lnTo>
                    <a:pt x="127" y="61"/>
                  </a:lnTo>
                  <a:lnTo>
                    <a:pt x="133" y="68"/>
                  </a:lnTo>
                  <a:lnTo>
                    <a:pt x="133" y="56"/>
                  </a:lnTo>
                  <a:lnTo>
                    <a:pt x="144" y="64"/>
                  </a:lnTo>
                  <a:lnTo>
                    <a:pt x="159" y="88"/>
                  </a:lnTo>
                  <a:lnTo>
                    <a:pt x="177" y="102"/>
                  </a:lnTo>
                  <a:lnTo>
                    <a:pt x="210" y="125"/>
                  </a:lnTo>
                  <a:lnTo>
                    <a:pt x="228" y="146"/>
                  </a:lnTo>
                  <a:lnTo>
                    <a:pt x="177" y="102"/>
                  </a:lnTo>
                  <a:lnTo>
                    <a:pt x="163" y="90"/>
                  </a:lnTo>
                  <a:lnTo>
                    <a:pt x="148" y="73"/>
                  </a:lnTo>
                  <a:lnTo>
                    <a:pt x="144" y="61"/>
                  </a:lnTo>
                  <a:lnTo>
                    <a:pt x="137" y="40"/>
                  </a:lnTo>
                  <a:lnTo>
                    <a:pt x="141" y="42"/>
                  </a:lnTo>
                  <a:lnTo>
                    <a:pt x="148" y="40"/>
                  </a:lnTo>
                  <a:lnTo>
                    <a:pt x="144" y="31"/>
                  </a:lnTo>
                  <a:lnTo>
                    <a:pt x="151" y="40"/>
                  </a:lnTo>
                  <a:lnTo>
                    <a:pt x="159" y="49"/>
                  </a:lnTo>
                  <a:lnTo>
                    <a:pt x="177" y="59"/>
                  </a:lnTo>
                  <a:lnTo>
                    <a:pt x="203" y="68"/>
                  </a:lnTo>
                  <a:lnTo>
                    <a:pt x="254" y="92"/>
                  </a:lnTo>
                  <a:lnTo>
                    <a:pt x="170" y="56"/>
                  </a:lnTo>
                  <a:lnTo>
                    <a:pt x="159" y="47"/>
                  </a:lnTo>
                  <a:lnTo>
                    <a:pt x="155" y="42"/>
                  </a:lnTo>
                  <a:lnTo>
                    <a:pt x="155" y="18"/>
                  </a:lnTo>
                  <a:lnTo>
                    <a:pt x="163" y="26"/>
                  </a:lnTo>
                  <a:lnTo>
                    <a:pt x="174" y="37"/>
                  </a:lnTo>
                  <a:lnTo>
                    <a:pt x="195" y="56"/>
                  </a:lnTo>
                  <a:lnTo>
                    <a:pt x="225" y="75"/>
                  </a:lnTo>
                  <a:lnTo>
                    <a:pt x="231" y="85"/>
                  </a:lnTo>
                  <a:lnTo>
                    <a:pt x="169" y="37"/>
                  </a:lnTo>
                  <a:lnTo>
                    <a:pt x="163" y="21"/>
                  </a:lnTo>
                  <a:lnTo>
                    <a:pt x="166" y="9"/>
                  </a:lnTo>
                  <a:lnTo>
                    <a:pt x="149" y="2"/>
                  </a:lnTo>
                  <a:lnTo>
                    <a:pt x="143" y="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6" name="Freeform 107"/>
            <p:cNvSpPr>
              <a:spLocks/>
            </p:cNvSpPr>
            <p:nvPr/>
          </p:nvSpPr>
          <p:spPr bwMode="ltGray">
            <a:xfrm>
              <a:off x="4977" y="3785"/>
              <a:ext cx="212" cy="258"/>
            </a:xfrm>
            <a:custGeom>
              <a:avLst/>
              <a:gdLst>
                <a:gd name="T0" fmla="*/ 208 w 212"/>
                <a:gd name="T1" fmla="*/ 39 h 258"/>
                <a:gd name="T2" fmla="*/ 192 w 212"/>
                <a:gd name="T3" fmla="*/ 23 h 258"/>
                <a:gd name="T4" fmla="*/ 186 w 212"/>
                <a:gd name="T5" fmla="*/ 16 h 258"/>
                <a:gd name="T6" fmla="*/ 170 w 212"/>
                <a:gd name="T7" fmla="*/ 10 h 258"/>
                <a:gd name="T8" fmla="*/ 156 w 212"/>
                <a:gd name="T9" fmla="*/ 5 h 258"/>
                <a:gd name="T10" fmla="*/ 136 w 212"/>
                <a:gd name="T11" fmla="*/ 0 h 258"/>
                <a:gd name="T12" fmla="*/ 119 w 212"/>
                <a:gd name="T13" fmla="*/ 0 h 258"/>
                <a:gd name="T14" fmla="*/ 104 w 212"/>
                <a:gd name="T15" fmla="*/ 2 h 258"/>
                <a:gd name="T16" fmla="*/ 86 w 212"/>
                <a:gd name="T17" fmla="*/ 4 h 258"/>
                <a:gd name="T18" fmla="*/ 66 w 212"/>
                <a:gd name="T19" fmla="*/ 9 h 258"/>
                <a:gd name="T20" fmla="*/ 54 w 212"/>
                <a:gd name="T21" fmla="*/ 19 h 258"/>
                <a:gd name="T22" fmla="*/ 42 w 212"/>
                <a:gd name="T23" fmla="*/ 33 h 258"/>
                <a:gd name="T24" fmla="*/ 29 w 212"/>
                <a:gd name="T25" fmla="*/ 43 h 258"/>
                <a:gd name="T26" fmla="*/ 19 w 212"/>
                <a:gd name="T27" fmla="*/ 54 h 258"/>
                <a:gd name="T28" fmla="*/ 8 w 212"/>
                <a:gd name="T29" fmla="*/ 69 h 258"/>
                <a:gd name="T30" fmla="*/ 0 w 212"/>
                <a:gd name="T31" fmla="*/ 99 h 258"/>
                <a:gd name="T32" fmla="*/ 2 w 212"/>
                <a:gd name="T33" fmla="*/ 123 h 258"/>
                <a:gd name="T34" fmla="*/ 12 w 212"/>
                <a:gd name="T35" fmla="*/ 157 h 258"/>
                <a:gd name="T36" fmla="*/ 29 w 212"/>
                <a:gd name="T37" fmla="*/ 186 h 258"/>
                <a:gd name="T38" fmla="*/ 66 w 212"/>
                <a:gd name="T39" fmla="*/ 257 h 258"/>
                <a:gd name="T40" fmla="*/ 52 w 212"/>
                <a:gd name="T41" fmla="*/ 181 h 258"/>
                <a:gd name="T42" fmla="*/ 44 w 212"/>
                <a:gd name="T43" fmla="*/ 156 h 258"/>
                <a:gd name="T44" fmla="*/ 39 w 212"/>
                <a:gd name="T45" fmla="*/ 133 h 258"/>
                <a:gd name="T46" fmla="*/ 37 w 212"/>
                <a:gd name="T47" fmla="*/ 109 h 258"/>
                <a:gd name="T48" fmla="*/ 42 w 212"/>
                <a:gd name="T49" fmla="*/ 81 h 258"/>
                <a:gd name="T50" fmla="*/ 46 w 212"/>
                <a:gd name="T51" fmla="*/ 61 h 258"/>
                <a:gd name="T52" fmla="*/ 56 w 212"/>
                <a:gd name="T53" fmla="*/ 35 h 258"/>
                <a:gd name="T54" fmla="*/ 72 w 212"/>
                <a:gd name="T55" fmla="*/ 23 h 258"/>
                <a:gd name="T56" fmla="*/ 92 w 212"/>
                <a:gd name="T57" fmla="*/ 18 h 258"/>
                <a:gd name="T58" fmla="*/ 144 w 212"/>
                <a:gd name="T59" fmla="*/ 15 h 258"/>
                <a:gd name="T60" fmla="*/ 176 w 212"/>
                <a:gd name="T61" fmla="*/ 23 h 258"/>
                <a:gd name="T62" fmla="*/ 211 w 212"/>
                <a:gd name="T63" fmla="*/ 42 h 258"/>
                <a:gd name="T64" fmla="*/ 208 w 212"/>
                <a:gd name="T65" fmla="*/ 3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2" h="258">
                  <a:moveTo>
                    <a:pt x="208" y="39"/>
                  </a:moveTo>
                  <a:lnTo>
                    <a:pt x="192" y="23"/>
                  </a:lnTo>
                  <a:lnTo>
                    <a:pt x="186" y="16"/>
                  </a:lnTo>
                  <a:lnTo>
                    <a:pt x="170" y="10"/>
                  </a:lnTo>
                  <a:lnTo>
                    <a:pt x="156" y="5"/>
                  </a:lnTo>
                  <a:lnTo>
                    <a:pt x="136" y="0"/>
                  </a:lnTo>
                  <a:lnTo>
                    <a:pt x="119" y="0"/>
                  </a:lnTo>
                  <a:lnTo>
                    <a:pt x="104" y="2"/>
                  </a:lnTo>
                  <a:lnTo>
                    <a:pt x="86" y="4"/>
                  </a:lnTo>
                  <a:lnTo>
                    <a:pt x="66" y="9"/>
                  </a:lnTo>
                  <a:lnTo>
                    <a:pt x="54" y="19"/>
                  </a:lnTo>
                  <a:lnTo>
                    <a:pt x="42" y="33"/>
                  </a:lnTo>
                  <a:lnTo>
                    <a:pt x="29" y="43"/>
                  </a:lnTo>
                  <a:lnTo>
                    <a:pt x="19" y="54"/>
                  </a:lnTo>
                  <a:lnTo>
                    <a:pt x="8" y="69"/>
                  </a:lnTo>
                  <a:lnTo>
                    <a:pt x="0" y="99"/>
                  </a:lnTo>
                  <a:lnTo>
                    <a:pt x="2" y="123"/>
                  </a:lnTo>
                  <a:lnTo>
                    <a:pt x="12" y="157"/>
                  </a:lnTo>
                  <a:lnTo>
                    <a:pt x="29" y="186"/>
                  </a:lnTo>
                  <a:lnTo>
                    <a:pt x="66" y="257"/>
                  </a:lnTo>
                  <a:lnTo>
                    <a:pt x="52" y="181"/>
                  </a:lnTo>
                  <a:lnTo>
                    <a:pt x="44" y="156"/>
                  </a:lnTo>
                  <a:lnTo>
                    <a:pt x="39" y="133"/>
                  </a:lnTo>
                  <a:lnTo>
                    <a:pt x="37" y="109"/>
                  </a:lnTo>
                  <a:lnTo>
                    <a:pt x="42" y="81"/>
                  </a:lnTo>
                  <a:lnTo>
                    <a:pt x="46" y="61"/>
                  </a:lnTo>
                  <a:lnTo>
                    <a:pt x="56" y="35"/>
                  </a:lnTo>
                  <a:lnTo>
                    <a:pt x="72" y="23"/>
                  </a:lnTo>
                  <a:lnTo>
                    <a:pt x="92" y="18"/>
                  </a:lnTo>
                  <a:lnTo>
                    <a:pt x="144" y="15"/>
                  </a:lnTo>
                  <a:lnTo>
                    <a:pt x="176" y="23"/>
                  </a:lnTo>
                  <a:lnTo>
                    <a:pt x="211" y="42"/>
                  </a:lnTo>
                  <a:lnTo>
                    <a:pt x="208" y="3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7" name="Freeform 108"/>
            <p:cNvSpPr>
              <a:spLocks/>
            </p:cNvSpPr>
            <p:nvPr/>
          </p:nvSpPr>
          <p:spPr bwMode="ltGray">
            <a:xfrm>
              <a:off x="5130" y="3603"/>
              <a:ext cx="218" cy="252"/>
            </a:xfrm>
            <a:custGeom>
              <a:avLst/>
              <a:gdLst>
                <a:gd name="T0" fmla="*/ 63 w 218"/>
                <a:gd name="T1" fmla="*/ 251 h 252"/>
                <a:gd name="T2" fmla="*/ 48 w 218"/>
                <a:gd name="T3" fmla="*/ 207 h 252"/>
                <a:gd name="T4" fmla="*/ 41 w 218"/>
                <a:gd name="T5" fmla="*/ 189 h 252"/>
                <a:gd name="T6" fmla="*/ 26 w 218"/>
                <a:gd name="T7" fmla="*/ 166 h 252"/>
                <a:gd name="T8" fmla="*/ 10 w 218"/>
                <a:gd name="T9" fmla="*/ 145 h 252"/>
                <a:gd name="T10" fmla="*/ 1 w 218"/>
                <a:gd name="T11" fmla="*/ 132 h 252"/>
                <a:gd name="T12" fmla="*/ 0 w 218"/>
                <a:gd name="T13" fmla="*/ 119 h 252"/>
                <a:gd name="T14" fmla="*/ 4 w 218"/>
                <a:gd name="T15" fmla="*/ 100 h 252"/>
                <a:gd name="T16" fmla="*/ 6 w 218"/>
                <a:gd name="T17" fmla="*/ 81 h 252"/>
                <a:gd name="T18" fmla="*/ 30 w 218"/>
                <a:gd name="T19" fmla="*/ 34 h 252"/>
                <a:gd name="T20" fmla="*/ 41 w 218"/>
                <a:gd name="T21" fmla="*/ 23 h 252"/>
                <a:gd name="T22" fmla="*/ 61 w 218"/>
                <a:gd name="T23" fmla="*/ 10 h 252"/>
                <a:gd name="T24" fmla="*/ 78 w 218"/>
                <a:gd name="T25" fmla="*/ 2 h 252"/>
                <a:gd name="T26" fmla="*/ 100 w 218"/>
                <a:gd name="T27" fmla="*/ 0 h 252"/>
                <a:gd name="T28" fmla="*/ 118 w 218"/>
                <a:gd name="T29" fmla="*/ 5 h 252"/>
                <a:gd name="T30" fmla="*/ 140 w 218"/>
                <a:gd name="T31" fmla="*/ 10 h 252"/>
                <a:gd name="T32" fmla="*/ 163 w 218"/>
                <a:gd name="T33" fmla="*/ 25 h 252"/>
                <a:gd name="T34" fmla="*/ 170 w 218"/>
                <a:gd name="T35" fmla="*/ 36 h 252"/>
                <a:gd name="T36" fmla="*/ 184 w 218"/>
                <a:gd name="T37" fmla="*/ 51 h 252"/>
                <a:gd name="T38" fmla="*/ 195 w 218"/>
                <a:gd name="T39" fmla="*/ 64 h 252"/>
                <a:gd name="T40" fmla="*/ 215 w 218"/>
                <a:gd name="T41" fmla="*/ 129 h 252"/>
                <a:gd name="T42" fmla="*/ 217 w 218"/>
                <a:gd name="T43" fmla="*/ 142 h 252"/>
                <a:gd name="T44" fmla="*/ 212 w 218"/>
                <a:gd name="T45" fmla="*/ 164 h 252"/>
                <a:gd name="T46" fmla="*/ 201 w 218"/>
                <a:gd name="T47" fmla="*/ 225 h 252"/>
                <a:gd name="T48" fmla="*/ 202 w 218"/>
                <a:gd name="T49" fmla="*/ 165 h 252"/>
                <a:gd name="T50" fmla="*/ 195 w 218"/>
                <a:gd name="T51" fmla="*/ 138 h 252"/>
                <a:gd name="T52" fmla="*/ 190 w 218"/>
                <a:gd name="T53" fmla="*/ 122 h 252"/>
                <a:gd name="T54" fmla="*/ 182 w 218"/>
                <a:gd name="T55" fmla="*/ 100 h 252"/>
                <a:gd name="T56" fmla="*/ 173 w 218"/>
                <a:gd name="T57" fmla="*/ 79 h 252"/>
                <a:gd name="T58" fmla="*/ 159 w 218"/>
                <a:gd name="T59" fmla="*/ 57 h 252"/>
                <a:gd name="T60" fmla="*/ 144 w 218"/>
                <a:gd name="T61" fmla="*/ 37 h 252"/>
                <a:gd name="T62" fmla="*/ 131 w 218"/>
                <a:gd name="T63" fmla="*/ 20 h 252"/>
                <a:gd name="T64" fmla="*/ 118 w 218"/>
                <a:gd name="T65" fmla="*/ 10 h 252"/>
                <a:gd name="T66" fmla="*/ 103 w 218"/>
                <a:gd name="T67" fmla="*/ 6 h 252"/>
                <a:gd name="T68" fmla="*/ 87 w 218"/>
                <a:gd name="T69" fmla="*/ 10 h 252"/>
                <a:gd name="T70" fmla="*/ 77 w 218"/>
                <a:gd name="T71" fmla="*/ 19 h 252"/>
                <a:gd name="T72" fmla="*/ 70 w 218"/>
                <a:gd name="T73" fmla="*/ 36 h 252"/>
                <a:gd name="T74" fmla="*/ 70 w 218"/>
                <a:gd name="T75" fmla="*/ 48 h 252"/>
                <a:gd name="T76" fmla="*/ 65 w 218"/>
                <a:gd name="T77" fmla="*/ 71 h 252"/>
                <a:gd name="T78" fmla="*/ 58 w 218"/>
                <a:gd name="T79" fmla="*/ 85 h 252"/>
                <a:gd name="T80" fmla="*/ 43 w 218"/>
                <a:gd name="T81" fmla="*/ 108 h 252"/>
                <a:gd name="T82" fmla="*/ 41 w 218"/>
                <a:gd name="T83" fmla="*/ 119 h 252"/>
                <a:gd name="T84" fmla="*/ 38 w 218"/>
                <a:gd name="T85" fmla="*/ 131 h 252"/>
                <a:gd name="T86" fmla="*/ 38 w 218"/>
                <a:gd name="T87" fmla="*/ 147 h 252"/>
                <a:gd name="T88" fmla="*/ 65 w 218"/>
                <a:gd name="T89" fmla="*/ 203 h 252"/>
                <a:gd name="T90" fmla="*/ 63 w 218"/>
                <a:gd name="T91" fmla="*/ 25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52">
                  <a:moveTo>
                    <a:pt x="63" y="251"/>
                  </a:moveTo>
                  <a:lnTo>
                    <a:pt x="48" y="207"/>
                  </a:lnTo>
                  <a:lnTo>
                    <a:pt x="41" y="189"/>
                  </a:lnTo>
                  <a:lnTo>
                    <a:pt x="26" y="166"/>
                  </a:lnTo>
                  <a:lnTo>
                    <a:pt x="10" y="145"/>
                  </a:lnTo>
                  <a:lnTo>
                    <a:pt x="1" y="132"/>
                  </a:lnTo>
                  <a:lnTo>
                    <a:pt x="0" y="119"/>
                  </a:lnTo>
                  <a:lnTo>
                    <a:pt x="4" y="100"/>
                  </a:lnTo>
                  <a:lnTo>
                    <a:pt x="6" y="81"/>
                  </a:lnTo>
                  <a:lnTo>
                    <a:pt x="30" y="34"/>
                  </a:lnTo>
                  <a:lnTo>
                    <a:pt x="41" y="23"/>
                  </a:lnTo>
                  <a:lnTo>
                    <a:pt x="61" y="10"/>
                  </a:lnTo>
                  <a:lnTo>
                    <a:pt x="78" y="2"/>
                  </a:lnTo>
                  <a:lnTo>
                    <a:pt x="100" y="0"/>
                  </a:lnTo>
                  <a:lnTo>
                    <a:pt x="118" y="5"/>
                  </a:lnTo>
                  <a:lnTo>
                    <a:pt x="140" y="10"/>
                  </a:lnTo>
                  <a:lnTo>
                    <a:pt x="163" y="25"/>
                  </a:lnTo>
                  <a:lnTo>
                    <a:pt x="170" y="36"/>
                  </a:lnTo>
                  <a:lnTo>
                    <a:pt x="184" y="51"/>
                  </a:lnTo>
                  <a:lnTo>
                    <a:pt x="195" y="64"/>
                  </a:lnTo>
                  <a:lnTo>
                    <a:pt x="215" y="129"/>
                  </a:lnTo>
                  <a:lnTo>
                    <a:pt x="217" y="142"/>
                  </a:lnTo>
                  <a:lnTo>
                    <a:pt x="212" y="164"/>
                  </a:lnTo>
                  <a:lnTo>
                    <a:pt x="201" y="225"/>
                  </a:lnTo>
                  <a:lnTo>
                    <a:pt x="202" y="165"/>
                  </a:lnTo>
                  <a:lnTo>
                    <a:pt x="195" y="138"/>
                  </a:lnTo>
                  <a:lnTo>
                    <a:pt x="190" y="122"/>
                  </a:lnTo>
                  <a:lnTo>
                    <a:pt x="182" y="100"/>
                  </a:lnTo>
                  <a:lnTo>
                    <a:pt x="173" y="79"/>
                  </a:lnTo>
                  <a:lnTo>
                    <a:pt x="159" y="57"/>
                  </a:lnTo>
                  <a:lnTo>
                    <a:pt x="144" y="37"/>
                  </a:lnTo>
                  <a:lnTo>
                    <a:pt x="131" y="20"/>
                  </a:lnTo>
                  <a:lnTo>
                    <a:pt x="118" y="10"/>
                  </a:lnTo>
                  <a:lnTo>
                    <a:pt x="103" y="6"/>
                  </a:lnTo>
                  <a:lnTo>
                    <a:pt x="87" y="10"/>
                  </a:lnTo>
                  <a:lnTo>
                    <a:pt x="77" y="19"/>
                  </a:lnTo>
                  <a:lnTo>
                    <a:pt x="70" y="36"/>
                  </a:lnTo>
                  <a:lnTo>
                    <a:pt x="70" y="48"/>
                  </a:lnTo>
                  <a:lnTo>
                    <a:pt x="65" y="71"/>
                  </a:lnTo>
                  <a:lnTo>
                    <a:pt x="58" y="85"/>
                  </a:lnTo>
                  <a:lnTo>
                    <a:pt x="43" y="108"/>
                  </a:lnTo>
                  <a:lnTo>
                    <a:pt x="41" y="119"/>
                  </a:lnTo>
                  <a:lnTo>
                    <a:pt x="38" y="131"/>
                  </a:lnTo>
                  <a:lnTo>
                    <a:pt x="38" y="147"/>
                  </a:lnTo>
                  <a:lnTo>
                    <a:pt x="65" y="203"/>
                  </a:lnTo>
                  <a:lnTo>
                    <a:pt x="63" y="2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8" name="Freeform 109"/>
            <p:cNvSpPr>
              <a:spLocks/>
            </p:cNvSpPr>
            <p:nvPr/>
          </p:nvSpPr>
          <p:spPr bwMode="ltGray">
            <a:xfrm>
              <a:off x="5495" y="3351"/>
              <a:ext cx="280" cy="366"/>
            </a:xfrm>
            <a:custGeom>
              <a:avLst/>
              <a:gdLst>
                <a:gd name="T0" fmla="*/ 1 w 280"/>
                <a:gd name="T1" fmla="*/ 301 h 366"/>
                <a:gd name="T2" fmla="*/ 11 w 280"/>
                <a:gd name="T3" fmla="*/ 289 h 366"/>
                <a:gd name="T4" fmla="*/ 80 w 280"/>
                <a:gd name="T5" fmla="*/ 365 h 366"/>
                <a:gd name="T6" fmla="*/ 25 w 280"/>
                <a:gd name="T7" fmla="*/ 291 h 366"/>
                <a:gd name="T8" fmla="*/ 31 w 280"/>
                <a:gd name="T9" fmla="*/ 283 h 366"/>
                <a:gd name="T10" fmla="*/ 99 w 280"/>
                <a:gd name="T11" fmla="*/ 336 h 366"/>
                <a:gd name="T12" fmla="*/ 28 w 280"/>
                <a:gd name="T13" fmla="*/ 280 h 366"/>
                <a:gd name="T14" fmla="*/ 37 w 280"/>
                <a:gd name="T15" fmla="*/ 267 h 366"/>
                <a:gd name="T16" fmla="*/ 46 w 280"/>
                <a:gd name="T17" fmla="*/ 254 h 366"/>
                <a:gd name="T18" fmla="*/ 41 w 280"/>
                <a:gd name="T19" fmla="*/ 245 h 366"/>
                <a:gd name="T20" fmla="*/ 50 w 280"/>
                <a:gd name="T21" fmla="*/ 239 h 366"/>
                <a:gd name="T22" fmla="*/ 46 w 280"/>
                <a:gd name="T23" fmla="*/ 238 h 366"/>
                <a:gd name="T24" fmla="*/ 46 w 280"/>
                <a:gd name="T25" fmla="*/ 225 h 366"/>
                <a:gd name="T26" fmla="*/ 50 w 280"/>
                <a:gd name="T27" fmla="*/ 216 h 366"/>
                <a:gd name="T28" fmla="*/ 132 w 280"/>
                <a:gd name="T29" fmla="*/ 280 h 366"/>
                <a:gd name="T30" fmla="*/ 46 w 280"/>
                <a:gd name="T31" fmla="*/ 213 h 366"/>
                <a:gd name="T32" fmla="*/ 55 w 280"/>
                <a:gd name="T33" fmla="*/ 213 h 366"/>
                <a:gd name="T34" fmla="*/ 55 w 280"/>
                <a:gd name="T35" fmla="*/ 194 h 366"/>
                <a:gd name="T36" fmla="*/ 159 w 280"/>
                <a:gd name="T37" fmla="*/ 238 h 366"/>
                <a:gd name="T38" fmla="*/ 77 w 280"/>
                <a:gd name="T39" fmla="*/ 208 h 366"/>
                <a:gd name="T40" fmla="*/ 47 w 280"/>
                <a:gd name="T41" fmla="*/ 182 h 366"/>
                <a:gd name="T42" fmla="*/ 50 w 280"/>
                <a:gd name="T43" fmla="*/ 172 h 366"/>
                <a:gd name="T44" fmla="*/ 68 w 280"/>
                <a:gd name="T45" fmla="*/ 180 h 366"/>
                <a:gd name="T46" fmla="*/ 70 w 280"/>
                <a:gd name="T47" fmla="*/ 168 h 366"/>
                <a:gd name="T48" fmla="*/ 146 w 280"/>
                <a:gd name="T49" fmla="*/ 188 h 366"/>
                <a:gd name="T50" fmla="*/ 118 w 280"/>
                <a:gd name="T51" fmla="*/ 178 h 366"/>
                <a:gd name="T52" fmla="*/ 58 w 280"/>
                <a:gd name="T53" fmla="*/ 154 h 366"/>
                <a:gd name="T54" fmla="*/ 55 w 280"/>
                <a:gd name="T55" fmla="*/ 136 h 366"/>
                <a:gd name="T56" fmla="*/ 60 w 280"/>
                <a:gd name="T57" fmla="*/ 126 h 366"/>
                <a:gd name="T58" fmla="*/ 80 w 280"/>
                <a:gd name="T59" fmla="*/ 134 h 366"/>
                <a:gd name="T60" fmla="*/ 76 w 280"/>
                <a:gd name="T61" fmla="*/ 116 h 366"/>
                <a:gd name="T62" fmla="*/ 70 w 280"/>
                <a:gd name="T63" fmla="*/ 105 h 366"/>
                <a:gd name="T64" fmla="*/ 75 w 280"/>
                <a:gd name="T65" fmla="*/ 99 h 366"/>
                <a:gd name="T66" fmla="*/ 155 w 280"/>
                <a:gd name="T67" fmla="*/ 130 h 366"/>
                <a:gd name="T68" fmla="*/ 250 w 280"/>
                <a:gd name="T69" fmla="*/ 154 h 366"/>
                <a:gd name="T70" fmla="*/ 118 w 280"/>
                <a:gd name="T71" fmla="*/ 115 h 366"/>
                <a:gd name="T72" fmla="*/ 75 w 280"/>
                <a:gd name="T73" fmla="*/ 99 h 366"/>
                <a:gd name="T74" fmla="*/ 80 w 280"/>
                <a:gd name="T75" fmla="*/ 89 h 366"/>
                <a:gd name="T76" fmla="*/ 72 w 280"/>
                <a:gd name="T77" fmla="*/ 70 h 366"/>
                <a:gd name="T78" fmla="*/ 75 w 280"/>
                <a:gd name="T79" fmla="*/ 56 h 366"/>
                <a:gd name="T80" fmla="*/ 118 w 280"/>
                <a:gd name="T81" fmla="*/ 72 h 366"/>
                <a:gd name="T82" fmla="*/ 108 w 280"/>
                <a:gd name="T83" fmla="*/ 68 h 366"/>
                <a:gd name="T84" fmla="*/ 80 w 280"/>
                <a:gd name="T85" fmla="*/ 56 h 366"/>
                <a:gd name="T86" fmla="*/ 75 w 280"/>
                <a:gd name="T87" fmla="*/ 49 h 366"/>
                <a:gd name="T88" fmla="*/ 60 w 280"/>
                <a:gd name="T89" fmla="*/ 40 h 366"/>
                <a:gd name="T90" fmla="*/ 146 w 280"/>
                <a:gd name="T91" fmla="*/ 56 h 366"/>
                <a:gd name="T92" fmla="*/ 60 w 280"/>
                <a:gd name="T93" fmla="*/ 27 h 366"/>
                <a:gd name="T94" fmla="*/ 161 w 280"/>
                <a:gd name="T95" fmla="*/ 27 h 366"/>
                <a:gd name="T96" fmla="*/ 206 w 280"/>
                <a:gd name="T97" fmla="*/ 23 h 366"/>
                <a:gd name="T98" fmla="*/ 75 w 280"/>
                <a:gd name="T99" fmla="*/ 27 h 366"/>
                <a:gd name="T100" fmla="*/ 55 w 280"/>
                <a:gd name="T101" fmla="*/ 10 h 366"/>
                <a:gd name="T102" fmla="*/ 26 w 280"/>
                <a:gd name="T103" fmla="*/ 4 h 366"/>
                <a:gd name="T104" fmla="*/ 0 w 280"/>
                <a:gd name="T105" fmla="*/ 317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366">
                  <a:moveTo>
                    <a:pt x="0" y="317"/>
                  </a:moveTo>
                  <a:lnTo>
                    <a:pt x="1" y="301"/>
                  </a:lnTo>
                  <a:lnTo>
                    <a:pt x="17" y="310"/>
                  </a:lnTo>
                  <a:lnTo>
                    <a:pt x="11" y="289"/>
                  </a:lnTo>
                  <a:lnTo>
                    <a:pt x="26" y="292"/>
                  </a:lnTo>
                  <a:lnTo>
                    <a:pt x="80" y="365"/>
                  </a:lnTo>
                  <a:lnTo>
                    <a:pt x="31" y="301"/>
                  </a:lnTo>
                  <a:lnTo>
                    <a:pt x="25" y="291"/>
                  </a:lnTo>
                  <a:lnTo>
                    <a:pt x="20" y="280"/>
                  </a:lnTo>
                  <a:lnTo>
                    <a:pt x="31" y="283"/>
                  </a:lnTo>
                  <a:lnTo>
                    <a:pt x="61" y="303"/>
                  </a:lnTo>
                  <a:lnTo>
                    <a:pt x="99" y="336"/>
                  </a:lnTo>
                  <a:lnTo>
                    <a:pt x="46" y="292"/>
                  </a:lnTo>
                  <a:lnTo>
                    <a:pt x="28" y="280"/>
                  </a:lnTo>
                  <a:lnTo>
                    <a:pt x="26" y="262"/>
                  </a:lnTo>
                  <a:lnTo>
                    <a:pt x="37" y="267"/>
                  </a:lnTo>
                  <a:lnTo>
                    <a:pt x="35" y="248"/>
                  </a:lnTo>
                  <a:lnTo>
                    <a:pt x="46" y="254"/>
                  </a:lnTo>
                  <a:lnTo>
                    <a:pt x="94" y="320"/>
                  </a:lnTo>
                  <a:lnTo>
                    <a:pt x="41" y="245"/>
                  </a:lnTo>
                  <a:lnTo>
                    <a:pt x="35" y="232"/>
                  </a:lnTo>
                  <a:lnTo>
                    <a:pt x="50" y="239"/>
                  </a:lnTo>
                  <a:lnTo>
                    <a:pt x="89" y="276"/>
                  </a:lnTo>
                  <a:lnTo>
                    <a:pt x="46" y="238"/>
                  </a:lnTo>
                  <a:lnTo>
                    <a:pt x="31" y="219"/>
                  </a:lnTo>
                  <a:lnTo>
                    <a:pt x="46" y="225"/>
                  </a:lnTo>
                  <a:lnTo>
                    <a:pt x="35" y="213"/>
                  </a:lnTo>
                  <a:lnTo>
                    <a:pt x="50" y="216"/>
                  </a:lnTo>
                  <a:lnTo>
                    <a:pt x="64" y="238"/>
                  </a:lnTo>
                  <a:lnTo>
                    <a:pt x="132" y="280"/>
                  </a:lnTo>
                  <a:lnTo>
                    <a:pt x="60" y="232"/>
                  </a:lnTo>
                  <a:lnTo>
                    <a:pt x="46" y="213"/>
                  </a:lnTo>
                  <a:lnTo>
                    <a:pt x="41" y="203"/>
                  </a:lnTo>
                  <a:lnTo>
                    <a:pt x="55" y="213"/>
                  </a:lnTo>
                  <a:lnTo>
                    <a:pt x="46" y="191"/>
                  </a:lnTo>
                  <a:lnTo>
                    <a:pt x="55" y="194"/>
                  </a:lnTo>
                  <a:lnTo>
                    <a:pt x="62" y="205"/>
                  </a:lnTo>
                  <a:lnTo>
                    <a:pt x="159" y="238"/>
                  </a:lnTo>
                  <a:lnTo>
                    <a:pt x="107" y="219"/>
                  </a:lnTo>
                  <a:lnTo>
                    <a:pt x="77" y="208"/>
                  </a:lnTo>
                  <a:lnTo>
                    <a:pt x="69" y="204"/>
                  </a:lnTo>
                  <a:lnTo>
                    <a:pt x="47" y="182"/>
                  </a:lnTo>
                  <a:lnTo>
                    <a:pt x="55" y="186"/>
                  </a:lnTo>
                  <a:lnTo>
                    <a:pt x="50" y="172"/>
                  </a:lnTo>
                  <a:lnTo>
                    <a:pt x="48" y="174"/>
                  </a:lnTo>
                  <a:lnTo>
                    <a:pt x="68" y="180"/>
                  </a:lnTo>
                  <a:lnTo>
                    <a:pt x="54" y="165"/>
                  </a:lnTo>
                  <a:lnTo>
                    <a:pt x="70" y="168"/>
                  </a:lnTo>
                  <a:lnTo>
                    <a:pt x="107" y="175"/>
                  </a:lnTo>
                  <a:lnTo>
                    <a:pt x="146" y="188"/>
                  </a:lnTo>
                  <a:lnTo>
                    <a:pt x="245" y="235"/>
                  </a:lnTo>
                  <a:lnTo>
                    <a:pt x="118" y="178"/>
                  </a:lnTo>
                  <a:lnTo>
                    <a:pt x="70" y="165"/>
                  </a:lnTo>
                  <a:lnTo>
                    <a:pt x="58" y="154"/>
                  </a:lnTo>
                  <a:lnTo>
                    <a:pt x="76" y="159"/>
                  </a:lnTo>
                  <a:lnTo>
                    <a:pt x="55" y="136"/>
                  </a:lnTo>
                  <a:lnTo>
                    <a:pt x="70" y="138"/>
                  </a:lnTo>
                  <a:lnTo>
                    <a:pt x="60" y="126"/>
                  </a:lnTo>
                  <a:lnTo>
                    <a:pt x="61" y="124"/>
                  </a:lnTo>
                  <a:lnTo>
                    <a:pt x="80" y="134"/>
                  </a:lnTo>
                  <a:lnTo>
                    <a:pt x="62" y="116"/>
                  </a:lnTo>
                  <a:lnTo>
                    <a:pt x="76" y="116"/>
                  </a:lnTo>
                  <a:lnTo>
                    <a:pt x="60" y="105"/>
                  </a:lnTo>
                  <a:lnTo>
                    <a:pt x="70" y="105"/>
                  </a:lnTo>
                  <a:lnTo>
                    <a:pt x="60" y="99"/>
                  </a:lnTo>
                  <a:lnTo>
                    <a:pt x="75" y="99"/>
                  </a:lnTo>
                  <a:lnTo>
                    <a:pt x="105" y="112"/>
                  </a:lnTo>
                  <a:lnTo>
                    <a:pt x="155" y="130"/>
                  </a:lnTo>
                  <a:lnTo>
                    <a:pt x="205" y="144"/>
                  </a:lnTo>
                  <a:lnTo>
                    <a:pt x="250" y="154"/>
                  </a:lnTo>
                  <a:lnTo>
                    <a:pt x="142" y="124"/>
                  </a:lnTo>
                  <a:lnTo>
                    <a:pt x="118" y="115"/>
                  </a:lnTo>
                  <a:lnTo>
                    <a:pt x="80" y="103"/>
                  </a:lnTo>
                  <a:lnTo>
                    <a:pt x="75" y="99"/>
                  </a:lnTo>
                  <a:lnTo>
                    <a:pt x="65" y="87"/>
                  </a:lnTo>
                  <a:lnTo>
                    <a:pt x="80" y="89"/>
                  </a:lnTo>
                  <a:lnTo>
                    <a:pt x="62" y="70"/>
                  </a:lnTo>
                  <a:lnTo>
                    <a:pt x="72" y="70"/>
                  </a:lnTo>
                  <a:lnTo>
                    <a:pt x="60" y="56"/>
                  </a:lnTo>
                  <a:lnTo>
                    <a:pt x="75" y="56"/>
                  </a:lnTo>
                  <a:lnTo>
                    <a:pt x="84" y="62"/>
                  </a:lnTo>
                  <a:lnTo>
                    <a:pt x="118" y="72"/>
                  </a:lnTo>
                  <a:lnTo>
                    <a:pt x="216" y="96"/>
                  </a:lnTo>
                  <a:lnTo>
                    <a:pt x="108" y="68"/>
                  </a:lnTo>
                  <a:lnTo>
                    <a:pt x="84" y="61"/>
                  </a:lnTo>
                  <a:lnTo>
                    <a:pt x="80" y="56"/>
                  </a:lnTo>
                  <a:lnTo>
                    <a:pt x="65" y="46"/>
                  </a:lnTo>
                  <a:lnTo>
                    <a:pt x="75" y="49"/>
                  </a:lnTo>
                  <a:lnTo>
                    <a:pt x="50" y="36"/>
                  </a:lnTo>
                  <a:lnTo>
                    <a:pt x="60" y="40"/>
                  </a:lnTo>
                  <a:lnTo>
                    <a:pt x="83" y="39"/>
                  </a:lnTo>
                  <a:lnTo>
                    <a:pt x="146" y="56"/>
                  </a:lnTo>
                  <a:lnTo>
                    <a:pt x="80" y="40"/>
                  </a:lnTo>
                  <a:lnTo>
                    <a:pt x="60" y="27"/>
                  </a:lnTo>
                  <a:lnTo>
                    <a:pt x="80" y="27"/>
                  </a:lnTo>
                  <a:lnTo>
                    <a:pt x="161" y="27"/>
                  </a:lnTo>
                  <a:lnTo>
                    <a:pt x="279" y="14"/>
                  </a:lnTo>
                  <a:lnTo>
                    <a:pt x="206" y="23"/>
                  </a:lnTo>
                  <a:lnTo>
                    <a:pt x="104" y="29"/>
                  </a:lnTo>
                  <a:lnTo>
                    <a:pt x="75" y="27"/>
                  </a:lnTo>
                  <a:lnTo>
                    <a:pt x="65" y="20"/>
                  </a:lnTo>
                  <a:lnTo>
                    <a:pt x="55" y="10"/>
                  </a:lnTo>
                  <a:lnTo>
                    <a:pt x="32" y="0"/>
                  </a:lnTo>
                  <a:lnTo>
                    <a:pt x="26" y="4"/>
                  </a:lnTo>
                  <a:lnTo>
                    <a:pt x="21" y="0"/>
                  </a:lnTo>
                  <a:lnTo>
                    <a:pt x="0" y="31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9" name="Freeform 110"/>
            <p:cNvSpPr>
              <a:spLocks/>
            </p:cNvSpPr>
            <p:nvPr/>
          </p:nvSpPr>
          <p:spPr bwMode="ltGray">
            <a:xfrm>
              <a:off x="5057" y="3935"/>
              <a:ext cx="150" cy="161"/>
            </a:xfrm>
            <a:custGeom>
              <a:avLst/>
              <a:gdLst>
                <a:gd name="T0" fmla="*/ 145 w 150"/>
                <a:gd name="T1" fmla="*/ 25 h 161"/>
                <a:gd name="T2" fmla="*/ 114 w 150"/>
                <a:gd name="T3" fmla="*/ 0 h 161"/>
                <a:gd name="T4" fmla="*/ 94 w 150"/>
                <a:gd name="T5" fmla="*/ 0 h 161"/>
                <a:gd name="T6" fmla="*/ 77 w 150"/>
                <a:gd name="T7" fmla="*/ 2 h 161"/>
                <a:gd name="T8" fmla="*/ 64 w 150"/>
                <a:gd name="T9" fmla="*/ 9 h 161"/>
                <a:gd name="T10" fmla="*/ 30 w 150"/>
                <a:gd name="T11" fmla="*/ 29 h 161"/>
                <a:gd name="T12" fmla="*/ 19 w 150"/>
                <a:gd name="T13" fmla="*/ 38 h 161"/>
                <a:gd name="T14" fmla="*/ 11 w 150"/>
                <a:gd name="T15" fmla="*/ 47 h 161"/>
                <a:gd name="T16" fmla="*/ 3 w 150"/>
                <a:gd name="T17" fmla="*/ 75 h 161"/>
                <a:gd name="T18" fmla="*/ 0 w 150"/>
                <a:gd name="T19" fmla="*/ 83 h 161"/>
                <a:gd name="T20" fmla="*/ 3 w 150"/>
                <a:gd name="T21" fmla="*/ 94 h 161"/>
                <a:gd name="T22" fmla="*/ 8 w 150"/>
                <a:gd name="T23" fmla="*/ 104 h 161"/>
                <a:gd name="T24" fmla="*/ 22 w 150"/>
                <a:gd name="T25" fmla="*/ 122 h 161"/>
                <a:gd name="T26" fmla="*/ 33 w 150"/>
                <a:gd name="T27" fmla="*/ 133 h 161"/>
                <a:gd name="T28" fmla="*/ 49 w 150"/>
                <a:gd name="T29" fmla="*/ 145 h 161"/>
                <a:gd name="T30" fmla="*/ 84 w 150"/>
                <a:gd name="T31" fmla="*/ 160 h 161"/>
                <a:gd name="T32" fmla="*/ 67 w 150"/>
                <a:gd name="T33" fmla="*/ 141 h 161"/>
                <a:gd name="T34" fmla="*/ 52 w 150"/>
                <a:gd name="T35" fmla="*/ 124 h 161"/>
                <a:gd name="T36" fmla="*/ 44 w 150"/>
                <a:gd name="T37" fmla="*/ 108 h 161"/>
                <a:gd name="T38" fmla="*/ 47 w 150"/>
                <a:gd name="T39" fmla="*/ 94 h 161"/>
                <a:gd name="T40" fmla="*/ 49 w 150"/>
                <a:gd name="T41" fmla="*/ 83 h 161"/>
                <a:gd name="T42" fmla="*/ 44 w 150"/>
                <a:gd name="T43" fmla="*/ 70 h 161"/>
                <a:gd name="T44" fmla="*/ 41 w 150"/>
                <a:gd name="T45" fmla="*/ 59 h 161"/>
                <a:gd name="T46" fmla="*/ 55 w 150"/>
                <a:gd name="T47" fmla="*/ 38 h 161"/>
                <a:gd name="T48" fmla="*/ 58 w 150"/>
                <a:gd name="T49" fmla="*/ 27 h 161"/>
                <a:gd name="T50" fmla="*/ 70 w 150"/>
                <a:gd name="T51" fmla="*/ 18 h 161"/>
                <a:gd name="T52" fmla="*/ 94 w 150"/>
                <a:gd name="T53" fmla="*/ 6 h 161"/>
                <a:gd name="T54" fmla="*/ 106 w 150"/>
                <a:gd name="T55" fmla="*/ 15 h 161"/>
                <a:gd name="T56" fmla="*/ 149 w 150"/>
                <a:gd name="T57" fmla="*/ 30 h 161"/>
                <a:gd name="T58" fmla="*/ 145 w 150"/>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0" h="161">
                  <a:moveTo>
                    <a:pt x="145" y="25"/>
                  </a:moveTo>
                  <a:lnTo>
                    <a:pt x="114" y="0"/>
                  </a:lnTo>
                  <a:lnTo>
                    <a:pt x="94" y="0"/>
                  </a:lnTo>
                  <a:lnTo>
                    <a:pt x="77" y="2"/>
                  </a:lnTo>
                  <a:lnTo>
                    <a:pt x="64" y="9"/>
                  </a:lnTo>
                  <a:lnTo>
                    <a:pt x="30" y="29"/>
                  </a:lnTo>
                  <a:lnTo>
                    <a:pt x="19" y="38"/>
                  </a:lnTo>
                  <a:lnTo>
                    <a:pt x="11" y="47"/>
                  </a:lnTo>
                  <a:lnTo>
                    <a:pt x="3" y="75"/>
                  </a:lnTo>
                  <a:lnTo>
                    <a:pt x="0" y="83"/>
                  </a:lnTo>
                  <a:lnTo>
                    <a:pt x="3" y="94"/>
                  </a:lnTo>
                  <a:lnTo>
                    <a:pt x="8" y="104"/>
                  </a:lnTo>
                  <a:lnTo>
                    <a:pt x="22" y="122"/>
                  </a:lnTo>
                  <a:lnTo>
                    <a:pt x="33" y="133"/>
                  </a:lnTo>
                  <a:lnTo>
                    <a:pt x="49" y="145"/>
                  </a:lnTo>
                  <a:lnTo>
                    <a:pt x="84" y="160"/>
                  </a:lnTo>
                  <a:lnTo>
                    <a:pt x="67" y="141"/>
                  </a:lnTo>
                  <a:lnTo>
                    <a:pt x="52" y="124"/>
                  </a:lnTo>
                  <a:lnTo>
                    <a:pt x="44" y="108"/>
                  </a:lnTo>
                  <a:lnTo>
                    <a:pt x="47" y="94"/>
                  </a:lnTo>
                  <a:lnTo>
                    <a:pt x="49" y="83"/>
                  </a:lnTo>
                  <a:lnTo>
                    <a:pt x="44" y="70"/>
                  </a:lnTo>
                  <a:lnTo>
                    <a:pt x="41" y="59"/>
                  </a:lnTo>
                  <a:lnTo>
                    <a:pt x="55" y="38"/>
                  </a:lnTo>
                  <a:lnTo>
                    <a:pt x="58" y="27"/>
                  </a:lnTo>
                  <a:lnTo>
                    <a:pt x="70" y="18"/>
                  </a:lnTo>
                  <a:lnTo>
                    <a:pt x="94" y="6"/>
                  </a:lnTo>
                  <a:lnTo>
                    <a:pt x="106" y="15"/>
                  </a:lnTo>
                  <a:lnTo>
                    <a:pt x="149" y="30"/>
                  </a:lnTo>
                  <a:lnTo>
                    <a:pt x="145"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3" name="Text Placeholder 2"/>
          <p:cNvSpPr>
            <a:spLocks noGrp="1"/>
          </p:cNvSpPr>
          <p:nvPr>
            <p:ph type="body" idx="1"/>
          </p:nvPr>
        </p:nvSpPr>
        <p:spPr>
          <a:xfrm>
            <a:off x="609600" y="1846262"/>
            <a:ext cx="10972800" cy="341947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2" name="Title Placeholder 1"/>
          <p:cNvSpPr>
            <a:spLocks noGrp="1"/>
          </p:cNvSpPr>
          <p:nvPr>
            <p:ph type="title"/>
          </p:nvPr>
        </p:nvSpPr>
        <p:spPr>
          <a:xfrm>
            <a:off x="609600" y="0"/>
            <a:ext cx="10972800" cy="1600200"/>
          </a:xfrm>
          <a:prstGeom prst="rect">
            <a:avLst/>
          </a:prstGeom>
        </p:spPr>
        <p:txBody>
          <a:bodyPr vert="horz" lIns="91440" tIns="45720" rIns="91440" bIns="45720" rtlCol="0" anchor="b">
            <a:noAutofit/>
          </a:bodyPr>
          <a:lstStyle/>
          <a:p>
            <a:r>
              <a:rPr lang="en-US" smtClean="0"/>
              <a:t>Click to edit Master title style</a:t>
            </a:r>
            <a:endParaRPr lang="en-US" dirty="0"/>
          </a:p>
        </p:txBody>
      </p:sp>
    </p:spTree>
    <p:extLst>
      <p:ext uri="{BB962C8B-B14F-4D97-AF65-F5344CB8AC3E}">
        <p14:creationId xmlns:p14="http://schemas.microsoft.com/office/powerpoint/2010/main" val="89114984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lnSpc>
          <a:spcPts val="5800"/>
        </a:lnSpc>
        <a:spcBef>
          <a:spcPct val="0"/>
        </a:spcBef>
        <a:buNone/>
        <a:defRPr sz="4800" kern="1200">
          <a:solidFill>
            <a:schemeClr val="accent1"/>
          </a:solidFill>
          <a:effectLst>
            <a:outerShdw blurRad="63500" dist="38100" dir="5400000" algn="t" rotWithShape="0">
              <a:prstClr val="black">
                <a:alpha val="25000"/>
              </a:prst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2"/>
          </a:solidFill>
          <a:latin typeface="+mn-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 xmlns:p15="http://schemas.microsoft.com/office/powerpoint/2012/main">
        <p15:guide id="0" orient="horz" pos="2160" userDrawn="1">
          <p15:clr>
            <a:srgbClr val="F26B43"/>
          </p15:clr>
        </p15:guide>
        <p15:guide id="1" pos="3840" userDrawn="1">
          <p15:clr>
            <a:srgbClr val="F26B43"/>
          </p15:clr>
        </p15:guide>
        <p15:guide id="2" orient="horz" pos="3312" userDrawn="1">
          <p15:clr>
            <a:srgbClr val="F26B43"/>
          </p15:clr>
        </p15:guide>
        <p15:guide id="3" orient="horz" pos="1008" userDrawn="1">
          <p15:clr>
            <a:srgbClr val="F26B43"/>
          </p15:clr>
        </p15:guide>
        <p15:guide id="4" orient="horz" pos="1152" userDrawn="1">
          <p15:clr>
            <a:srgbClr val="F26B43"/>
          </p15:clr>
        </p15:guide>
        <p15:guide id="5" pos="384" userDrawn="1">
          <p15:clr>
            <a:srgbClr val="F26B43"/>
          </p15:clr>
        </p15:guide>
        <p15:guide id="6" pos="7296"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7.xml"/><Relationship Id="rId7" Type="http://schemas.openxmlformats.org/officeDocument/2006/relationships/image" Target="../media/image12.jpeg"/><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9.xml"/><Relationship Id="rId7" Type="http://schemas.openxmlformats.org/officeDocument/2006/relationships/image" Target="../media/image13.png"/><Relationship Id="rId2" Type="http://schemas.openxmlformats.org/officeDocument/2006/relationships/diagramData" Target="../diagrams/data9.xml"/><Relationship Id="rId1" Type="http://schemas.openxmlformats.org/officeDocument/2006/relationships/slideLayout" Target="../slideLayouts/slideLayout8.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p:txBody>
          <a:bodyPr>
            <a:normAutofit fontScale="85000" lnSpcReduction="20000"/>
          </a:bodyPr>
          <a:lstStyle/>
          <a:p>
            <a:r>
              <a:rPr lang="en-US" dirty="0" smtClean="0"/>
              <a:t>This presentation is based upon opinions of the group presenting alone. And have no intention on attacking any companies in particular. It is the audiences to use own judgment in analyzing the information. </a:t>
            </a:r>
          </a:p>
          <a:p>
            <a:r>
              <a:rPr lang="en-US" dirty="0" smtClean="0"/>
              <a:t>We hereby will not stand responsible for any damages in whatever way.</a:t>
            </a:r>
          </a:p>
        </p:txBody>
      </p:sp>
      <p:sp>
        <p:nvSpPr>
          <p:cNvPr id="3" name="Title 2"/>
          <p:cNvSpPr>
            <a:spLocks noGrp="1"/>
          </p:cNvSpPr>
          <p:nvPr>
            <p:ph type="ctrTitle"/>
          </p:nvPr>
        </p:nvSpPr>
        <p:spPr/>
        <p:txBody>
          <a:bodyPr/>
          <a:lstStyle/>
          <a:p>
            <a:r>
              <a:rPr lang="en-US" dirty="0" smtClean="0"/>
              <a:t>NOTICE:</a:t>
            </a:r>
            <a:endParaRPr lang="th-TH" dirty="0"/>
          </a:p>
        </p:txBody>
      </p:sp>
    </p:spTree>
    <p:extLst>
      <p:ext uri="{BB962C8B-B14F-4D97-AF65-F5344CB8AC3E}">
        <p14:creationId xmlns:p14="http://schemas.microsoft.com/office/powerpoint/2010/main" val="28807566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819429"/>
            <a:ext cx="12192000" cy="2299767"/>
          </a:xfrm>
        </p:spPr>
        <p:txBody>
          <a:bodyPr/>
          <a:lstStyle/>
          <a:p>
            <a:pPr algn="l"/>
            <a:r>
              <a:rPr lang="en-US" dirty="0" smtClean="0"/>
              <a:t>                 </a:t>
            </a:r>
            <a:r>
              <a:rPr lang="en-US" sz="6300" dirty="0" smtClean="0"/>
              <a:t>IS  FOOD </a:t>
            </a:r>
            <a:br>
              <a:rPr lang="en-US" sz="6300" dirty="0" smtClean="0"/>
            </a:br>
            <a:r>
              <a:rPr lang="en-US" sz="6300" dirty="0"/>
              <a:t> </a:t>
            </a:r>
            <a:r>
              <a:rPr lang="en-US" sz="6300" dirty="0" smtClean="0"/>
              <a:t>  CONGLOMERATE  VICIOUS ?</a:t>
            </a:r>
            <a:endParaRPr lang="en-US" sz="6300" dirty="0"/>
          </a:p>
        </p:txBody>
      </p:sp>
      <p:sp>
        <p:nvSpPr>
          <p:cNvPr id="3" name="TextBox 2"/>
          <p:cNvSpPr txBox="1"/>
          <p:nvPr/>
        </p:nvSpPr>
        <p:spPr>
          <a:xfrm>
            <a:off x="2292439" y="3717326"/>
            <a:ext cx="7753082" cy="2031325"/>
          </a:xfrm>
          <a:prstGeom prst="rect">
            <a:avLst/>
          </a:prstGeom>
          <a:noFill/>
          <a:ln>
            <a:solidFill>
              <a:schemeClr val="bg2"/>
            </a:solidFill>
          </a:ln>
        </p:spPr>
        <p:txBody>
          <a:bodyPr wrap="square" rtlCol="0" anchor="ctr" anchorCtr="1">
            <a:spAutoFit/>
          </a:bodyPr>
          <a:lstStyle/>
          <a:p>
            <a:r>
              <a:rPr lang="en-US" dirty="0" err="1" smtClean="0"/>
              <a:t>Chorpaga</a:t>
            </a:r>
            <a:r>
              <a:rPr lang="en-US" dirty="0" smtClean="0"/>
              <a:t> </a:t>
            </a:r>
            <a:r>
              <a:rPr lang="en-US" dirty="0" err="1" smtClean="0"/>
              <a:t>Udomvanich</a:t>
            </a:r>
            <a:r>
              <a:rPr lang="en-US" dirty="0" smtClean="0"/>
              <a:t>  		5404640194</a:t>
            </a:r>
          </a:p>
          <a:p>
            <a:r>
              <a:rPr lang="en-US" dirty="0" smtClean="0"/>
              <a:t>Gunn </a:t>
            </a:r>
            <a:r>
              <a:rPr lang="en-US" dirty="0" err="1" smtClean="0"/>
              <a:t>Jutiprasert</a:t>
            </a:r>
            <a:r>
              <a:rPr lang="en-US" dirty="0" smtClean="0"/>
              <a:t>              		5404640269</a:t>
            </a:r>
          </a:p>
          <a:p>
            <a:r>
              <a:rPr lang="en-US" dirty="0" err="1" smtClean="0"/>
              <a:t>Ekasit</a:t>
            </a:r>
            <a:r>
              <a:rPr lang="en-US" dirty="0" smtClean="0"/>
              <a:t> </a:t>
            </a:r>
            <a:r>
              <a:rPr lang="en-US" dirty="0" err="1" smtClean="0"/>
              <a:t>Kunadirekwong</a:t>
            </a:r>
            <a:r>
              <a:rPr lang="en-US" dirty="0" smtClean="0"/>
              <a:t>   		5404640251</a:t>
            </a:r>
          </a:p>
          <a:p>
            <a:r>
              <a:rPr lang="en-US" dirty="0" err="1" smtClean="0"/>
              <a:t>Jirayu</a:t>
            </a:r>
            <a:r>
              <a:rPr lang="en-US" dirty="0" smtClean="0"/>
              <a:t> </a:t>
            </a:r>
            <a:r>
              <a:rPr lang="en-US" dirty="0" err="1" smtClean="0"/>
              <a:t>Leangsiriwattanakul</a:t>
            </a:r>
            <a:r>
              <a:rPr lang="en-US" dirty="0" smtClean="0"/>
              <a:t>  	5404640329</a:t>
            </a:r>
          </a:p>
          <a:p>
            <a:r>
              <a:rPr lang="en-US" dirty="0" err="1" smtClean="0"/>
              <a:t>Natnicha</a:t>
            </a:r>
            <a:r>
              <a:rPr lang="en-US" dirty="0" smtClean="0"/>
              <a:t> </a:t>
            </a:r>
            <a:r>
              <a:rPr lang="en-US" dirty="0" err="1" smtClean="0"/>
              <a:t>Srirungroj</a:t>
            </a:r>
            <a:r>
              <a:rPr lang="en-US" dirty="0" smtClean="0"/>
              <a:t>         		5404640541</a:t>
            </a:r>
          </a:p>
          <a:p>
            <a:r>
              <a:rPr lang="en-US" dirty="0" err="1" smtClean="0"/>
              <a:t>Peerada</a:t>
            </a:r>
            <a:r>
              <a:rPr lang="en-US" dirty="0" smtClean="0"/>
              <a:t> </a:t>
            </a:r>
            <a:r>
              <a:rPr lang="en-US" dirty="0" err="1" smtClean="0"/>
              <a:t>Pitaksit</a:t>
            </a:r>
            <a:r>
              <a:rPr lang="en-US" dirty="0" smtClean="0"/>
              <a:t>                		5404641481</a:t>
            </a:r>
          </a:p>
          <a:p>
            <a:endParaRPr lang="th-TH" dirty="0"/>
          </a:p>
        </p:txBody>
      </p:sp>
    </p:spTree>
    <p:extLst>
      <p:ext uri="{BB962C8B-B14F-4D97-AF65-F5344CB8AC3E}">
        <p14:creationId xmlns:p14="http://schemas.microsoft.com/office/powerpoint/2010/main" val="21357849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9799" y="1917625"/>
            <a:ext cx="10972800" cy="1600200"/>
          </a:xfrm>
        </p:spPr>
        <p:txBody>
          <a:bodyPr/>
          <a:lstStyle/>
          <a:p>
            <a:r>
              <a:rPr lang="en-US" dirty="0"/>
              <a:t>What is “Food Conglomerate”</a:t>
            </a:r>
          </a:p>
        </p:txBody>
      </p:sp>
    </p:spTree>
    <p:extLst>
      <p:ext uri="{BB962C8B-B14F-4D97-AF65-F5344CB8AC3E}">
        <p14:creationId xmlns:p14="http://schemas.microsoft.com/office/powerpoint/2010/main" val="126047387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a:t>A conglomerate is a combination of two or more corporations engaged in entirely different businesses that fall under one corporate group, usually involving a parent company and many subsidiaries. Often, a conglomerate is a multi-industry company. </a:t>
            </a:r>
            <a:endParaRPr lang="en-US" dirty="0" smtClean="0"/>
          </a:p>
          <a:p>
            <a:r>
              <a:rPr lang="en-US" dirty="0" smtClean="0"/>
              <a:t>Conglomerates </a:t>
            </a:r>
            <a:r>
              <a:rPr lang="en-US" dirty="0"/>
              <a:t>are often large and multinational.</a:t>
            </a:r>
          </a:p>
        </p:txBody>
      </p:sp>
      <p:sp>
        <p:nvSpPr>
          <p:cNvPr id="3" name="Title 2"/>
          <p:cNvSpPr>
            <a:spLocks noGrp="1"/>
          </p:cNvSpPr>
          <p:nvPr>
            <p:ph type="title"/>
          </p:nvPr>
        </p:nvSpPr>
        <p:spPr/>
        <p:txBody>
          <a:bodyPr/>
          <a:lstStyle/>
          <a:p>
            <a:r>
              <a:rPr lang="en-US" dirty="0"/>
              <a:t>Food Conglomerate</a:t>
            </a:r>
          </a:p>
        </p:txBody>
      </p:sp>
    </p:spTree>
    <p:extLst>
      <p:ext uri="{BB962C8B-B14F-4D97-AF65-F5344CB8AC3E}">
        <p14:creationId xmlns:p14="http://schemas.microsoft.com/office/powerpoint/2010/main" val="1492552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03981" y="0"/>
            <a:ext cx="10313349" cy="6478073"/>
          </a:xfrm>
        </p:spPr>
      </p:pic>
      <p:sp>
        <p:nvSpPr>
          <p:cNvPr id="3" name="Title 2"/>
          <p:cNvSpPr>
            <a:spLocks noGrp="1"/>
          </p:cNvSpPr>
          <p:nvPr>
            <p:ph type="title"/>
          </p:nvPr>
        </p:nvSpPr>
        <p:spPr/>
        <p:txBody>
          <a:bodyPr/>
          <a:lstStyle/>
          <a:p>
            <a:endParaRPr lang="th-TH" dirty="0"/>
          </a:p>
        </p:txBody>
      </p:sp>
    </p:spTree>
    <p:extLst>
      <p:ext uri="{BB962C8B-B14F-4D97-AF65-F5344CB8AC3E}">
        <p14:creationId xmlns:p14="http://schemas.microsoft.com/office/powerpoint/2010/main" val="28391965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1964839_703239666406503_1616630487_n.jpg"/>
          <p:cNvPicPr>
            <a:picLocks noGrp="1" noChangeAspect="1"/>
          </p:cNvPicPr>
          <p:nvPr>
            <p:ph idx="1"/>
          </p:nvPr>
        </p:nvPicPr>
        <p:blipFill>
          <a:blip r:embed="rId2">
            <a:extLst>
              <a:ext uri="{28A0092B-C50C-407E-A947-70E740481C1C}">
                <a14:useLocalDpi xmlns:a14="http://schemas.microsoft.com/office/drawing/2010/main" val="0"/>
              </a:ext>
            </a:extLst>
          </a:blip>
          <a:srcRect l="-21282" r="-21282"/>
          <a:stretch>
            <a:fillRect/>
          </a:stretch>
        </p:blipFill>
        <p:spPr>
          <a:xfrm>
            <a:off x="0" y="-1"/>
            <a:ext cx="13036106" cy="6858001"/>
          </a:xfrm>
        </p:spPr>
      </p:pic>
    </p:spTree>
    <p:extLst>
      <p:ext uri="{BB962C8B-B14F-4D97-AF65-F5344CB8AC3E}">
        <p14:creationId xmlns:p14="http://schemas.microsoft.com/office/powerpoint/2010/main" val="1131534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34501" y="2116859"/>
            <a:ext cx="10972800" cy="1600200"/>
          </a:xfrm>
        </p:spPr>
        <p:txBody>
          <a:bodyPr/>
          <a:lstStyle/>
          <a:p>
            <a:r>
              <a:rPr lang="en-US" dirty="0"/>
              <a:t>Vicious?</a:t>
            </a:r>
          </a:p>
        </p:txBody>
      </p:sp>
    </p:spTree>
    <p:extLst>
      <p:ext uri="{BB962C8B-B14F-4D97-AF65-F5344CB8AC3E}">
        <p14:creationId xmlns:p14="http://schemas.microsoft.com/office/powerpoint/2010/main" val="344067635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34501" y="2116859"/>
            <a:ext cx="10972800" cy="1600200"/>
          </a:xfrm>
        </p:spPr>
        <p:txBody>
          <a:bodyPr/>
          <a:lstStyle/>
          <a:p>
            <a:r>
              <a:rPr lang="en-US" dirty="0" smtClean="0"/>
              <a:t>Depends…….</a:t>
            </a:r>
            <a:endParaRPr lang="en-US" dirty="0"/>
          </a:p>
        </p:txBody>
      </p:sp>
    </p:spTree>
    <p:extLst>
      <p:ext uri="{BB962C8B-B14F-4D97-AF65-F5344CB8AC3E}">
        <p14:creationId xmlns:p14="http://schemas.microsoft.com/office/powerpoint/2010/main" val="240409116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txBox="1">
            <a:spLocks/>
          </p:cNvSpPr>
          <p:nvPr/>
        </p:nvSpPr>
        <p:spPr>
          <a:xfrm>
            <a:off x="3202268" y="2842057"/>
            <a:ext cx="10972800" cy="1600200"/>
          </a:xfrm>
          <a:prstGeom prst="rect">
            <a:avLst/>
          </a:prstGeom>
        </p:spPr>
        <p:txBody>
          <a:bodyPr vert="horz" lIns="91440" tIns="45720" rIns="91440" bIns="45720" rtlCol="0" anchor="b">
            <a:noAutofit/>
          </a:bodyPr>
          <a:lstStyle>
            <a:lvl1pPr algn="ctr" defTabSz="914400" rtl="0" eaLnBrk="1" latinLnBrk="0" hangingPunct="1">
              <a:lnSpc>
                <a:spcPts val="5800"/>
              </a:lnSpc>
              <a:spcBef>
                <a:spcPct val="0"/>
              </a:spcBef>
              <a:buNone/>
              <a:defRPr sz="4800" kern="1200">
                <a:solidFill>
                  <a:schemeClr val="accent1"/>
                </a:solidFill>
                <a:effectLst>
                  <a:outerShdw blurRad="63500" dist="38100" dir="5400000" algn="t" rotWithShape="0">
                    <a:prstClr val="black">
                      <a:alpha val="25000"/>
                    </a:prstClr>
                  </a:outerShdw>
                </a:effectLst>
                <a:latin typeface="+mj-lt"/>
                <a:ea typeface="+mj-ea"/>
                <a:cs typeface="+mj-cs"/>
              </a:defRPr>
            </a:lvl1pPr>
          </a:lstStyle>
          <a:p>
            <a:r>
              <a:rPr lang="en-US" dirty="0" smtClean="0"/>
              <a:t>Morally Vicious </a:t>
            </a:r>
            <a:endParaRPr lang="en-US" dirty="0"/>
          </a:p>
        </p:txBody>
      </p:sp>
      <p:sp>
        <p:nvSpPr>
          <p:cNvPr id="6" name="Title 2"/>
          <p:cNvSpPr txBox="1">
            <a:spLocks/>
          </p:cNvSpPr>
          <p:nvPr/>
        </p:nvSpPr>
        <p:spPr>
          <a:xfrm>
            <a:off x="-2646398" y="1027024"/>
            <a:ext cx="10972800" cy="1600200"/>
          </a:xfrm>
          <a:prstGeom prst="rect">
            <a:avLst/>
          </a:prstGeom>
        </p:spPr>
        <p:txBody>
          <a:bodyPr vert="horz" lIns="91440" tIns="45720" rIns="91440" bIns="45720" rtlCol="0" anchor="b">
            <a:noAutofit/>
          </a:bodyPr>
          <a:lstStyle>
            <a:lvl1pPr algn="ctr" defTabSz="914400" rtl="0" eaLnBrk="1" latinLnBrk="0" hangingPunct="1">
              <a:lnSpc>
                <a:spcPts val="5800"/>
              </a:lnSpc>
              <a:spcBef>
                <a:spcPct val="0"/>
              </a:spcBef>
              <a:buNone/>
              <a:defRPr sz="4800" kern="1200">
                <a:solidFill>
                  <a:schemeClr val="accent1"/>
                </a:solidFill>
                <a:effectLst>
                  <a:outerShdw blurRad="63500" dist="38100" dir="5400000" algn="t" rotWithShape="0">
                    <a:prstClr val="black">
                      <a:alpha val="25000"/>
                    </a:prstClr>
                  </a:outerShdw>
                </a:effectLst>
                <a:latin typeface="+mj-lt"/>
                <a:ea typeface="+mj-ea"/>
                <a:cs typeface="+mj-cs"/>
              </a:defRPr>
            </a:lvl1pPr>
          </a:lstStyle>
          <a:p>
            <a:r>
              <a:rPr lang="en-US" dirty="0" smtClean="0"/>
              <a:t>Legally Vicious </a:t>
            </a:r>
            <a:endParaRPr lang="en-US" dirty="0"/>
          </a:p>
        </p:txBody>
      </p:sp>
      <p:sp>
        <p:nvSpPr>
          <p:cNvPr id="7" name="Title 2"/>
          <p:cNvSpPr txBox="1">
            <a:spLocks/>
          </p:cNvSpPr>
          <p:nvPr/>
        </p:nvSpPr>
        <p:spPr>
          <a:xfrm>
            <a:off x="199206" y="2023191"/>
            <a:ext cx="10972800" cy="1600200"/>
          </a:xfrm>
          <a:prstGeom prst="rect">
            <a:avLst/>
          </a:prstGeom>
        </p:spPr>
        <p:txBody>
          <a:bodyPr vert="horz" lIns="91440" tIns="45720" rIns="91440" bIns="45720" rtlCol="0" anchor="b">
            <a:noAutofit/>
          </a:bodyPr>
          <a:lstStyle>
            <a:lvl1pPr algn="ctr" defTabSz="914400" rtl="0" eaLnBrk="1" latinLnBrk="0" hangingPunct="1">
              <a:lnSpc>
                <a:spcPts val="5800"/>
              </a:lnSpc>
              <a:spcBef>
                <a:spcPct val="0"/>
              </a:spcBef>
              <a:buNone/>
              <a:defRPr sz="4800" kern="1200">
                <a:solidFill>
                  <a:schemeClr val="accent1"/>
                </a:solidFill>
                <a:effectLst>
                  <a:outerShdw blurRad="63500" dist="38100" dir="5400000" algn="t" rotWithShape="0">
                    <a:prstClr val="black">
                      <a:alpha val="25000"/>
                    </a:prstClr>
                  </a:outerShdw>
                </a:effectLst>
                <a:latin typeface="+mj-lt"/>
                <a:ea typeface="+mj-ea"/>
                <a:cs typeface="+mj-cs"/>
              </a:defRPr>
            </a:lvl1pPr>
          </a:lstStyle>
          <a:p>
            <a:r>
              <a:rPr lang="en-US" dirty="0" smtClean="0"/>
              <a:t>OR </a:t>
            </a:r>
            <a:endParaRPr lang="en-US" dirty="0"/>
          </a:p>
        </p:txBody>
      </p:sp>
    </p:spTree>
    <p:extLst>
      <p:ext uri="{BB962C8B-B14F-4D97-AF65-F5344CB8AC3E}">
        <p14:creationId xmlns:p14="http://schemas.microsoft.com/office/powerpoint/2010/main" val="218493162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18591695"/>
              </p:ext>
            </p:extLst>
          </p:nvPr>
        </p:nvGraphicFramePr>
        <p:xfrm>
          <a:off x="609600" y="1846262"/>
          <a:ext cx="10972800" cy="34194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p:cNvSpPr>
            <a:spLocks noGrp="1"/>
          </p:cNvSpPr>
          <p:nvPr>
            <p:ph type="title"/>
          </p:nvPr>
        </p:nvSpPr>
        <p:spPr/>
        <p:txBody>
          <a:bodyPr/>
          <a:lstStyle/>
          <a:p>
            <a:pPr algn="l"/>
            <a:r>
              <a:rPr lang="en-US" dirty="0" smtClean="0"/>
              <a:t>What Food Conglomerate is doing? </a:t>
            </a:r>
            <a:endParaRPr lang="en-US" dirty="0"/>
          </a:p>
        </p:txBody>
      </p:sp>
    </p:spTree>
    <p:extLst>
      <p:ext uri="{BB962C8B-B14F-4D97-AF65-F5344CB8AC3E}">
        <p14:creationId xmlns:p14="http://schemas.microsoft.com/office/powerpoint/2010/main" val="9302435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511346" y="685519"/>
            <a:ext cx="10972800" cy="951386"/>
          </a:xfrm>
        </p:spPr>
        <p:txBody>
          <a:bodyPr/>
          <a:lstStyle/>
          <a:p>
            <a:r>
              <a:rPr lang="en-US" dirty="0" smtClean="0"/>
              <a:t>To be part of Contract Farming</a:t>
            </a:r>
            <a:endParaRPr lang="en-US"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466587725"/>
              </p:ext>
            </p:extLst>
          </p:nvPr>
        </p:nvGraphicFramePr>
        <p:xfrm>
          <a:off x="609600" y="1846263"/>
          <a:ext cx="11420764" cy="41227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8379989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1780112172"/>
              </p:ext>
            </p:extLst>
          </p:nvPr>
        </p:nvGraphicFramePr>
        <p:xfrm>
          <a:off x="1466221" y="46180"/>
          <a:ext cx="10367861" cy="65116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417535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ชื่อเรื่อง 3"/>
          <p:cNvSpPr>
            <a:spLocks noGrp="1"/>
          </p:cNvSpPr>
          <p:nvPr>
            <p:ph type="title"/>
          </p:nvPr>
        </p:nvSpPr>
        <p:spPr>
          <a:xfrm>
            <a:off x="684301" y="2465517"/>
            <a:ext cx="10972800" cy="3237268"/>
          </a:xfrm>
        </p:spPr>
        <p:txBody>
          <a:bodyPr>
            <a:noAutofit/>
          </a:bodyPr>
          <a:lstStyle/>
          <a:p>
            <a:pPr algn="ctr"/>
            <a:r>
              <a:rPr lang="en-US" sz="4800" dirty="0" smtClean="0"/>
              <a:t/>
            </a:r>
            <a:br>
              <a:rPr lang="en-US" sz="4800" dirty="0" smtClean="0"/>
            </a:br>
            <a:r>
              <a:rPr lang="en-US" sz="11500" b="1" dirty="0" smtClean="0"/>
              <a:t>200,000</a:t>
            </a:r>
            <a:r>
              <a:rPr lang="en-US" sz="11500" dirty="0" smtClean="0"/>
              <a:t> </a:t>
            </a:r>
            <a:r>
              <a:rPr lang="en-US" sz="4800" dirty="0" smtClean="0"/>
              <a:t/>
            </a:r>
            <a:br>
              <a:rPr lang="en-US" sz="4800" dirty="0" smtClean="0"/>
            </a:br>
            <a:r>
              <a:rPr lang="en-US" dirty="0"/>
              <a:t/>
            </a:r>
            <a:br>
              <a:rPr lang="en-US" dirty="0"/>
            </a:br>
            <a:r>
              <a:rPr lang="en-US" sz="4800" dirty="0" smtClean="0"/>
              <a:t>farmers participated in</a:t>
            </a:r>
            <a:br>
              <a:rPr lang="en-US" sz="4800" dirty="0" smtClean="0"/>
            </a:br>
            <a:r>
              <a:rPr lang="en-US" sz="4800" dirty="0" smtClean="0"/>
              <a:t>Contract </a:t>
            </a:r>
            <a:r>
              <a:rPr lang="en-US" sz="4800" dirty="0"/>
              <a:t>F</a:t>
            </a:r>
            <a:r>
              <a:rPr lang="en-US" sz="4800" dirty="0" smtClean="0"/>
              <a:t>arming Program</a:t>
            </a:r>
            <a:endParaRPr lang="th-TH" sz="4800" dirty="0"/>
          </a:p>
        </p:txBody>
      </p:sp>
      <p:sp>
        <p:nvSpPr>
          <p:cNvPr id="7" name="Title 2"/>
          <p:cNvSpPr txBox="1">
            <a:spLocks/>
          </p:cNvSpPr>
          <p:nvPr/>
        </p:nvSpPr>
        <p:spPr>
          <a:xfrm>
            <a:off x="398411" y="0"/>
            <a:ext cx="10972800" cy="1600200"/>
          </a:xfrm>
          <a:prstGeom prst="rect">
            <a:avLst/>
          </a:prstGeom>
        </p:spPr>
        <p:txBody>
          <a:bodyPr vert="horz" lIns="91440" tIns="45720" rIns="91440" bIns="45720" rtlCol="0" anchor="b">
            <a:noAutofit/>
          </a:bodyPr>
          <a:lstStyle>
            <a:lvl1pPr algn="ctr" defTabSz="914400" rtl="0" eaLnBrk="1" latinLnBrk="0" hangingPunct="1">
              <a:lnSpc>
                <a:spcPts val="5800"/>
              </a:lnSpc>
              <a:spcBef>
                <a:spcPct val="0"/>
              </a:spcBef>
              <a:buNone/>
              <a:defRPr sz="4800" kern="1200">
                <a:solidFill>
                  <a:schemeClr val="accent1"/>
                </a:solidFill>
                <a:effectLst>
                  <a:outerShdw blurRad="63500" dist="38100" dir="5400000" algn="t" rotWithShape="0">
                    <a:prstClr val="black">
                      <a:alpha val="25000"/>
                    </a:prstClr>
                  </a:outerShdw>
                </a:effectLst>
                <a:latin typeface="+mj-lt"/>
                <a:ea typeface="+mj-ea"/>
                <a:cs typeface="+mj-cs"/>
              </a:defRPr>
            </a:lvl1pPr>
          </a:lstStyle>
          <a:p>
            <a:r>
              <a:rPr lang="en-US" dirty="0" smtClean="0"/>
              <a:t>More than</a:t>
            </a:r>
            <a:endParaRPr lang="en-US" dirty="0"/>
          </a:p>
        </p:txBody>
      </p:sp>
    </p:spTree>
    <p:extLst>
      <p:ext uri="{BB962C8B-B14F-4D97-AF65-F5344CB8AC3E}">
        <p14:creationId xmlns:p14="http://schemas.microsoft.com/office/powerpoint/2010/main" val="291924532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4"/>
          <p:cNvSpPr>
            <a:spLocks noGrp="1"/>
          </p:cNvSpPr>
          <p:nvPr>
            <p:ph type="subTitle" idx="1"/>
          </p:nvPr>
        </p:nvSpPr>
        <p:spPr>
          <a:xfrm>
            <a:off x="1828800" y="4124044"/>
            <a:ext cx="8534400" cy="1219200"/>
          </a:xfrm>
        </p:spPr>
        <p:txBody>
          <a:bodyPr>
            <a:normAutofit/>
          </a:bodyPr>
          <a:lstStyle/>
          <a:p>
            <a:r>
              <a:rPr lang="en-US" sz="3600" dirty="0" smtClean="0"/>
              <a:t>Let’s hear from Farmer</a:t>
            </a:r>
            <a:endParaRPr lang="en-US" sz="3600" dirty="0"/>
          </a:p>
        </p:txBody>
      </p:sp>
      <p:sp>
        <p:nvSpPr>
          <p:cNvPr id="4" name="Title 3"/>
          <p:cNvSpPr>
            <a:spLocks noGrp="1"/>
          </p:cNvSpPr>
          <p:nvPr>
            <p:ph type="ctrTitle"/>
          </p:nvPr>
        </p:nvSpPr>
        <p:spPr>
          <a:xfrm>
            <a:off x="914400" y="2817103"/>
            <a:ext cx="10363200" cy="1138382"/>
          </a:xfrm>
        </p:spPr>
        <p:txBody>
          <a:bodyPr/>
          <a:lstStyle/>
          <a:p>
            <a:r>
              <a:rPr lang="en-US" sz="9600" dirty="0" smtClean="0"/>
              <a:t>Testimonials</a:t>
            </a:r>
            <a:endParaRPr lang="en-US" dirty="0"/>
          </a:p>
        </p:txBody>
      </p:sp>
    </p:spTree>
    <p:extLst>
      <p:ext uri="{BB962C8B-B14F-4D97-AF65-F5344CB8AC3E}">
        <p14:creationId xmlns:p14="http://schemas.microsoft.com/office/powerpoint/2010/main" val="32202899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ตัวแทนเนื้อหา 10"/>
          <p:cNvSpPr txBox="1">
            <a:spLocks/>
          </p:cNvSpPr>
          <p:nvPr/>
        </p:nvSpPr>
        <p:spPr>
          <a:xfrm>
            <a:off x="6250535" y="298850"/>
            <a:ext cx="3610137" cy="5952109"/>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2400" kern="1200">
                <a:solidFill>
                  <a:schemeClr val="tx2"/>
                </a:solidFill>
                <a:latin typeface="+mn-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a:lstStyle>
          <a:p>
            <a:pPr marL="68580" indent="0">
              <a:buFont typeface="Arial" pitchFamily="34" charset="0"/>
              <a:buNone/>
            </a:pPr>
            <a:r>
              <a:rPr lang="en-US" sz="1800" dirty="0" smtClean="0"/>
              <a:t>“Many people think that it was a huge investment but I think it worth for investing. If you look in the long run, this technology will reduce the cost. It only takes 6 people from 15 to produce the same amount of eggs. Moreover, the development of the farming system alone is not enough, we have to concern about the environment as well. Our farm adopted the bio-gas system which help eliminate the smell. Furthermore, we can use gas to create electricity which decrease around 70% of electricity expense. Electricity is the main expense of production. Therefore, if we can reduce this cost, we will receive more revenue.”</a:t>
            </a:r>
            <a:endParaRPr lang="th-TH" sz="1800" dirty="0"/>
          </a:p>
        </p:txBody>
      </p:sp>
      <p:pic>
        <p:nvPicPr>
          <p:cNvPr id="5" name="Picture 2" descr="ตัวอย่างบทสัมภาษณ์เกษตรกรรายย่อยที่ประสบความสำเร็จ"/>
          <p:cNvPicPr>
            <a:picLocks noChangeAspect="1" noChangeArrowheads="1"/>
          </p:cNvPicPr>
          <p:nvPr/>
        </p:nvPicPr>
        <p:blipFill rotWithShape="1">
          <a:blip r:embed="rId2">
            <a:extLst>
              <a:ext uri="{28A0092B-C50C-407E-A947-70E740481C1C}">
                <a14:useLocalDpi xmlns:a14="http://schemas.microsoft.com/office/drawing/2010/main" val="0"/>
              </a:ext>
            </a:extLst>
          </a:blip>
          <a:srcRect r="68447"/>
          <a:stretch/>
        </p:blipFill>
        <p:spPr bwMode="auto">
          <a:xfrm>
            <a:off x="1730852" y="836711"/>
            <a:ext cx="2640172" cy="2699688"/>
          </a:xfrm>
          <a:prstGeom prst="rect">
            <a:avLst/>
          </a:prstGeom>
          <a:ln>
            <a:noFill/>
          </a:ln>
          <a:effectLst>
            <a:reflection blurRad="6350" stA="52000" endA="300" endPos="35000" dir="5400000" sy="-100000" algn="bl" rotWithShape="0"/>
            <a:softEdge rad="112500"/>
          </a:effectLst>
          <a:extLst>
            <a:ext uri="{909E8E84-426E-40DD-AFC4-6F175D3DCCD1}">
              <a14:hiddenFill xmlns:a14="http://schemas.microsoft.com/office/drawing/2010/main">
                <a:solidFill>
                  <a:srgbClr val="FFFFFF"/>
                </a:solidFill>
              </a14:hiddenFill>
            </a:ext>
          </a:extLst>
        </p:spPr>
      </p:pic>
      <p:sp>
        <p:nvSpPr>
          <p:cNvPr id="6" name="Title 2"/>
          <p:cNvSpPr>
            <a:spLocks noGrp="1"/>
          </p:cNvSpPr>
          <p:nvPr>
            <p:ph type="title"/>
          </p:nvPr>
        </p:nvSpPr>
        <p:spPr>
          <a:xfrm>
            <a:off x="298808" y="3386974"/>
            <a:ext cx="5976165" cy="927786"/>
          </a:xfrm>
        </p:spPr>
        <p:txBody>
          <a:bodyPr/>
          <a:lstStyle/>
          <a:p>
            <a:r>
              <a:rPr lang="en-US" sz="2800" dirty="0" smtClean="0"/>
              <a:t>Let’s hear it from Egg’s Farmer</a:t>
            </a:r>
            <a:endParaRPr lang="en-US" sz="2800" dirty="0"/>
          </a:p>
        </p:txBody>
      </p:sp>
      <p:sp>
        <p:nvSpPr>
          <p:cNvPr id="8" name="Title 2"/>
          <p:cNvSpPr txBox="1">
            <a:spLocks/>
          </p:cNvSpPr>
          <p:nvPr/>
        </p:nvSpPr>
        <p:spPr>
          <a:xfrm>
            <a:off x="326706" y="4383144"/>
            <a:ext cx="5976165" cy="1752600"/>
          </a:xfrm>
          <a:prstGeom prst="rect">
            <a:avLst/>
          </a:prstGeom>
        </p:spPr>
        <p:txBody>
          <a:bodyPr vert="horz" lIns="91440" tIns="45720" rIns="91440" bIns="45720" rtlCol="0" anchor="b">
            <a:noAutofit/>
          </a:bodyPr>
          <a:lstStyle>
            <a:lvl1pPr algn="ctr" defTabSz="914400" rtl="0" eaLnBrk="1" latinLnBrk="0" hangingPunct="1">
              <a:lnSpc>
                <a:spcPts val="5800"/>
              </a:lnSpc>
              <a:spcBef>
                <a:spcPct val="0"/>
              </a:spcBef>
              <a:buNone/>
              <a:defRPr sz="4800" kern="1200">
                <a:solidFill>
                  <a:schemeClr val="accent1"/>
                </a:solidFill>
                <a:effectLst>
                  <a:outerShdw blurRad="63500" dist="38100" dir="5400000" algn="t" rotWithShape="0">
                    <a:prstClr val="black">
                      <a:alpha val="25000"/>
                    </a:prstClr>
                  </a:outerShdw>
                </a:effectLst>
                <a:latin typeface="+mj-lt"/>
                <a:ea typeface="+mj-ea"/>
                <a:cs typeface="+mj-cs"/>
              </a:defRPr>
            </a:lvl1pPr>
          </a:lstStyle>
          <a:p>
            <a:pPr>
              <a:lnSpc>
                <a:spcPct val="200000"/>
              </a:lnSpc>
            </a:pPr>
            <a:r>
              <a:rPr lang="en-US" sz="1800" dirty="0"/>
              <a:t>by </a:t>
            </a:r>
            <a:r>
              <a:rPr lang="en-US" sz="1800" dirty="0" err="1"/>
              <a:t>Saowaruk</a:t>
            </a:r>
            <a:r>
              <a:rPr lang="en-US" sz="1800" dirty="0"/>
              <a:t> </a:t>
            </a:r>
            <a:r>
              <a:rPr lang="en-US" sz="1800" dirty="0" err="1"/>
              <a:t>Luangraynoo</a:t>
            </a:r>
            <a:r>
              <a:rPr lang="en-US" sz="1800" dirty="0"/>
              <a:t> @ </a:t>
            </a:r>
            <a:r>
              <a:rPr lang="en-US" sz="1800" dirty="0" err="1" smtClean="0"/>
              <a:t>Singhaburi</a:t>
            </a:r>
            <a:endParaRPr lang="en-US" sz="1800" dirty="0" smtClean="0"/>
          </a:p>
          <a:p>
            <a:pPr>
              <a:lnSpc>
                <a:spcPct val="200000"/>
              </a:lnSpc>
            </a:pPr>
            <a:r>
              <a:rPr lang="en-US" sz="1800" dirty="0" smtClean="0"/>
              <a:t>62,000 </a:t>
            </a:r>
            <a:r>
              <a:rPr lang="en-US" sz="1800" dirty="0"/>
              <a:t>layer chickens </a:t>
            </a:r>
          </a:p>
          <a:p>
            <a:endParaRPr lang="en-US" sz="1400" dirty="0"/>
          </a:p>
        </p:txBody>
      </p:sp>
    </p:spTree>
    <p:extLst>
      <p:ext uri="{BB962C8B-B14F-4D97-AF65-F5344CB8AC3E}">
        <p14:creationId xmlns:p14="http://schemas.microsoft.com/office/powerpoint/2010/main" val="312616694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ตัวแทนเนื้อหา 1"/>
          <p:cNvSpPr>
            <a:spLocks noGrp="1"/>
          </p:cNvSpPr>
          <p:nvPr>
            <p:ph idx="1"/>
          </p:nvPr>
        </p:nvSpPr>
        <p:spPr>
          <a:xfrm>
            <a:off x="2366028" y="433155"/>
            <a:ext cx="3460734" cy="5150734"/>
          </a:xfrm>
        </p:spPr>
        <p:txBody>
          <a:bodyPr>
            <a:noAutofit/>
          </a:bodyPr>
          <a:lstStyle/>
          <a:p>
            <a:pPr marL="68580" indent="0">
              <a:buNone/>
            </a:pPr>
            <a:r>
              <a:rPr lang="en-US" sz="1800" dirty="0" smtClean="0"/>
              <a:t>“At first, we known nothing about raising pig but with help of CP. They advised us from beginning, starting from building the animal housing, raising the pig and preventing the disease. They advised us in all aspect including the market so we do not have to worry about where to sell the pig or the price of the pig. CP will buy the qualified piglet from our farm and then sell it out to other pig farmers. We decided to borrow the largest amount of money in our life to invest in this project. In only two years, we were able to expand our farm and have sustainable income of 100,000 baht per month.”</a:t>
            </a:r>
            <a:endParaRPr lang="th-TH" sz="1800" dirty="0" smtClean="0"/>
          </a:p>
        </p:txBody>
      </p:sp>
      <p:pic>
        <p:nvPicPr>
          <p:cNvPr id="6" name="Picture 2" descr="ตัวอย่างบทสัมภาษณ์เกษตรกรรายย่อยที่ประสบความสำเร็จ"/>
          <p:cNvPicPr>
            <a:picLocks noChangeAspect="1" noChangeArrowheads="1"/>
          </p:cNvPicPr>
          <p:nvPr/>
        </p:nvPicPr>
        <p:blipFill rotWithShape="1">
          <a:blip r:embed="rId2">
            <a:extLst>
              <a:ext uri="{28A0092B-C50C-407E-A947-70E740481C1C}">
                <a14:useLocalDpi xmlns:a14="http://schemas.microsoft.com/office/drawing/2010/main" val="0"/>
              </a:ext>
            </a:extLst>
          </a:blip>
          <a:srcRect r="68694"/>
          <a:stretch/>
        </p:blipFill>
        <p:spPr bwMode="auto">
          <a:xfrm>
            <a:off x="7510936" y="637478"/>
            <a:ext cx="2764473" cy="2849113"/>
          </a:xfrm>
          <a:prstGeom prst="rect">
            <a:avLst/>
          </a:prstGeom>
          <a:ln>
            <a:noFill/>
          </a:ln>
          <a:effectLst>
            <a:reflection blurRad="6350" stA="52000" endA="300" endPos="35000" dir="5400000" sy="-100000" algn="bl" rotWithShape="0"/>
            <a:softEdge rad="112500"/>
          </a:effectLst>
          <a:extLst>
            <a:ext uri="{909E8E84-426E-40DD-AFC4-6F175D3DCCD1}">
              <a14:hiddenFill xmlns:a14="http://schemas.microsoft.com/office/drawing/2010/main">
                <a:solidFill>
                  <a:srgbClr val="FFFFFF"/>
                </a:solidFill>
              </a14:hiddenFill>
            </a:ext>
          </a:extLst>
        </p:spPr>
      </p:pic>
      <p:sp>
        <p:nvSpPr>
          <p:cNvPr id="7" name="Title 2"/>
          <p:cNvSpPr>
            <a:spLocks noGrp="1"/>
          </p:cNvSpPr>
          <p:nvPr>
            <p:ph type="title"/>
          </p:nvPr>
        </p:nvSpPr>
        <p:spPr>
          <a:xfrm>
            <a:off x="6001065" y="3660922"/>
            <a:ext cx="5976165" cy="927786"/>
          </a:xfrm>
        </p:spPr>
        <p:txBody>
          <a:bodyPr/>
          <a:lstStyle/>
          <a:p>
            <a:r>
              <a:rPr lang="en-US" sz="2800" dirty="0" smtClean="0"/>
              <a:t>Let’s hear it from Pig’s Farmer</a:t>
            </a:r>
            <a:endParaRPr lang="en-US" sz="2800" dirty="0"/>
          </a:p>
        </p:txBody>
      </p:sp>
      <p:sp>
        <p:nvSpPr>
          <p:cNvPr id="8" name="Title 2"/>
          <p:cNvSpPr txBox="1">
            <a:spLocks/>
          </p:cNvSpPr>
          <p:nvPr/>
        </p:nvSpPr>
        <p:spPr>
          <a:xfrm>
            <a:off x="5904460" y="4607282"/>
            <a:ext cx="5976165" cy="1752600"/>
          </a:xfrm>
          <a:prstGeom prst="rect">
            <a:avLst/>
          </a:prstGeom>
        </p:spPr>
        <p:txBody>
          <a:bodyPr vert="horz" lIns="91440" tIns="45720" rIns="91440" bIns="45720" rtlCol="0" anchor="b">
            <a:noAutofit/>
          </a:bodyPr>
          <a:lstStyle>
            <a:lvl1pPr algn="ctr" defTabSz="914400" rtl="0" eaLnBrk="1" latinLnBrk="0" hangingPunct="1">
              <a:lnSpc>
                <a:spcPts val="5800"/>
              </a:lnSpc>
              <a:spcBef>
                <a:spcPct val="0"/>
              </a:spcBef>
              <a:buNone/>
              <a:defRPr sz="4800" kern="1200">
                <a:solidFill>
                  <a:schemeClr val="accent1"/>
                </a:solidFill>
                <a:effectLst>
                  <a:outerShdw blurRad="63500" dist="38100" dir="5400000" algn="t" rotWithShape="0">
                    <a:prstClr val="black">
                      <a:alpha val="25000"/>
                    </a:prstClr>
                  </a:outerShdw>
                </a:effectLst>
                <a:latin typeface="+mj-lt"/>
                <a:ea typeface="+mj-ea"/>
                <a:cs typeface="+mj-cs"/>
              </a:defRPr>
            </a:lvl1pPr>
          </a:lstStyle>
          <a:p>
            <a:pPr>
              <a:lnSpc>
                <a:spcPct val="200000"/>
              </a:lnSpc>
            </a:pPr>
            <a:r>
              <a:rPr lang="en-US" sz="1800" dirty="0"/>
              <a:t>By </a:t>
            </a:r>
            <a:r>
              <a:rPr lang="en-US" sz="1800" dirty="0" err="1"/>
              <a:t>Sompong</a:t>
            </a:r>
            <a:r>
              <a:rPr lang="en-US" sz="1800" dirty="0"/>
              <a:t> </a:t>
            </a:r>
            <a:r>
              <a:rPr lang="en-US" sz="1800" dirty="0" err="1"/>
              <a:t>Aiummuang</a:t>
            </a:r>
            <a:r>
              <a:rPr lang="en-US" sz="1800" dirty="0"/>
              <a:t> @ </a:t>
            </a:r>
            <a:r>
              <a:rPr lang="en-US" sz="1800" dirty="0" err="1" smtClean="0"/>
              <a:t>Subhanburi</a:t>
            </a:r>
            <a:endParaRPr lang="en-US" sz="1800" dirty="0" smtClean="0"/>
          </a:p>
          <a:p>
            <a:pPr>
              <a:lnSpc>
                <a:spcPct val="200000"/>
              </a:lnSpc>
            </a:pPr>
            <a:r>
              <a:rPr lang="en-US" sz="1800" dirty="0" smtClean="0"/>
              <a:t>220 </a:t>
            </a:r>
            <a:r>
              <a:rPr lang="en-US" sz="1800" dirty="0"/>
              <a:t>pigs</a:t>
            </a:r>
            <a:endParaRPr lang="th-TH" sz="1800" dirty="0"/>
          </a:p>
          <a:p>
            <a:endParaRPr lang="en-US" sz="1400" dirty="0"/>
          </a:p>
        </p:txBody>
      </p:sp>
    </p:spTree>
    <p:extLst>
      <p:ext uri="{BB962C8B-B14F-4D97-AF65-F5344CB8AC3E}">
        <p14:creationId xmlns:p14="http://schemas.microsoft.com/office/powerpoint/2010/main" val="339141783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ตัวแทนเนื้อหา 1"/>
          <p:cNvSpPr txBox="1">
            <a:spLocks/>
          </p:cNvSpPr>
          <p:nvPr/>
        </p:nvSpPr>
        <p:spPr>
          <a:xfrm>
            <a:off x="6200735" y="482963"/>
            <a:ext cx="4357158" cy="5150734"/>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2400" kern="1200">
                <a:solidFill>
                  <a:schemeClr val="tx2"/>
                </a:solidFill>
                <a:latin typeface="+mn-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a:lstStyle>
          <a:p>
            <a:pPr marL="68580" indent="0">
              <a:buFont typeface="Arial" pitchFamily="34" charset="0"/>
              <a:buNone/>
            </a:pPr>
            <a:r>
              <a:rPr lang="en-US" sz="1800" dirty="0" smtClean="0"/>
              <a:t>I was working in the factory before. The wage was less than 200 baht per day. If I want anything I have to purchase on installment every time. I have no saving because only me and my husband living expense make it difficult to live on daily basis. I worked in factory until I have my first child in 2005. At that time, CP was supporting fish farming. I took a research and think about the possibility of doing fish farm. I found that the investment is not that high and CP also gave an advice and took care of the market for me. So I decided to take this opportunity, I can say that I was the first comer in this field. I borrowed around 400,000 baht to build the first 20 net cages. It took 4 years to repay all the loan. The income is vary around 40,000 to 70,000 bath per month depends on how many fish we caught to sell.</a:t>
            </a:r>
            <a:endParaRPr lang="th-TH" sz="1800" dirty="0" smtClean="0"/>
          </a:p>
        </p:txBody>
      </p:sp>
      <p:pic>
        <p:nvPicPr>
          <p:cNvPr id="5" name="Picture 2" descr="ตัวอย่างบทสัมภาษณ์เกษตรกรรายย่อยที่ประสบความสำเร็จ"/>
          <p:cNvPicPr>
            <a:picLocks noChangeAspect="1" noChangeArrowheads="1"/>
          </p:cNvPicPr>
          <p:nvPr/>
        </p:nvPicPr>
        <p:blipFill rotWithShape="1">
          <a:blip r:embed="rId2">
            <a:extLst>
              <a:ext uri="{28A0092B-C50C-407E-A947-70E740481C1C}">
                <a14:useLocalDpi xmlns:a14="http://schemas.microsoft.com/office/drawing/2010/main" val="0"/>
              </a:ext>
            </a:extLst>
          </a:blip>
          <a:srcRect r="68522"/>
          <a:stretch/>
        </p:blipFill>
        <p:spPr bwMode="auto">
          <a:xfrm>
            <a:off x="1684175" y="438242"/>
            <a:ext cx="2797949" cy="2867841"/>
          </a:xfrm>
          <a:prstGeom prst="rect">
            <a:avLst/>
          </a:prstGeom>
          <a:ln>
            <a:noFill/>
          </a:ln>
          <a:effectLst>
            <a:reflection blurRad="6350" stA="52000" endA="300" endPos="35000" dir="5400000" sy="-100000" algn="bl" rotWithShape="0"/>
            <a:softEdge rad="112500"/>
          </a:effectLst>
          <a:extLst>
            <a:ext uri="{909E8E84-426E-40DD-AFC4-6F175D3DCCD1}">
              <a14:hiddenFill xmlns:a14="http://schemas.microsoft.com/office/drawing/2010/main">
                <a:solidFill>
                  <a:srgbClr val="FFFFFF"/>
                </a:solidFill>
              </a14:hiddenFill>
            </a:ext>
          </a:extLst>
        </p:spPr>
      </p:pic>
      <p:sp>
        <p:nvSpPr>
          <p:cNvPr id="6" name="Title 2"/>
          <p:cNvSpPr>
            <a:spLocks noGrp="1"/>
          </p:cNvSpPr>
          <p:nvPr>
            <p:ph type="title"/>
          </p:nvPr>
        </p:nvSpPr>
        <p:spPr>
          <a:xfrm>
            <a:off x="249006" y="3486592"/>
            <a:ext cx="5976165" cy="927786"/>
          </a:xfrm>
        </p:spPr>
        <p:txBody>
          <a:bodyPr/>
          <a:lstStyle/>
          <a:p>
            <a:r>
              <a:rPr lang="en-US" sz="2800" dirty="0" smtClean="0"/>
              <a:t>Let’s hear it from Fish’s Farmer</a:t>
            </a:r>
            <a:endParaRPr lang="en-US" sz="2800" dirty="0"/>
          </a:p>
        </p:txBody>
      </p:sp>
      <p:sp>
        <p:nvSpPr>
          <p:cNvPr id="7" name="Title 2"/>
          <p:cNvSpPr txBox="1">
            <a:spLocks/>
          </p:cNvSpPr>
          <p:nvPr/>
        </p:nvSpPr>
        <p:spPr>
          <a:xfrm>
            <a:off x="426309" y="3860156"/>
            <a:ext cx="5976165" cy="1752600"/>
          </a:xfrm>
          <a:prstGeom prst="rect">
            <a:avLst/>
          </a:prstGeom>
        </p:spPr>
        <p:txBody>
          <a:bodyPr vert="horz" lIns="91440" tIns="45720" rIns="91440" bIns="45720" rtlCol="0" anchor="b">
            <a:noAutofit/>
          </a:bodyPr>
          <a:lstStyle>
            <a:lvl1pPr algn="ctr" defTabSz="914400" rtl="0" eaLnBrk="1" latinLnBrk="0" hangingPunct="1">
              <a:lnSpc>
                <a:spcPts val="5800"/>
              </a:lnSpc>
              <a:spcBef>
                <a:spcPct val="0"/>
              </a:spcBef>
              <a:buNone/>
              <a:defRPr sz="4800" kern="1200">
                <a:solidFill>
                  <a:schemeClr val="accent1"/>
                </a:solidFill>
                <a:effectLst>
                  <a:outerShdw blurRad="63500" dist="38100" dir="5400000" algn="t" rotWithShape="0">
                    <a:prstClr val="black">
                      <a:alpha val="25000"/>
                    </a:prstClr>
                  </a:outerShdw>
                </a:effectLst>
                <a:latin typeface="+mj-lt"/>
                <a:ea typeface="+mj-ea"/>
                <a:cs typeface="+mj-cs"/>
              </a:defRPr>
            </a:lvl1pPr>
          </a:lstStyle>
          <a:p>
            <a:pPr>
              <a:lnSpc>
                <a:spcPct val="200000"/>
              </a:lnSpc>
            </a:pPr>
            <a:r>
              <a:rPr lang="en-US" sz="1800" dirty="0"/>
              <a:t>By </a:t>
            </a:r>
            <a:r>
              <a:rPr lang="en-US" sz="1800" dirty="0" err="1"/>
              <a:t>Daoreung</a:t>
            </a:r>
            <a:r>
              <a:rPr lang="en-US" sz="1800" dirty="0"/>
              <a:t> </a:t>
            </a:r>
            <a:r>
              <a:rPr lang="en-US" sz="1800" dirty="0" err="1"/>
              <a:t>Srikrajae</a:t>
            </a:r>
            <a:r>
              <a:rPr lang="en-US" sz="1800" dirty="0"/>
              <a:t> @ </a:t>
            </a:r>
            <a:r>
              <a:rPr lang="en-US" sz="1800" dirty="0" err="1"/>
              <a:t>Pitsanulok</a:t>
            </a:r>
            <a:endParaRPr lang="en-US" sz="1800" dirty="0"/>
          </a:p>
          <a:p>
            <a:pPr>
              <a:lnSpc>
                <a:spcPct val="200000"/>
              </a:lnSpc>
            </a:pPr>
            <a:r>
              <a:rPr lang="en-US" sz="1800" dirty="0" smtClean="0"/>
              <a:t>60 </a:t>
            </a:r>
            <a:r>
              <a:rPr lang="en-US" sz="1800" dirty="0"/>
              <a:t>Net </a:t>
            </a:r>
            <a:r>
              <a:rPr lang="en-US" sz="1800" dirty="0" smtClean="0"/>
              <a:t>cages</a:t>
            </a:r>
            <a:endParaRPr lang="en-US" sz="1800" dirty="0"/>
          </a:p>
        </p:txBody>
      </p:sp>
    </p:spTree>
    <p:extLst>
      <p:ext uri="{BB962C8B-B14F-4D97-AF65-F5344CB8AC3E}">
        <p14:creationId xmlns:p14="http://schemas.microsoft.com/office/powerpoint/2010/main" val="291856142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71270" y="2364027"/>
            <a:ext cx="10972800" cy="1600200"/>
          </a:xfrm>
        </p:spPr>
        <p:txBody>
          <a:bodyPr/>
          <a:lstStyle/>
          <a:p>
            <a:r>
              <a:rPr lang="en-US" sz="8000" dirty="0"/>
              <a:t>Let’s hear it from CP</a:t>
            </a:r>
          </a:p>
        </p:txBody>
      </p:sp>
    </p:spTree>
    <p:extLst>
      <p:ext uri="{BB962C8B-B14F-4D97-AF65-F5344CB8AC3E}">
        <p14:creationId xmlns:p14="http://schemas.microsoft.com/office/powerpoint/2010/main" val="23954548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Vice Senior President </a:t>
            </a:r>
            <a:r>
              <a:rPr lang="en-US" dirty="0"/>
              <a:t>of </a:t>
            </a:r>
            <a:r>
              <a:rPr lang="en-US" dirty="0" smtClean="0"/>
              <a:t>Charoen Pokphand Food </a:t>
            </a:r>
            <a:r>
              <a:rPr lang="en-US" dirty="0"/>
              <a:t>Plc</a:t>
            </a:r>
            <a:r>
              <a:rPr lang="en-US" dirty="0" smtClean="0"/>
              <a:t>.</a:t>
            </a:r>
            <a:endParaRPr lang="en-US" dirty="0"/>
          </a:p>
        </p:txBody>
      </p:sp>
      <p:sp>
        <p:nvSpPr>
          <p:cNvPr id="3" name="Title 2"/>
          <p:cNvSpPr>
            <a:spLocks noGrp="1"/>
          </p:cNvSpPr>
          <p:nvPr>
            <p:ph type="title"/>
          </p:nvPr>
        </p:nvSpPr>
        <p:spPr/>
        <p:txBody>
          <a:bodyPr/>
          <a:lstStyle/>
          <a:p>
            <a:r>
              <a:rPr lang="en-US" dirty="0" smtClean="0"/>
              <a:t>Mr. </a:t>
            </a:r>
            <a:r>
              <a:rPr lang="en-US" b="1" dirty="0" err="1">
                <a:effectLst/>
              </a:rPr>
              <a:t>Narong</a:t>
            </a:r>
            <a:r>
              <a:rPr lang="en-US" b="1" dirty="0">
                <a:effectLst/>
              </a:rPr>
              <a:t> </a:t>
            </a:r>
            <a:r>
              <a:rPr lang="en-US" b="1" dirty="0" err="1">
                <a:effectLst/>
              </a:rPr>
              <a:t>Jiamjaibunjong</a:t>
            </a:r>
            <a:endParaRPr lang="en-US" dirty="0"/>
          </a:p>
        </p:txBody>
      </p:sp>
      <p:pic>
        <p:nvPicPr>
          <p:cNvPr id="4" name="Picture 3"/>
          <p:cNvPicPr>
            <a:picLocks noChangeAspect="1"/>
          </p:cNvPicPr>
          <p:nvPr/>
        </p:nvPicPr>
        <p:blipFill>
          <a:blip r:embed="rId2"/>
          <a:stretch>
            <a:fillRect/>
          </a:stretch>
        </p:blipFill>
        <p:spPr>
          <a:xfrm>
            <a:off x="2743201" y="2625876"/>
            <a:ext cx="6537766" cy="3675698"/>
          </a:xfrm>
          <a:prstGeom prst="rect">
            <a:avLst/>
          </a:prstGeom>
        </p:spPr>
      </p:pic>
    </p:spTree>
    <p:extLst>
      <p:ext uri="{BB962C8B-B14F-4D97-AF65-F5344CB8AC3E}">
        <p14:creationId xmlns:p14="http://schemas.microsoft.com/office/powerpoint/2010/main" val="195262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337933980"/>
              </p:ext>
            </p:extLst>
          </p:nvPr>
        </p:nvGraphicFramePr>
        <p:xfrm>
          <a:off x="4040837" y="173181"/>
          <a:ext cx="8693778" cy="58881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p:cNvSpPr>
            <a:spLocks noGrp="1"/>
          </p:cNvSpPr>
          <p:nvPr>
            <p:ph type="title"/>
          </p:nvPr>
        </p:nvSpPr>
        <p:spPr>
          <a:xfrm>
            <a:off x="265535" y="2378360"/>
            <a:ext cx="5611091" cy="1542491"/>
          </a:xfrm>
        </p:spPr>
        <p:txBody>
          <a:bodyPr/>
          <a:lstStyle/>
          <a:p>
            <a:r>
              <a:rPr lang="en-US" dirty="0" smtClean="0"/>
              <a:t>Untold truth from Farmer </a:t>
            </a:r>
            <a:endParaRPr lang="en-US" dirty="0"/>
          </a:p>
        </p:txBody>
      </p:sp>
    </p:spTree>
    <p:extLst>
      <p:ext uri="{BB962C8B-B14F-4D97-AF65-F5344CB8AC3E}">
        <p14:creationId xmlns:p14="http://schemas.microsoft.com/office/powerpoint/2010/main" val="30669229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85251" y="2305842"/>
            <a:ext cx="11557500" cy="1600200"/>
          </a:xfrm>
        </p:spPr>
        <p:txBody>
          <a:bodyPr/>
          <a:lstStyle/>
          <a:p>
            <a:r>
              <a:rPr lang="en-US" sz="6600" dirty="0"/>
              <a:t>Is it also not morally wrong?</a:t>
            </a:r>
          </a:p>
        </p:txBody>
      </p:sp>
    </p:spTree>
    <p:extLst>
      <p:ext uri="{BB962C8B-B14F-4D97-AF65-F5344CB8AC3E}">
        <p14:creationId xmlns:p14="http://schemas.microsoft.com/office/powerpoint/2010/main" val="105491458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584699" y="2870490"/>
            <a:ext cx="10972800" cy="1600200"/>
          </a:xfrm>
        </p:spPr>
        <p:txBody>
          <a:bodyPr/>
          <a:lstStyle/>
          <a:p>
            <a:r>
              <a:rPr lang="en-US" sz="8800" dirty="0" smtClean="0"/>
              <a:t>Let’s find out</a:t>
            </a:r>
            <a:endParaRPr lang="en-US" sz="8800" dirty="0"/>
          </a:p>
        </p:txBody>
      </p:sp>
    </p:spTree>
    <p:extLst>
      <p:ext uri="{BB962C8B-B14F-4D97-AF65-F5344CB8AC3E}">
        <p14:creationId xmlns:p14="http://schemas.microsoft.com/office/powerpoint/2010/main" val="44927454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38147" y="1258596"/>
            <a:ext cx="10972800" cy="1600200"/>
          </a:xfrm>
        </p:spPr>
        <p:txBody>
          <a:bodyPr/>
          <a:lstStyle/>
          <a:p>
            <a:r>
              <a:rPr lang="en-US" sz="8800" dirty="0"/>
              <a:t>Contract farming</a:t>
            </a:r>
          </a:p>
        </p:txBody>
      </p:sp>
      <p:sp>
        <p:nvSpPr>
          <p:cNvPr id="2" name="Rectangle 1"/>
          <p:cNvSpPr/>
          <p:nvPr/>
        </p:nvSpPr>
        <p:spPr>
          <a:xfrm>
            <a:off x="3194837" y="3220628"/>
            <a:ext cx="8754720" cy="1323439"/>
          </a:xfrm>
          <a:prstGeom prst="rect">
            <a:avLst/>
          </a:prstGeom>
        </p:spPr>
        <p:txBody>
          <a:bodyPr wrap="none">
            <a:spAutoFit/>
          </a:bodyPr>
          <a:lstStyle/>
          <a:p>
            <a:r>
              <a:rPr lang="en-US" sz="8000" dirty="0" smtClean="0">
                <a:solidFill>
                  <a:schemeClr val="tx2"/>
                </a:solidFill>
              </a:rPr>
              <a:t>Is it Controversial?</a:t>
            </a:r>
            <a:endParaRPr lang="en-US" sz="8000" dirty="0">
              <a:solidFill>
                <a:schemeClr val="tx2"/>
              </a:solidFill>
            </a:endParaRPr>
          </a:p>
        </p:txBody>
      </p:sp>
    </p:spTree>
    <p:extLst>
      <p:ext uri="{BB962C8B-B14F-4D97-AF65-F5344CB8AC3E}">
        <p14:creationId xmlns:p14="http://schemas.microsoft.com/office/powerpoint/2010/main" val="326128877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2200887207"/>
              </p:ext>
            </p:extLst>
          </p:nvPr>
        </p:nvGraphicFramePr>
        <p:xfrm>
          <a:off x="598054" y="1107354"/>
          <a:ext cx="10972800" cy="34194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8527188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th-TH"/>
          </a:p>
        </p:txBody>
      </p:sp>
      <p:sp>
        <p:nvSpPr>
          <p:cNvPr id="2" name="Content Placeholder 1"/>
          <p:cNvSpPr>
            <a:spLocks noGrp="1"/>
          </p:cNvSpPr>
          <p:nvPr>
            <p:ph idx="1"/>
          </p:nvPr>
        </p:nvSpPr>
        <p:spPr/>
        <p:txBody>
          <a:bodyPr/>
          <a:lstStyle/>
          <a:p>
            <a:endParaRPr lang="th-TH"/>
          </a:p>
        </p:txBody>
      </p:sp>
    </p:spTree>
    <p:extLst>
      <p:ext uri="{BB962C8B-B14F-4D97-AF65-F5344CB8AC3E}">
        <p14:creationId xmlns:p14="http://schemas.microsoft.com/office/powerpoint/2010/main" val="342635773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759005" y="2116859"/>
            <a:ext cx="10972800" cy="1600200"/>
          </a:xfrm>
        </p:spPr>
        <p:txBody>
          <a:bodyPr/>
          <a:lstStyle/>
          <a:p>
            <a:r>
              <a:rPr lang="en-US" dirty="0" smtClean="0"/>
              <a:t>Why don’t the farmers revoked the contract?</a:t>
            </a:r>
            <a:endParaRPr lang="en-US" dirty="0"/>
          </a:p>
        </p:txBody>
      </p:sp>
    </p:spTree>
    <p:extLst>
      <p:ext uri="{BB962C8B-B14F-4D97-AF65-F5344CB8AC3E}">
        <p14:creationId xmlns:p14="http://schemas.microsoft.com/office/powerpoint/2010/main" val="286845285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219200" y="1945878"/>
            <a:ext cx="9861607" cy="3419476"/>
          </a:xfrm>
        </p:spPr>
        <p:txBody>
          <a:bodyPr>
            <a:normAutofit lnSpcReduction="10000"/>
          </a:bodyPr>
          <a:lstStyle/>
          <a:p>
            <a:r>
              <a:rPr lang="en-US" dirty="0"/>
              <a:t>Initial Investment 2,000,000 to 3,000,000</a:t>
            </a:r>
          </a:p>
          <a:p>
            <a:endParaRPr lang="en-US" dirty="0"/>
          </a:p>
          <a:p>
            <a:r>
              <a:rPr lang="en-US" dirty="0"/>
              <a:t>Case of 0% death rate of </a:t>
            </a:r>
            <a:r>
              <a:rPr lang="en-US" dirty="0" err="1"/>
              <a:t>livestocks</a:t>
            </a:r>
            <a:r>
              <a:rPr lang="en-US" dirty="0"/>
              <a:t> (Chicken)</a:t>
            </a:r>
          </a:p>
          <a:p>
            <a:r>
              <a:rPr lang="en-US" dirty="0"/>
              <a:t>Expected Return in 40 days :  100,000</a:t>
            </a:r>
          </a:p>
          <a:p>
            <a:r>
              <a:rPr lang="en-US" dirty="0"/>
              <a:t>Expected total costs in 40 days : </a:t>
            </a:r>
            <a:r>
              <a:rPr lang="en-US" dirty="0" smtClean="0"/>
              <a:t>80,000 </a:t>
            </a:r>
            <a:r>
              <a:rPr lang="en-US" dirty="0"/>
              <a:t>(exclude owner cost of living)</a:t>
            </a:r>
          </a:p>
          <a:p>
            <a:r>
              <a:rPr lang="en-US" dirty="0"/>
              <a:t>Profit : </a:t>
            </a:r>
            <a:r>
              <a:rPr lang="en-US" dirty="0" smtClean="0"/>
              <a:t>20,000</a:t>
            </a:r>
            <a:endParaRPr lang="en-US" dirty="0"/>
          </a:p>
          <a:p>
            <a:endParaRPr lang="en-US" dirty="0"/>
          </a:p>
          <a:p>
            <a:r>
              <a:rPr lang="en-US" dirty="0"/>
              <a:t>Annual expected return : 12 x 20,000 = </a:t>
            </a:r>
            <a:r>
              <a:rPr lang="en-US" dirty="0" smtClean="0"/>
              <a:t>240,000 </a:t>
            </a:r>
          </a:p>
          <a:p>
            <a:endParaRPr lang="en-US" dirty="0"/>
          </a:p>
        </p:txBody>
      </p:sp>
      <p:sp>
        <p:nvSpPr>
          <p:cNvPr id="3" name="Title 2"/>
          <p:cNvSpPr>
            <a:spLocks noGrp="1"/>
          </p:cNvSpPr>
          <p:nvPr>
            <p:ph type="title"/>
          </p:nvPr>
        </p:nvSpPr>
        <p:spPr>
          <a:xfrm>
            <a:off x="-2702191" y="0"/>
            <a:ext cx="10972800" cy="1600200"/>
          </a:xfrm>
        </p:spPr>
        <p:txBody>
          <a:bodyPr/>
          <a:lstStyle/>
          <a:p>
            <a:r>
              <a:rPr lang="en-US" dirty="0"/>
              <a:t>Farmer’s Debt</a:t>
            </a:r>
          </a:p>
        </p:txBody>
      </p:sp>
    </p:spTree>
    <p:extLst>
      <p:ext uri="{BB962C8B-B14F-4D97-AF65-F5344CB8AC3E}">
        <p14:creationId xmlns:p14="http://schemas.microsoft.com/office/powerpoint/2010/main" val="65348271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219200" y="2070400"/>
            <a:ext cx="10972800" cy="3419476"/>
          </a:xfrm>
        </p:spPr>
        <p:txBody>
          <a:bodyPr>
            <a:normAutofit lnSpcReduction="10000"/>
          </a:bodyPr>
          <a:lstStyle/>
          <a:p>
            <a:r>
              <a:rPr lang="en-US" dirty="0"/>
              <a:t>Cost of living per 40 days : 50% of total profit </a:t>
            </a:r>
          </a:p>
          <a:p>
            <a:r>
              <a:rPr lang="en-US" dirty="0"/>
              <a:t>20,000 x 50% = 10,000 leftover </a:t>
            </a:r>
            <a:r>
              <a:rPr lang="en-US" dirty="0" smtClean="0"/>
              <a:t>profit</a:t>
            </a:r>
            <a:endParaRPr lang="en-US" dirty="0"/>
          </a:p>
          <a:p>
            <a:r>
              <a:rPr lang="en-US" dirty="0"/>
              <a:t>Annual </a:t>
            </a:r>
            <a:r>
              <a:rPr lang="en-US" dirty="0" smtClean="0"/>
              <a:t>120,000 or 240,000 </a:t>
            </a:r>
            <a:r>
              <a:rPr lang="en-US" dirty="0"/>
              <a:t>left over profit per year</a:t>
            </a:r>
          </a:p>
          <a:p>
            <a:pPr marL="0" indent="0">
              <a:buNone/>
            </a:pPr>
            <a:endParaRPr lang="en-US" dirty="0"/>
          </a:p>
          <a:p>
            <a:r>
              <a:rPr lang="en-US" dirty="0"/>
              <a:t>Total debt 2,000,000 &lt; </a:t>
            </a:r>
            <a:r>
              <a:rPr lang="en-US" dirty="0" smtClean="0"/>
              <a:t>120,000</a:t>
            </a:r>
            <a:endParaRPr lang="en-US" dirty="0"/>
          </a:p>
          <a:p>
            <a:endParaRPr lang="en-US" dirty="0"/>
          </a:p>
          <a:p>
            <a:r>
              <a:rPr lang="en-US" dirty="0"/>
              <a:t>12.66 years in order to breakeven </a:t>
            </a:r>
            <a:r>
              <a:rPr lang="en-US" dirty="0" smtClean="0"/>
              <a:t>in normal case </a:t>
            </a:r>
            <a:r>
              <a:rPr lang="en-US" dirty="0"/>
              <a:t/>
            </a:r>
            <a:br>
              <a:rPr lang="en-US" dirty="0"/>
            </a:br>
            <a:r>
              <a:rPr lang="en-US" dirty="0"/>
              <a:t>(Case of 2% death rate, excluding epidemic bird flu and flood)</a:t>
            </a:r>
            <a:endParaRPr lang="th-TH" dirty="0"/>
          </a:p>
          <a:p>
            <a:endParaRPr lang="en-US" dirty="0"/>
          </a:p>
        </p:txBody>
      </p:sp>
      <p:sp>
        <p:nvSpPr>
          <p:cNvPr id="3" name="Title 2"/>
          <p:cNvSpPr>
            <a:spLocks noGrp="1"/>
          </p:cNvSpPr>
          <p:nvPr>
            <p:ph type="title"/>
          </p:nvPr>
        </p:nvSpPr>
        <p:spPr>
          <a:xfrm>
            <a:off x="0" y="0"/>
            <a:ext cx="10972800" cy="1600200"/>
          </a:xfrm>
        </p:spPr>
        <p:txBody>
          <a:bodyPr/>
          <a:lstStyle/>
          <a:p>
            <a:r>
              <a:rPr lang="en-US" dirty="0"/>
              <a:t>Case of single owner (No family)</a:t>
            </a:r>
          </a:p>
        </p:txBody>
      </p:sp>
    </p:spTree>
    <p:extLst>
      <p:ext uri="{BB962C8B-B14F-4D97-AF65-F5344CB8AC3E}">
        <p14:creationId xmlns:p14="http://schemas.microsoft.com/office/powerpoint/2010/main" val="256645012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851160180"/>
              </p:ext>
            </p:extLst>
          </p:nvPr>
        </p:nvGraphicFramePr>
        <p:xfrm>
          <a:off x="424861" y="1350818"/>
          <a:ext cx="11478492" cy="49193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p:cNvSpPr>
            <a:spLocks noGrp="1"/>
          </p:cNvSpPr>
          <p:nvPr>
            <p:ph type="title"/>
          </p:nvPr>
        </p:nvSpPr>
        <p:spPr>
          <a:xfrm>
            <a:off x="609600" y="207835"/>
            <a:ext cx="10972800" cy="942109"/>
          </a:xfrm>
        </p:spPr>
        <p:txBody>
          <a:bodyPr/>
          <a:lstStyle/>
          <a:p>
            <a:r>
              <a:rPr lang="en-US" dirty="0" smtClean="0"/>
              <a:t>Vicious Cycle</a:t>
            </a:r>
            <a:endParaRPr lang="en-US" dirty="0"/>
          </a:p>
        </p:txBody>
      </p:sp>
    </p:spTree>
    <p:extLst>
      <p:ext uri="{BB962C8B-B14F-4D97-AF65-F5344CB8AC3E}">
        <p14:creationId xmlns:p14="http://schemas.microsoft.com/office/powerpoint/2010/main" val="322544099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Successful Case from CP</a:t>
            </a:r>
            <a:endParaRPr lang="th-TH" dirty="0"/>
          </a:p>
        </p:txBody>
      </p:sp>
      <p:sp>
        <p:nvSpPr>
          <p:cNvPr id="2" name="Content Placeholder 1"/>
          <p:cNvSpPr>
            <a:spLocks noGrp="1"/>
          </p:cNvSpPr>
          <p:nvPr>
            <p:ph idx="1"/>
          </p:nvPr>
        </p:nvSpPr>
        <p:spPr/>
        <p:txBody>
          <a:bodyPr/>
          <a:lstStyle/>
          <a:p>
            <a:endParaRPr lang="th-TH"/>
          </a:p>
        </p:txBody>
      </p:sp>
    </p:spTree>
    <p:extLst>
      <p:ext uri="{BB962C8B-B14F-4D97-AF65-F5344CB8AC3E}">
        <p14:creationId xmlns:p14="http://schemas.microsoft.com/office/powerpoint/2010/main" val="86666528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Farmer Selection</a:t>
            </a:r>
            <a:endParaRPr lang="th-TH" dirty="0"/>
          </a:p>
        </p:txBody>
      </p:sp>
      <p:sp>
        <p:nvSpPr>
          <p:cNvPr id="2" name="Content Placeholder 1"/>
          <p:cNvSpPr>
            <a:spLocks noGrp="1"/>
          </p:cNvSpPr>
          <p:nvPr>
            <p:ph idx="1"/>
          </p:nvPr>
        </p:nvSpPr>
        <p:spPr/>
        <p:txBody>
          <a:bodyPr/>
          <a:lstStyle/>
          <a:p>
            <a:endParaRPr lang="th-TH"/>
          </a:p>
        </p:txBody>
      </p:sp>
    </p:spTree>
    <p:extLst>
      <p:ext uri="{BB962C8B-B14F-4D97-AF65-F5344CB8AC3E}">
        <p14:creationId xmlns:p14="http://schemas.microsoft.com/office/powerpoint/2010/main" val="105505058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561504171"/>
              </p:ext>
            </p:extLst>
          </p:nvPr>
        </p:nvGraphicFramePr>
        <p:xfrm>
          <a:off x="609600" y="1846262"/>
          <a:ext cx="10972800" cy="34194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p:cNvSpPr>
            <a:spLocks noGrp="1"/>
          </p:cNvSpPr>
          <p:nvPr>
            <p:ph type="title"/>
          </p:nvPr>
        </p:nvSpPr>
        <p:spPr/>
        <p:txBody>
          <a:bodyPr/>
          <a:lstStyle/>
          <a:p>
            <a:r>
              <a:rPr lang="en-US" dirty="0"/>
              <a:t>Consumer who agree with food conglomeration</a:t>
            </a:r>
          </a:p>
        </p:txBody>
      </p:sp>
      <p:pic>
        <p:nvPicPr>
          <p:cNvPr id="5" name="Picture 2" descr="http://www.pigprogress.net/Resizes/mainarticleimage/PageFiles/63/97/19763/001_boerderij-image-PP516I01.jpg"/>
          <p:cNvPicPr>
            <a:picLocks noChangeAspect="1" noChangeArrowheads="1"/>
          </p:cNvPicPr>
          <p:nvPr/>
        </p:nvPicPr>
        <p:blipFill>
          <a:blip r:embed="rId7" cstate="print"/>
          <a:srcRect/>
          <a:stretch>
            <a:fillRect/>
          </a:stretch>
        </p:blipFill>
        <p:spPr bwMode="auto">
          <a:xfrm>
            <a:off x="8140531" y="3562717"/>
            <a:ext cx="1722262" cy="1754513"/>
          </a:xfrm>
          <a:prstGeom prst="rect">
            <a:avLst/>
          </a:prstGeom>
          <a:noFill/>
        </p:spPr>
      </p:pic>
    </p:spTree>
    <p:extLst>
      <p:ext uri="{BB962C8B-B14F-4D97-AF65-F5344CB8AC3E}">
        <p14:creationId xmlns:p14="http://schemas.microsoft.com/office/powerpoint/2010/main" val="243138181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086327629"/>
              </p:ext>
            </p:extLst>
          </p:nvPr>
        </p:nvGraphicFramePr>
        <p:xfrm>
          <a:off x="609600" y="1715693"/>
          <a:ext cx="10972800" cy="34194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p:cNvSpPr>
            <a:spLocks noGrp="1"/>
          </p:cNvSpPr>
          <p:nvPr>
            <p:ph type="title"/>
          </p:nvPr>
        </p:nvSpPr>
        <p:spPr/>
        <p:txBody>
          <a:bodyPr/>
          <a:lstStyle/>
          <a:p>
            <a:r>
              <a:rPr lang="en-US" dirty="0"/>
              <a:t>Consumers who disagree with food </a:t>
            </a:r>
            <a:r>
              <a:rPr lang="en-US" dirty="0" smtClean="0"/>
              <a:t>conglomeration</a:t>
            </a:r>
            <a:endParaRPr lang="en-US" dirty="0"/>
          </a:p>
        </p:txBody>
      </p:sp>
    </p:spTree>
    <p:extLst>
      <p:ext uri="{BB962C8B-B14F-4D97-AF65-F5344CB8AC3E}">
        <p14:creationId xmlns:p14="http://schemas.microsoft.com/office/powerpoint/2010/main" val="414944923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985861" y="2781064"/>
            <a:ext cx="1152128" cy="369332"/>
          </a:xfrm>
          <a:prstGeom prst="rect">
            <a:avLst/>
          </a:prstGeom>
          <a:noFill/>
        </p:spPr>
        <p:txBody>
          <a:bodyPr wrap="square" rtlCol="0">
            <a:spAutoFit/>
          </a:bodyPr>
          <a:lstStyle/>
          <a:p>
            <a:r>
              <a:rPr lang="en-US" dirty="0" smtClean="0">
                <a:solidFill>
                  <a:schemeClr val="accent2"/>
                </a:solidFill>
              </a:rPr>
              <a:t>BRIBE</a:t>
            </a:r>
            <a:endParaRPr lang="th-TH" dirty="0">
              <a:solidFill>
                <a:schemeClr val="accent2"/>
              </a:solidFill>
            </a:endParaRPr>
          </a:p>
        </p:txBody>
      </p:sp>
      <p:sp>
        <p:nvSpPr>
          <p:cNvPr id="5" name="TextBox 4"/>
          <p:cNvSpPr txBox="1"/>
          <p:nvPr/>
        </p:nvSpPr>
        <p:spPr>
          <a:xfrm>
            <a:off x="4139058" y="3240044"/>
            <a:ext cx="2160240" cy="369332"/>
          </a:xfrm>
          <a:prstGeom prst="rect">
            <a:avLst/>
          </a:prstGeom>
          <a:noFill/>
        </p:spPr>
        <p:txBody>
          <a:bodyPr wrap="square" rtlCol="0">
            <a:spAutoFit/>
          </a:bodyPr>
          <a:lstStyle/>
          <a:p>
            <a:r>
              <a:rPr lang="en-US" dirty="0" smtClean="0">
                <a:solidFill>
                  <a:schemeClr val="accent2"/>
                </a:solidFill>
              </a:rPr>
              <a:t>UNFAIRNESS</a:t>
            </a:r>
            <a:endParaRPr lang="th-TH" dirty="0">
              <a:solidFill>
                <a:schemeClr val="accent2"/>
              </a:solidFill>
            </a:endParaRPr>
          </a:p>
        </p:txBody>
      </p:sp>
      <p:sp>
        <p:nvSpPr>
          <p:cNvPr id="6" name="TextBox 5"/>
          <p:cNvSpPr txBox="1"/>
          <p:nvPr/>
        </p:nvSpPr>
        <p:spPr>
          <a:xfrm>
            <a:off x="3882514" y="3728611"/>
            <a:ext cx="2055675" cy="369332"/>
          </a:xfrm>
          <a:prstGeom prst="rect">
            <a:avLst/>
          </a:prstGeom>
          <a:noFill/>
        </p:spPr>
        <p:txBody>
          <a:bodyPr wrap="square" rtlCol="0">
            <a:spAutoFit/>
          </a:bodyPr>
          <a:lstStyle/>
          <a:p>
            <a:r>
              <a:rPr lang="en-US" dirty="0" smtClean="0">
                <a:solidFill>
                  <a:schemeClr val="accent2"/>
                </a:solidFill>
              </a:rPr>
              <a:t>POLLUTION</a:t>
            </a:r>
            <a:endParaRPr lang="th-TH" dirty="0">
              <a:solidFill>
                <a:schemeClr val="accent2"/>
              </a:solidFill>
            </a:endParaRPr>
          </a:p>
        </p:txBody>
      </p:sp>
      <p:sp>
        <p:nvSpPr>
          <p:cNvPr id="7" name="TextBox 6"/>
          <p:cNvSpPr txBox="1"/>
          <p:nvPr/>
        </p:nvSpPr>
        <p:spPr>
          <a:xfrm>
            <a:off x="3371817" y="2223938"/>
            <a:ext cx="3024336" cy="369332"/>
          </a:xfrm>
          <a:prstGeom prst="rect">
            <a:avLst/>
          </a:prstGeom>
          <a:noFill/>
        </p:spPr>
        <p:txBody>
          <a:bodyPr wrap="square" rtlCol="0">
            <a:spAutoFit/>
          </a:bodyPr>
          <a:lstStyle/>
          <a:p>
            <a:r>
              <a:rPr lang="en-US" dirty="0" smtClean="0">
                <a:solidFill>
                  <a:schemeClr val="accent2"/>
                </a:solidFill>
              </a:rPr>
              <a:t>ONE SIDE BENEFIT</a:t>
            </a:r>
            <a:endParaRPr lang="th-TH" dirty="0">
              <a:solidFill>
                <a:schemeClr val="accent2"/>
              </a:solidFill>
            </a:endParaRPr>
          </a:p>
        </p:txBody>
      </p:sp>
      <p:sp>
        <p:nvSpPr>
          <p:cNvPr id="8" name="TextBox 7"/>
          <p:cNvSpPr txBox="1"/>
          <p:nvPr/>
        </p:nvSpPr>
        <p:spPr>
          <a:xfrm>
            <a:off x="3186571" y="4733048"/>
            <a:ext cx="2595582" cy="369332"/>
          </a:xfrm>
          <a:prstGeom prst="rect">
            <a:avLst/>
          </a:prstGeom>
          <a:noFill/>
        </p:spPr>
        <p:txBody>
          <a:bodyPr wrap="none" rtlCol="0">
            <a:spAutoFit/>
          </a:bodyPr>
          <a:lstStyle/>
          <a:p>
            <a:r>
              <a:rPr lang="en-US" dirty="0" smtClean="0">
                <a:solidFill>
                  <a:schemeClr val="accent2"/>
                </a:solidFill>
              </a:rPr>
              <a:t>MONOPOLY PRICING</a:t>
            </a:r>
            <a:endParaRPr lang="th-TH" dirty="0">
              <a:solidFill>
                <a:schemeClr val="accent2"/>
              </a:solidFill>
            </a:endParaRPr>
          </a:p>
        </p:txBody>
      </p:sp>
      <p:sp>
        <p:nvSpPr>
          <p:cNvPr id="9" name="TextBox 8"/>
          <p:cNvSpPr txBox="1"/>
          <p:nvPr/>
        </p:nvSpPr>
        <p:spPr>
          <a:xfrm>
            <a:off x="4446753" y="2760810"/>
            <a:ext cx="1168296" cy="369332"/>
          </a:xfrm>
          <a:prstGeom prst="rect">
            <a:avLst/>
          </a:prstGeom>
          <a:noFill/>
        </p:spPr>
        <p:txBody>
          <a:bodyPr wrap="none" rtlCol="0">
            <a:spAutoFit/>
          </a:bodyPr>
          <a:lstStyle/>
          <a:p>
            <a:r>
              <a:rPr lang="en-US" dirty="0" smtClean="0">
                <a:solidFill>
                  <a:schemeClr val="accent2"/>
                </a:solidFill>
              </a:rPr>
              <a:t>SECRETS</a:t>
            </a:r>
            <a:endParaRPr lang="th-TH" dirty="0">
              <a:solidFill>
                <a:schemeClr val="accent2"/>
              </a:solidFill>
            </a:endParaRPr>
          </a:p>
        </p:txBody>
      </p:sp>
      <p:sp>
        <p:nvSpPr>
          <p:cNvPr id="10" name="TextBox 9"/>
          <p:cNvSpPr txBox="1"/>
          <p:nvPr/>
        </p:nvSpPr>
        <p:spPr>
          <a:xfrm>
            <a:off x="2503766" y="4228992"/>
            <a:ext cx="3242632" cy="369332"/>
          </a:xfrm>
          <a:prstGeom prst="rect">
            <a:avLst/>
          </a:prstGeom>
          <a:noFill/>
        </p:spPr>
        <p:txBody>
          <a:bodyPr wrap="none" rtlCol="0">
            <a:spAutoFit/>
          </a:bodyPr>
          <a:lstStyle/>
          <a:p>
            <a:r>
              <a:rPr lang="en-US" dirty="0" smtClean="0">
                <a:solidFill>
                  <a:schemeClr val="accent2"/>
                </a:solidFill>
              </a:rPr>
              <a:t>ASYMETRICINFORMATION</a:t>
            </a:r>
            <a:endParaRPr lang="th-TH" dirty="0">
              <a:solidFill>
                <a:schemeClr val="accent2"/>
              </a:solidFill>
            </a:endParaRPr>
          </a:p>
        </p:txBody>
      </p:sp>
      <p:sp>
        <p:nvSpPr>
          <p:cNvPr id="11" name="TextBox 10"/>
          <p:cNvSpPr txBox="1"/>
          <p:nvPr/>
        </p:nvSpPr>
        <p:spPr>
          <a:xfrm>
            <a:off x="6619959" y="2755152"/>
            <a:ext cx="1471714" cy="369332"/>
          </a:xfrm>
          <a:prstGeom prst="rect">
            <a:avLst/>
          </a:prstGeom>
          <a:noFill/>
        </p:spPr>
        <p:txBody>
          <a:bodyPr wrap="none" rtlCol="0">
            <a:spAutoFit/>
          </a:bodyPr>
          <a:lstStyle/>
          <a:p>
            <a:r>
              <a:rPr lang="en-US" dirty="0" smtClean="0">
                <a:solidFill>
                  <a:schemeClr val="accent2"/>
                </a:solidFill>
              </a:rPr>
              <a:t>LOW PRICE</a:t>
            </a:r>
            <a:endParaRPr lang="th-TH" dirty="0">
              <a:solidFill>
                <a:schemeClr val="accent2"/>
              </a:solidFill>
            </a:endParaRPr>
          </a:p>
        </p:txBody>
      </p:sp>
      <p:sp>
        <p:nvSpPr>
          <p:cNvPr id="12" name="TextBox 11"/>
          <p:cNvSpPr txBox="1"/>
          <p:nvPr/>
        </p:nvSpPr>
        <p:spPr>
          <a:xfrm>
            <a:off x="6519195" y="2231932"/>
            <a:ext cx="1697901" cy="369332"/>
          </a:xfrm>
          <a:prstGeom prst="rect">
            <a:avLst/>
          </a:prstGeom>
          <a:noFill/>
        </p:spPr>
        <p:txBody>
          <a:bodyPr wrap="none" rtlCol="0">
            <a:spAutoFit/>
          </a:bodyPr>
          <a:lstStyle/>
          <a:p>
            <a:r>
              <a:rPr lang="en-US" dirty="0" smtClean="0">
                <a:solidFill>
                  <a:schemeClr val="accent2"/>
                </a:solidFill>
              </a:rPr>
              <a:t>EFFICIENTCY</a:t>
            </a:r>
            <a:endParaRPr lang="th-TH" dirty="0">
              <a:solidFill>
                <a:schemeClr val="accent2"/>
              </a:solidFill>
            </a:endParaRPr>
          </a:p>
        </p:txBody>
      </p:sp>
      <p:sp>
        <p:nvSpPr>
          <p:cNvPr id="13" name="TextBox 12"/>
          <p:cNvSpPr txBox="1"/>
          <p:nvPr/>
        </p:nvSpPr>
        <p:spPr>
          <a:xfrm>
            <a:off x="6619959" y="3245628"/>
            <a:ext cx="2134907" cy="369332"/>
          </a:xfrm>
          <a:prstGeom prst="rect">
            <a:avLst/>
          </a:prstGeom>
          <a:noFill/>
        </p:spPr>
        <p:txBody>
          <a:bodyPr wrap="none" rtlCol="0">
            <a:spAutoFit/>
          </a:bodyPr>
          <a:lstStyle/>
          <a:p>
            <a:r>
              <a:rPr lang="en-US" dirty="0" smtClean="0">
                <a:solidFill>
                  <a:schemeClr val="accent2"/>
                </a:solidFill>
              </a:rPr>
              <a:t>SPECIALIZATION</a:t>
            </a:r>
            <a:endParaRPr lang="th-TH" dirty="0">
              <a:solidFill>
                <a:schemeClr val="accent2"/>
              </a:solidFill>
            </a:endParaRPr>
          </a:p>
        </p:txBody>
      </p:sp>
      <p:sp>
        <p:nvSpPr>
          <p:cNvPr id="14" name="TextBox 13"/>
          <p:cNvSpPr txBox="1"/>
          <p:nvPr/>
        </p:nvSpPr>
        <p:spPr>
          <a:xfrm>
            <a:off x="7216953" y="3719427"/>
            <a:ext cx="1403412" cy="369332"/>
          </a:xfrm>
          <a:prstGeom prst="rect">
            <a:avLst/>
          </a:prstGeom>
          <a:noFill/>
        </p:spPr>
        <p:txBody>
          <a:bodyPr wrap="none" rtlCol="0">
            <a:spAutoFit/>
          </a:bodyPr>
          <a:lstStyle/>
          <a:p>
            <a:r>
              <a:rPr lang="en-US" dirty="0" smtClean="0">
                <a:solidFill>
                  <a:schemeClr val="accent2"/>
                </a:solidFill>
              </a:rPr>
              <a:t>LOW COST</a:t>
            </a:r>
            <a:endParaRPr lang="th-TH" dirty="0">
              <a:solidFill>
                <a:schemeClr val="accent2"/>
              </a:solidFill>
            </a:endParaRPr>
          </a:p>
        </p:txBody>
      </p:sp>
      <p:sp>
        <p:nvSpPr>
          <p:cNvPr id="15" name="TextBox 14"/>
          <p:cNvSpPr txBox="1"/>
          <p:nvPr/>
        </p:nvSpPr>
        <p:spPr>
          <a:xfrm>
            <a:off x="6619959" y="4209828"/>
            <a:ext cx="1935183" cy="369332"/>
          </a:xfrm>
          <a:prstGeom prst="rect">
            <a:avLst/>
          </a:prstGeom>
          <a:noFill/>
        </p:spPr>
        <p:txBody>
          <a:bodyPr wrap="none" rtlCol="0">
            <a:spAutoFit/>
          </a:bodyPr>
          <a:lstStyle/>
          <a:p>
            <a:r>
              <a:rPr lang="en-US" dirty="0" smtClean="0">
                <a:solidFill>
                  <a:schemeClr val="accent2"/>
                </a:solidFill>
              </a:rPr>
              <a:t>HIGH QUALITY</a:t>
            </a:r>
            <a:endParaRPr lang="th-TH" dirty="0">
              <a:solidFill>
                <a:schemeClr val="accent2"/>
              </a:solidFill>
            </a:endParaRPr>
          </a:p>
        </p:txBody>
      </p:sp>
      <p:sp>
        <p:nvSpPr>
          <p:cNvPr id="16" name="TextBox 15"/>
          <p:cNvSpPr txBox="1"/>
          <p:nvPr/>
        </p:nvSpPr>
        <p:spPr>
          <a:xfrm>
            <a:off x="8514390" y="2716824"/>
            <a:ext cx="1285628" cy="369332"/>
          </a:xfrm>
          <a:prstGeom prst="rect">
            <a:avLst/>
          </a:prstGeom>
          <a:noFill/>
        </p:spPr>
        <p:txBody>
          <a:bodyPr wrap="none" rtlCol="0">
            <a:spAutoFit/>
          </a:bodyPr>
          <a:lstStyle/>
          <a:p>
            <a:r>
              <a:rPr lang="en-US" dirty="0" smtClean="0">
                <a:solidFill>
                  <a:schemeClr val="accent2"/>
                </a:solidFill>
              </a:rPr>
              <a:t>FAIRNESS</a:t>
            </a:r>
            <a:endParaRPr lang="th-TH" dirty="0">
              <a:solidFill>
                <a:schemeClr val="accent2"/>
              </a:solidFill>
            </a:endParaRPr>
          </a:p>
        </p:txBody>
      </p:sp>
      <p:sp>
        <p:nvSpPr>
          <p:cNvPr id="17" name="TextBox 16"/>
          <p:cNvSpPr txBox="1"/>
          <p:nvPr/>
        </p:nvSpPr>
        <p:spPr>
          <a:xfrm>
            <a:off x="6619959" y="4732513"/>
            <a:ext cx="2554418" cy="369332"/>
          </a:xfrm>
          <a:prstGeom prst="rect">
            <a:avLst/>
          </a:prstGeom>
          <a:noFill/>
        </p:spPr>
        <p:txBody>
          <a:bodyPr wrap="none" rtlCol="0">
            <a:spAutoFit/>
          </a:bodyPr>
          <a:lstStyle/>
          <a:p>
            <a:r>
              <a:rPr lang="en-US" dirty="0" smtClean="0">
                <a:solidFill>
                  <a:schemeClr val="accent2"/>
                </a:solidFill>
              </a:rPr>
              <a:t>HIGH SATISFACTION</a:t>
            </a:r>
            <a:endParaRPr lang="th-TH" dirty="0">
              <a:solidFill>
                <a:schemeClr val="accent2"/>
              </a:solidFill>
            </a:endParaRPr>
          </a:p>
        </p:txBody>
      </p:sp>
      <p:sp>
        <p:nvSpPr>
          <p:cNvPr id="18" name="Title 2"/>
          <p:cNvSpPr>
            <a:spLocks noGrp="1"/>
          </p:cNvSpPr>
          <p:nvPr>
            <p:ph type="title"/>
          </p:nvPr>
        </p:nvSpPr>
        <p:spPr>
          <a:xfrm>
            <a:off x="285891" y="0"/>
            <a:ext cx="10972800" cy="1600200"/>
          </a:xfrm>
        </p:spPr>
        <p:txBody>
          <a:bodyPr/>
          <a:lstStyle/>
          <a:p>
            <a:r>
              <a:rPr lang="en-US" dirty="0" smtClean="0"/>
              <a:t>Conclusion of the two sides from food conglomeration</a:t>
            </a:r>
            <a:endParaRPr lang="en-US" dirty="0"/>
          </a:p>
        </p:txBody>
      </p:sp>
      <p:cxnSp>
        <p:nvCxnSpPr>
          <p:cNvPr id="3" name="Straight Connector 2"/>
          <p:cNvCxnSpPr/>
          <p:nvPr/>
        </p:nvCxnSpPr>
        <p:spPr>
          <a:xfrm flipH="1">
            <a:off x="6059768" y="1794741"/>
            <a:ext cx="55214" cy="4431642"/>
          </a:xfrm>
          <a:prstGeom prst="line">
            <a:avLst/>
          </a:prstGeom>
          <a:ln>
            <a:solidFill>
              <a:schemeClr val="tx2"/>
            </a:solidFill>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93851188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ctrTitle"/>
          </p:nvPr>
        </p:nvSpPr>
        <p:spPr>
          <a:xfrm>
            <a:off x="914400" y="997080"/>
            <a:ext cx="10363200" cy="4267200"/>
          </a:xfrm>
        </p:spPr>
        <p:txBody>
          <a:bodyPr/>
          <a:lstStyle/>
          <a:p>
            <a:r>
              <a:rPr lang="en-US" sz="9600" dirty="0" smtClean="0"/>
              <a:t>Thailand </a:t>
            </a:r>
            <a:br>
              <a:rPr lang="en-US" sz="9600" dirty="0" smtClean="0"/>
            </a:br>
            <a:r>
              <a:rPr lang="en-US" sz="9600" dirty="0" smtClean="0"/>
              <a:t>VS </a:t>
            </a:r>
            <a:br>
              <a:rPr lang="en-US" sz="9600" dirty="0" smtClean="0"/>
            </a:br>
            <a:r>
              <a:rPr lang="en-US" sz="9600" dirty="0" smtClean="0"/>
              <a:t>International</a:t>
            </a:r>
            <a:endParaRPr lang="en-US" sz="9600" dirty="0"/>
          </a:p>
        </p:txBody>
      </p:sp>
    </p:spTree>
    <p:extLst>
      <p:ext uri="{BB962C8B-B14F-4D97-AF65-F5344CB8AC3E}">
        <p14:creationId xmlns:p14="http://schemas.microsoft.com/office/powerpoint/2010/main" val="308298170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Content Placeholder 10"/>
          <p:cNvGraphicFramePr>
            <a:graphicFrameLocks noGrp="1"/>
          </p:cNvGraphicFramePr>
          <p:nvPr>
            <p:ph idx="1"/>
            <p:extLst>
              <p:ext uri="{D42A27DB-BD31-4B8C-83A1-F6EECF244321}">
                <p14:modId xmlns:p14="http://schemas.microsoft.com/office/powerpoint/2010/main" val="2314293498"/>
              </p:ext>
            </p:extLst>
          </p:nvPr>
        </p:nvGraphicFramePr>
        <p:xfrm>
          <a:off x="104298" y="189923"/>
          <a:ext cx="7942599" cy="61843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 Placeholder 4"/>
          <p:cNvSpPr>
            <a:spLocks noGrp="1"/>
          </p:cNvSpPr>
          <p:nvPr>
            <p:ph type="body" sz="half" idx="2"/>
          </p:nvPr>
        </p:nvSpPr>
        <p:spPr>
          <a:xfrm>
            <a:off x="8125366" y="1999211"/>
            <a:ext cx="4011084" cy="3093106"/>
          </a:xfrm>
        </p:spPr>
        <p:txBody>
          <a:bodyPr>
            <a:noAutofit/>
          </a:bodyPr>
          <a:lstStyle/>
          <a:p>
            <a:r>
              <a:rPr lang="en-US" sz="2000" dirty="0"/>
              <a:t>One of the biggest food conglomeration firm in the </a:t>
            </a:r>
            <a:r>
              <a:rPr lang="en-US" sz="2000" dirty="0" smtClean="0"/>
              <a:t>world</a:t>
            </a:r>
            <a:endParaRPr lang="en-US" sz="2000" dirty="0"/>
          </a:p>
          <a:p>
            <a:endParaRPr lang="en-US" sz="2000" dirty="0" smtClean="0"/>
          </a:p>
          <a:p>
            <a:r>
              <a:rPr lang="en-US" sz="2000" dirty="0" smtClean="0"/>
              <a:t>They </a:t>
            </a:r>
            <a:r>
              <a:rPr lang="en-US" sz="2000" dirty="0"/>
              <a:t>focus on domesticate crops</a:t>
            </a:r>
          </a:p>
          <a:p>
            <a:endParaRPr lang="en-US" sz="2000" dirty="0" smtClean="0"/>
          </a:p>
          <a:p>
            <a:r>
              <a:rPr lang="en-US" sz="2000" dirty="0" smtClean="0"/>
              <a:t>Similarly </a:t>
            </a:r>
            <a:r>
              <a:rPr lang="en-US" sz="2000" dirty="0"/>
              <a:t>to food conglomeration of CP in Thailand</a:t>
            </a:r>
          </a:p>
          <a:p>
            <a:endParaRPr lang="en-US" sz="2000" dirty="0"/>
          </a:p>
        </p:txBody>
      </p:sp>
      <p:pic>
        <p:nvPicPr>
          <p:cNvPr id="10" name="Picture 9"/>
          <p:cNvPicPr>
            <a:picLocks noChangeAspect="1"/>
          </p:cNvPicPr>
          <p:nvPr/>
        </p:nvPicPr>
        <p:blipFill>
          <a:blip r:embed="rId7"/>
          <a:stretch>
            <a:fillRect/>
          </a:stretch>
        </p:blipFill>
        <p:spPr>
          <a:xfrm>
            <a:off x="8177464" y="555477"/>
            <a:ext cx="3904754" cy="1285734"/>
          </a:xfrm>
          <a:prstGeom prst="rect">
            <a:avLst/>
          </a:prstGeom>
        </p:spPr>
      </p:pic>
    </p:spTree>
    <p:extLst>
      <p:ext uri="{BB962C8B-B14F-4D97-AF65-F5344CB8AC3E}">
        <p14:creationId xmlns:p14="http://schemas.microsoft.com/office/powerpoint/2010/main" val="184804450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a:xfrm>
            <a:off x="914400" y="1875494"/>
            <a:ext cx="10363200" cy="2094956"/>
          </a:xfrm>
        </p:spPr>
        <p:txBody>
          <a:bodyPr/>
          <a:lstStyle/>
          <a:p>
            <a:r>
              <a:rPr lang="en-US" sz="11500" b="1" dirty="0" smtClean="0"/>
              <a:t>THANK YOU</a:t>
            </a:r>
            <a:endParaRPr lang="en-US" sz="11500" b="1" dirty="0"/>
          </a:p>
        </p:txBody>
      </p:sp>
      <p:sp>
        <p:nvSpPr>
          <p:cNvPr id="8" name="Subtitle 7"/>
          <p:cNvSpPr>
            <a:spLocks noGrp="1"/>
          </p:cNvSpPr>
          <p:nvPr>
            <p:ph type="subTitle" idx="1"/>
          </p:nvPr>
        </p:nvSpPr>
        <p:spPr>
          <a:xfrm>
            <a:off x="1828800" y="4224699"/>
            <a:ext cx="8534400" cy="1219200"/>
          </a:xfrm>
        </p:spPr>
        <p:txBody>
          <a:bodyPr>
            <a:noAutofit/>
          </a:bodyPr>
          <a:lstStyle/>
          <a:p>
            <a:r>
              <a:rPr lang="en-US" sz="8000" b="1" dirty="0" smtClean="0"/>
              <a:t>Q &amp; A</a:t>
            </a:r>
            <a:endParaRPr lang="en-US" sz="8000" b="1" dirty="0"/>
          </a:p>
        </p:txBody>
      </p:sp>
    </p:spTree>
    <p:extLst>
      <p:ext uri="{BB962C8B-B14F-4D97-AF65-F5344CB8AC3E}">
        <p14:creationId xmlns:p14="http://schemas.microsoft.com/office/powerpoint/2010/main" val="250680144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E390 ">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spDef>
      <a:spPr>
        <a:ln>
          <a:noFill/>
        </a:ln>
      </a:spPr>
      <a:bodyPr rtlCol="0" anchor="ctr"/>
      <a:lstStyle>
        <a:defPPr algn="ctr">
          <a:defRPr dirty="0"/>
        </a:defPPr>
      </a:lstStyle>
      <a:style>
        <a:lnRef idx="3">
          <a:schemeClr val="lt1"/>
        </a:lnRef>
        <a:fillRef idx="1">
          <a:schemeClr val="accent1"/>
        </a:fillRef>
        <a:effectRef idx="1">
          <a:schemeClr val="accent1"/>
        </a:effectRef>
        <a:fontRef idx="minor">
          <a:schemeClr val="lt1"/>
        </a:fontRef>
      </a:style>
    </a:spDef>
    <a:lnDef>
      <a:spPr>
        <a:ln>
          <a:solidFill>
            <a:schemeClr val="tx2"/>
          </a:solidFill>
        </a:ln>
      </a:spPr>
      <a:bodyPr/>
      <a:lstStyle/>
      <a:style>
        <a:lnRef idx="1">
          <a:schemeClr val="accent2"/>
        </a:lnRef>
        <a:fillRef idx="0">
          <a:schemeClr val="accent2"/>
        </a:fillRef>
        <a:effectRef idx="0">
          <a:schemeClr val="accent2"/>
        </a:effectRef>
        <a:fontRef idx="minor">
          <a:schemeClr val="tx1"/>
        </a:fontRef>
      </a:style>
    </a:lnDef>
    <a:txDef>
      <a:spPr>
        <a:noFill/>
        <a:ln>
          <a:solidFill>
            <a:schemeClr val="bg2"/>
          </a:solidFill>
        </a:ln>
      </a:spPr>
      <a:bodyPr wrap="square" rtlCol="0" anchor="ctr" anchorCtr="1">
        <a:spAutoFit/>
      </a:bodyPr>
      <a:lstStyle>
        <a:defPPr>
          <a:defRPr dirty="0"/>
        </a:defPPr>
      </a:lstStyle>
    </a:txDef>
  </a:objectDefaults>
  <a:extraClrSchemeLst/>
  <a:extLst>
    <a:ext uri="{05A4C25C-085E-4340-85A3-A5531E510DB2}">
      <thm15:themeFamily xmlns="" xmlns:thm15="http://schemas.microsoft.com/office/thememl/2012/main" name="Seashore design template" id="{669BADFC-EA6E-476D-A81D-A11567EEB4E2}" vid="{6E8F81BE-4270-402D-9E59-1E13524724B5}"/>
    </a:ext>
  </a:extLst>
</a:theme>
</file>

<file path=ppt/theme/theme2.xml><?xml version="1.0" encoding="utf-8"?>
<a:theme xmlns:a="http://schemas.openxmlformats.org/drawingml/2006/main" name="Office Them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DF79E876-5ED1-42E3-8531-CAE149AFEAD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EE390 .potx</Template>
  <TotalTime>0</TotalTime>
  <Words>1025</Words>
  <Application>Microsoft Office PowerPoint</Application>
  <PresentationFormat>Custom</PresentationFormat>
  <Paragraphs>143</Paragraphs>
  <Slides>37</Slides>
  <Notes>0</Notes>
  <HiddenSlides>0</HiddenSlides>
  <MMClips>0</MMClips>
  <ScaleCrop>false</ScaleCrop>
  <HeadingPairs>
    <vt:vector size="4" baseType="variant">
      <vt:variant>
        <vt:lpstr>Theme</vt:lpstr>
      </vt:variant>
      <vt:variant>
        <vt:i4>1</vt:i4>
      </vt:variant>
      <vt:variant>
        <vt:lpstr>Slide Titles</vt:lpstr>
      </vt:variant>
      <vt:variant>
        <vt:i4>37</vt:i4>
      </vt:variant>
    </vt:vector>
  </HeadingPairs>
  <TitlesOfParts>
    <vt:vector size="38" baseType="lpstr">
      <vt:lpstr>EE390 </vt:lpstr>
      <vt:lpstr>NOTICE:</vt:lpstr>
      <vt:lpstr>                 IS  FOOD     CONGLOMERATE  VICIOUS ?</vt:lpstr>
      <vt:lpstr>What is “Food Conglomerate”</vt:lpstr>
      <vt:lpstr>Food Conglomerate</vt:lpstr>
      <vt:lpstr>PowerPoint Presentation</vt:lpstr>
      <vt:lpstr>PowerPoint Presentation</vt:lpstr>
      <vt:lpstr>Vicious?</vt:lpstr>
      <vt:lpstr>Depends…….</vt:lpstr>
      <vt:lpstr>PowerPoint Presentation</vt:lpstr>
      <vt:lpstr>What Food Conglomerate is doing? </vt:lpstr>
      <vt:lpstr>To be part of Contract Farming</vt:lpstr>
      <vt:lpstr>PowerPoint Presentation</vt:lpstr>
      <vt:lpstr> 200,000   farmers participated in Contract Farming Program</vt:lpstr>
      <vt:lpstr>Testimonials</vt:lpstr>
      <vt:lpstr>Let’s hear it from Egg’s Farmer</vt:lpstr>
      <vt:lpstr>Let’s hear it from Pig’s Farmer</vt:lpstr>
      <vt:lpstr>Let’s hear it from Fish’s Farmer</vt:lpstr>
      <vt:lpstr>Let’s hear it from CP</vt:lpstr>
      <vt:lpstr>Mr. Narong Jiamjaibunjong</vt:lpstr>
      <vt:lpstr>Untold truth from Farmer </vt:lpstr>
      <vt:lpstr>Is it also not morally wrong?</vt:lpstr>
      <vt:lpstr>Let’s find out</vt:lpstr>
      <vt:lpstr>Contract farming</vt:lpstr>
      <vt:lpstr>PowerPoint Presentation</vt:lpstr>
      <vt:lpstr>PowerPoint Presentation</vt:lpstr>
      <vt:lpstr>Why don’t the farmers revoked the contract?</vt:lpstr>
      <vt:lpstr>Farmer’s Debt</vt:lpstr>
      <vt:lpstr>Case of single owner (No family)</vt:lpstr>
      <vt:lpstr>Vicious Cycle</vt:lpstr>
      <vt:lpstr>Successful Case from CP</vt:lpstr>
      <vt:lpstr>Farmer Selection</vt:lpstr>
      <vt:lpstr>Consumer who agree with food conglomeration</vt:lpstr>
      <vt:lpstr>Consumers who disagree with food conglomeration</vt:lpstr>
      <vt:lpstr>Conclusion of the two sides from food conglomeration</vt:lpstr>
      <vt:lpstr>Thailand  VS  International</vt:lpstr>
      <vt:lpstr>PowerPoint Presentation</vt:lpstr>
      <vt:lpstr>THANK YOU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modified xsi:type="dcterms:W3CDTF">2014-03-05T04:12:50Z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TC034605669991</vt:lpwstr>
  </property>
</Properties>
</file>