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687" r:id="rId2"/>
    <p:sldMasterId id="2147483699" r:id="rId3"/>
  </p:sldMasterIdLst>
  <p:notesMasterIdLst>
    <p:notesMasterId r:id="rId17"/>
  </p:notesMasterIdLst>
  <p:sldIdLst>
    <p:sldId id="306" r:id="rId4"/>
    <p:sldId id="309" r:id="rId5"/>
    <p:sldId id="310" r:id="rId6"/>
    <p:sldId id="317" r:id="rId7"/>
    <p:sldId id="318" r:id="rId8"/>
    <p:sldId id="307" r:id="rId9"/>
    <p:sldId id="308" r:id="rId10"/>
    <p:sldId id="311" r:id="rId11"/>
    <p:sldId id="312" r:id="rId12"/>
    <p:sldId id="313" r:id="rId13"/>
    <p:sldId id="314" r:id="rId14"/>
    <p:sldId id="315" r:id="rId15"/>
    <p:sldId id="316" r:id="rId16"/>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90B5C4D-90A1-4E48-B9A4-FBD307E24457}" type="slidenum">
              <a:rPr lang="en-US"/>
              <a:pPr/>
              <a:t>‹#›</a:t>
            </a:fld>
            <a:endParaRPr lang="th-TH"/>
          </a:p>
        </p:txBody>
      </p:sp>
    </p:spTree>
    <p:extLst>
      <p:ext uri="{BB962C8B-B14F-4D97-AF65-F5344CB8AC3E}">
        <p14:creationId xmlns:p14="http://schemas.microsoft.com/office/powerpoint/2010/main" xmlns="" val="294988148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Tahoma" pitchFamily="34" charset="0"/>
      </a:defRPr>
    </a:lvl1pPr>
    <a:lvl2pPr marL="457200" algn="l" rtl="0" fontAlgn="base">
      <a:spcBef>
        <a:spcPct val="30000"/>
      </a:spcBef>
      <a:spcAft>
        <a:spcPct val="0"/>
      </a:spcAft>
      <a:defRPr kern="1200">
        <a:solidFill>
          <a:schemeClr val="tx1"/>
        </a:solidFill>
        <a:latin typeface="Arial" pitchFamily="34" charset="0"/>
        <a:ea typeface="+mn-ea"/>
        <a:cs typeface="Tahoma" pitchFamily="34" charset="0"/>
      </a:defRPr>
    </a:lvl2pPr>
    <a:lvl3pPr marL="914400" algn="l" rtl="0" fontAlgn="base">
      <a:spcBef>
        <a:spcPct val="30000"/>
      </a:spcBef>
      <a:spcAft>
        <a:spcPct val="0"/>
      </a:spcAft>
      <a:defRPr kern="1200">
        <a:solidFill>
          <a:schemeClr val="tx1"/>
        </a:solidFill>
        <a:latin typeface="Arial" pitchFamily="34" charset="0"/>
        <a:ea typeface="+mn-ea"/>
        <a:cs typeface="Tahoma" pitchFamily="34" charset="0"/>
      </a:defRPr>
    </a:lvl3pPr>
    <a:lvl4pPr marL="1371600" algn="l" rtl="0" fontAlgn="base">
      <a:spcBef>
        <a:spcPct val="30000"/>
      </a:spcBef>
      <a:spcAft>
        <a:spcPct val="0"/>
      </a:spcAft>
      <a:defRPr kern="1200">
        <a:solidFill>
          <a:schemeClr val="tx1"/>
        </a:solidFill>
        <a:latin typeface="Arial" pitchFamily="34" charset="0"/>
        <a:ea typeface="+mn-ea"/>
        <a:cs typeface="Tahoma" pitchFamily="34" charset="0"/>
      </a:defRPr>
    </a:lvl4pPr>
    <a:lvl5pPr marL="1828800" algn="l" rtl="0" fontAlgn="base">
      <a:spcBef>
        <a:spcPct val="30000"/>
      </a:spcBef>
      <a:spcAft>
        <a:spcPct val="0"/>
      </a:spcAft>
      <a:defRPr kern="1200">
        <a:solidFill>
          <a:schemeClr val="tx1"/>
        </a:solidFill>
        <a:latin typeface="Arial" pitchFamily="34" charset="0"/>
        <a:ea typeface="+mn-ea"/>
        <a:cs typeface="Tahoma" pitchFamily="34" charset="0"/>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endParaRPr lang="th-TH"/>
          </a:p>
        </p:txBody>
      </p:sp>
      <p:sp>
        <p:nvSpPr>
          <p:cNvPr id="19" name="Footer Placeholder 18"/>
          <p:cNvSpPr>
            <a:spLocks noGrp="1"/>
          </p:cNvSpPr>
          <p:nvPr>
            <p:ph type="ftr" sz="quarter" idx="11"/>
          </p:nvPr>
        </p:nvSpPr>
        <p:spPr/>
        <p:txBody>
          <a:bodyPr/>
          <a:lstStyle/>
          <a:p>
            <a:endParaRPr lang="th-TH"/>
          </a:p>
        </p:txBody>
      </p:sp>
      <p:sp>
        <p:nvSpPr>
          <p:cNvPr id="27" name="Slide Number Placeholder 26"/>
          <p:cNvSpPr>
            <a:spLocks noGrp="1"/>
          </p:cNvSpPr>
          <p:nvPr>
            <p:ph type="sldNum" sz="quarter" idx="12"/>
          </p:nvPr>
        </p:nvSpPr>
        <p:spPr/>
        <p:txBody>
          <a:bodyPr/>
          <a:lstStyle/>
          <a:p>
            <a:fld id="{9F17D96C-FD52-4647-8C2A-814D81257C90}" type="slidenum">
              <a:rPr lang="en-US"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E91DF58-9F5F-41F5-8FF4-07E5740E1F33}" type="slidenum">
              <a:rPr lang="en-US"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1A1FF1F-D41F-4354-89E8-9AA64ABCABA8}" type="slidenum">
              <a:rPr lang="en-US"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C0DFDA2-2B6A-403D-94E4-CEEB82CCF58E}" type="slidenum">
              <a:rPr lang="en-US"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8A92DB6-7CC4-4F9C-815B-2BE5CE9D723C}" type="slidenum">
              <a:rPr lang="en-US"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FF6C2308-BD31-4938-A680-C835F2C9E68D}" type="slidenum">
              <a:rPr lang="en-US"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FCFA6B2-CCF6-421C-A01E-3DEDF12FA064}" type="slidenum">
              <a:rPr lang="en-US"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22C1B12-F082-43AF-B9C9-3F58A5E8475F}" type="slidenum">
              <a:rPr lang="en-US"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a:xfrm>
            <a:off x="8077200" y="6356350"/>
            <a:ext cx="609600" cy="365125"/>
          </a:xfrm>
        </p:spPr>
        <p:txBody>
          <a:bodyPr/>
          <a:lstStyle/>
          <a:p>
            <a:fld id="{7A2231C5-B957-43BF-B826-D20B64F7B92E}" type="slidenum">
              <a:rPr lang="en-US" smtClean="0"/>
              <a:pPr/>
              <a:t>‹#›</a:t>
            </a:fld>
            <a:endParaRPr lang="th-TH"/>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1251984-420B-4A5D-92F0-5450A9077790}" type="slidenum">
              <a:rPr lang="en-US"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892B838-3FB9-462D-A746-9E2193813D5C}" type="slidenum">
              <a:rPr lang="en-US"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F17D96C-FD52-4647-8C2A-814D81257C90}" type="slidenum">
              <a:rPr lang="en-US" smtClean="0"/>
              <a:pPr/>
              <a:t>‹#›</a:t>
            </a:fld>
            <a:endParaRPr lang="th-TH"/>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E91DF58-9F5F-41F5-8FF4-07E5740E1F33}" type="slidenum">
              <a:rPr lang="en-US" smtClean="0"/>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1A1FF1F-D41F-4354-89E8-9AA64ABCABA8}" type="slidenum">
              <a:rPr lang="en-US"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C0DFDA2-2B6A-403D-94E4-CEEB82CCF58E}" type="slidenum">
              <a:rPr lang="en-US" smtClean="0"/>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8A92DB6-7CC4-4F9C-815B-2BE5CE9D723C}" type="slidenum">
              <a:rPr lang="en-US" smtClean="0"/>
              <a:pPr/>
              <a:t>‹#›</a:t>
            </a:fld>
            <a:endParaRPr lang="th-T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FF6C2308-BD31-4938-A680-C835F2C9E68D}" type="slidenum">
              <a:rPr lang="en-US" smtClean="0"/>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FCFA6B2-CCF6-421C-A01E-3DEDF12FA064}" type="slidenum">
              <a:rPr lang="en-US"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22C1B12-F082-43AF-B9C9-3F58A5E8475F}" type="slidenum">
              <a:rPr lang="en-US" smtClean="0"/>
              <a:pPr/>
              <a:t>‹#›</a:t>
            </a:fld>
            <a:endParaRPr lang="th-TH"/>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endParaRPr lang="th-TH"/>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th-TH"/>
          </a:p>
        </p:txBody>
      </p:sp>
      <p:sp>
        <p:nvSpPr>
          <p:cNvPr id="7" name="Slide Number Placeholder 6"/>
          <p:cNvSpPr>
            <a:spLocks noGrp="1"/>
          </p:cNvSpPr>
          <p:nvPr>
            <p:ph type="sldNum" sz="quarter" idx="12"/>
          </p:nvPr>
        </p:nvSpPr>
        <p:spPr>
          <a:xfrm>
            <a:off x="8339328" y="1170432"/>
            <a:ext cx="733864" cy="201168"/>
          </a:xfrm>
        </p:spPr>
        <p:txBody>
          <a:bodyPr/>
          <a:lstStyle/>
          <a:p>
            <a:fld id="{7A2231C5-B957-43BF-B826-D20B64F7B92E}" type="slidenum">
              <a:rPr lang="en-US"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1251984-420B-4A5D-92F0-5450A9077790}" type="slidenum">
              <a:rPr lang="en-US"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a:xfrm>
            <a:off x="2640597" y="6377459"/>
            <a:ext cx="3836404" cy="365125"/>
          </a:xfrm>
        </p:spPr>
        <p:txBody>
          <a:bodyPr/>
          <a:lstStyle/>
          <a:p>
            <a:endParaRPr lang="th-TH"/>
          </a:p>
        </p:txBody>
      </p:sp>
      <p:sp>
        <p:nvSpPr>
          <p:cNvPr id="6" name="Slide Number Placeholder 5"/>
          <p:cNvSpPr>
            <a:spLocks noGrp="1"/>
          </p:cNvSpPr>
          <p:nvPr>
            <p:ph type="sldNum" sz="quarter" idx="12"/>
          </p:nvPr>
        </p:nvSpPr>
        <p:spPr/>
        <p:txBody>
          <a:bodyPr/>
          <a:lstStyle/>
          <a:p>
            <a:fld id="{8892B838-3FB9-462D-A746-9E2193813D5C}" type="slidenum">
              <a:rPr lang="en-US" smtClean="0"/>
              <a:pPr/>
              <a:t>‹#›</a:t>
            </a:fld>
            <a:endParaRPr lang="th-TH"/>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sphere1.png"/>
          <p:cNvPicPr>
            <a:picLocks noChangeAspect="1"/>
          </p:cNvPicPr>
          <p:nvPr/>
        </p:nvPicPr>
        <p:blipFill>
          <a:blip r:embed="rId2" cstate="print"/>
          <a:stretch>
            <a:fillRect/>
          </a:stretch>
        </p:blipFill>
        <p:spPr>
          <a:xfrm>
            <a:off x="6850374" y="0"/>
            <a:ext cx="2293626" cy="6858000"/>
          </a:xfrm>
          <a:prstGeom prst="rect">
            <a:avLst/>
          </a:prstGeom>
        </p:spPr>
      </p:pic>
      <p:sp>
        <p:nvSpPr>
          <p:cNvPr id="3" name="Subtitle 2"/>
          <p:cNvSpPr>
            <a:spLocks noGrp="1"/>
          </p:cNvSpPr>
          <p:nvPr>
            <p:ph type="subTitle" idx="1"/>
          </p:nvPr>
        </p:nvSpPr>
        <p:spPr>
          <a:xfrm>
            <a:off x="2438400" y="3581400"/>
            <a:ext cx="3962400" cy="2133600"/>
          </a:xfrm>
        </p:spPr>
        <p:txBody>
          <a:bodyPr anchor="t">
            <a:normAutofit/>
          </a:bodyPr>
          <a:lstStyle>
            <a:lvl1pPr marL="0" indent="0" algn="r">
              <a:buNone/>
              <a:defRPr sz="1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Title 15"/>
          <p:cNvSpPr>
            <a:spLocks noGrp="1"/>
          </p:cNvSpPr>
          <p:nvPr>
            <p:ph type="title"/>
          </p:nvPr>
        </p:nvSpPr>
        <p:spPr>
          <a:xfrm>
            <a:off x="2438400" y="1447800"/>
            <a:ext cx="3962400" cy="2133600"/>
          </a:xfrm>
        </p:spPr>
        <p:txBody>
          <a:bodyPr anchor="b"/>
          <a:lstStyle/>
          <a:p>
            <a:r>
              <a:rPr lang="en-US" smtClean="0"/>
              <a:t>Click to edit Master title style</a:t>
            </a:r>
            <a:endParaRPr lang="en-US" dirty="0"/>
          </a:p>
        </p:txBody>
      </p:sp>
      <p:sp>
        <p:nvSpPr>
          <p:cNvPr id="13" name="Date Placeholder 12"/>
          <p:cNvSpPr>
            <a:spLocks noGrp="1"/>
          </p:cNvSpPr>
          <p:nvPr>
            <p:ph type="dt" sz="half" idx="10"/>
          </p:nvPr>
        </p:nvSpPr>
        <p:spPr>
          <a:xfrm>
            <a:off x="3582988" y="6426201"/>
            <a:ext cx="2819399" cy="126999"/>
          </a:xfrm>
        </p:spPr>
        <p:txBody>
          <a:bodyPr/>
          <a:lstStyle/>
          <a:p>
            <a:endParaRPr lang="th-TH"/>
          </a:p>
        </p:txBody>
      </p:sp>
      <p:sp>
        <p:nvSpPr>
          <p:cNvPr id="14" name="Slide Number Placeholder 13"/>
          <p:cNvSpPr>
            <a:spLocks noGrp="1"/>
          </p:cNvSpPr>
          <p:nvPr>
            <p:ph type="sldNum" sz="quarter" idx="11"/>
          </p:nvPr>
        </p:nvSpPr>
        <p:spPr>
          <a:xfrm>
            <a:off x="6414976" y="6400800"/>
            <a:ext cx="457200" cy="152400"/>
          </a:xfrm>
        </p:spPr>
        <p:txBody>
          <a:bodyPr/>
          <a:lstStyle>
            <a:lvl1pPr algn="r">
              <a:defRPr/>
            </a:lvl1pPr>
          </a:lstStyle>
          <a:p>
            <a:fld id="{9F17D96C-FD52-4647-8C2A-814D81257C90}" type="slidenum">
              <a:rPr lang="en-US" smtClean="0"/>
              <a:pPr/>
              <a:t>‹#›</a:t>
            </a:fld>
            <a:endParaRPr lang="th-TH"/>
          </a:p>
        </p:txBody>
      </p:sp>
      <p:sp>
        <p:nvSpPr>
          <p:cNvPr id="15" name="Footer Placeholder 14"/>
          <p:cNvSpPr>
            <a:spLocks noGrp="1"/>
          </p:cNvSpPr>
          <p:nvPr>
            <p:ph type="ftr" sz="quarter" idx="12"/>
          </p:nvPr>
        </p:nvSpPr>
        <p:spPr>
          <a:xfrm>
            <a:off x="3581400" y="6296248"/>
            <a:ext cx="2820987" cy="152400"/>
          </a:xfrm>
        </p:spPr>
        <p:txBody>
          <a:bodyPr/>
          <a:lstStyle/>
          <a:p>
            <a:endParaRPr lang="th-TH"/>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3657600" cy="5714999"/>
          </a:xfrm>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Title 15"/>
          <p:cNvSpPr>
            <a:spLocks noGrp="1"/>
          </p:cNvSpPr>
          <p:nvPr>
            <p:ph type="title"/>
          </p:nvPr>
        </p:nvSpPr>
        <p:spPr/>
        <p:txBody>
          <a:bodyPr/>
          <a:lstStyle/>
          <a:p>
            <a:r>
              <a:rPr lang="en-US" smtClean="0"/>
              <a:t>Click to edit Master title style</a:t>
            </a:r>
            <a:endParaRPr lang="en-US"/>
          </a:p>
        </p:txBody>
      </p:sp>
      <p:sp>
        <p:nvSpPr>
          <p:cNvPr id="10" name="Date Placeholder 9"/>
          <p:cNvSpPr>
            <a:spLocks noGrp="1"/>
          </p:cNvSpPr>
          <p:nvPr>
            <p:ph type="dt" sz="half" idx="10"/>
          </p:nvPr>
        </p:nvSpPr>
        <p:spPr/>
        <p:txBody>
          <a:bodyPr/>
          <a:lstStyle/>
          <a:p>
            <a:endParaRPr lang="th-TH"/>
          </a:p>
        </p:txBody>
      </p:sp>
      <p:sp>
        <p:nvSpPr>
          <p:cNvPr id="11" name="Slide Number Placeholder 10"/>
          <p:cNvSpPr>
            <a:spLocks noGrp="1"/>
          </p:cNvSpPr>
          <p:nvPr>
            <p:ph type="sldNum" sz="quarter" idx="11"/>
          </p:nvPr>
        </p:nvSpPr>
        <p:spPr/>
        <p:txBody>
          <a:bodyPr/>
          <a:lstStyle/>
          <a:p>
            <a:fld id="{1E91DF58-9F5F-41F5-8FF4-07E5740E1F33}" type="slidenum">
              <a:rPr lang="en-US" smtClean="0"/>
              <a:pPr/>
              <a:t>‹#›</a:t>
            </a:fld>
            <a:endParaRPr lang="th-TH"/>
          </a:p>
        </p:txBody>
      </p:sp>
      <p:sp>
        <p:nvSpPr>
          <p:cNvPr id="12" name="Footer Placeholder 11"/>
          <p:cNvSpPr>
            <a:spLocks noGrp="1"/>
          </p:cNvSpPr>
          <p:nvPr>
            <p:ph type="ftr" sz="quarter" idx="12"/>
          </p:nvPr>
        </p:nvSpPr>
        <p:spPr/>
        <p:txBody>
          <a:bodyPr/>
          <a:lstStyle/>
          <a:p>
            <a:endParaRPr lang="th-TH"/>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descr="sphere1.png"/>
          <p:cNvPicPr>
            <a:picLocks noChangeAspect="1"/>
          </p:cNvPicPr>
          <p:nvPr/>
        </p:nvPicPr>
        <p:blipFill>
          <a:blip r:embed="rId2" cstate="print"/>
          <a:stretch>
            <a:fillRect/>
          </a:stretch>
        </p:blipFill>
        <p:spPr>
          <a:xfrm>
            <a:off x="6858000" y="0"/>
            <a:ext cx="2293626" cy="6858000"/>
          </a:xfrm>
          <a:prstGeom prst="rect">
            <a:avLst/>
          </a:prstGeom>
        </p:spPr>
      </p:pic>
      <p:sp>
        <p:nvSpPr>
          <p:cNvPr id="12" name="Date Placeholder 11"/>
          <p:cNvSpPr>
            <a:spLocks noGrp="1"/>
          </p:cNvSpPr>
          <p:nvPr>
            <p:ph type="dt" sz="half" idx="10"/>
          </p:nvPr>
        </p:nvSpPr>
        <p:spPr>
          <a:xfrm>
            <a:off x="839788" y="6426201"/>
            <a:ext cx="2819399" cy="126999"/>
          </a:xfrm>
        </p:spPr>
        <p:txBody>
          <a:bodyPr/>
          <a:lstStyle/>
          <a:p>
            <a:endParaRPr lang="th-TH"/>
          </a:p>
        </p:txBody>
      </p:sp>
      <p:sp>
        <p:nvSpPr>
          <p:cNvPr id="13" name="Slide Number Placeholder 12"/>
          <p:cNvSpPr>
            <a:spLocks noGrp="1"/>
          </p:cNvSpPr>
          <p:nvPr>
            <p:ph type="sldNum" sz="quarter" idx="11"/>
          </p:nvPr>
        </p:nvSpPr>
        <p:spPr>
          <a:xfrm>
            <a:off x="4116388" y="6400800"/>
            <a:ext cx="533400" cy="152400"/>
          </a:xfrm>
        </p:spPr>
        <p:txBody>
          <a:bodyPr/>
          <a:lstStyle/>
          <a:p>
            <a:fld id="{D1A1FF1F-D41F-4354-89E8-9AA64ABCABA8}" type="slidenum">
              <a:rPr lang="en-US" smtClean="0"/>
              <a:pPr/>
              <a:t>‹#›</a:t>
            </a:fld>
            <a:endParaRPr lang="th-TH"/>
          </a:p>
        </p:txBody>
      </p:sp>
      <p:sp>
        <p:nvSpPr>
          <p:cNvPr id="14" name="Footer Placeholder 13"/>
          <p:cNvSpPr>
            <a:spLocks noGrp="1"/>
          </p:cNvSpPr>
          <p:nvPr>
            <p:ph type="ftr" sz="quarter" idx="12"/>
          </p:nvPr>
        </p:nvSpPr>
        <p:spPr>
          <a:xfrm>
            <a:off x="838200" y="6296248"/>
            <a:ext cx="2820987" cy="152400"/>
          </a:xfrm>
        </p:spPr>
        <p:txBody>
          <a:bodyPr/>
          <a:lstStyle/>
          <a:p>
            <a:endParaRPr lang="th-TH"/>
          </a:p>
        </p:txBody>
      </p:sp>
      <p:sp>
        <p:nvSpPr>
          <p:cNvPr id="15" name="Title 14"/>
          <p:cNvSpPr>
            <a:spLocks noGrp="1"/>
          </p:cNvSpPr>
          <p:nvPr>
            <p:ph type="title"/>
          </p:nvPr>
        </p:nvSpPr>
        <p:spPr>
          <a:xfrm>
            <a:off x="457200" y="1828800"/>
            <a:ext cx="3200400" cy="1752600"/>
          </a:xfrm>
        </p:spPr>
        <p:txBody>
          <a:bodyPr anchor="b"/>
          <a:lstStyle/>
          <a:p>
            <a:r>
              <a:rPr lang="en-US" smtClean="0"/>
              <a:t>Click to edit Master title style</a:t>
            </a:r>
            <a:endParaRPr lang="en-US"/>
          </a:p>
        </p:txBody>
      </p:sp>
      <p:sp>
        <p:nvSpPr>
          <p:cNvPr id="3" name="Text Placeholder 2"/>
          <p:cNvSpPr>
            <a:spLocks noGrp="1"/>
          </p:cNvSpPr>
          <p:nvPr>
            <p:ph type="body" sz="quarter" idx="13"/>
          </p:nvPr>
        </p:nvSpPr>
        <p:spPr>
          <a:xfrm>
            <a:off x="457200" y="3578224"/>
            <a:ext cx="3200645" cy="1459767"/>
          </a:xfrm>
        </p:spPr>
        <p:txBody>
          <a:bodyPr anchor="t">
            <a:normAutofit/>
          </a:bodyPr>
          <a:lstStyle>
            <a:lvl1pPr marL="0" indent="0" algn="r" defTabSz="914400" rtl="0" eaLnBrk="1" latinLnBrk="0" hangingPunct="1">
              <a:spcBef>
                <a:spcPct val="20000"/>
              </a:spcBef>
              <a:buClr>
                <a:schemeClr val="tx1">
                  <a:lumMod val="50000"/>
                  <a:lumOff val="50000"/>
                </a:schemeClr>
              </a:buClr>
              <a:buFont typeface="Wingdings" pitchFamily="2" charset="2"/>
              <a:buNone/>
              <a:defRPr lang="en-US" sz="1400" kern="1200" dirty="0" smtClean="0">
                <a:solidFill>
                  <a:schemeClr val="tx2"/>
                </a:solidFill>
                <a:latin typeface="+mn-lt"/>
                <a:ea typeface="+mn-ea"/>
                <a:cs typeface="+mn-cs"/>
              </a:defRPr>
            </a:lvl1pPr>
          </a:lstStyle>
          <a:p>
            <a:pPr lvl="0"/>
            <a:r>
              <a:rPr lang="en-US" smtClean="0"/>
              <a:t>Click to edit Master text styles</a:t>
            </a:r>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34290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57200" y="4572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itle 1"/>
          <p:cNvSpPr>
            <a:spLocks noGrp="1"/>
          </p:cNvSpPr>
          <p:nvPr>
            <p:ph type="title"/>
          </p:nvPr>
        </p:nvSpPr>
        <p:spPr>
          <a:xfrm>
            <a:off x="4876800" y="457200"/>
            <a:ext cx="2819400" cy="5714999"/>
          </a:xfrm>
        </p:spPr>
        <p:txBody>
          <a:bodyPr/>
          <a:lstStyle/>
          <a:p>
            <a:r>
              <a:rPr lang="en-US" smtClean="0"/>
              <a:t>Click to edit Master title style</a:t>
            </a:r>
            <a:endParaRPr lang="en-US"/>
          </a:p>
        </p:txBody>
      </p:sp>
      <p:sp>
        <p:nvSpPr>
          <p:cNvPr id="9" name="Date Placeholder 8"/>
          <p:cNvSpPr>
            <a:spLocks noGrp="1"/>
          </p:cNvSpPr>
          <p:nvPr>
            <p:ph type="dt" sz="half" idx="10"/>
          </p:nvPr>
        </p:nvSpPr>
        <p:spPr/>
        <p:txBody>
          <a:bodyPr/>
          <a:lstStyle/>
          <a:p>
            <a:endParaRPr lang="th-TH"/>
          </a:p>
        </p:txBody>
      </p:sp>
      <p:sp>
        <p:nvSpPr>
          <p:cNvPr id="13" name="Slide Number Placeholder 12"/>
          <p:cNvSpPr>
            <a:spLocks noGrp="1"/>
          </p:cNvSpPr>
          <p:nvPr>
            <p:ph type="sldNum" sz="quarter" idx="11"/>
          </p:nvPr>
        </p:nvSpPr>
        <p:spPr/>
        <p:txBody>
          <a:bodyPr/>
          <a:lstStyle/>
          <a:p>
            <a:fld id="{BC0DFDA2-2B6A-403D-94E4-CEEB82CCF58E}" type="slidenum">
              <a:rPr lang="en-US" smtClean="0"/>
              <a:pPr/>
              <a:t>‹#›</a:t>
            </a:fld>
            <a:endParaRPr lang="th-TH"/>
          </a:p>
        </p:txBody>
      </p:sp>
      <p:sp>
        <p:nvSpPr>
          <p:cNvPr id="14" name="Footer Placeholder 13"/>
          <p:cNvSpPr>
            <a:spLocks noGrp="1"/>
          </p:cNvSpPr>
          <p:nvPr>
            <p:ph type="ftr" sz="quarter" idx="12"/>
          </p:nvPr>
        </p:nvSpPr>
        <p:spPr/>
        <p:txBody>
          <a:bodyPr/>
          <a:lstStyle/>
          <a:p>
            <a:endParaRPr lang="th-TH"/>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75238"/>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675288"/>
            <a:ext cx="3581400" cy="2525112"/>
          </a:xfrm>
        </p:spPr>
        <p:txBody>
          <a:bodyPr anchor="t">
            <a:normAutofit/>
          </a:bodyPr>
          <a:lstStyle>
            <a:lvl1pPr marL="228600" indent="-182880">
              <a:defRPr sz="1400"/>
            </a:lvl1pPr>
            <a:lvl2pPr>
              <a:defRPr sz="1400"/>
            </a:lvl2pPr>
            <a:lvl3pPr>
              <a:defRPr sz="1400"/>
            </a:lvl3pPr>
            <a:lvl4pPr>
              <a:defRPr sz="1400" baseline="0"/>
            </a:lvl4pPr>
            <a:lvl5pPr>
              <a:buFont typeface="Wingdings" pitchFamily="2" charset="2"/>
              <a:buChar char="§"/>
              <a:defRPr sz="1400"/>
            </a:lvl5pPr>
            <a:lvl6pPr>
              <a:buFont typeface="Wingdings" pitchFamily="2" charset="2"/>
              <a:buChar cha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Text Placeholder 4"/>
          <p:cNvSpPr>
            <a:spLocks noGrp="1"/>
          </p:cNvSpPr>
          <p:nvPr>
            <p:ph type="body" sz="quarter" idx="3"/>
          </p:nvPr>
        </p:nvSpPr>
        <p:spPr>
          <a:xfrm>
            <a:off x="457199" y="3429000"/>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57199" y="3840162"/>
            <a:ext cx="3581400" cy="2515198"/>
          </a:xfrm>
        </p:spPr>
        <p:txBody>
          <a:bodyPr anchor="t">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Title 1"/>
          <p:cNvSpPr>
            <a:spLocks noGrp="1"/>
          </p:cNvSpPr>
          <p:nvPr>
            <p:ph type="title"/>
          </p:nvPr>
        </p:nvSpPr>
        <p:spPr>
          <a:xfrm>
            <a:off x="4876800" y="457200"/>
            <a:ext cx="2819400" cy="5714999"/>
          </a:xfrm>
        </p:spPr>
        <p:txBody>
          <a:bodyPr/>
          <a:lstStyle/>
          <a:p>
            <a:r>
              <a:rPr lang="en-US" smtClean="0"/>
              <a:t>Click to edit Master title style</a:t>
            </a:r>
            <a:endParaRPr lang="en-US"/>
          </a:p>
        </p:txBody>
      </p:sp>
      <p:sp>
        <p:nvSpPr>
          <p:cNvPr id="12" name="Date Placeholder 11"/>
          <p:cNvSpPr>
            <a:spLocks noGrp="1"/>
          </p:cNvSpPr>
          <p:nvPr>
            <p:ph type="dt" sz="half" idx="10"/>
          </p:nvPr>
        </p:nvSpPr>
        <p:spPr/>
        <p:txBody>
          <a:bodyPr/>
          <a:lstStyle/>
          <a:p>
            <a:endParaRPr lang="th-TH"/>
          </a:p>
        </p:txBody>
      </p:sp>
      <p:sp>
        <p:nvSpPr>
          <p:cNvPr id="14" name="Slide Number Placeholder 13"/>
          <p:cNvSpPr>
            <a:spLocks noGrp="1"/>
          </p:cNvSpPr>
          <p:nvPr>
            <p:ph type="sldNum" sz="quarter" idx="11"/>
          </p:nvPr>
        </p:nvSpPr>
        <p:spPr/>
        <p:txBody>
          <a:bodyPr/>
          <a:lstStyle/>
          <a:p>
            <a:fld id="{98A92DB6-7CC4-4F9C-815B-2BE5CE9D723C}" type="slidenum">
              <a:rPr lang="en-US" smtClean="0"/>
              <a:pPr/>
              <a:t>‹#›</a:t>
            </a:fld>
            <a:endParaRPr lang="th-TH"/>
          </a:p>
        </p:txBody>
      </p:sp>
      <p:sp>
        <p:nvSpPr>
          <p:cNvPr id="16" name="Footer Placeholder 15"/>
          <p:cNvSpPr>
            <a:spLocks noGrp="1"/>
          </p:cNvSpPr>
          <p:nvPr>
            <p:ph type="ftr" sz="quarter" idx="12"/>
          </p:nvPr>
        </p:nvSpPr>
        <p:spPr/>
        <p:txBody>
          <a:bodyPr/>
          <a:lstStyle/>
          <a:p>
            <a:endParaRPr lang="th-TH"/>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733800" y="457200"/>
            <a:ext cx="3962400" cy="5715000"/>
          </a:xfrm>
        </p:spPr>
        <p:txBody>
          <a:bodyPr/>
          <a:lstStyle/>
          <a:p>
            <a:r>
              <a:rPr lang="en-US" smtClean="0"/>
              <a:t>Click to edit Master title style</a:t>
            </a:r>
            <a:endParaRPr lang="en-US" dirty="0"/>
          </a:p>
        </p:txBody>
      </p:sp>
      <p:sp>
        <p:nvSpPr>
          <p:cNvPr id="9" name="Date Placeholder 8"/>
          <p:cNvSpPr>
            <a:spLocks noGrp="1"/>
          </p:cNvSpPr>
          <p:nvPr>
            <p:ph type="dt" sz="half" idx="10"/>
          </p:nvPr>
        </p:nvSpPr>
        <p:spPr/>
        <p:txBody>
          <a:bodyPr/>
          <a:lstStyle/>
          <a:p>
            <a:endParaRPr lang="th-TH"/>
          </a:p>
        </p:txBody>
      </p:sp>
      <p:sp>
        <p:nvSpPr>
          <p:cNvPr id="10" name="Slide Number Placeholder 9"/>
          <p:cNvSpPr>
            <a:spLocks noGrp="1"/>
          </p:cNvSpPr>
          <p:nvPr>
            <p:ph type="sldNum" sz="quarter" idx="11"/>
          </p:nvPr>
        </p:nvSpPr>
        <p:spPr/>
        <p:txBody>
          <a:bodyPr/>
          <a:lstStyle/>
          <a:p>
            <a:fld id="{FF6C2308-BD31-4938-A680-C835F2C9E68D}" type="slidenum">
              <a:rPr lang="en-US" smtClean="0"/>
              <a:pPr/>
              <a:t>‹#›</a:t>
            </a:fld>
            <a:endParaRPr lang="th-TH"/>
          </a:p>
        </p:txBody>
      </p:sp>
      <p:sp>
        <p:nvSpPr>
          <p:cNvPr id="11" name="Footer Placeholder 10"/>
          <p:cNvSpPr>
            <a:spLocks noGrp="1"/>
          </p:cNvSpPr>
          <p:nvPr>
            <p:ph type="ftr" sz="quarter" idx="12"/>
          </p:nvPr>
        </p:nvSpPr>
        <p:spPr/>
        <p:txBody>
          <a:bodyPr/>
          <a:lstStyle/>
          <a:p>
            <a:endParaRPr lang="th-TH"/>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endParaRPr lang="th-TH"/>
          </a:p>
        </p:txBody>
      </p:sp>
      <p:sp>
        <p:nvSpPr>
          <p:cNvPr id="9" name="Slide Number Placeholder 8"/>
          <p:cNvSpPr>
            <a:spLocks noGrp="1"/>
          </p:cNvSpPr>
          <p:nvPr>
            <p:ph type="sldNum" sz="quarter" idx="11"/>
          </p:nvPr>
        </p:nvSpPr>
        <p:spPr/>
        <p:txBody>
          <a:bodyPr/>
          <a:lstStyle/>
          <a:p>
            <a:fld id="{DFCFA6B2-CCF6-421C-A01E-3DEDF12FA064}" type="slidenum">
              <a:rPr lang="en-US" smtClean="0"/>
              <a:pPr/>
              <a:t>‹#›</a:t>
            </a:fld>
            <a:endParaRPr lang="th-TH"/>
          </a:p>
        </p:txBody>
      </p:sp>
      <p:sp>
        <p:nvSpPr>
          <p:cNvPr id="10" name="Footer Placeholder 9"/>
          <p:cNvSpPr>
            <a:spLocks noGrp="1"/>
          </p:cNvSpPr>
          <p:nvPr>
            <p:ph type="ftr" sz="quarter" idx="12"/>
          </p:nvPr>
        </p:nvSpPr>
        <p:spPr/>
        <p:txBody>
          <a:bodyPr/>
          <a:lstStyle/>
          <a:p>
            <a:endParaRPr lang="th-TH"/>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81600" y="1676400"/>
            <a:ext cx="2514600" cy="1874837"/>
          </a:xfrm>
        </p:spPr>
        <p:txBody>
          <a:bodyPr anchor="b">
            <a:normAutofit/>
          </a:bodyPr>
          <a:lstStyle>
            <a:lvl1pPr algn="r">
              <a:defRPr sz="2000" b="0">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304800" y="1676400"/>
            <a:ext cx="4700016" cy="3505200"/>
          </a:xfrm>
        </p:spPr>
        <p:txBody>
          <a:bodyPr>
            <a:normAutofit/>
          </a:bodyPr>
          <a:lstStyle>
            <a:lvl1pPr marL="228600" indent="-182880">
              <a:defRPr sz="1200"/>
            </a:lvl1pPr>
            <a:lvl2pPr>
              <a:defRPr sz="12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4"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endParaRPr lang="th-TH"/>
          </a:p>
        </p:txBody>
      </p:sp>
      <p:sp>
        <p:nvSpPr>
          <p:cNvPr id="16" name="Slide Number Placeholder 15"/>
          <p:cNvSpPr>
            <a:spLocks noGrp="1"/>
          </p:cNvSpPr>
          <p:nvPr>
            <p:ph type="sldNum" sz="quarter" idx="11"/>
          </p:nvPr>
        </p:nvSpPr>
        <p:spPr/>
        <p:txBody>
          <a:bodyPr/>
          <a:lstStyle/>
          <a:p>
            <a:fld id="{322C1B12-F082-43AF-B9C9-3F58A5E8475F}" type="slidenum">
              <a:rPr lang="en-US" smtClean="0"/>
              <a:pPr/>
              <a:t>‹#›</a:t>
            </a:fld>
            <a:endParaRPr lang="th-TH"/>
          </a:p>
        </p:txBody>
      </p:sp>
      <p:sp>
        <p:nvSpPr>
          <p:cNvPr id="17" name="Footer Placeholder 16"/>
          <p:cNvSpPr>
            <a:spLocks noGrp="1"/>
          </p:cNvSpPr>
          <p:nvPr>
            <p:ph type="ftr" sz="quarter" idx="12"/>
          </p:nvPr>
        </p:nvSpPr>
        <p:spPr/>
        <p:txBody>
          <a:bodyPr/>
          <a:lstStyle/>
          <a:p>
            <a:endParaRPr lang="th-TH"/>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04800" y="1676400"/>
            <a:ext cx="4696967" cy="35052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11" name="Title 1"/>
          <p:cNvSpPr>
            <a:spLocks noGrp="1"/>
          </p:cNvSpPr>
          <p:nvPr>
            <p:ph type="title"/>
          </p:nvPr>
        </p:nvSpPr>
        <p:spPr>
          <a:xfrm>
            <a:off x="5181600" y="1676400"/>
            <a:ext cx="2514600" cy="1875972"/>
          </a:xfrm>
        </p:spPr>
        <p:txBody>
          <a:bodyPr anchor="b">
            <a:normAutofit/>
          </a:bodyPr>
          <a:lstStyle>
            <a:lvl1pPr algn="r">
              <a:defRPr sz="2000" b="0">
                <a:effectLst/>
              </a:defRPr>
            </a:lvl1pPr>
          </a:lstStyle>
          <a:p>
            <a:r>
              <a:rPr lang="en-US" smtClean="0"/>
              <a:t>Click to edit Master title style</a:t>
            </a:r>
            <a:endParaRPr lang="en-US" dirty="0"/>
          </a:p>
        </p:txBody>
      </p:sp>
      <p:sp>
        <p:nvSpPr>
          <p:cNvPr id="12"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6" name="Date Placeholder 15"/>
          <p:cNvSpPr>
            <a:spLocks noGrp="1"/>
          </p:cNvSpPr>
          <p:nvPr>
            <p:ph type="dt" sz="half" idx="10"/>
          </p:nvPr>
        </p:nvSpPr>
        <p:spPr/>
        <p:txBody>
          <a:bodyPr/>
          <a:lstStyle/>
          <a:p>
            <a:endParaRPr lang="th-TH"/>
          </a:p>
        </p:txBody>
      </p:sp>
      <p:sp>
        <p:nvSpPr>
          <p:cNvPr id="17" name="Slide Number Placeholder 16"/>
          <p:cNvSpPr>
            <a:spLocks noGrp="1"/>
          </p:cNvSpPr>
          <p:nvPr>
            <p:ph type="sldNum" sz="quarter" idx="11"/>
          </p:nvPr>
        </p:nvSpPr>
        <p:spPr/>
        <p:txBody>
          <a:bodyPr/>
          <a:lstStyle/>
          <a:p>
            <a:fld id="{7A2231C5-B957-43BF-B826-D20B64F7B92E}" type="slidenum">
              <a:rPr lang="en-US" smtClean="0"/>
              <a:pPr/>
              <a:t>‹#›</a:t>
            </a:fld>
            <a:endParaRPr lang="th-TH"/>
          </a:p>
        </p:txBody>
      </p:sp>
      <p:sp>
        <p:nvSpPr>
          <p:cNvPr id="18" name="Footer Placeholder 17"/>
          <p:cNvSpPr>
            <a:spLocks noGrp="1"/>
          </p:cNvSpPr>
          <p:nvPr>
            <p:ph type="ftr" sz="quarter" idx="12"/>
          </p:nvPr>
        </p:nvSpPr>
        <p:spPr/>
        <p:txBody>
          <a:bodyPr/>
          <a:lstStyle/>
          <a:p>
            <a:endParaRPr lang="th-TH"/>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Date Placeholder 12"/>
          <p:cNvSpPr>
            <a:spLocks noGrp="1"/>
          </p:cNvSpPr>
          <p:nvPr>
            <p:ph type="dt" sz="half" idx="10"/>
          </p:nvPr>
        </p:nvSpPr>
        <p:spPr/>
        <p:txBody>
          <a:bodyPr/>
          <a:lstStyle/>
          <a:p>
            <a:endParaRPr lang="th-TH"/>
          </a:p>
        </p:txBody>
      </p:sp>
      <p:sp>
        <p:nvSpPr>
          <p:cNvPr id="14" name="Slide Number Placeholder 13"/>
          <p:cNvSpPr>
            <a:spLocks noGrp="1"/>
          </p:cNvSpPr>
          <p:nvPr>
            <p:ph type="sldNum" sz="quarter" idx="11"/>
          </p:nvPr>
        </p:nvSpPr>
        <p:spPr/>
        <p:txBody>
          <a:bodyPr/>
          <a:lstStyle/>
          <a:p>
            <a:fld id="{71251984-420B-4A5D-92F0-5450A9077790}" type="slidenum">
              <a:rPr lang="en-US" smtClean="0"/>
              <a:pPr/>
              <a:t>‹#›</a:t>
            </a:fld>
            <a:endParaRPr lang="th-TH"/>
          </a:p>
        </p:txBody>
      </p:sp>
      <p:sp>
        <p:nvSpPr>
          <p:cNvPr id="15" name="Footer Placeholder 14"/>
          <p:cNvSpPr>
            <a:spLocks noGrp="1"/>
          </p:cNvSpPr>
          <p:nvPr>
            <p:ph type="ftr" sz="quarter" idx="12"/>
          </p:nvPr>
        </p:nvSpPr>
        <p:spPr/>
        <p:txBody>
          <a:bodyPr/>
          <a:lstStyle/>
          <a:p>
            <a:endParaRPr lang="th-TH"/>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Date Placeholder 12"/>
          <p:cNvSpPr>
            <a:spLocks noGrp="1"/>
          </p:cNvSpPr>
          <p:nvPr>
            <p:ph type="dt" sz="half" idx="10"/>
          </p:nvPr>
        </p:nvSpPr>
        <p:spPr/>
        <p:txBody>
          <a:bodyPr/>
          <a:lstStyle/>
          <a:p>
            <a:endParaRPr lang="th-TH"/>
          </a:p>
        </p:txBody>
      </p:sp>
      <p:sp>
        <p:nvSpPr>
          <p:cNvPr id="14" name="Slide Number Placeholder 13"/>
          <p:cNvSpPr>
            <a:spLocks noGrp="1"/>
          </p:cNvSpPr>
          <p:nvPr>
            <p:ph type="sldNum" sz="quarter" idx="11"/>
          </p:nvPr>
        </p:nvSpPr>
        <p:spPr/>
        <p:txBody>
          <a:bodyPr/>
          <a:lstStyle/>
          <a:p>
            <a:fld id="{8892B838-3FB9-462D-A746-9E2193813D5C}" type="slidenum">
              <a:rPr lang="en-US" smtClean="0"/>
              <a:pPr/>
              <a:t>‹#›</a:t>
            </a:fld>
            <a:endParaRPr lang="th-TH"/>
          </a:p>
        </p:txBody>
      </p:sp>
      <p:sp>
        <p:nvSpPr>
          <p:cNvPr id="15" name="Footer Placeholder 14"/>
          <p:cNvSpPr>
            <a:spLocks noGrp="1"/>
          </p:cNvSpPr>
          <p:nvPr>
            <p:ph type="ftr" sz="quarter" idx="12"/>
          </p:nvPr>
        </p:nvSpPr>
        <p:spPr/>
        <p:txBody>
          <a:bodyPr/>
          <a:lstStyle/>
          <a:p>
            <a:endParaRPr lang="th-TH"/>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th-TH"/>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th-TH"/>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012C15E-DFE0-48A1-AB2C-D16D840F1B12}" type="slidenum">
              <a:rPr lang="en-US" smtClean="0"/>
              <a:pPr/>
              <a:t>‹#›</a:t>
            </a:fld>
            <a:endParaRPr lang="th-TH"/>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endParaRPr lang="th-TH"/>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th-TH"/>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7012C15E-DFE0-48A1-AB2C-D16D840F1B12}" type="slidenum">
              <a:rPr lang="en-US" smtClean="0"/>
              <a:pPr/>
              <a:t>‹#›</a:t>
            </a:fld>
            <a:endParaRPr lang="th-TH"/>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11" descr="sphere2.png"/>
          <p:cNvPicPr>
            <a:picLocks noChangeAspect="1"/>
          </p:cNvPicPr>
          <p:nvPr/>
        </p:nvPicPr>
        <p:blipFill>
          <a:blip r:embed="rId13" cstate="print"/>
          <a:stretch>
            <a:fillRect/>
          </a:stretch>
        </p:blipFill>
        <p:spPr>
          <a:xfrm>
            <a:off x="8823693" y="0"/>
            <a:ext cx="320307" cy="6858000"/>
          </a:xfrm>
          <a:prstGeom prst="rect">
            <a:avLst/>
          </a:prstGeom>
        </p:spPr>
      </p:pic>
      <p:sp>
        <p:nvSpPr>
          <p:cNvPr id="2" name="Title Placeholder 1"/>
          <p:cNvSpPr>
            <a:spLocks noGrp="1"/>
          </p:cNvSpPr>
          <p:nvPr>
            <p:ph type="title"/>
          </p:nvPr>
        </p:nvSpPr>
        <p:spPr>
          <a:xfrm>
            <a:off x="4876800" y="457200"/>
            <a:ext cx="2819400" cy="571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457200"/>
            <a:ext cx="3657600" cy="57149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Slide Number Placeholder 7"/>
          <p:cNvSpPr>
            <a:spLocks noGrp="1"/>
          </p:cNvSpPr>
          <p:nvPr>
            <p:ph type="sldNum" sz="quarter" idx="4"/>
          </p:nvPr>
        </p:nvSpPr>
        <p:spPr>
          <a:xfrm>
            <a:off x="7772400" y="6400800"/>
            <a:ext cx="533400" cy="152400"/>
          </a:xfrm>
          <a:prstGeom prst="rect">
            <a:avLst/>
          </a:prstGeom>
        </p:spPr>
        <p:txBody>
          <a:bodyPr vert="horz" lIns="91440" tIns="45720" rIns="91440" bIns="45720" rtlCol="0" anchor="ctr"/>
          <a:lstStyle>
            <a:lvl1pPr algn="ctr">
              <a:defRPr sz="1050">
                <a:solidFill>
                  <a:schemeClr val="tx1">
                    <a:lumMod val="50000"/>
                    <a:lumOff val="50000"/>
                  </a:schemeClr>
                </a:solidFill>
              </a:defRPr>
            </a:lvl1pPr>
          </a:lstStyle>
          <a:p>
            <a:fld id="{7012C15E-DFE0-48A1-AB2C-D16D840F1B12}" type="slidenum">
              <a:rPr lang="en-US" smtClean="0"/>
              <a:pPr/>
              <a:t>‹#›</a:t>
            </a:fld>
            <a:endParaRPr lang="th-TH"/>
          </a:p>
        </p:txBody>
      </p:sp>
      <p:sp>
        <p:nvSpPr>
          <p:cNvPr id="9" name="Date Placeholder 8"/>
          <p:cNvSpPr>
            <a:spLocks noGrp="1"/>
          </p:cNvSpPr>
          <p:nvPr>
            <p:ph type="dt" sz="half" idx="2"/>
          </p:nvPr>
        </p:nvSpPr>
        <p:spPr>
          <a:xfrm>
            <a:off x="4876801" y="6426201"/>
            <a:ext cx="2819399" cy="126999"/>
          </a:xfrm>
          <a:prstGeom prst="rect">
            <a:avLst/>
          </a:prstGeom>
        </p:spPr>
        <p:txBody>
          <a:bodyPr vert="horz" lIns="91440" tIns="45720" rIns="91440" bIns="45720" rtlCol="0" anchor="ctr"/>
          <a:lstStyle>
            <a:lvl1pPr algn="r">
              <a:defRPr sz="1050">
                <a:solidFill>
                  <a:schemeClr val="tx1">
                    <a:lumMod val="50000"/>
                    <a:lumOff val="50000"/>
                  </a:schemeClr>
                </a:solidFill>
              </a:defRPr>
            </a:lvl1pPr>
          </a:lstStyle>
          <a:p>
            <a:endParaRPr lang="th-TH"/>
          </a:p>
        </p:txBody>
      </p:sp>
      <p:sp>
        <p:nvSpPr>
          <p:cNvPr id="10" name="Footer Placeholder 9"/>
          <p:cNvSpPr>
            <a:spLocks noGrp="1"/>
          </p:cNvSpPr>
          <p:nvPr>
            <p:ph type="ftr" sz="quarter" idx="3"/>
          </p:nvPr>
        </p:nvSpPr>
        <p:spPr>
          <a:xfrm>
            <a:off x="4875213" y="6296248"/>
            <a:ext cx="2820987" cy="152400"/>
          </a:xfrm>
          <a:prstGeom prst="rect">
            <a:avLst/>
          </a:prstGeom>
        </p:spPr>
        <p:txBody>
          <a:bodyPr vert="horz" lIns="91440" tIns="45720" rIns="91440" bIns="45720" rtlCol="0" anchor="b"/>
          <a:lstStyle>
            <a:lvl1pPr algn="r">
              <a:defRPr sz="1050">
                <a:solidFill>
                  <a:schemeClr val="tx1"/>
                </a:solidFill>
              </a:defRPr>
            </a:lvl1pPr>
          </a:lstStyle>
          <a:p>
            <a:endParaRPr lang="th-TH"/>
          </a:p>
        </p:txBody>
      </p:sp>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iming>
    <p:tnLst>
      <p:par>
        <p:cTn id="1" dur="indefinite" restart="never" nodeType="tmRoot"/>
      </p:par>
    </p:tnLst>
  </p:timing>
  <p:txStyles>
    <p:titleStyle>
      <a:lvl1pPr algn="r" defTabSz="914400" rtl="0" eaLnBrk="1" latinLnBrk="0" hangingPunct="1">
        <a:spcBef>
          <a:spcPct val="0"/>
        </a:spcBef>
        <a:buNone/>
        <a:defRPr sz="2800" kern="1200">
          <a:gradFill>
            <a:gsLst>
              <a:gs pos="0">
                <a:schemeClr val="tx1">
                  <a:lumMod val="50000"/>
                </a:schemeClr>
              </a:gs>
              <a:gs pos="61000">
                <a:schemeClr val="tx1"/>
              </a:gs>
            </a:gsLst>
            <a:lin ang="5400000" scaled="0"/>
          </a:gradFill>
          <a:effectLst/>
          <a:latin typeface="+mj-lt"/>
          <a:ea typeface="+mj-ea"/>
          <a:cs typeface="+mj-cs"/>
        </a:defRPr>
      </a:lvl1pPr>
    </p:titleStyle>
    <p:bodyStyle>
      <a:lvl1pPr marL="182880" indent="-182880" algn="l" defTabSz="914400" rtl="0" eaLnBrk="1" latinLnBrk="0" hangingPunct="1">
        <a:spcBef>
          <a:spcPct val="20000"/>
        </a:spcBef>
        <a:buClr>
          <a:schemeClr val="tx1">
            <a:lumMod val="50000"/>
            <a:lumOff val="50000"/>
          </a:schemeClr>
        </a:buClr>
        <a:buFont typeface="Wingdings" pitchFamily="2" charset="2"/>
        <a:buChar char="§"/>
        <a:defRPr sz="1800" kern="1200">
          <a:solidFill>
            <a:schemeClr val="tx1">
              <a:lumMod val="85000"/>
            </a:schemeClr>
          </a:solidFill>
          <a:latin typeface="+mn-lt"/>
          <a:ea typeface="+mn-ea"/>
          <a:cs typeface="+mn-cs"/>
        </a:defRPr>
      </a:lvl1pPr>
      <a:lvl2pPr marL="41148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2pPr>
      <a:lvl3pPr marL="59436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3pPr>
      <a:lvl4pPr marL="77724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4pPr>
      <a:lvl5pPr marL="96012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5pPr>
      <a:lvl6pPr marL="114300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6pPr>
      <a:lvl7pPr marL="132588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7pPr>
      <a:lvl8pPr marL="150876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8pPr>
      <a:lvl9pPr marL="169164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Performance of Contract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Existence of contract</a:t>
            </a:r>
          </a:p>
          <a:p>
            <a:pPr>
              <a:lnSpc>
                <a:spcPct val="90000"/>
              </a:lnSpc>
            </a:pPr>
            <a:r>
              <a:rPr lang="en-US" sz="3200" dirty="0" smtClean="0">
                <a:latin typeface="Calibri" pitchFamily="34" charset="0"/>
                <a:cs typeface="Microsoft Sans Serif" pitchFamily="34" charset="0"/>
              </a:rPr>
              <a:t>Generally, a valid contract must be performed: </a:t>
            </a:r>
            <a:r>
              <a:rPr lang="en-US" sz="3200" b="1" dirty="0" smtClean="0">
                <a:latin typeface="Calibri" pitchFamily="34" charset="0"/>
                <a:cs typeface="Microsoft Sans Serif" pitchFamily="34" charset="0"/>
              </a:rPr>
              <a:t>Specific Performance</a:t>
            </a:r>
            <a:r>
              <a:rPr lang="en-US" sz="3200" dirty="0" smtClean="0">
                <a:latin typeface="Calibri" pitchFamily="34" charset="0"/>
                <a:cs typeface="Microsoft Sans Serif" pitchFamily="34" charset="0"/>
              </a:rPr>
              <a:t>  according to </a:t>
            </a:r>
            <a:r>
              <a:rPr lang="en-US" sz="3200" i="1" dirty="0" err="1" smtClean="0">
                <a:latin typeface="Calibri" pitchFamily="34" charset="0"/>
                <a:cs typeface="Microsoft Sans Serif" pitchFamily="34" charset="0"/>
              </a:rPr>
              <a:t>pacta</a:t>
            </a:r>
            <a:r>
              <a:rPr lang="en-US" sz="3200" i="1" dirty="0" smtClean="0">
                <a:latin typeface="Calibri" pitchFamily="34" charset="0"/>
                <a:cs typeface="Microsoft Sans Serif" pitchFamily="34" charset="0"/>
              </a:rPr>
              <a:t> </a:t>
            </a:r>
            <a:r>
              <a:rPr lang="en-US" sz="3200" i="1" dirty="0" err="1" smtClean="0">
                <a:latin typeface="Calibri" pitchFamily="34" charset="0"/>
                <a:cs typeface="Microsoft Sans Serif" pitchFamily="34" charset="0"/>
              </a:rPr>
              <a:t>sunt</a:t>
            </a:r>
            <a:r>
              <a:rPr lang="en-US" sz="3200" i="1" dirty="0" smtClean="0">
                <a:latin typeface="Calibri" pitchFamily="34" charset="0"/>
                <a:cs typeface="Microsoft Sans Serif" pitchFamily="34" charset="0"/>
              </a:rPr>
              <a:t> </a:t>
            </a:r>
            <a:r>
              <a:rPr lang="en-US" sz="3200" i="1" dirty="0" err="1" smtClean="0">
                <a:latin typeface="Calibri" pitchFamily="34" charset="0"/>
                <a:cs typeface="Microsoft Sans Serif" pitchFamily="34" charset="0"/>
              </a:rPr>
              <a:t>servanda</a:t>
            </a:r>
            <a:endParaRPr lang="en-US" sz="3200" dirty="0" smtClean="0">
              <a:latin typeface="Calibri" pitchFamily="34" charset="0"/>
              <a:cs typeface="Microsoft Sans Serif" pitchFamily="34" charset="0"/>
            </a:endParaRPr>
          </a:p>
          <a:p>
            <a:pPr>
              <a:lnSpc>
                <a:spcPct val="90000"/>
              </a:lnSpc>
            </a:pPr>
            <a:r>
              <a:rPr lang="en-US" sz="3200" dirty="0" smtClean="0">
                <a:latin typeface="Calibri" pitchFamily="34" charset="0"/>
                <a:cs typeface="Microsoft Sans Serif" pitchFamily="34" charset="0"/>
              </a:rPr>
              <a:t>There are very limited exits for contracting parties to escape before performing according to the contract</a:t>
            </a:r>
          </a:p>
          <a:p>
            <a:pPr>
              <a:lnSpc>
                <a:spcPct val="90000"/>
              </a:lnSpc>
            </a:pPr>
            <a:r>
              <a:rPr lang="en-US" sz="3200" dirty="0" smtClean="0">
                <a:latin typeface="Calibri" pitchFamily="34" charset="0"/>
                <a:cs typeface="Microsoft Sans Serif" pitchFamily="34" charset="0"/>
              </a:rPr>
              <a:t>Contract creates ‘</a:t>
            </a:r>
            <a:r>
              <a:rPr lang="en-US" sz="3200" b="1" dirty="0" smtClean="0">
                <a:latin typeface="Calibri" pitchFamily="34" charset="0"/>
                <a:cs typeface="Microsoft Sans Serif" pitchFamily="34" charset="0"/>
              </a:rPr>
              <a:t>obligations</a:t>
            </a:r>
            <a:r>
              <a:rPr lang="en-US" sz="3200" dirty="0" smtClean="0">
                <a:latin typeface="Calibri" pitchFamily="34" charset="0"/>
                <a:cs typeface="Microsoft Sans Serif" pitchFamily="34" charset="0"/>
              </a:rPr>
              <a:t>’ or ‘</a:t>
            </a:r>
            <a:r>
              <a:rPr lang="en-US" sz="3200" b="1" dirty="0" smtClean="0">
                <a:latin typeface="Calibri" pitchFamily="34" charset="0"/>
                <a:cs typeface="Microsoft Sans Serif" pitchFamily="34" charset="0"/>
              </a:rPr>
              <a:t>debts</a:t>
            </a:r>
            <a:r>
              <a:rPr lang="en-US" sz="3200" dirty="0" smtClean="0">
                <a:latin typeface="Calibri" pitchFamily="34" charset="0"/>
                <a:cs typeface="Microsoft Sans Serif" pitchFamily="34" charset="0"/>
              </a:rPr>
              <a:t>’ “</a:t>
            </a:r>
            <a:r>
              <a:rPr lang="th-TH" sz="3200" dirty="0" smtClean="0">
                <a:latin typeface="Calibri" pitchFamily="34" charset="0"/>
                <a:cs typeface="Microsoft Sans Serif" pitchFamily="34" charset="0"/>
              </a:rPr>
              <a:t>หนี้”</a:t>
            </a:r>
          </a:p>
          <a:p>
            <a:pPr>
              <a:lnSpc>
                <a:spcPct val="90000"/>
              </a:lnSpc>
            </a:pPr>
            <a:r>
              <a:rPr lang="en-GB" sz="3200" dirty="0" smtClean="0">
                <a:latin typeface="Calibri" pitchFamily="34" charset="0"/>
                <a:cs typeface="Microsoft Sans Serif" pitchFamily="34" charset="0"/>
              </a:rPr>
              <a:t>Contract is generally reciprocal</a:t>
            </a:r>
          </a:p>
          <a:p>
            <a:pPr lvl="1">
              <a:lnSpc>
                <a:spcPct val="90000"/>
              </a:lnSpc>
            </a:pPr>
            <a:r>
              <a:rPr lang="en-GB" sz="3000" dirty="0" smtClean="0">
                <a:latin typeface="Calibri" pitchFamily="34" charset="0"/>
                <a:cs typeface="Microsoft Sans Serif" pitchFamily="34" charset="0"/>
              </a:rPr>
              <a:t>Recall consideration</a:t>
            </a:r>
            <a:endParaRPr lang="th-TH" sz="30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4"/>
          <p:cNvSpPr>
            <a:spLocks noChangeArrowheads="1"/>
          </p:cNvSpPr>
          <p:nvPr/>
        </p:nvSpPr>
        <p:spPr bwMode="auto">
          <a:xfrm>
            <a:off x="1367657" y="2564656"/>
            <a:ext cx="1511300" cy="914400"/>
          </a:xfrm>
          <a:prstGeom prst="rect">
            <a:avLst/>
          </a:prstGeom>
          <a:solidFill>
            <a:srgbClr val="FFFF99"/>
          </a:solidFill>
          <a:ln w="9525">
            <a:solidFill>
              <a:schemeClr val="tx1"/>
            </a:solidFill>
            <a:miter lim="800000"/>
            <a:headEnd/>
            <a:tailEnd/>
          </a:ln>
        </p:spPr>
        <p:txBody>
          <a:bodyPr wrap="none" anchor="ctr"/>
          <a:lstStyle/>
          <a:p>
            <a:pPr algn="ctr"/>
            <a:r>
              <a:rPr lang="en-US">
                <a:latin typeface="+mj-lt"/>
                <a:cs typeface="Angsana New" pitchFamily="18" charset="-34"/>
              </a:rPr>
              <a:t>Seller</a:t>
            </a:r>
          </a:p>
        </p:txBody>
      </p:sp>
      <p:sp>
        <p:nvSpPr>
          <p:cNvPr id="14" name="Rectangle 5"/>
          <p:cNvSpPr>
            <a:spLocks noChangeArrowheads="1"/>
          </p:cNvSpPr>
          <p:nvPr/>
        </p:nvSpPr>
        <p:spPr bwMode="auto">
          <a:xfrm>
            <a:off x="6119044" y="2564656"/>
            <a:ext cx="1511300" cy="914400"/>
          </a:xfrm>
          <a:prstGeom prst="rect">
            <a:avLst/>
          </a:prstGeom>
          <a:solidFill>
            <a:srgbClr val="FFFF99"/>
          </a:solidFill>
          <a:ln w="9525">
            <a:solidFill>
              <a:schemeClr val="tx1"/>
            </a:solidFill>
            <a:miter lim="800000"/>
            <a:headEnd/>
            <a:tailEnd/>
          </a:ln>
        </p:spPr>
        <p:txBody>
          <a:bodyPr wrap="none" anchor="ctr"/>
          <a:lstStyle/>
          <a:p>
            <a:pPr algn="ctr"/>
            <a:r>
              <a:rPr lang="en-US">
                <a:latin typeface="+mj-lt"/>
              </a:rPr>
              <a:t>Buyer</a:t>
            </a:r>
          </a:p>
        </p:txBody>
      </p:sp>
      <p:sp>
        <p:nvSpPr>
          <p:cNvPr id="15" name="Line 10"/>
          <p:cNvSpPr>
            <a:spLocks noChangeShapeType="1"/>
          </p:cNvSpPr>
          <p:nvPr/>
        </p:nvSpPr>
        <p:spPr bwMode="auto">
          <a:xfrm>
            <a:off x="6839769" y="3501281"/>
            <a:ext cx="0" cy="431800"/>
          </a:xfrm>
          <a:prstGeom prst="line">
            <a:avLst/>
          </a:prstGeom>
          <a:noFill/>
          <a:ln w="28575">
            <a:solidFill>
              <a:srgbClr val="CC9900"/>
            </a:solidFill>
            <a:round/>
            <a:headEnd/>
            <a:tailEnd type="triangle" w="med" len="med"/>
          </a:ln>
        </p:spPr>
        <p:txBody>
          <a:bodyPr/>
          <a:lstStyle/>
          <a:p>
            <a:pPr algn="ctr"/>
            <a:endParaRPr lang="th-TH">
              <a:latin typeface="+mj-lt"/>
            </a:endParaRPr>
          </a:p>
        </p:txBody>
      </p:sp>
      <p:sp>
        <p:nvSpPr>
          <p:cNvPr id="16" name="Line 11"/>
          <p:cNvSpPr>
            <a:spLocks noChangeShapeType="1"/>
          </p:cNvSpPr>
          <p:nvPr/>
        </p:nvSpPr>
        <p:spPr bwMode="auto">
          <a:xfrm flipH="1" flipV="1">
            <a:off x="2159819" y="3501281"/>
            <a:ext cx="0" cy="431800"/>
          </a:xfrm>
          <a:prstGeom prst="line">
            <a:avLst/>
          </a:prstGeom>
          <a:noFill/>
          <a:ln w="28575">
            <a:solidFill>
              <a:srgbClr val="CC9900"/>
            </a:solidFill>
            <a:round/>
            <a:headEnd/>
            <a:tailEnd type="triangle" w="med" len="med"/>
          </a:ln>
        </p:spPr>
        <p:txBody>
          <a:bodyPr/>
          <a:lstStyle/>
          <a:p>
            <a:pPr algn="ctr"/>
            <a:endParaRPr lang="th-TH">
              <a:latin typeface="+mj-lt"/>
            </a:endParaRPr>
          </a:p>
        </p:txBody>
      </p:sp>
      <p:sp>
        <p:nvSpPr>
          <p:cNvPr id="17" name="Line 12"/>
          <p:cNvSpPr>
            <a:spLocks noChangeShapeType="1"/>
          </p:cNvSpPr>
          <p:nvPr/>
        </p:nvSpPr>
        <p:spPr bwMode="auto">
          <a:xfrm flipH="1">
            <a:off x="2159819" y="3933081"/>
            <a:ext cx="4679950" cy="0"/>
          </a:xfrm>
          <a:prstGeom prst="line">
            <a:avLst/>
          </a:prstGeom>
          <a:noFill/>
          <a:ln w="28575">
            <a:solidFill>
              <a:srgbClr val="CC9900"/>
            </a:solidFill>
            <a:round/>
            <a:headEnd/>
            <a:tailEnd type="triangle" w="med" len="med"/>
          </a:ln>
        </p:spPr>
        <p:txBody>
          <a:bodyPr/>
          <a:lstStyle/>
          <a:p>
            <a:pPr algn="ctr"/>
            <a:endParaRPr lang="th-TH">
              <a:latin typeface="+mj-lt"/>
            </a:endParaRPr>
          </a:p>
        </p:txBody>
      </p:sp>
      <p:sp>
        <p:nvSpPr>
          <p:cNvPr id="18" name="Text Box 13"/>
          <p:cNvSpPr txBox="1">
            <a:spLocks noChangeArrowheads="1"/>
          </p:cNvSpPr>
          <p:nvPr/>
        </p:nvSpPr>
        <p:spPr bwMode="auto">
          <a:xfrm>
            <a:off x="3383782" y="3933081"/>
            <a:ext cx="2303462" cy="366713"/>
          </a:xfrm>
          <a:prstGeom prst="rect">
            <a:avLst/>
          </a:prstGeom>
          <a:noFill/>
          <a:ln w="9525">
            <a:noFill/>
            <a:miter lim="800000"/>
            <a:headEnd/>
            <a:tailEnd/>
          </a:ln>
        </p:spPr>
        <p:txBody>
          <a:bodyPr>
            <a:spAutoFit/>
          </a:bodyPr>
          <a:lstStyle/>
          <a:p>
            <a:pPr algn="ctr">
              <a:spcBef>
                <a:spcPct val="50000"/>
              </a:spcBef>
            </a:pPr>
            <a:r>
              <a:rPr lang="en-US">
                <a:solidFill>
                  <a:srgbClr val="CC9900"/>
                </a:solidFill>
                <a:latin typeface="+mj-lt"/>
              </a:rPr>
              <a:t>Payment</a:t>
            </a:r>
          </a:p>
        </p:txBody>
      </p:sp>
      <p:sp>
        <p:nvSpPr>
          <p:cNvPr id="19" name="Line 14"/>
          <p:cNvSpPr>
            <a:spLocks noChangeShapeType="1"/>
          </p:cNvSpPr>
          <p:nvPr/>
        </p:nvSpPr>
        <p:spPr bwMode="auto">
          <a:xfrm>
            <a:off x="6839769" y="2132856"/>
            <a:ext cx="0" cy="431800"/>
          </a:xfrm>
          <a:prstGeom prst="line">
            <a:avLst/>
          </a:prstGeom>
          <a:noFill/>
          <a:ln w="28575">
            <a:solidFill>
              <a:srgbClr val="00FF00"/>
            </a:solidFill>
            <a:round/>
            <a:headEnd/>
            <a:tailEnd type="triangle" w="med" len="med"/>
          </a:ln>
        </p:spPr>
        <p:txBody>
          <a:bodyPr/>
          <a:lstStyle/>
          <a:p>
            <a:pPr algn="ctr"/>
            <a:endParaRPr lang="th-TH">
              <a:latin typeface="+mj-lt"/>
            </a:endParaRPr>
          </a:p>
        </p:txBody>
      </p:sp>
      <p:sp>
        <p:nvSpPr>
          <p:cNvPr id="20" name="Line 15"/>
          <p:cNvSpPr>
            <a:spLocks noChangeShapeType="1"/>
          </p:cNvSpPr>
          <p:nvPr/>
        </p:nvSpPr>
        <p:spPr bwMode="auto">
          <a:xfrm flipH="1" flipV="1">
            <a:off x="2159819" y="2132856"/>
            <a:ext cx="0" cy="431800"/>
          </a:xfrm>
          <a:prstGeom prst="line">
            <a:avLst/>
          </a:prstGeom>
          <a:noFill/>
          <a:ln w="28575">
            <a:solidFill>
              <a:srgbClr val="00FF00"/>
            </a:solidFill>
            <a:round/>
            <a:headEnd/>
            <a:tailEnd type="triangle" w="med" len="med"/>
          </a:ln>
        </p:spPr>
        <p:txBody>
          <a:bodyPr/>
          <a:lstStyle/>
          <a:p>
            <a:pPr algn="ctr"/>
            <a:endParaRPr lang="th-TH">
              <a:latin typeface="+mj-lt"/>
            </a:endParaRPr>
          </a:p>
        </p:txBody>
      </p:sp>
      <p:sp>
        <p:nvSpPr>
          <p:cNvPr id="21" name="Line 16"/>
          <p:cNvSpPr>
            <a:spLocks noChangeShapeType="1"/>
          </p:cNvSpPr>
          <p:nvPr/>
        </p:nvSpPr>
        <p:spPr bwMode="auto">
          <a:xfrm flipV="1">
            <a:off x="2159819" y="2132856"/>
            <a:ext cx="4679950" cy="0"/>
          </a:xfrm>
          <a:prstGeom prst="line">
            <a:avLst/>
          </a:prstGeom>
          <a:noFill/>
          <a:ln w="28575">
            <a:solidFill>
              <a:srgbClr val="00FF00"/>
            </a:solidFill>
            <a:round/>
            <a:headEnd/>
            <a:tailEnd type="triangle" w="med" len="med"/>
          </a:ln>
        </p:spPr>
        <p:txBody>
          <a:bodyPr/>
          <a:lstStyle/>
          <a:p>
            <a:pPr algn="ctr"/>
            <a:endParaRPr lang="th-TH">
              <a:latin typeface="+mj-lt"/>
            </a:endParaRPr>
          </a:p>
        </p:txBody>
      </p:sp>
      <p:sp>
        <p:nvSpPr>
          <p:cNvPr id="22" name="Text Box 17"/>
          <p:cNvSpPr txBox="1">
            <a:spLocks noChangeArrowheads="1"/>
          </p:cNvSpPr>
          <p:nvPr/>
        </p:nvSpPr>
        <p:spPr bwMode="auto">
          <a:xfrm>
            <a:off x="3455219" y="2204294"/>
            <a:ext cx="2303463" cy="366712"/>
          </a:xfrm>
          <a:prstGeom prst="rect">
            <a:avLst/>
          </a:prstGeom>
          <a:noFill/>
          <a:ln w="9525">
            <a:noFill/>
            <a:miter lim="800000"/>
            <a:headEnd/>
            <a:tailEnd/>
          </a:ln>
        </p:spPr>
        <p:txBody>
          <a:bodyPr>
            <a:spAutoFit/>
          </a:bodyPr>
          <a:lstStyle/>
          <a:p>
            <a:pPr algn="ctr">
              <a:spcBef>
                <a:spcPct val="50000"/>
              </a:spcBef>
            </a:pPr>
            <a:r>
              <a:rPr lang="en-US">
                <a:solidFill>
                  <a:srgbClr val="00CC00"/>
                </a:solidFill>
                <a:latin typeface="+mj-lt"/>
              </a:rPr>
              <a:t>Good</a:t>
            </a:r>
          </a:p>
        </p:txBody>
      </p:sp>
      <p:sp>
        <p:nvSpPr>
          <p:cNvPr id="23" name="Text Box 18"/>
          <p:cNvSpPr txBox="1">
            <a:spLocks noChangeArrowheads="1"/>
          </p:cNvSpPr>
          <p:nvPr/>
        </p:nvSpPr>
        <p:spPr bwMode="auto">
          <a:xfrm>
            <a:off x="467544" y="2132856"/>
            <a:ext cx="2303463" cy="366713"/>
          </a:xfrm>
          <a:prstGeom prst="rect">
            <a:avLst/>
          </a:prstGeom>
          <a:noFill/>
          <a:ln w="9525">
            <a:noFill/>
            <a:miter lim="800000"/>
            <a:headEnd/>
            <a:tailEnd/>
          </a:ln>
        </p:spPr>
        <p:txBody>
          <a:bodyPr>
            <a:spAutoFit/>
          </a:bodyPr>
          <a:lstStyle/>
          <a:p>
            <a:pPr algn="ctr">
              <a:spcBef>
                <a:spcPct val="50000"/>
              </a:spcBef>
            </a:pPr>
            <a:r>
              <a:rPr lang="en-US">
                <a:solidFill>
                  <a:srgbClr val="00CC00"/>
                </a:solidFill>
                <a:latin typeface="+mj-lt"/>
              </a:rPr>
              <a:t>Debtor</a:t>
            </a:r>
          </a:p>
        </p:txBody>
      </p:sp>
      <p:sp>
        <p:nvSpPr>
          <p:cNvPr id="24" name="Text Box 19"/>
          <p:cNvSpPr txBox="1">
            <a:spLocks noChangeArrowheads="1"/>
          </p:cNvSpPr>
          <p:nvPr/>
        </p:nvSpPr>
        <p:spPr bwMode="auto">
          <a:xfrm>
            <a:off x="6263680" y="2132856"/>
            <a:ext cx="2303463" cy="366713"/>
          </a:xfrm>
          <a:prstGeom prst="rect">
            <a:avLst/>
          </a:prstGeom>
          <a:noFill/>
          <a:ln w="9525">
            <a:noFill/>
            <a:miter lim="800000"/>
            <a:headEnd/>
            <a:tailEnd/>
          </a:ln>
        </p:spPr>
        <p:txBody>
          <a:bodyPr>
            <a:spAutoFit/>
          </a:bodyPr>
          <a:lstStyle/>
          <a:p>
            <a:pPr algn="ctr">
              <a:spcBef>
                <a:spcPct val="50000"/>
              </a:spcBef>
            </a:pPr>
            <a:r>
              <a:rPr lang="en-US" dirty="0">
                <a:solidFill>
                  <a:srgbClr val="00CC00"/>
                </a:solidFill>
                <a:latin typeface="+mj-lt"/>
              </a:rPr>
              <a:t>Creditor</a:t>
            </a:r>
          </a:p>
        </p:txBody>
      </p:sp>
      <p:sp>
        <p:nvSpPr>
          <p:cNvPr id="25" name="Text Box 20"/>
          <p:cNvSpPr txBox="1">
            <a:spLocks noChangeArrowheads="1"/>
          </p:cNvSpPr>
          <p:nvPr/>
        </p:nvSpPr>
        <p:spPr bwMode="auto">
          <a:xfrm>
            <a:off x="6192069" y="3572719"/>
            <a:ext cx="2303463" cy="366712"/>
          </a:xfrm>
          <a:prstGeom prst="rect">
            <a:avLst/>
          </a:prstGeom>
          <a:noFill/>
          <a:ln w="9525">
            <a:noFill/>
            <a:miter lim="800000"/>
            <a:headEnd/>
            <a:tailEnd/>
          </a:ln>
        </p:spPr>
        <p:txBody>
          <a:bodyPr>
            <a:spAutoFit/>
          </a:bodyPr>
          <a:lstStyle/>
          <a:p>
            <a:pPr algn="ctr">
              <a:spcBef>
                <a:spcPct val="50000"/>
              </a:spcBef>
            </a:pPr>
            <a:r>
              <a:rPr lang="en-US">
                <a:solidFill>
                  <a:schemeClr val="accent1"/>
                </a:solidFill>
                <a:latin typeface="+mj-lt"/>
              </a:rPr>
              <a:t>Debtor</a:t>
            </a:r>
          </a:p>
        </p:txBody>
      </p:sp>
      <p:sp>
        <p:nvSpPr>
          <p:cNvPr id="26" name="Text Box 21"/>
          <p:cNvSpPr txBox="1">
            <a:spLocks noChangeArrowheads="1"/>
          </p:cNvSpPr>
          <p:nvPr/>
        </p:nvSpPr>
        <p:spPr bwMode="auto">
          <a:xfrm>
            <a:off x="1078732" y="3572719"/>
            <a:ext cx="2303462" cy="366712"/>
          </a:xfrm>
          <a:prstGeom prst="rect">
            <a:avLst/>
          </a:prstGeom>
          <a:noFill/>
          <a:ln w="9525">
            <a:noFill/>
            <a:miter lim="800000"/>
            <a:headEnd/>
            <a:tailEnd/>
          </a:ln>
        </p:spPr>
        <p:txBody>
          <a:bodyPr>
            <a:spAutoFit/>
          </a:bodyPr>
          <a:lstStyle/>
          <a:p>
            <a:pPr>
              <a:spcBef>
                <a:spcPct val="50000"/>
              </a:spcBef>
            </a:pPr>
            <a:r>
              <a:rPr lang="en-US" dirty="0">
                <a:solidFill>
                  <a:schemeClr val="accent1"/>
                </a:solidFill>
                <a:latin typeface="+mj-lt"/>
              </a:rPr>
              <a:t>Creditor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Performance of Contract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4000" dirty="0" smtClean="0">
                <a:latin typeface="Calibri" pitchFamily="34" charset="0"/>
                <a:cs typeface="Microsoft Sans Serif" pitchFamily="34" charset="0"/>
              </a:rPr>
              <a:t>Obligations are resulted from</a:t>
            </a:r>
          </a:p>
          <a:p>
            <a:pPr lvl="1">
              <a:lnSpc>
                <a:spcPct val="90000"/>
              </a:lnSpc>
            </a:pPr>
            <a:r>
              <a:rPr lang="en-US" sz="3600" dirty="0" smtClean="0">
                <a:latin typeface="Calibri" pitchFamily="34" charset="0"/>
                <a:cs typeface="Microsoft Sans Serif" pitchFamily="34" charset="0"/>
              </a:rPr>
              <a:t>Rights – need not to be property right</a:t>
            </a:r>
          </a:p>
          <a:p>
            <a:pPr lvl="1">
              <a:lnSpc>
                <a:spcPct val="90000"/>
              </a:lnSpc>
            </a:pPr>
            <a:r>
              <a:rPr lang="en-US" sz="3600" dirty="0" smtClean="0">
                <a:latin typeface="Calibri" pitchFamily="34" charset="0"/>
                <a:cs typeface="Microsoft Sans Serif" pitchFamily="34" charset="0"/>
              </a:rPr>
              <a:t>Responsibilities – need to be the transfer </a:t>
            </a:r>
            <a:r>
              <a:rPr lang="en-US" sz="3600" smtClean="0">
                <a:latin typeface="Calibri" pitchFamily="34" charset="0"/>
                <a:cs typeface="Microsoft Sans Serif" pitchFamily="34" charset="0"/>
              </a:rPr>
              <a:t>of </a:t>
            </a:r>
            <a:r>
              <a:rPr lang="en-US" sz="3600" smtClean="0">
                <a:latin typeface="Calibri" pitchFamily="34" charset="0"/>
                <a:cs typeface="Microsoft Sans Serif" pitchFamily="34" charset="0"/>
              </a:rPr>
              <a:t>right</a:t>
            </a:r>
            <a:endParaRPr lang="en-US" sz="3600" dirty="0" smtClean="0">
              <a:latin typeface="Calibri" pitchFamily="34" charset="0"/>
              <a:cs typeface="Microsoft Sans Serif" pitchFamily="34" charset="0"/>
            </a:endParaRPr>
          </a:p>
          <a:p>
            <a:pPr lvl="1">
              <a:lnSpc>
                <a:spcPct val="90000"/>
              </a:lnSpc>
            </a:pPr>
            <a:r>
              <a:rPr lang="en-US" sz="3600" dirty="0" smtClean="0">
                <a:latin typeface="Calibri" pitchFamily="34" charset="0"/>
                <a:cs typeface="Microsoft Sans Serif" pitchFamily="34" charset="0"/>
              </a:rPr>
              <a:t>Stated in the contract – may differ from the law</a:t>
            </a:r>
          </a:p>
          <a:p>
            <a:pPr lvl="1">
              <a:lnSpc>
                <a:spcPct val="90000"/>
              </a:lnSpc>
            </a:pPr>
            <a:r>
              <a:rPr lang="en-US" sz="3600" dirty="0" smtClean="0">
                <a:latin typeface="Calibri" pitchFamily="34" charset="0"/>
                <a:cs typeface="Microsoft Sans Serif" pitchFamily="34" charset="0"/>
              </a:rPr>
              <a:t>All contracting parties</a:t>
            </a:r>
            <a:endParaRPr lang="th-TH" sz="3600" dirty="0" smtClean="0">
              <a:latin typeface="Calibri" pitchFamily="34" charset="0"/>
              <a:cs typeface="Microsoft Sans Serif" pitchFamily="34" charset="0"/>
            </a:endParaRPr>
          </a:p>
          <a:p>
            <a:pPr lvl="1">
              <a:lnSpc>
                <a:spcPct val="90000"/>
              </a:lnSpc>
            </a:pPr>
            <a:endParaRPr lang="en-US" sz="36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457200" y="1828800"/>
            <a:ext cx="8229600" cy="4840288"/>
          </a:xfrm>
        </p:spPr>
        <p:txBody>
          <a:bodyPr>
            <a:noAutofit/>
          </a:bodyPr>
          <a:lstStyle/>
          <a:p>
            <a:pPr eaLnBrk="1" hangingPunct="1"/>
            <a:r>
              <a:rPr lang="en-US" sz="3200" dirty="0" smtClean="0">
                <a:latin typeface="Calibri" pitchFamily="34" charset="0"/>
                <a:cs typeface="Calibri" pitchFamily="34" charset="0"/>
              </a:rPr>
              <a:t>Induce the </a:t>
            </a:r>
            <a:r>
              <a:rPr lang="en-US" sz="3200" b="1" dirty="0" smtClean="0">
                <a:latin typeface="Calibri" pitchFamily="34" charset="0"/>
                <a:cs typeface="Calibri" pitchFamily="34" charset="0"/>
              </a:rPr>
              <a:t>efficient relocation</a:t>
            </a:r>
            <a:r>
              <a:rPr lang="en-US" sz="3200" dirty="0" smtClean="0">
                <a:latin typeface="Calibri" pitchFamily="34" charset="0"/>
                <a:cs typeface="Calibri" pitchFamily="34" charset="0"/>
              </a:rPr>
              <a:t> of resource by ensuring the transfer of ownership (solving the problem of resource allocation) – </a:t>
            </a:r>
            <a:r>
              <a:rPr lang="en-US" sz="3200" i="1" dirty="0" smtClean="0">
                <a:latin typeface="Calibri" pitchFamily="34" charset="0"/>
                <a:cs typeface="Calibri" pitchFamily="34" charset="0"/>
              </a:rPr>
              <a:t>efficient allocation of resource</a:t>
            </a:r>
          </a:p>
          <a:p>
            <a:pPr eaLnBrk="1" hangingPunct="1"/>
            <a:r>
              <a:rPr lang="en-US" sz="3200" dirty="0" smtClean="0">
                <a:latin typeface="Calibri" pitchFamily="34" charset="0"/>
                <a:cs typeface="Calibri" pitchFamily="34" charset="0"/>
              </a:rPr>
              <a:t>Induce </a:t>
            </a:r>
            <a:r>
              <a:rPr lang="en-US" sz="3200" b="1" dirty="0" smtClean="0">
                <a:latin typeface="Calibri" pitchFamily="34" charset="0"/>
                <a:cs typeface="Calibri" pitchFamily="34" charset="0"/>
              </a:rPr>
              <a:t>efficient use</a:t>
            </a:r>
            <a:r>
              <a:rPr lang="en-US" sz="3200" dirty="0" smtClean="0">
                <a:latin typeface="Calibri" pitchFamily="34" charset="0"/>
                <a:cs typeface="Calibri" pitchFamily="34" charset="0"/>
              </a:rPr>
              <a:t> of resource without transfer of property rights or ownership by creating various types and forms of contract – </a:t>
            </a:r>
            <a:r>
              <a:rPr lang="en-US" sz="3200" i="1" dirty="0" smtClean="0">
                <a:latin typeface="Calibri" pitchFamily="34" charset="0"/>
                <a:cs typeface="Calibri" pitchFamily="34" charset="0"/>
              </a:rPr>
              <a:t>efficient </a:t>
            </a:r>
            <a:r>
              <a:rPr lang="en-US" sz="3200" i="1" dirty="0" err="1" smtClean="0">
                <a:latin typeface="Calibri" pitchFamily="34" charset="0"/>
                <a:cs typeface="Calibri" pitchFamily="34" charset="0"/>
              </a:rPr>
              <a:t>utilisation</a:t>
            </a:r>
            <a:r>
              <a:rPr lang="en-US" sz="3200" i="1" dirty="0" smtClean="0">
                <a:latin typeface="Calibri" pitchFamily="34" charset="0"/>
                <a:cs typeface="Calibri" pitchFamily="34" charset="0"/>
              </a:rPr>
              <a:t> of resource</a:t>
            </a:r>
            <a:endParaRPr lang="th-TH" sz="3200" dirty="0" smtClean="0">
              <a:latin typeface="Calibri" pitchFamily="34" charset="0"/>
              <a:cs typeface="Calibri" pitchFamily="34" charset="0"/>
            </a:endParaRPr>
          </a:p>
        </p:txBody>
      </p:sp>
      <p:sp>
        <p:nvSpPr>
          <p:cNvPr id="210946" name="Rectangle 2"/>
          <p:cNvSpPr>
            <a:spLocks noGrp="1" noChangeArrowheads="1"/>
          </p:cNvSpPr>
          <p:nvPr>
            <p:ph type="title"/>
          </p:nvPr>
        </p:nvSpPr>
        <p:spPr>
          <a:xfrm>
            <a:off x="395536" y="512064"/>
            <a:ext cx="7772400" cy="914400"/>
          </a:xfrm>
        </p:spPr>
        <p:txBody>
          <a:bodyPr>
            <a:normAutofit/>
          </a:bodyPr>
          <a:lstStyle/>
          <a:p>
            <a:pPr eaLnBrk="1" hangingPunct="1">
              <a:defRPr/>
            </a:pPr>
            <a:r>
              <a:rPr lang="en-US" sz="4400" b="1" dirty="0" smtClean="0">
                <a:effectLst>
                  <a:outerShdw blurRad="38100" dist="38100" dir="2700000" algn="tl">
                    <a:srgbClr val="C0C0C0"/>
                  </a:outerShdw>
                </a:effectLst>
                <a:latin typeface="Calibri" pitchFamily="34" charset="0"/>
                <a:cs typeface="Calibri" pitchFamily="34" charset="0"/>
              </a:rPr>
              <a:t>4 Roles of Contract</a:t>
            </a:r>
            <a:endParaRPr lang="th-TH" sz="4400" b="1" dirty="0" smtClean="0">
              <a:effectLst>
                <a:outerShdw blurRad="38100" dist="38100" dir="2700000" algn="tl">
                  <a:srgbClr val="C0C0C0"/>
                </a:outerShdw>
              </a:effectLst>
              <a:latin typeface="Calibri" pitchFamily="34" charset="0"/>
              <a:cs typeface="Calibri" pitchFamily="34" charset="0"/>
            </a:endParaRPr>
          </a:p>
        </p:txBody>
      </p:sp>
    </p:spTree>
    <p:extLst>
      <p:ext uri="{BB962C8B-B14F-4D97-AF65-F5344CB8AC3E}">
        <p14:creationId xmlns:p14="http://schemas.microsoft.com/office/powerpoint/2010/main" xmlns="" val="679774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914400" y="1737320"/>
            <a:ext cx="7772400" cy="4572000"/>
          </a:xfrm>
        </p:spPr>
        <p:txBody>
          <a:bodyPr>
            <a:normAutofit/>
          </a:bodyPr>
          <a:lstStyle/>
          <a:p>
            <a:pPr eaLnBrk="1" hangingPunct="1"/>
            <a:r>
              <a:rPr lang="en-US" sz="3200" dirty="0" smtClean="0">
                <a:latin typeface="Calibri" pitchFamily="34" charset="0"/>
                <a:cs typeface="Calibri" pitchFamily="34" charset="0"/>
              </a:rPr>
              <a:t>Induce the contracting parties to perform according to the contract by imposing the burden (compensation) on parties</a:t>
            </a:r>
          </a:p>
          <a:p>
            <a:pPr eaLnBrk="1" hangingPunct="1"/>
            <a:r>
              <a:rPr lang="en-US" sz="3200" dirty="0" smtClean="0">
                <a:latin typeface="Calibri" pitchFamily="34" charset="0"/>
                <a:cs typeface="Calibri" pitchFamily="34" charset="0"/>
              </a:rPr>
              <a:t>Induce the </a:t>
            </a:r>
            <a:r>
              <a:rPr lang="en-US" sz="3200" b="1" dirty="0" smtClean="0">
                <a:latin typeface="Calibri" pitchFamily="34" charset="0"/>
                <a:cs typeface="Calibri" pitchFamily="34" charset="0"/>
              </a:rPr>
              <a:t>efficient breach</a:t>
            </a:r>
            <a:r>
              <a:rPr lang="en-US" sz="3200" dirty="0" smtClean="0">
                <a:latin typeface="Calibri" pitchFamily="34" charset="0"/>
                <a:cs typeface="Calibri" pitchFamily="34" charset="0"/>
              </a:rPr>
              <a:t> if there is a significant change in the circumstance by </a:t>
            </a:r>
            <a:r>
              <a:rPr lang="en-US" sz="3200" dirty="0" err="1" smtClean="0">
                <a:latin typeface="Calibri" pitchFamily="34" charset="0"/>
                <a:cs typeface="Calibri" pitchFamily="34" charset="0"/>
              </a:rPr>
              <a:t>internalising</a:t>
            </a:r>
            <a:r>
              <a:rPr lang="en-US" sz="3200" dirty="0" smtClean="0">
                <a:latin typeface="Calibri" pitchFamily="34" charset="0"/>
                <a:cs typeface="Calibri" pitchFamily="34" charset="0"/>
              </a:rPr>
              <a:t> the cost borne by innocent party to the breaching party</a:t>
            </a:r>
            <a:endParaRPr lang="th-TH" sz="3200" dirty="0" smtClean="0">
              <a:latin typeface="Calibri" pitchFamily="34" charset="0"/>
              <a:cs typeface="Calibri" pitchFamily="34" charset="0"/>
            </a:endParaRPr>
          </a:p>
        </p:txBody>
      </p:sp>
      <p:sp>
        <p:nvSpPr>
          <p:cNvPr id="25602" name="Rectangle 2"/>
          <p:cNvSpPr>
            <a:spLocks noGrp="1" noChangeArrowheads="1"/>
          </p:cNvSpPr>
          <p:nvPr>
            <p:ph type="title"/>
          </p:nvPr>
        </p:nvSpPr>
        <p:spPr>
          <a:xfrm>
            <a:off x="395536" y="465824"/>
            <a:ext cx="7772400" cy="914400"/>
          </a:xfrm>
        </p:spPr>
        <p:txBody>
          <a:bodyPr/>
          <a:lstStyle/>
          <a:p>
            <a:pPr eaLnBrk="1" hangingPunct="1"/>
            <a:r>
              <a:rPr lang="en-US" sz="4400" b="1" dirty="0" smtClean="0">
                <a:latin typeface="Calibri" pitchFamily="34" charset="0"/>
                <a:cs typeface="Calibri" pitchFamily="34" charset="0"/>
              </a:rPr>
              <a:t>4 Roles of Contract</a:t>
            </a:r>
            <a:endParaRPr lang="th-TH" sz="4400" b="1" dirty="0" smtClean="0">
              <a:latin typeface="Calibri" pitchFamily="34" charset="0"/>
              <a:cs typeface="Calibri" pitchFamily="34" charset="0"/>
            </a:endParaRPr>
          </a:p>
        </p:txBody>
      </p:sp>
    </p:spTree>
    <p:extLst>
      <p:ext uri="{BB962C8B-B14F-4D97-AF65-F5344CB8AC3E}">
        <p14:creationId xmlns:p14="http://schemas.microsoft.com/office/powerpoint/2010/main" xmlns="" val="3221759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Non-Performance</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fontScale="92500" lnSpcReduction="20000"/>
          </a:bodyPr>
          <a:lstStyle/>
          <a:p>
            <a:pPr>
              <a:buSzPts val="1400"/>
              <a:buFont typeface="Wingdings"/>
              <a:buChar char="l"/>
            </a:pPr>
            <a:r>
              <a:rPr lang="en-US" sz="3600" dirty="0" smtClean="0">
                <a:solidFill>
                  <a:srgbClr val="000000"/>
                </a:solidFill>
                <a:latin typeface="+mj-lt"/>
              </a:rPr>
              <a:t>Non Performance = Breach of Contract</a:t>
            </a:r>
          </a:p>
          <a:p>
            <a:pPr>
              <a:buSzPts val="1400"/>
              <a:buFont typeface="Wingdings"/>
              <a:buChar char="l"/>
            </a:pPr>
            <a:r>
              <a:rPr lang="en-US" sz="3600" dirty="0" smtClean="0">
                <a:solidFill>
                  <a:srgbClr val="000000"/>
                </a:solidFill>
                <a:latin typeface="+mj-lt"/>
              </a:rPr>
              <a:t>If everything is constant, the contract must be fulfilled.</a:t>
            </a:r>
          </a:p>
          <a:p>
            <a:r>
              <a:rPr lang="en-US" sz="2800" dirty="0" smtClean="0">
                <a:solidFill>
                  <a:srgbClr val="000000"/>
                </a:solidFill>
                <a:latin typeface="+mj-lt"/>
              </a:rPr>
              <a:t>§213 </a:t>
            </a:r>
            <a:r>
              <a:rPr lang="en-US" sz="2800" i="1" dirty="0" err="1" smtClean="0">
                <a:solidFill>
                  <a:srgbClr val="000000"/>
                </a:solidFill>
                <a:latin typeface="+mj-lt"/>
              </a:rPr>
              <a:t>para</a:t>
            </a:r>
            <a:r>
              <a:rPr lang="en-US" sz="2800" i="1" dirty="0" smtClean="0">
                <a:solidFill>
                  <a:srgbClr val="000000"/>
                </a:solidFill>
                <a:latin typeface="+mj-lt"/>
              </a:rPr>
              <a:t> 1 If a debtor fails to perform his obligation, the creditor may make a demand to the Court for compulsory performance, except where the nature of the obligation does not permit</a:t>
            </a:r>
          </a:p>
          <a:p>
            <a:r>
              <a:rPr lang="en-US" sz="2800" dirty="0" smtClean="0">
                <a:solidFill>
                  <a:srgbClr val="000000"/>
                </a:solidFill>
                <a:latin typeface="+mj-lt"/>
              </a:rPr>
              <a:t>§369 </a:t>
            </a:r>
            <a:r>
              <a:rPr lang="en-US" sz="2800" i="1" dirty="0" smtClean="0">
                <a:solidFill>
                  <a:srgbClr val="000000"/>
                </a:solidFill>
                <a:latin typeface="+mj-lt"/>
              </a:rPr>
              <a:t>A party to a reciprocal contract may refuse to perform his obligation until the other party performs or tenders performance of his obligation. But this does not apply if the other party’s obligation is not yet due</a:t>
            </a:r>
            <a:r>
              <a:rPr lang="en-US" sz="2800" dirty="0" smtClean="0">
                <a:solidFill>
                  <a:srgbClr val="000000"/>
                </a:solidFill>
                <a:latin typeface="+mj-lt"/>
              </a:rPr>
              <a:t>.</a:t>
            </a:r>
          </a:p>
          <a:p>
            <a:pPr>
              <a:buSzPts val="1400"/>
              <a:buFont typeface="Wingdings"/>
              <a:buChar char="l"/>
            </a:pPr>
            <a:r>
              <a:rPr lang="en-US" sz="3600" dirty="0" smtClean="0">
                <a:solidFill>
                  <a:srgbClr val="000000"/>
                </a:solidFill>
                <a:latin typeface="+mj-lt"/>
              </a:rPr>
              <a:t>Rescission/Cancellation of Contract: both parties must agree</a:t>
            </a:r>
            <a:endParaRPr lang="en-US" sz="2800" u="sng" dirty="0" smtClean="0">
              <a:latin typeface="+mj-lt"/>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99536"/>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Breach of Contract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28800"/>
            <a:ext cx="8715436" cy="5229199"/>
          </a:xfrm>
        </p:spPr>
        <p:txBody>
          <a:bodyPr>
            <a:normAutofit/>
          </a:bodyPr>
          <a:lstStyle/>
          <a:p>
            <a:pPr>
              <a:lnSpc>
                <a:spcPct val="90000"/>
              </a:lnSpc>
            </a:pPr>
            <a:r>
              <a:rPr lang="en-US" sz="3200" dirty="0" smtClean="0">
                <a:latin typeface="Calibri" pitchFamily="34" charset="0"/>
                <a:cs typeface="Microsoft Sans Serif" pitchFamily="34" charset="0"/>
              </a:rPr>
              <a:t>Not all transactions are instantaneous. Many involve actions in the future; thus, uncertainty plays a role.</a:t>
            </a:r>
          </a:p>
          <a:p>
            <a:pPr>
              <a:lnSpc>
                <a:spcPct val="90000"/>
              </a:lnSpc>
            </a:pPr>
            <a:r>
              <a:rPr lang="en-US" sz="3200" dirty="0" smtClean="0">
                <a:latin typeface="Calibri" pitchFamily="34" charset="0"/>
                <a:cs typeface="Microsoft Sans Serif" pitchFamily="34" charset="0"/>
              </a:rPr>
              <a:t>Things change</a:t>
            </a:r>
          </a:p>
          <a:p>
            <a:pPr>
              <a:lnSpc>
                <a:spcPct val="90000"/>
              </a:lnSpc>
            </a:pPr>
            <a:r>
              <a:rPr lang="en-US" sz="3200" dirty="0" smtClean="0">
                <a:latin typeface="Calibri" pitchFamily="34" charset="0"/>
                <a:cs typeface="Microsoft Sans Serif" pitchFamily="34" charset="0"/>
              </a:rPr>
              <a:t>Alternative Principle:</a:t>
            </a:r>
          </a:p>
          <a:p>
            <a:pPr lvl="1">
              <a:lnSpc>
                <a:spcPct val="90000"/>
              </a:lnSpc>
            </a:pPr>
            <a:r>
              <a:rPr lang="en-US" sz="2800" dirty="0" smtClean="0">
                <a:latin typeface="Calibri" pitchFamily="34" charset="0"/>
                <a:cs typeface="Microsoft Sans Serif" pitchFamily="34" charset="0"/>
              </a:rPr>
              <a:t> </a:t>
            </a:r>
            <a:r>
              <a:rPr lang="en-US" sz="2800" i="1" dirty="0" err="1" smtClean="0">
                <a:latin typeface="Calibri" pitchFamily="34" charset="0"/>
                <a:cs typeface="Microsoft Sans Serif" pitchFamily="34" charset="0"/>
              </a:rPr>
              <a:t>Clausura</a:t>
            </a:r>
            <a:r>
              <a:rPr lang="en-US" sz="2800" i="1" dirty="0" smtClean="0">
                <a:latin typeface="Calibri" pitchFamily="34" charset="0"/>
                <a:cs typeface="Microsoft Sans Serif" pitchFamily="34" charset="0"/>
              </a:rPr>
              <a:t> rebus sic </a:t>
            </a:r>
            <a:r>
              <a:rPr lang="en-US" sz="2800" i="1" dirty="0" err="1" smtClean="0">
                <a:latin typeface="Calibri" pitchFamily="34" charset="0"/>
                <a:cs typeface="Microsoft Sans Serif" pitchFamily="34" charset="0"/>
              </a:rPr>
              <a:t>stantibus</a:t>
            </a:r>
            <a:endParaRPr lang="en-US" sz="2800" i="1" dirty="0" smtClean="0">
              <a:latin typeface="Calibri" pitchFamily="34" charset="0"/>
              <a:cs typeface="Microsoft Sans Serif" pitchFamily="34" charset="0"/>
            </a:endParaRPr>
          </a:p>
          <a:p>
            <a:pPr lvl="1">
              <a:lnSpc>
                <a:spcPct val="90000"/>
              </a:lnSpc>
            </a:pPr>
            <a:r>
              <a:rPr lang="en-US" sz="2800" dirty="0" smtClean="0">
                <a:latin typeface="Calibri" pitchFamily="34" charset="0"/>
                <a:cs typeface="Microsoft Sans Serif" pitchFamily="34" charset="0"/>
              </a:rPr>
              <a:t>‘things thus standing’</a:t>
            </a:r>
          </a:p>
          <a:p>
            <a:pPr>
              <a:lnSpc>
                <a:spcPct val="90000"/>
              </a:lnSpc>
            </a:pPr>
            <a:r>
              <a:rPr lang="en-US" sz="3200" dirty="0" smtClean="0">
                <a:latin typeface="Calibri" pitchFamily="34" charset="0"/>
                <a:cs typeface="Microsoft Sans Serif" pitchFamily="34" charset="0"/>
              </a:rPr>
              <a:t>Contradictory principles</a:t>
            </a:r>
          </a:p>
          <a:p>
            <a:pPr lvl="1">
              <a:lnSpc>
                <a:spcPct val="90000"/>
              </a:lnSpc>
            </a:pPr>
            <a:r>
              <a:rPr lang="en-US" sz="2800" dirty="0" smtClean="0">
                <a:latin typeface="Calibri" pitchFamily="34" charset="0"/>
                <a:cs typeface="Microsoft Sans Serif" pitchFamily="34" charset="0"/>
              </a:rPr>
              <a:t>Specific performance </a:t>
            </a:r>
            <a:r>
              <a:rPr lang="en-US" sz="2800" dirty="0" err="1" smtClean="0">
                <a:latin typeface="Calibri" pitchFamily="34" charset="0"/>
                <a:cs typeface="Microsoft Sans Serif" pitchFamily="34" charset="0"/>
              </a:rPr>
              <a:t>vs</a:t>
            </a:r>
            <a:r>
              <a:rPr lang="en-US" sz="2800" dirty="0" smtClean="0">
                <a:latin typeface="Calibri" pitchFamily="34" charset="0"/>
                <a:cs typeface="Microsoft Sans Serif" pitchFamily="34" charset="0"/>
              </a:rPr>
              <a:t> breach of contract</a:t>
            </a:r>
            <a:endParaRPr lang="en-US" sz="32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99536"/>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Types of Breach</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28800"/>
            <a:ext cx="8715436" cy="5229199"/>
          </a:xfrm>
        </p:spPr>
        <p:txBody>
          <a:bodyPr>
            <a:normAutofit/>
          </a:bodyPr>
          <a:lstStyle/>
          <a:p>
            <a:pPr>
              <a:lnSpc>
                <a:spcPct val="90000"/>
              </a:lnSpc>
            </a:pPr>
            <a:r>
              <a:rPr lang="en-US" sz="3200" i="1" dirty="0" smtClean="0">
                <a:latin typeface="Calibri" pitchFamily="34" charset="0"/>
                <a:cs typeface="Microsoft Sans Serif" pitchFamily="34" charset="0"/>
              </a:rPr>
              <a:t>Unintentional breach</a:t>
            </a:r>
          </a:p>
          <a:p>
            <a:pPr lvl="1">
              <a:lnSpc>
                <a:spcPct val="90000"/>
              </a:lnSpc>
            </a:pPr>
            <a:r>
              <a:rPr lang="en-US" sz="3000" dirty="0" smtClean="0">
                <a:latin typeface="Calibri" pitchFamily="34" charset="0"/>
                <a:cs typeface="Microsoft Sans Serif" pitchFamily="34" charset="0"/>
              </a:rPr>
              <a:t>Contracting party does not want to breach but the situation prevents the performance of contract</a:t>
            </a:r>
          </a:p>
          <a:p>
            <a:pPr lvl="1">
              <a:lnSpc>
                <a:spcPct val="90000"/>
              </a:lnSpc>
            </a:pPr>
            <a:r>
              <a:rPr lang="en-US" sz="3000" dirty="0" smtClean="0">
                <a:latin typeface="Calibri" pitchFamily="34" charset="0"/>
                <a:cs typeface="Microsoft Sans Serif" pitchFamily="34" charset="0"/>
              </a:rPr>
              <a:t>Impossibility</a:t>
            </a:r>
          </a:p>
          <a:p>
            <a:pPr>
              <a:lnSpc>
                <a:spcPct val="90000"/>
              </a:lnSpc>
            </a:pPr>
            <a:r>
              <a:rPr lang="en-US" sz="3200" i="1" dirty="0" smtClean="0">
                <a:latin typeface="Calibri" pitchFamily="34" charset="0"/>
                <a:cs typeface="Microsoft Sans Serif" pitchFamily="34" charset="0"/>
              </a:rPr>
              <a:t>Intentional/Calculated breach</a:t>
            </a:r>
          </a:p>
          <a:p>
            <a:pPr lvl="1">
              <a:lnSpc>
                <a:spcPct val="90000"/>
              </a:lnSpc>
            </a:pPr>
            <a:r>
              <a:rPr lang="en-US" sz="3000" dirty="0" smtClean="0">
                <a:latin typeface="Calibri" pitchFamily="34" charset="0"/>
                <a:cs typeface="Microsoft Sans Serif" pitchFamily="34" charset="0"/>
              </a:rPr>
              <a:t>Why contracting party does breach?</a:t>
            </a:r>
          </a:p>
          <a:p>
            <a:pPr lvl="1">
              <a:lnSpc>
                <a:spcPct val="90000"/>
              </a:lnSpc>
            </a:pPr>
            <a:r>
              <a:rPr lang="en-US" sz="3000" dirty="0" smtClean="0">
                <a:latin typeface="Calibri" pitchFamily="34" charset="0"/>
                <a:cs typeface="Microsoft Sans Serif" pitchFamily="34" charset="0"/>
              </a:rPr>
              <a:t>If the breach is observed, does it means the original contract is inefficient?</a:t>
            </a:r>
          </a:p>
          <a:p>
            <a:pPr lvl="1">
              <a:lnSpc>
                <a:spcPct val="90000"/>
              </a:lnSpc>
            </a:pPr>
            <a:r>
              <a:rPr lang="en-US" sz="3000" dirty="0" smtClean="0">
                <a:latin typeface="Calibri" pitchFamily="34" charset="0"/>
                <a:cs typeface="Microsoft Sans Serif" pitchFamily="34" charset="0"/>
              </a:rPr>
              <a:t>What is the condition?</a:t>
            </a:r>
          </a:p>
          <a:p>
            <a:pPr>
              <a:lnSpc>
                <a:spcPct val="90000"/>
              </a:lnSpc>
            </a:pPr>
            <a:endParaRPr lang="en-US" sz="32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a:xfrm>
            <a:off x="457200" y="341784"/>
            <a:ext cx="8229600" cy="1143000"/>
          </a:xfrm>
        </p:spPr>
        <p:txBody>
          <a:bodyPr/>
          <a:lstStyle/>
          <a:p>
            <a:pPr eaLnBrk="1" hangingPunct="1">
              <a:defRPr/>
            </a:pPr>
            <a:r>
              <a:rPr lang="en-US" b="1" dirty="0" smtClean="0">
                <a:solidFill>
                  <a:schemeClr val="tx1"/>
                </a:solidFill>
              </a:rPr>
              <a:t>Impossibility</a:t>
            </a:r>
          </a:p>
        </p:txBody>
      </p:sp>
      <p:sp>
        <p:nvSpPr>
          <p:cNvPr id="17411" name="Text Box 3"/>
          <p:cNvSpPr txBox="1">
            <a:spLocks noChangeArrowheads="1"/>
          </p:cNvSpPr>
          <p:nvPr/>
        </p:nvSpPr>
        <p:spPr bwMode="auto">
          <a:xfrm>
            <a:off x="34578" y="2636838"/>
            <a:ext cx="2233166" cy="1061829"/>
          </a:xfrm>
          <a:prstGeom prst="rect">
            <a:avLst/>
          </a:prstGeom>
          <a:noFill/>
          <a:ln w="9525">
            <a:noFill/>
            <a:miter lim="800000"/>
            <a:headEnd/>
            <a:tailEnd/>
          </a:ln>
        </p:spPr>
        <p:txBody>
          <a:bodyPr wrap="square">
            <a:spAutoFit/>
          </a:bodyPr>
          <a:lstStyle/>
          <a:p>
            <a:pPr algn="l">
              <a:spcBef>
                <a:spcPct val="50000"/>
              </a:spcBef>
            </a:pPr>
            <a:r>
              <a:rPr lang="en-US" i="1" dirty="0">
                <a:latin typeface="+mj-lt"/>
              </a:rPr>
              <a:t>Ex post</a:t>
            </a:r>
            <a:r>
              <a:rPr lang="en-US" dirty="0">
                <a:latin typeface="+mj-lt"/>
              </a:rPr>
              <a:t> impossibility</a:t>
            </a:r>
          </a:p>
          <a:p>
            <a:pPr algn="l">
              <a:spcBef>
                <a:spcPct val="50000"/>
              </a:spcBef>
            </a:pPr>
            <a:r>
              <a:rPr lang="en-US" dirty="0">
                <a:latin typeface="+mj-lt"/>
              </a:rPr>
              <a:t>(</a:t>
            </a:r>
            <a:r>
              <a:rPr lang="en-US" i="1" dirty="0">
                <a:latin typeface="+mj-lt"/>
              </a:rPr>
              <a:t>ex ante</a:t>
            </a:r>
            <a:r>
              <a:rPr lang="en-US" dirty="0">
                <a:latin typeface="+mj-lt"/>
              </a:rPr>
              <a:t> impossibility is void by §150)</a:t>
            </a:r>
          </a:p>
        </p:txBody>
      </p:sp>
      <p:sp>
        <p:nvSpPr>
          <p:cNvPr id="17412" name="Line 4"/>
          <p:cNvSpPr>
            <a:spLocks noChangeShapeType="1"/>
          </p:cNvSpPr>
          <p:nvPr/>
        </p:nvSpPr>
        <p:spPr bwMode="auto">
          <a:xfrm flipV="1">
            <a:off x="1619250" y="2060575"/>
            <a:ext cx="1873250" cy="1008063"/>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3" name="Line 5"/>
          <p:cNvSpPr>
            <a:spLocks noChangeShapeType="1"/>
          </p:cNvSpPr>
          <p:nvPr/>
        </p:nvSpPr>
        <p:spPr bwMode="auto">
          <a:xfrm>
            <a:off x="1619250" y="3429000"/>
            <a:ext cx="1800225" cy="1008063"/>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4" name="Text Box 6"/>
          <p:cNvSpPr txBox="1">
            <a:spLocks noChangeArrowheads="1"/>
          </p:cNvSpPr>
          <p:nvPr/>
        </p:nvSpPr>
        <p:spPr bwMode="auto">
          <a:xfrm>
            <a:off x="3492500" y="1700213"/>
            <a:ext cx="1439863" cy="641350"/>
          </a:xfrm>
          <a:prstGeom prst="rect">
            <a:avLst/>
          </a:prstGeom>
          <a:noFill/>
          <a:ln w="9525">
            <a:noFill/>
            <a:miter lim="800000"/>
            <a:headEnd/>
            <a:tailEnd/>
          </a:ln>
        </p:spPr>
        <p:txBody>
          <a:bodyPr>
            <a:spAutoFit/>
          </a:bodyPr>
          <a:lstStyle/>
          <a:p>
            <a:pPr algn="l">
              <a:spcBef>
                <a:spcPct val="50000"/>
              </a:spcBef>
            </a:pPr>
            <a:r>
              <a:rPr lang="en-US" b="1" dirty="0">
                <a:latin typeface="+mj-lt"/>
              </a:rPr>
              <a:t>Natural Cause</a:t>
            </a:r>
          </a:p>
        </p:txBody>
      </p:sp>
      <p:sp>
        <p:nvSpPr>
          <p:cNvPr id="17415" name="Text Box 7"/>
          <p:cNvSpPr txBox="1">
            <a:spLocks noChangeArrowheads="1"/>
          </p:cNvSpPr>
          <p:nvPr/>
        </p:nvSpPr>
        <p:spPr bwMode="auto">
          <a:xfrm>
            <a:off x="3419475" y="4149725"/>
            <a:ext cx="1439863" cy="646331"/>
          </a:xfrm>
          <a:prstGeom prst="rect">
            <a:avLst/>
          </a:prstGeom>
          <a:noFill/>
          <a:ln w="9525">
            <a:noFill/>
            <a:miter lim="800000"/>
            <a:headEnd/>
            <a:tailEnd/>
          </a:ln>
        </p:spPr>
        <p:txBody>
          <a:bodyPr>
            <a:spAutoFit/>
          </a:bodyPr>
          <a:lstStyle/>
          <a:p>
            <a:pPr algn="l">
              <a:spcBef>
                <a:spcPct val="50000"/>
              </a:spcBef>
            </a:pPr>
            <a:r>
              <a:rPr lang="en-US" b="1" dirty="0">
                <a:latin typeface="+mj-lt"/>
              </a:rPr>
              <a:t>Contracting Party’s Fault</a:t>
            </a:r>
          </a:p>
        </p:txBody>
      </p:sp>
      <p:sp>
        <p:nvSpPr>
          <p:cNvPr id="17416" name="Line 8"/>
          <p:cNvSpPr>
            <a:spLocks noChangeShapeType="1"/>
          </p:cNvSpPr>
          <p:nvPr/>
        </p:nvSpPr>
        <p:spPr bwMode="auto">
          <a:xfrm flipV="1">
            <a:off x="4787900" y="3860800"/>
            <a:ext cx="360363" cy="431800"/>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7" name="Line 9"/>
          <p:cNvSpPr>
            <a:spLocks noChangeShapeType="1"/>
          </p:cNvSpPr>
          <p:nvPr/>
        </p:nvSpPr>
        <p:spPr bwMode="auto">
          <a:xfrm>
            <a:off x="4787900" y="4652963"/>
            <a:ext cx="360363" cy="360362"/>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8" name="Text Box 10"/>
          <p:cNvSpPr txBox="1">
            <a:spLocks noChangeArrowheads="1"/>
          </p:cNvSpPr>
          <p:nvPr/>
        </p:nvSpPr>
        <p:spPr bwMode="auto">
          <a:xfrm>
            <a:off x="5076056" y="3716338"/>
            <a:ext cx="1439862" cy="366712"/>
          </a:xfrm>
          <a:prstGeom prst="rect">
            <a:avLst/>
          </a:prstGeom>
          <a:noFill/>
          <a:ln w="9525">
            <a:noFill/>
            <a:miter lim="800000"/>
            <a:headEnd/>
            <a:tailEnd/>
          </a:ln>
        </p:spPr>
        <p:txBody>
          <a:bodyPr>
            <a:spAutoFit/>
          </a:bodyPr>
          <a:lstStyle/>
          <a:p>
            <a:pPr algn="l">
              <a:spcBef>
                <a:spcPct val="50000"/>
              </a:spcBef>
            </a:pPr>
            <a:r>
              <a:rPr lang="en-US" i="1" dirty="0">
                <a:latin typeface="+mj-lt"/>
              </a:rPr>
              <a:t>Debtor</a:t>
            </a:r>
          </a:p>
        </p:txBody>
      </p:sp>
      <p:sp>
        <p:nvSpPr>
          <p:cNvPr id="17419" name="Text Box 11"/>
          <p:cNvSpPr txBox="1">
            <a:spLocks noChangeArrowheads="1"/>
          </p:cNvSpPr>
          <p:nvPr/>
        </p:nvSpPr>
        <p:spPr bwMode="auto">
          <a:xfrm>
            <a:off x="5076056" y="4868863"/>
            <a:ext cx="1439863" cy="366712"/>
          </a:xfrm>
          <a:prstGeom prst="rect">
            <a:avLst/>
          </a:prstGeom>
          <a:noFill/>
          <a:ln w="9525">
            <a:noFill/>
            <a:miter lim="800000"/>
            <a:headEnd/>
            <a:tailEnd/>
          </a:ln>
        </p:spPr>
        <p:txBody>
          <a:bodyPr>
            <a:spAutoFit/>
          </a:bodyPr>
          <a:lstStyle/>
          <a:p>
            <a:pPr algn="l">
              <a:spcBef>
                <a:spcPct val="50000"/>
              </a:spcBef>
            </a:pPr>
            <a:r>
              <a:rPr lang="en-US" i="1" dirty="0">
                <a:latin typeface="+mj-lt"/>
              </a:rPr>
              <a:t>Creditor</a:t>
            </a:r>
          </a:p>
        </p:txBody>
      </p:sp>
      <p:sp>
        <p:nvSpPr>
          <p:cNvPr id="17420" name="Text Box 12"/>
          <p:cNvSpPr txBox="1">
            <a:spLocks noChangeArrowheads="1"/>
          </p:cNvSpPr>
          <p:nvPr/>
        </p:nvSpPr>
        <p:spPr bwMode="auto">
          <a:xfrm>
            <a:off x="4356100" y="1557338"/>
            <a:ext cx="4032250" cy="1879600"/>
          </a:xfrm>
          <a:prstGeom prst="rect">
            <a:avLst/>
          </a:prstGeom>
          <a:noFill/>
          <a:ln w="9525">
            <a:noFill/>
            <a:miter lim="800000"/>
            <a:headEnd/>
            <a:tailEnd/>
          </a:ln>
        </p:spPr>
        <p:txBody>
          <a:bodyPr>
            <a:spAutoFit/>
          </a:bodyPr>
          <a:lstStyle/>
          <a:p>
            <a:pPr algn="l">
              <a:spcBef>
                <a:spcPct val="50000"/>
              </a:spcBef>
            </a:pPr>
            <a:r>
              <a:rPr lang="en-US" dirty="0">
                <a:latin typeface="+mj-lt"/>
                <a:cs typeface="Angsana New" pitchFamily="18" charset="-34"/>
              </a:rPr>
              <a:t>-</a:t>
            </a:r>
            <a:r>
              <a:rPr lang="en-US" i="1" dirty="0">
                <a:latin typeface="+mj-lt"/>
                <a:cs typeface="Angsana New" pitchFamily="18" charset="-34"/>
              </a:rPr>
              <a:t>creditor</a:t>
            </a:r>
            <a:r>
              <a:rPr lang="en-US" dirty="0">
                <a:latin typeface="+mj-lt"/>
                <a:cs typeface="Angsana New" pitchFamily="18" charset="-34"/>
              </a:rPr>
              <a:t> is responsible (</a:t>
            </a:r>
            <a:r>
              <a:rPr lang="en-US" dirty="0">
                <a:latin typeface="+mj-lt"/>
              </a:rPr>
              <a:t>§</a:t>
            </a:r>
            <a:r>
              <a:rPr lang="en-US" dirty="0">
                <a:latin typeface="+mj-lt"/>
                <a:cs typeface="Angsana New" pitchFamily="18" charset="-34"/>
              </a:rPr>
              <a:t>370)</a:t>
            </a:r>
          </a:p>
          <a:p>
            <a:pPr algn="l">
              <a:spcBef>
                <a:spcPct val="50000"/>
              </a:spcBef>
            </a:pPr>
            <a:r>
              <a:rPr lang="en-US" dirty="0">
                <a:latin typeface="+mj-lt"/>
              </a:rPr>
              <a:t>-</a:t>
            </a:r>
            <a:r>
              <a:rPr lang="en-US" i="1" dirty="0">
                <a:latin typeface="+mj-lt"/>
              </a:rPr>
              <a:t>debtor</a:t>
            </a:r>
            <a:r>
              <a:rPr lang="en-US" dirty="0">
                <a:latin typeface="+mj-lt"/>
              </a:rPr>
              <a:t> is responsible (§372 </a:t>
            </a:r>
            <a:r>
              <a:rPr lang="en-US" dirty="0" err="1">
                <a:latin typeface="+mj-lt"/>
              </a:rPr>
              <a:t>para</a:t>
            </a:r>
            <a:r>
              <a:rPr lang="en-US" dirty="0">
                <a:latin typeface="+mj-lt"/>
              </a:rPr>
              <a:t> 1)</a:t>
            </a:r>
          </a:p>
          <a:p>
            <a:pPr algn="l">
              <a:spcBef>
                <a:spcPct val="50000"/>
              </a:spcBef>
            </a:pPr>
            <a:r>
              <a:rPr lang="en-US" dirty="0">
                <a:latin typeface="+mj-lt"/>
              </a:rPr>
              <a:t>-reduction of remuneration or cancel the contract (§371)</a:t>
            </a:r>
          </a:p>
          <a:p>
            <a:pPr algn="l">
              <a:spcBef>
                <a:spcPct val="50000"/>
              </a:spcBef>
            </a:pPr>
            <a:endParaRPr lang="en-US" dirty="0">
              <a:latin typeface="+mj-lt"/>
            </a:endParaRPr>
          </a:p>
        </p:txBody>
      </p:sp>
      <p:sp>
        <p:nvSpPr>
          <p:cNvPr id="17421" name="Text Box 13"/>
          <p:cNvSpPr txBox="1">
            <a:spLocks noChangeArrowheads="1"/>
          </p:cNvSpPr>
          <p:nvPr/>
        </p:nvSpPr>
        <p:spPr bwMode="auto">
          <a:xfrm>
            <a:off x="5940425" y="3213100"/>
            <a:ext cx="3203575" cy="1054100"/>
          </a:xfrm>
          <a:prstGeom prst="rect">
            <a:avLst/>
          </a:prstGeom>
          <a:noFill/>
          <a:ln w="9525">
            <a:noFill/>
            <a:miter lim="800000"/>
            <a:headEnd/>
            <a:tailEnd/>
          </a:ln>
        </p:spPr>
        <p:txBody>
          <a:bodyPr>
            <a:spAutoFit/>
          </a:bodyPr>
          <a:lstStyle/>
          <a:p>
            <a:pPr algn="l">
              <a:spcBef>
                <a:spcPct val="50000"/>
              </a:spcBef>
            </a:pPr>
            <a:r>
              <a:rPr lang="en-US">
                <a:latin typeface="+mj-lt"/>
              </a:rPr>
              <a:t>-reduction of remuneration or cancel the contract (§371)</a:t>
            </a:r>
          </a:p>
          <a:p>
            <a:pPr algn="l">
              <a:spcBef>
                <a:spcPct val="50000"/>
              </a:spcBef>
            </a:pPr>
            <a:r>
              <a:rPr lang="en-US">
                <a:latin typeface="+mj-lt"/>
              </a:rPr>
              <a:t>-compensation (§218)</a:t>
            </a:r>
          </a:p>
        </p:txBody>
      </p:sp>
      <p:sp>
        <p:nvSpPr>
          <p:cNvPr id="17422" name="Text Box 14"/>
          <p:cNvSpPr txBox="1">
            <a:spLocks noChangeArrowheads="1"/>
          </p:cNvSpPr>
          <p:nvPr/>
        </p:nvSpPr>
        <p:spPr bwMode="auto">
          <a:xfrm>
            <a:off x="5435600" y="5229225"/>
            <a:ext cx="3529013" cy="1054100"/>
          </a:xfrm>
          <a:prstGeom prst="rect">
            <a:avLst/>
          </a:prstGeom>
          <a:noFill/>
          <a:ln w="9525">
            <a:noFill/>
            <a:miter lim="800000"/>
            <a:headEnd/>
            <a:tailEnd/>
          </a:ln>
        </p:spPr>
        <p:txBody>
          <a:bodyPr>
            <a:spAutoFit/>
          </a:bodyPr>
          <a:lstStyle/>
          <a:p>
            <a:pPr algn="l">
              <a:spcBef>
                <a:spcPct val="50000"/>
              </a:spcBef>
            </a:pPr>
            <a:r>
              <a:rPr lang="en-US">
                <a:latin typeface="+mj-lt"/>
              </a:rPr>
              <a:t>-fully entitled to the counter-performance [payment] (§372)</a:t>
            </a:r>
          </a:p>
          <a:p>
            <a:pPr algn="l">
              <a:spcBef>
                <a:spcPct val="50000"/>
              </a:spcBef>
            </a:pPr>
            <a:r>
              <a:rPr lang="en-US">
                <a:latin typeface="+mj-lt"/>
              </a:rPr>
              <a:t>-release from obligation (§ 219)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pPr eaLnBrk="1" hangingPunct="1">
              <a:defRPr/>
            </a:pPr>
            <a:r>
              <a:rPr lang="en-US" smtClean="0">
                <a:latin typeface="Calibri" pitchFamily="34" charset="0"/>
                <a:cs typeface="Calibri" pitchFamily="34" charset="0"/>
              </a:rPr>
              <a:t>Impossibility – Natural Cause</a:t>
            </a:r>
          </a:p>
        </p:txBody>
      </p:sp>
      <p:sp>
        <p:nvSpPr>
          <p:cNvPr id="204803" name="Rectangle 3"/>
          <p:cNvSpPr>
            <a:spLocks noGrp="1" noChangeArrowheads="1"/>
          </p:cNvSpPr>
          <p:nvPr>
            <p:ph idx="1"/>
          </p:nvPr>
        </p:nvSpPr>
        <p:spPr/>
        <p:txBody>
          <a:bodyPr>
            <a:normAutofit/>
          </a:bodyPr>
          <a:lstStyle/>
          <a:p>
            <a:pPr lvl="1" eaLnBrk="1" hangingPunct="1">
              <a:lnSpc>
                <a:spcPct val="80000"/>
              </a:lnSpc>
              <a:buFontTx/>
              <a:buNone/>
              <a:defRPr/>
            </a:pPr>
            <a:r>
              <a:rPr lang="en-US" smtClean="0">
                <a:latin typeface="Calibri" pitchFamily="34" charset="0"/>
                <a:cs typeface="Calibri" pitchFamily="34" charset="0"/>
              </a:rPr>
              <a:t>Section 370 para 1 If the object of a reciprocal contract is the creation, or transfer of a real right in a specific thing, and such thing is lost or damaged by a cause which is not attributable to the debtor, the loss or damage falls up the creditor.</a:t>
            </a:r>
          </a:p>
          <a:p>
            <a:pPr lvl="1" eaLnBrk="1" hangingPunct="1">
              <a:lnSpc>
                <a:spcPct val="80000"/>
              </a:lnSpc>
              <a:buFontTx/>
              <a:buNone/>
              <a:defRPr/>
            </a:pPr>
            <a:endParaRPr lang="en-US" smtClean="0">
              <a:latin typeface="Calibri" pitchFamily="34" charset="0"/>
              <a:cs typeface="Calibri" pitchFamily="34" charset="0"/>
            </a:endParaRPr>
          </a:p>
          <a:p>
            <a:pPr lvl="1" eaLnBrk="1" hangingPunct="1">
              <a:lnSpc>
                <a:spcPct val="80000"/>
              </a:lnSpc>
              <a:buFontTx/>
              <a:buNone/>
              <a:defRPr/>
            </a:pPr>
            <a:r>
              <a:rPr lang="en-US" smtClean="0">
                <a:latin typeface="Calibri" pitchFamily="34" charset="0"/>
                <a:cs typeface="Calibri" pitchFamily="34" charset="0"/>
              </a:rPr>
              <a:t>Section 372 para 1 Except in the cases mentioned in the two foregoing sections, if an obligation becomes impossible of performance by a cause not attributable to either party, the debtor has no right to receive the counter-performance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a:xfrm>
            <a:off x="179512" y="155448"/>
            <a:ext cx="8507288" cy="1252728"/>
          </a:xfrm>
        </p:spPr>
        <p:txBody>
          <a:bodyPr/>
          <a:lstStyle/>
          <a:p>
            <a:pPr eaLnBrk="1" hangingPunct="1">
              <a:defRPr/>
            </a:pPr>
            <a:r>
              <a:rPr lang="en-US" dirty="0" smtClean="0">
                <a:latin typeface="Calibri" pitchFamily="34" charset="0"/>
                <a:cs typeface="Calibri" pitchFamily="34" charset="0"/>
              </a:rPr>
              <a:t>Impossibility – Creditor’s Fault</a:t>
            </a:r>
          </a:p>
        </p:txBody>
      </p:sp>
      <p:sp>
        <p:nvSpPr>
          <p:cNvPr id="205827" name="Rectangle 3"/>
          <p:cNvSpPr>
            <a:spLocks noGrp="1" noChangeArrowheads="1"/>
          </p:cNvSpPr>
          <p:nvPr>
            <p:ph idx="1"/>
          </p:nvPr>
        </p:nvSpPr>
        <p:spPr>
          <a:xfrm>
            <a:off x="88268" y="1530350"/>
            <a:ext cx="9055732" cy="5327650"/>
          </a:xfrm>
        </p:spPr>
        <p:txBody>
          <a:bodyPr/>
          <a:lstStyle/>
          <a:p>
            <a:pPr lvl="1" eaLnBrk="1" hangingPunct="1">
              <a:lnSpc>
                <a:spcPct val="80000"/>
              </a:lnSpc>
              <a:buFontTx/>
              <a:buNone/>
              <a:defRPr/>
            </a:pPr>
            <a:endParaRPr lang="th-TH" dirty="0" smtClean="0">
              <a:latin typeface="Calibri" pitchFamily="34" charset="0"/>
              <a:cs typeface="Calibri" pitchFamily="34" charset="0"/>
            </a:endParaRPr>
          </a:p>
          <a:p>
            <a:pPr lvl="1" eaLnBrk="1" hangingPunct="1">
              <a:lnSpc>
                <a:spcPct val="80000"/>
              </a:lnSpc>
              <a:buFontTx/>
              <a:buNone/>
              <a:defRPr/>
            </a:pPr>
            <a:r>
              <a:rPr lang="en-US" dirty="0" smtClean="0">
                <a:latin typeface="Calibri" pitchFamily="34" charset="0"/>
                <a:cs typeface="Calibri" pitchFamily="34" charset="0"/>
              </a:rPr>
              <a:t>Section 370</a:t>
            </a:r>
            <a:endParaRPr lang="th-TH" sz="3200" dirty="0" smtClean="0">
              <a:latin typeface="Calibri" pitchFamily="34" charset="0"/>
              <a:cs typeface="Calibri" pitchFamily="34" charset="0"/>
            </a:endParaRPr>
          </a:p>
          <a:p>
            <a:pPr lvl="1" eaLnBrk="1" hangingPunct="1">
              <a:lnSpc>
                <a:spcPct val="80000"/>
              </a:lnSpc>
              <a:buFontTx/>
              <a:buNone/>
              <a:defRPr/>
            </a:pPr>
            <a:r>
              <a:rPr lang="en-US" dirty="0" smtClean="0">
                <a:latin typeface="Calibri" pitchFamily="34" charset="0"/>
                <a:cs typeface="Calibri" pitchFamily="34" charset="0"/>
              </a:rPr>
              <a:t>Section 372 </a:t>
            </a:r>
            <a:r>
              <a:rPr lang="en-US" dirty="0" err="1" smtClean="0">
                <a:latin typeface="Calibri" pitchFamily="34" charset="0"/>
                <a:cs typeface="Calibri" pitchFamily="34" charset="0"/>
              </a:rPr>
              <a:t>para</a:t>
            </a:r>
            <a:r>
              <a:rPr lang="en-US" dirty="0" smtClean="0">
                <a:latin typeface="Calibri" pitchFamily="34" charset="0"/>
                <a:cs typeface="Calibri" pitchFamily="34" charset="0"/>
              </a:rPr>
              <a:t> 2, If performance becomes impossible by a cause attributable to the creditor, the debtor does not lose his right to the counter-performance. …</a:t>
            </a:r>
            <a:endParaRPr lang="th-TH" dirty="0" smtClean="0">
              <a:latin typeface="Calibri" pitchFamily="34" charset="0"/>
              <a:cs typeface="Calibri" pitchFamily="34" charset="0"/>
            </a:endParaRPr>
          </a:p>
          <a:p>
            <a:pPr lvl="1" eaLnBrk="1" hangingPunct="1">
              <a:lnSpc>
                <a:spcPct val="80000"/>
              </a:lnSpc>
              <a:buFontTx/>
              <a:buNone/>
              <a:defRPr/>
            </a:pPr>
            <a:endParaRPr lang="en-US" sz="3200" dirty="0" smtClean="0">
              <a:latin typeface="Calibri" pitchFamily="34" charset="0"/>
              <a:cs typeface="Calibri" pitchFamily="34" charset="0"/>
            </a:endParaRPr>
          </a:p>
          <a:p>
            <a:pPr lvl="1" eaLnBrk="1" hangingPunct="1">
              <a:lnSpc>
                <a:spcPct val="80000"/>
              </a:lnSpc>
              <a:buFontTx/>
              <a:buNone/>
              <a:defRPr/>
            </a:pPr>
            <a:r>
              <a:rPr lang="en-US" dirty="0" smtClean="0">
                <a:latin typeface="Calibri" pitchFamily="34" charset="0"/>
                <a:cs typeface="Calibri" pitchFamily="34" charset="0"/>
              </a:rPr>
              <a:t>Section 219 </a:t>
            </a:r>
            <a:r>
              <a:rPr lang="en-US" dirty="0" err="1" smtClean="0">
                <a:latin typeface="Calibri" pitchFamily="34" charset="0"/>
                <a:cs typeface="Calibri" pitchFamily="34" charset="0"/>
              </a:rPr>
              <a:t>para</a:t>
            </a:r>
            <a:r>
              <a:rPr lang="en-US" dirty="0" smtClean="0">
                <a:latin typeface="Calibri" pitchFamily="34" charset="0"/>
                <a:cs typeface="Calibri" pitchFamily="34" charset="0"/>
              </a:rPr>
              <a:t> 1 The debtor is relieved from his obligation to perform if the performance become impossible in consequence of a circumstance, for which he is not responsible, occurring after the creation of the obligation.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p:txBody>
          <a:bodyPr/>
          <a:lstStyle/>
          <a:p>
            <a:pPr eaLnBrk="1" hangingPunct="1">
              <a:defRPr/>
            </a:pPr>
            <a:r>
              <a:rPr lang="en-US" smtClean="0">
                <a:latin typeface="Calibri" pitchFamily="34" charset="0"/>
                <a:cs typeface="Calibri" pitchFamily="34" charset="0"/>
              </a:rPr>
              <a:t>Impossibility – Debtor’s Fault</a:t>
            </a:r>
          </a:p>
        </p:txBody>
      </p:sp>
      <p:sp>
        <p:nvSpPr>
          <p:cNvPr id="206851" name="Rectangle 3"/>
          <p:cNvSpPr>
            <a:spLocks noGrp="1" noChangeArrowheads="1"/>
          </p:cNvSpPr>
          <p:nvPr>
            <p:ph idx="1"/>
          </p:nvPr>
        </p:nvSpPr>
        <p:spPr>
          <a:xfrm>
            <a:off x="179388" y="1789113"/>
            <a:ext cx="8785225" cy="5068887"/>
          </a:xfrm>
        </p:spPr>
        <p:txBody>
          <a:bodyPr/>
          <a:lstStyle/>
          <a:p>
            <a:pPr eaLnBrk="1" hangingPunct="1">
              <a:lnSpc>
                <a:spcPct val="80000"/>
              </a:lnSpc>
              <a:buFont typeface="Wingdings" pitchFamily="2" charset="2"/>
              <a:buNone/>
              <a:defRPr/>
            </a:pPr>
            <a:r>
              <a:rPr lang="en-US" sz="2600" smtClean="0">
                <a:latin typeface="Calibri" pitchFamily="34" charset="0"/>
                <a:cs typeface="Calibri" pitchFamily="34" charset="0"/>
              </a:rPr>
              <a:t>Section 370</a:t>
            </a:r>
            <a:endParaRPr lang="th-TH" sz="2600" smtClean="0">
              <a:latin typeface="Calibri" pitchFamily="34" charset="0"/>
              <a:cs typeface="Calibri" pitchFamily="34" charset="0"/>
            </a:endParaRPr>
          </a:p>
          <a:p>
            <a:pPr eaLnBrk="1" hangingPunct="1">
              <a:lnSpc>
                <a:spcPct val="80000"/>
              </a:lnSpc>
              <a:buFont typeface="Wingdings" pitchFamily="2" charset="2"/>
              <a:buNone/>
              <a:defRPr/>
            </a:pPr>
            <a:r>
              <a:rPr lang="en-US" sz="2600" smtClean="0">
                <a:latin typeface="Calibri" pitchFamily="34" charset="0"/>
                <a:cs typeface="Calibri" pitchFamily="34" charset="0"/>
              </a:rPr>
              <a:t>Section 371 para 2 If the thing is damaged by a cause not attributable to the creditor, the latter [creditor], when the condition is fulfilled, may at this option either demand performance with reduction of his counter-performance or rescind the contract, provided that in the case where the cause of the damage is attributable to the debtor, the creditor’s right to compensation is not affected thereby.</a:t>
            </a:r>
          </a:p>
          <a:p>
            <a:pPr eaLnBrk="1" hangingPunct="1">
              <a:lnSpc>
                <a:spcPct val="80000"/>
              </a:lnSpc>
              <a:buFont typeface="Wingdings" pitchFamily="2" charset="2"/>
              <a:buNone/>
              <a:defRPr/>
            </a:pPr>
            <a:endParaRPr lang="en-US" sz="2600" smtClean="0">
              <a:latin typeface="Calibri" pitchFamily="34" charset="0"/>
              <a:cs typeface="Calibri" pitchFamily="34" charset="0"/>
            </a:endParaRPr>
          </a:p>
          <a:p>
            <a:pPr eaLnBrk="1" hangingPunct="1">
              <a:lnSpc>
                <a:spcPct val="80000"/>
              </a:lnSpc>
              <a:buFont typeface="Wingdings" pitchFamily="2" charset="2"/>
              <a:buNone/>
              <a:defRPr/>
            </a:pPr>
            <a:r>
              <a:rPr lang="en-US" sz="2600" smtClean="0">
                <a:latin typeface="Calibri" pitchFamily="34" charset="0"/>
                <a:cs typeface="Calibri" pitchFamily="34" charset="0"/>
              </a:rPr>
              <a:t>Section 218</a:t>
            </a:r>
            <a:r>
              <a:rPr lang="th-TH" sz="2600" smtClean="0">
                <a:latin typeface="Calibri" pitchFamily="34" charset="0"/>
                <a:cs typeface="Calibri" pitchFamily="34" charset="0"/>
              </a:rPr>
              <a:t> </a:t>
            </a:r>
            <a:r>
              <a:rPr lang="en-US" sz="2600" smtClean="0">
                <a:latin typeface="Calibri" pitchFamily="34" charset="0"/>
                <a:cs typeface="Calibri" pitchFamily="34" charset="0"/>
              </a:rPr>
              <a:t>para 1 When the performance becomes impossible in consequence of a circumstance for which the debtor is responsible, the debtor shall compensate the creditor for any damage arising from the non-performance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pPr eaLnBrk="1" hangingPunct="1">
              <a:defRPr/>
            </a:pPr>
            <a:r>
              <a:rPr lang="en-US" b="1" smtClean="0">
                <a:latin typeface="Calibri" pitchFamily="34" charset="0"/>
                <a:cs typeface="Calibri" pitchFamily="34" charset="0"/>
              </a:rPr>
              <a:t>Burdens of Contracting Parties</a:t>
            </a:r>
            <a:endParaRPr lang="th-TH" b="1" smtClean="0">
              <a:latin typeface="Calibri" pitchFamily="34" charset="0"/>
              <a:cs typeface="Calibri" pitchFamily="34" charset="0"/>
            </a:endParaRPr>
          </a:p>
        </p:txBody>
      </p:sp>
      <p:sp>
        <p:nvSpPr>
          <p:cNvPr id="207875" name="Rectangle 3"/>
          <p:cNvSpPr>
            <a:spLocks noGrp="1" noChangeArrowheads="1"/>
          </p:cNvSpPr>
          <p:nvPr>
            <p:ph idx="1"/>
          </p:nvPr>
        </p:nvSpPr>
        <p:spPr>
          <a:xfrm>
            <a:off x="250825" y="1600200"/>
            <a:ext cx="8569325" cy="4924425"/>
          </a:xfrm>
        </p:spPr>
        <p:txBody>
          <a:bodyPr/>
          <a:lstStyle/>
          <a:p>
            <a:pPr eaLnBrk="1" hangingPunct="1">
              <a:lnSpc>
                <a:spcPct val="90000"/>
              </a:lnSpc>
              <a:spcAft>
                <a:spcPts val="800"/>
              </a:spcAft>
              <a:defRPr/>
            </a:pPr>
            <a:r>
              <a:rPr lang="en-US" sz="2800" smtClean="0">
                <a:latin typeface="Calibri" pitchFamily="34" charset="0"/>
                <a:cs typeface="Calibri" pitchFamily="34" charset="0"/>
              </a:rPr>
              <a:t>Contracting parties must invest in activities that assist the performance of contract</a:t>
            </a:r>
          </a:p>
          <a:p>
            <a:pPr eaLnBrk="1" hangingPunct="1">
              <a:lnSpc>
                <a:spcPct val="90000"/>
              </a:lnSpc>
              <a:spcAft>
                <a:spcPts val="800"/>
              </a:spcAft>
              <a:defRPr/>
            </a:pPr>
            <a:r>
              <a:rPr lang="en-US" sz="2800" smtClean="0">
                <a:latin typeface="Calibri" pitchFamily="34" charset="0"/>
                <a:cs typeface="Calibri" pitchFamily="34" charset="0"/>
              </a:rPr>
              <a:t>The party with the lowest cost of avoiding impossibility shall invest</a:t>
            </a:r>
          </a:p>
          <a:p>
            <a:pPr eaLnBrk="1" hangingPunct="1">
              <a:lnSpc>
                <a:spcPct val="90000"/>
              </a:lnSpc>
              <a:spcAft>
                <a:spcPts val="800"/>
              </a:spcAft>
              <a:defRPr/>
            </a:pPr>
            <a:r>
              <a:rPr lang="en-US" sz="2800" i="1" smtClean="0">
                <a:latin typeface="Calibri" pitchFamily="34" charset="0"/>
                <a:cs typeface="Calibri" pitchFamily="34" charset="0"/>
              </a:rPr>
              <a:t>Whose fault</a:t>
            </a:r>
            <a:r>
              <a:rPr lang="en-US" sz="2800" smtClean="0">
                <a:latin typeface="Calibri" pitchFamily="34" charset="0"/>
                <a:cs typeface="Calibri" pitchFamily="34" charset="0"/>
              </a:rPr>
              <a:t>? The law uses who is at fault contributing to the occurence of impossibility</a:t>
            </a:r>
            <a:r>
              <a:rPr lang="th-TH" sz="2800" smtClean="0">
                <a:latin typeface="Calibri" pitchFamily="34" charset="0"/>
                <a:cs typeface="Calibri" pitchFamily="34" charset="0"/>
              </a:rPr>
              <a:t> </a:t>
            </a:r>
            <a:r>
              <a:rPr lang="en-US" sz="2800" smtClean="0">
                <a:latin typeface="Calibri" pitchFamily="34" charset="0"/>
                <a:cs typeface="Calibri" pitchFamily="34" charset="0"/>
              </a:rPr>
              <a:t>to force the parties to internalise ‘economic loss’ if the contract is not performed</a:t>
            </a:r>
            <a:endParaRPr lang="th-TH" sz="2800" smtClean="0">
              <a:latin typeface="Calibri" pitchFamily="34" charset="0"/>
              <a:cs typeface="Calibri" pitchFamily="34" charset="0"/>
            </a:endParaRPr>
          </a:p>
          <a:p>
            <a:pPr eaLnBrk="1" hangingPunct="1">
              <a:lnSpc>
                <a:spcPct val="90000"/>
              </a:lnSpc>
              <a:spcAft>
                <a:spcPts val="800"/>
              </a:spcAft>
              <a:defRPr/>
            </a:pPr>
            <a:r>
              <a:rPr lang="en-US" sz="2800" smtClean="0">
                <a:latin typeface="Calibri" pitchFamily="34" charset="0"/>
                <a:cs typeface="Calibri" pitchFamily="34" charset="0"/>
              </a:rPr>
              <a:t>If preventing is too expensive, the party will let the impossibility (accident/damage) to occur, and pay for the compensation</a:t>
            </a:r>
            <a:endParaRPr lang="th-TH" sz="2800" smtClean="0">
              <a:latin typeface="Calibri" pitchFamily="34" charset="0"/>
              <a:cs typeface="Calibri"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Flow">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3.xml><?xml version="1.0" encoding="utf-8"?>
<a:theme xmlns:a="http://schemas.openxmlformats.org/drawingml/2006/main" name="Composite">
  <a:themeElements>
    <a:clrScheme name="Composite">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Composite">
      <a:maj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omposite">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100000"/>
                <a:shade val="80000"/>
                <a:satMod val="110000"/>
                <a:lumMod val="80000"/>
              </a:schemeClr>
            </a:gs>
            <a:gs pos="79000">
              <a:schemeClr val="phClr">
                <a:tint val="100000"/>
                <a:shade val="90000"/>
                <a:satMod val="105000"/>
                <a:lumMod val="100000"/>
              </a:schemeClr>
            </a:gs>
            <a:gs pos="100000">
              <a:schemeClr val="phClr">
                <a:tint val="95000"/>
                <a:shade val="100000"/>
                <a:satMod val="110000"/>
                <a:lumMod val="115000"/>
              </a:schemeClr>
            </a:gs>
          </a:gsLst>
          <a:lin ang="5400000" scaled="0"/>
        </a:gradFill>
        <a:gradFill rotWithShape="1">
          <a:gsLst>
            <a:gs pos="0">
              <a:schemeClr val="phClr">
                <a:tint val="90000"/>
                <a:shade val="100000"/>
                <a:satMod val="100000"/>
                <a:lumMod val="110000"/>
              </a:schemeClr>
            </a:gs>
            <a:gs pos="83000">
              <a:schemeClr val="phClr">
                <a:shade val="75000"/>
                <a:satMod val="200000"/>
              </a:schemeClr>
            </a:gs>
            <a:gs pos="100000">
              <a:schemeClr val="phClr">
                <a:shade val="90000"/>
                <a:satMod val="200000"/>
              </a:schemeClr>
            </a:gs>
          </a:gsLst>
          <a:path path="circle">
            <a:fillToRect l="75000" t="100000" b="30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601</TotalTime>
  <Words>850</Words>
  <Application>Microsoft Office PowerPoint</Application>
  <PresentationFormat>On-screen Show (4:3)</PresentationFormat>
  <Paragraphs>83</Paragraphs>
  <Slides>13</Slides>
  <Notes>0</Notes>
  <HiddenSlides>0</HiddenSlides>
  <MMClips>0</MMClips>
  <ScaleCrop>false</ScaleCrop>
  <HeadingPairs>
    <vt:vector size="4" baseType="variant">
      <vt:variant>
        <vt:lpstr>Theme</vt:lpstr>
      </vt:variant>
      <vt:variant>
        <vt:i4>3</vt:i4>
      </vt:variant>
      <vt:variant>
        <vt:lpstr>Slide Titles</vt:lpstr>
      </vt:variant>
      <vt:variant>
        <vt:i4>13</vt:i4>
      </vt:variant>
    </vt:vector>
  </HeadingPairs>
  <TitlesOfParts>
    <vt:vector size="16" baseType="lpstr">
      <vt:lpstr>Flow</vt:lpstr>
      <vt:lpstr>Module</vt:lpstr>
      <vt:lpstr>Composite</vt:lpstr>
      <vt:lpstr>Performance of Contract</vt:lpstr>
      <vt:lpstr>Slide 2</vt:lpstr>
      <vt:lpstr>Performance of Contract</vt:lpstr>
      <vt:lpstr>4 Roles of Contract</vt:lpstr>
      <vt:lpstr>4 Roles of Contract</vt:lpstr>
      <vt:lpstr>Non-Performance</vt:lpstr>
      <vt:lpstr>Breach of Contract</vt:lpstr>
      <vt:lpstr>Types of Breach</vt:lpstr>
      <vt:lpstr>Impossibility</vt:lpstr>
      <vt:lpstr>Impossibility – Natural Cause</vt:lpstr>
      <vt:lpstr>Impossibility – Creditor’s Fault</vt:lpstr>
      <vt:lpstr>Impossibility – Debtor’s Fault</vt:lpstr>
      <vt:lpstr>Burdens of Contracting Parties</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 and Economics</dc:title>
  <dc:creator>supruet</dc:creator>
  <cp:lastModifiedBy>Classroom</cp:lastModifiedBy>
  <cp:revision>103</cp:revision>
  <dcterms:created xsi:type="dcterms:W3CDTF">2008-01-10T11:28:32Z</dcterms:created>
  <dcterms:modified xsi:type="dcterms:W3CDTF">2012-09-10T09:53:53Z</dcterms:modified>
</cp:coreProperties>
</file>