
<file path=[Content_Types].xml><?xml version="1.0" encoding="utf-8"?>
<Types xmlns="http://schemas.openxmlformats.org/package/2006/content-types">
  <Default ContentType="image/jpeg" Extension="jpg"/>
  <Default ContentType="application/vnd.openxmlformats-officedocument.spreadsheetml.sheet" Extension="xlsx"/>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drawingml.chart+xml" PartName="/ppt/charts/chart2.xml"/>
  <Override ContentType="application/vnd.openxmlformats-officedocument.drawingml.chart+xml" PartName="/ppt/charts/chart1.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705" r:id="rId4"/>
    <p:sldMasterId id="2147483706" r:id="rId5"/>
    <p:sldMasterId id="2147483707" r:id="rId6"/>
    <p:sldMasterId id="2147483708" r:id="rId7"/>
    <p:sldMasterId id="2147483709" r:id="rId8"/>
    <p:sldMasterId id="2147483710"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 id="286" r:id="rId41"/>
    <p:sldId id="287" r:id="rId42"/>
    <p:sldId id="288" r:id="rId43"/>
    <p:sldId id="289" r:id="rId44"/>
    <p:sldId id="290" r:id="rId45"/>
    <p:sldId id="291" r:id="rId46"/>
    <p:sldId id="292" r:id="rId47"/>
    <p:sldId id="293" r:id="rId48"/>
    <p:sldId id="294" r:id="rId49"/>
    <p:sldId id="295" r:id="rId50"/>
  </p:sldIdLst>
  <p:sldSz cy="6858000" cx="9144000"/>
  <p:notesSz cx="6807200" cy="99393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547">
          <p15:clr>
            <a:srgbClr val="A4A3A4"/>
          </p15:clr>
        </p15:guide>
        <p15:guide id="2" orient="horz" pos="4244">
          <p15:clr>
            <a:srgbClr val="A4A3A4"/>
          </p15:clr>
        </p15:guide>
        <p15:guide id="3" orient="horz" pos="2025">
          <p15:clr>
            <a:srgbClr val="A4A3A4"/>
          </p15:clr>
        </p15:guide>
        <p15:guide id="4" orient="horz" pos="2161">
          <p15:clr>
            <a:srgbClr val="A4A3A4"/>
          </p15:clr>
        </p15:guide>
        <p15:guide id="5" pos="131">
          <p15:clr>
            <a:srgbClr val="A4A3A4"/>
          </p15:clr>
        </p15:guide>
        <p15:guide id="6" pos="5381">
          <p15:clr>
            <a:srgbClr val="A4A3A4"/>
          </p15:clr>
        </p15:guide>
        <p15:guide id="7" pos="2840">
          <p15:clr>
            <a:srgbClr val="A4A3A4"/>
          </p15:clr>
        </p15:guide>
        <p15:guide id="8" pos="5681">
          <p15:clr>
            <a:srgbClr val="A4A3A4"/>
          </p15:clr>
        </p15:guide>
        <p15:guide id="9" pos="522">
          <p15:clr>
            <a:srgbClr val="A4A3A4"/>
          </p15:clr>
        </p15:guide>
        <p15:guide id="10" pos="5012">
          <p15:clr>
            <a:srgbClr val="A4A3A4"/>
          </p15:clr>
        </p15:guide>
        <p15:guide id="11" pos="3802">
          <p15:clr>
            <a:srgbClr val="A4A3A4"/>
          </p15:clr>
        </p15:guide>
      </p15:sldGuideLst>
    </p:ext>
    <p:ext uri="{2D200454-40CA-4A62-9FC3-DE9A4176ACB9}">
      <p15:notesGuideLst>
        <p15:guide id="1" orient="horz" pos="3131">
          <p15:clr>
            <a:srgbClr val="A4A3A4"/>
          </p15:clr>
        </p15:guide>
        <p15:guide id="2" pos="214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547" orient="horz"/>
        <p:guide pos="4244" orient="horz"/>
        <p:guide pos="2025" orient="horz"/>
        <p:guide pos="2161" orient="horz"/>
        <p:guide pos="131"/>
        <p:guide pos="5381"/>
        <p:guide pos="2840"/>
        <p:guide pos="5681"/>
        <p:guide pos="522"/>
        <p:guide pos="5012"/>
        <p:guide pos="3802"/>
      </p:guideLst>
    </p:cSldViewPr>
  </p:slideViewPr>
  <p:notesViewPr>
    <p:cSldViewPr snapToGrid="0">
      <p:cViewPr varScale="1">
        <p:scale>
          <a:sx n="100" d="100"/>
          <a:sy n="100" d="100"/>
        </p:scale>
        <p:origin x="0" y="0"/>
      </p:cViewPr>
      <p:guideLst>
        <p:guide pos="3131" orient="horz"/>
        <p:guide pos="2144"/>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0.xml"/><Relationship Id="rId42" Type="http://schemas.openxmlformats.org/officeDocument/2006/relationships/slide" Target="slides/slide32.xml"/><Relationship Id="rId41" Type="http://schemas.openxmlformats.org/officeDocument/2006/relationships/slide" Target="slides/slide31.xml"/><Relationship Id="rId44" Type="http://schemas.openxmlformats.org/officeDocument/2006/relationships/slide" Target="slides/slide34.xml"/><Relationship Id="rId43" Type="http://schemas.openxmlformats.org/officeDocument/2006/relationships/slide" Target="slides/slide33.xml"/><Relationship Id="rId46" Type="http://schemas.openxmlformats.org/officeDocument/2006/relationships/slide" Target="slides/slide36.xml"/><Relationship Id="rId45" Type="http://schemas.openxmlformats.org/officeDocument/2006/relationships/slide" Target="slides/slide35.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8.xml"/><Relationship Id="rId47" Type="http://schemas.openxmlformats.org/officeDocument/2006/relationships/slide" Target="slides/slide37.xml"/><Relationship Id="rId49" Type="http://schemas.openxmlformats.org/officeDocument/2006/relationships/slide" Target="slides/slide39.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1.xml"/><Relationship Id="rId30" Type="http://schemas.openxmlformats.org/officeDocument/2006/relationships/slide" Target="slides/slide20.xml"/><Relationship Id="rId33" Type="http://schemas.openxmlformats.org/officeDocument/2006/relationships/slide" Target="slides/slide23.xml"/><Relationship Id="rId32" Type="http://schemas.openxmlformats.org/officeDocument/2006/relationships/slide" Target="slides/slide22.xml"/><Relationship Id="rId35" Type="http://schemas.openxmlformats.org/officeDocument/2006/relationships/slide" Target="slides/slide25.xml"/><Relationship Id="rId34" Type="http://schemas.openxmlformats.org/officeDocument/2006/relationships/slide" Target="slides/slide24.xml"/><Relationship Id="rId37" Type="http://schemas.openxmlformats.org/officeDocument/2006/relationships/slide" Target="slides/slide27.xml"/><Relationship Id="rId36" Type="http://schemas.openxmlformats.org/officeDocument/2006/relationships/slide" Target="slides/slide26.xml"/><Relationship Id="rId39" Type="http://schemas.openxmlformats.org/officeDocument/2006/relationships/slide" Target="slides/slide29.xml"/><Relationship Id="rId38" Type="http://schemas.openxmlformats.org/officeDocument/2006/relationships/slide" Target="slides/slide28.xml"/><Relationship Id="rId20" Type="http://schemas.openxmlformats.org/officeDocument/2006/relationships/slide" Target="slides/slide10.xml"/><Relationship Id="rId22" Type="http://schemas.openxmlformats.org/officeDocument/2006/relationships/slide" Target="slides/slide12.xml"/><Relationship Id="rId21" Type="http://schemas.openxmlformats.org/officeDocument/2006/relationships/slide" Target="slides/slide11.xml"/><Relationship Id="rId24" Type="http://schemas.openxmlformats.org/officeDocument/2006/relationships/slide" Target="slides/slide14.xml"/><Relationship Id="rId23" Type="http://schemas.openxmlformats.org/officeDocument/2006/relationships/slide" Target="slides/slide13.xml"/><Relationship Id="rId26" Type="http://schemas.openxmlformats.org/officeDocument/2006/relationships/slide" Target="slides/slide16.xml"/><Relationship Id="rId25" Type="http://schemas.openxmlformats.org/officeDocument/2006/relationships/slide" Target="slides/slide15.xml"/><Relationship Id="rId28" Type="http://schemas.openxmlformats.org/officeDocument/2006/relationships/slide" Target="slides/slide18.xml"/><Relationship Id="rId27" Type="http://schemas.openxmlformats.org/officeDocument/2006/relationships/slide" Target="slides/slide17.xml"/><Relationship Id="rId29" Type="http://schemas.openxmlformats.org/officeDocument/2006/relationships/slide" Target="slides/slide19.xml"/><Relationship Id="rId50" Type="http://schemas.openxmlformats.org/officeDocument/2006/relationships/slide" Target="slides/slide40.xml"/><Relationship Id="rId11" Type="http://schemas.openxmlformats.org/officeDocument/2006/relationships/slide" Target="slides/slide1.xml"/><Relationship Id="rId10" Type="http://schemas.openxmlformats.org/officeDocument/2006/relationships/notesMaster" Target="notesMasters/notesMaster1.xml"/><Relationship Id="rId13" Type="http://schemas.openxmlformats.org/officeDocument/2006/relationships/slide" Target="slides/slide3.xml"/><Relationship Id="rId12" Type="http://schemas.openxmlformats.org/officeDocument/2006/relationships/slide" Target="slides/slide2.xml"/><Relationship Id="rId15" Type="http://schemas.openxmlformats.org/officeDocument/2006/relationships/slide" Target="slides/slide5.xml"/><Relationship Id="rId14" Type="http://schemas.openxmlformats.org/officeDocument/2006/relationships/slide" Target="slides/slide4.xml"/><Relationship Id="rId17" Type="http://schemas.openxmlformats.org/officeDocument/2006/relationships/slide" Target="slides/slide7.xml"/><Relationship Id="rId16" Type="http://schemas.openxmlformats.org/officeDocument/2006/relationships/slide" Target="slides/slide6.xml"/><Relationship Id="rId19" Type="http://schemas.openxmlformats.org/officeDocument/2006/relationships/slide" Target="slides/slide9.xml"/><Relationship Id="rId18"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solidFill>
                <a:schemeClr val="bg1"/>
              </a:solidFill>
            </a:ln>
            <a:effectLst>
              <a:outerShdw blurRad="50800" dist="38100" dir="2700000" algn="tl" rotWithShape="0">
                <a:prstClr val="black">
                  <a:alpha val="40000"/>
                </a:prstClr>
              </a:outerShdw>
            </a:effectLst>
          </c:spPr>
          <c:dPt>
            <c:idx val="0"/>
            <c:bubble3D val="0"/>
            <c:spPr>
              <a:solidFill>
                <a:srgbClr val="8282AA"/>
              </a:solidFill>
              <a:ln>
                <a:solidFill>
                  <a:schemeClr val="bg1"/>
                </a:solid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0-EA75-4A8E-9F77-11EC58350A32}"/>
              </c:ext>
            </c:extLst>
          </c:dPt>
          <c:dPt>
            <c:idx val="1"/>
            <c:bubble3D val="0"/>
            <c:spPr>
              <a:solidFill>
                <a:srgbClr val="50B4B4"/>
              </a:solidFill>
              <a:ln>
                <a:solidFill>
                  <a:schemeClr val="bg1"/>
                </a:solid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1-EA75-4A8E-9F77-11EC58350A32}"/>
              </c:ext>
            </c:extLst>
          </c:dPt>
          <c:dPt>
            <c:idx val="2"/>
            <c:bubble3D val="0"/>
            <c:spPr>
              <a:solidFill>
                <a:srgbClr val="C86EA0"/>
              </a:solidFill>
              <a:ln>
                <a:solidFill>
                  <a:schemeClr val="bg1"/>
                </a:solid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2-EA75-4A8E-9F77-11EC58350A32}"/>
              </c:ext>
            </c:extLst>
          </c:dPt>
          <c:dPt>
            <c:idx val="3"/>
            <c:bubble3D val="0"/>
            <c:spPr>
              <a:solidFill>
                <a:schemeClr val="tx1">
                  <a:lumMod val="60000"/>
                  <a:lumOff val="40000"/>
                </a:schemeClr>
              </a:solidFill>
              <a:ln>
                <a:solidFill>
                  <a:schemeClr val="bg1"/>
                </a:solid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3-EA75-4A8E-9F77-11EC58350A32}"/>
              </c:ext>
            </c:extLst>
          </c:dPt>
          <c:dLbls>
            <c:numFmt formatCode="0\%" sourceLinked="0"/>
            <c:spPr>
              <a:noFill/>
              <a:ln>
                <a:noFill/>
              </a:ln>
              <a:effectLst/>
            </c:spPr>
            <c:txPr>
              <a:bodyPr/>
              <a:lstStyle/>
              <a:p>
                <a:pPr>
                  <a:defRPr sz="2800" b="1">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34</c:v>
                </c:pt>
                <c:pt idx="1">
                  <c:v>10</c:v>
                </c:pt>
                <c:pt idx="2">
                  <c:v>31</c:v>
                </c:pt>
                <c:pt idx="3">
                  <c:v>25</c:v>
                </c:pt>
              </c:numCache>
            </c:numRef>
          </c:val>
          <c:extLst>
            <c:ext xmlns:c16="http://schemas.microsoft.com/office/drawing/2014/chart" uri="{C3380CC4-5D6E-409C-BE32-E72D297353CC}">
              <c16:uniqueId val="{00000004-EA75-4A8E-9F77-11EC58350A32}"/>
            </c:ext>
          </c:extLst>
        </c:ser>
        <c:dLbls>
          <c:showLegendKey val="0"/>
          <c:showVal val="0"/>
          <c:showCatName val="0"/>
          <c:showSerName val="0"/>
          <c:showPercent val="0"/>
          <c:showBubbleSize val="0"/>
          <c:showLeaderLines val="1"/>
        </c:dLbls>
        <c:firstSliceAng val="0"/>
        <c:holeSize val="50"/>
      </c:doughnutChart>
    </c:plotArea>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3"/>
    </mc:Choice>
    <mc:Fallback>
      <c:style val="23"/>
    </mc:Fallback>
  </mc:AlternateContent>
  <c:chart>
    <c:autoTitleDeleted val="1"/>
    <c:plotArea>
      <c:layout>
        <c:manualLayout>
          <c:layoutTarget val="inner"/>
          <c:xMode val="edge"/>
          <c:yMode val="edge"/>
          <c:x val="1.8538580735661024E-2"/>
          <c:y val="1.3210642625770118E-2"/>
          <c:w val="0.95988644623305663"/>
          <c:h val="0.95076675415573053"/>
        </c:manualLayout>
      </c:layout>
      <c:scatterChart>
        <c:scatterStyle val="lineMarker"/>
        <c:varyColors val="0"/>
        <c:ser>
          <c:idx val="4"/>
          <c:order val="0"/>
          <c:tx>
            <c:strRef>
              <c:f>Plan1!$A$2</c:f>
              <c:strCache>
                <c:ptCount val="1"/>
                <c:pt idx="0">
                  <c:v>Blue Moon</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c:f>
              <c:numCache>
                <c:formatCode>General</c:formatCode>
                <c:ptCount val="1"/>
                <c:pt idx="0">
                  <c:v>4.5081813999999977E-2</c:v>
                </c:pt>
              </c:numCache>
            </c:numRef>
          </c:xVal>
          <c:yVal>
            <c:numRef>
              <c:f>Plan1!$C$2</c:f>
              <c:numCache>
                <c:formatCode>General</c:formatCode>
                <c:ptCount val="1"/>
                <c:pt idx="0">
                  <c:v>0.26705152100000001</c:v>
                </c:pt>
              </c:numCache>
            </c:numRef>
          </c:yVal>
          <c:smooth val="0"/>
          <c:extLst>
            <c:ext xmlns:c16="http://schemas.microsoft.com/office/drawing/2014/chart" uri="{C3380CC4-5D6E-409C-BE32-E72D297353CC}">
              <c16:uniqueId val="{00000000-1E24-49D3-B1F9-BF6724D9D956}"/>
            </c:ext>
          </c:extLst>
        </c:ser>
        <c:ser>
          <c:idx val="5"/>
          <c:order val="1"/>
          <c:tx>
            <c:strRef>
              <c:f>Plan1!$A$3</c:f>
              <c:strCache>
                <c:ptCount val="1"/>
                <c:pt idx="0">
                  <c:v>Budweiser</c:v>
                </c:pt>
              </c:strCache>
            </c:strRef>
          </c:tx>
          <c:spPr>
            <a:ln w="47625">
              <a:noFill/>
            </a:ln>
          </c:spPr>
          <c:marker>
            <c:symbol val="none"/>
          </c:marker>
          <c:dLbls>
            <c:spPr>
              <a:noFill/>
              <a:ln>
                <a:noFill/>
              </a:ln>
              <a:effectLst/>
            </c:spPr>
            <c:dLblPos val="l"/>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c:f>
              <c:numCache>
                <c:formatCode>General</c:formatCode>
                <c:ptCount val="1"/>
                <c:pt idx="0">
                  <c:v>0.11093162500000002</c:v>
                </c:pt>
              </c:numCache>
            </c:numRef>
          </c:xVal>
          <c:yVal>
            <c:numRef>
              <c:f>Plan1!$C$3</c:f>
              <c:numCache>
                <c:formatCode>General</c:formatCode>
                <c:ptCount val="1"/>
                <c:pt idx="0">
                  <c:v>-3.7586064000000002E-2</c:v>
                </c:pt>
              </c:numCache>
            </c:numRef>
          </c:yVal>
          <c:smooth val="0"/>
          <c:extLst>
            <c:ext xmlns:c16="http://schemas.microsoft.com/office/drawing/2014/chart" uri="{C3380CC4-5D6E-409C-BE32-E72D297353CC}">
              <c16:uniqueId val="{00000001-1E24-49D3-B1F9-BF6724D9D956}"/>
            </c:ext>
          </c:extLst>
        </c:ser>
        <c:ser>
          <c:idx val="6"/>
          <c:order val="2"/>
          <c:tx>
            <c:strRef>
              <c:f>Plan1!$A$4</c:f>
              <c:strCache>
                <c:ptCount val="1"/>
                <c:pt idx="0">
                  <c:v>Bud Light</c:v>
                </c:pt>
              </c:strCache>
            </c:strRef>
          </c:tx>
          <c:spPr>
            <a:ln w="47625">
              <a:noFill/>
            </a:ln>
          </c:spPr>
          <c:marker>
            <c:symbol val="none"/>
          </c:marker>
          <c:dLbls>
            <c:dLbl>
              <c:idx val="0"/>
              <c:layout>
                <c:manualLayout>
                  <c:x val="-0.10402773606525829"/>
                  <c:y val="0"/>
                </c:manualLayout>
              </c:layout>
              <c:dLblPos val="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2-1E24-49D3-B1F9-BF6724D9D956}"/>
                </c:ext>
              </c:extLst>
            </c:dLbl>
            <c:spPr>
              <a:noFill/>
              <a:ln>
                <a:noFill/>
              </a:ln>
              <a:effectLst/>
            </c:spPr>
            <c:dLblPos val="l"/>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c:f>
              <c:numCache>
                <c:formatCode>General</c:formatCode>
                <c:ptCount val="1"/>
                <c:pt idx="0">
                  <c:v>0.45090296900001292</c:v>
                </c:pt>
              </c:numCache>
            </c:numRef>
          </c:xVal>
          <c:yVal>
            <c:numRef>
              <c:f>Plan1!$C$4</c:f>
              <c:numCache>
                <c:formatCode>General</c:formatCode>
                <c:ptCount val="1"/>
                <c:pt idx="0">
                  <c:v>0.18980071900000001</c:v>
                </c:pt>
              </c:numCache>
            </c:numRef>
          </c:yVal>
          <c:smooth val="0"/>
          <c:extLst>
            <c:ext xmlns:c16="http://schemas.microsoft.com/office/drawing/2014/chart" uri="{C3380CC4-5D6E-409C-BE32-E72D297353CC}">
              <c16:uniqueId val="{00000003-1E24-49D3-B1F9-BF6724D9D956}"/>
            </c:ext>
          </c:extLst>
        </c:ser>
        <c:ser>
          <c:idx val="7"/>
          <c:order val="3"/>
          <c:tx>
            <c:strRef>
              <c:f>Plan1!$A$5</c:f>
              <c:strCache>
                <c:ptCount val="1"/>
                <c:pt idx="0">
                  <c:v>Bud Light Lime</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Plan1!$B$5</c:f>
              <c:numCache>
                <c:formatCode>General</c:formatCode>
                <c:ptCount val="1"/>
                <c:pt idx="0">
                  <c:v>0.1538205</c:v>
                </c:pt>
              </c:numCache>
            </c:numRef>
          </c:xVal>
          <c:yVal>
            <c:numRef>
              <c:f>Plan1!$C$5</c:f>
              <c:numCache>
                <c:formatCode>General</c:formatCode>
                <c:ptCount val="1"/>
                <c:pt idx="0">
                  <c:v>-0.69236206199997996</c:v>
                </c:pt>
              </c:numCache>
            </c:numRef>
          </c:yVal>
          <c:smooth val="0"/>
          <c:extLst>
            <c:ext xmlns:c16="http://schemas.microsoft.com/office/drawing/2014/chart" uri="{C3380CC4-5D6E-409C-BE32-E72D297353CC}">
              <c16:uniqueId val="{00000004-1E24-49D3-B1F9-BF6724D9D956}"/>
            </c:ext>
          </c:extLst>
        </c:ser>
        <c:ser>
          <c:idx val="8"/>
          <c:order val="4"/>
          <c:tx>
            <c:strRef>
              <c:f>Plan1!$A$6</c:f>
              <c:strCache>
                <c:ptCount val="1"/>
                <c:pt idx="0">
                  <c:v>Busch</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Plan1!$B$6</c:f>
              <c:numCache>
                <c:formatCode>General</c:formatCode>
                <c:ptCount val="1"/>
                <c:pt idx="0">
                  <c:v>4.6919233999999997E-2</c:v>
                </c:pt>
              </c:numCache>
            </c:numRef>
          </c:xVal>
          <c:yVal>
            <c:numRef>
              <c:f>Plan1!$C$6</c:f>
              <c:numCache>
                <c:formatCode>General</c:formatCode>
                <c:ptCount val="1"/>
                <c:pt idx="0">
                  <c:v>-5.8245466999999947E-2</c:v>
                </c:pt>
              </c:numCache>
            </c:numRef>
          </c:yVal>
          <c:smooth val="0"/>
          <c:extLst>
            <c:ext xmlns:c16="http://schemas.microsoft.com/office/drawing/2014/chart" uri="{C3380CC4-5D6E-409C-BE32-E72D297353CC}">
              <c16:uniqueId val="{00000005-1E24-49D3-B1F9-BF6724D9D956}"/>
            </c:ext>
          </c:extLst>
        </c:ser>
        <c:ser>
          <c:idx val="9"/>
          <c:order val="5"/>
          <c:tx>
            <c:strRef>
              <c:f>Plan1!$A$7</c:f>
              <c:strCache>
                <c:ptCount val="1"/>
                <c:pt idx="0">
                  <c:v>Corona</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Plan1!$B$7</c:f>
              <c:numCache>
                <c:formatCode>General</c:formatCode>
                <c:ptCount val="1"/>
                <c:pt idx="0">
                  <c:v>-1.503229699999958E-2</c:v>
                </c:pt>
              </c:numCache>
            </c:numRef>
          </c:xVal>
          <c:yVal>
            <c:numRef>
              <c:f>Plan1!$C$7</c:f>
              <c:numCache>
                <c:formatCode>General</c:formatCode>
                <c:ptCount val="1"/>
                <c:pt idx="0">
                  <c:v>0.18917547900000001</c:v>
                </c:pt>
              </c:numCache>
            </c:numRef>
          </c:yVal>
          <c:smooth val="0"/>
          <c:extLst>
            <c:ext xmlns:c16="http://schemas.microsoft.com/office/drawing/2014/chart" uri="{C3380CC4-5D6E-409C-BE32-E72D297353CC}">
              <c16:uniqueId val="{00000006-1E24-49D3-B1F9-BF6724D9D956}"/>
            </c:ext>
          </c:extLst>
        </c:ser>
        <c:ser>
          <c:idx val="10"/>
          <c:order val="6"/>
          <c:tx>
            <c:strRef>
              <c:f>Plan1!$A$8</c:f>
              <c:strCache>
                <c:ptCount val="1"/>
                <c:pt idx="0">
                  <c:v>Guinness</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Plan1!$B$8</c:f>
              <c:numCache>
                <c:formatCode>General</c:formatCode>
                <c:ptCount val="1"/>
                <c:pt idx="0">
                  <c:v>-0.59486685699999997</c:v>
                </c:pt>
              </c:numCache>
            </c:numRef>
          </c:xVal>
          <c:yVal>
            <c:numRef>
              <c:f>Plan1!$C$8</c:f>
              <c:numCache>
                <c:formatCode>General</c:formatCode>
                <c:ptCount val="1"/>
                <c:pt idx="0">
                  <c:v>0.136355269</c:v>
                </c:pt>
              </c:numCache>
            </c:numRef>
          </c:yVal>
          <c:smooth val="0"/>
          <c:extLst>
            <c:ext xmlns:c16="http://schemas.microsoft.com/office/drawing/2014/chart" uri="{C3380CC4-5D6E-409C-BE32-E72D297353CC}">
              <c16:uniqueId val="{00000007-1E24-49D3-B1F9-BF6724D9D956}"/>
            </c:ext>
          </c:extLst>
        </c:ser>
        <c:ser>
          <c:idx val="11"/>
          <c:order val="7"/>
          <c:tx>
            <c:strRef>
              <c:f>Plan1!$A$9</c:f>
              <c:strCache>
                <c:ptCount val="1"/>
                <c:pt idx="0">
                  <c:v>Heineken</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trendline>
            <c:trendlineType val="linear"/>
            <c:dispRSqr val="0"/>
            <c:dispEq val="0"/>
          </c:trendline>
          <c:xVal>
            <c:numRef>
              <c:f>Plan1!$B$9</c:f>
              <c:numCache>
                <c:formatCode>General</c:formatCode>
                <c:ptCount val="1"/>
                <c:pt idx="0">
                  <c:v>-0.44054775499999999</c:v>
                </c:pt>
              </c:numCache>
            </c:numRef>
          </c:xVal>
          <c:yVal>
            <c:numRef>
              <c:f>Plan1!$C$9</c:f>
              <c:numCache>
                <c:formatCode>General</c:formatCode>
                <c:ptCount val="1"/>
                <c:pt idx="0">
                  <c:v>0.35266814600000002</c:v>
                </c:pt>
              </c:numCache>
            </c:numRef>
          </c:yVal>
          <c:smooth val="0"/>
          <c:extLst>
            <c:ext xmlns:c16="http://schemas.microsoft.com/office/drawing/2014/chart" uri="{C3380CC4-5D6E-409C-BE32-E72D297353CC}">
              <c16:uniqueId val="{00000009-1E24-49D3-B1F9-BF6724D9D956}"/>
            </c:ext>
          </c:extLst>
        </c:ser>
        <c:ser>
          <c:idx val="12"/>
          <c:order val="8"/>
          <c:tx>
            <c:strRef>
              <c:f>Plan1!$A$10</c:f>
              <c:strCache>
                <c:ptCount val="1"/>
                <c:pt idx="0">
                  <c:v>Heineken Light</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Plan1!$B$10</c:f>
              <c:numCache>
                <c:formatCode>General</c:formatCode>
                <c:ptCount val="1"/>
                <c:pt idx="0">
                  <c:v>3.5696724999999999E-2</c:v>
                </c:pt>
              </c:numCache>
            </c:numRef>
          </c:xVal>
          <c:yVal>
            <c:numRef>
              <c:f>Plan1!$C$10</c:f>
              <c:numCache>
                <c:formatCode>General</c:formatCode>
                <c:ptCount val="1"/>
                <c:pt idx="0">
                  <c:v>-0.12425455800000022</c:v>
                </c:pt>
              </c:numCache>
            </c:numRef>
          </c:yVal>
          <c:smooth val="0"/>
          <c:extLst>
            <c:ext xmlns:c16="http://schemas.microsoft.com/office/drawing/2014/chart" uri="{C3380CC4-5D6E-409C-BE32-E72D297353CC}">
              <c16:uniqueId val="{0000000A-1E24-49D3-B1F9-BF6724D9D956}"/>
            </c:ext>
          </c:extLst>
        </c:ser>
        <c:ser>
          <c:idx val="13"/>
          <c:order val="9"/>
          <c:tx>
            <c:strRef>
              <c:f>Plan1!$A$11</c:f>
              <c:strCache>
                <c:ptCount val="1"/>
                <c:pt idx="0">
                  <c:v>Miller Genuine Draft</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Plan1!$B$11</c:f>
              <c:numCache>
                <c:formatCode>General</c:formatCode>
                <c:ptCount val="1"/>
                <c:pt idx="0">
                  <c:v>0.21298371499999999</c:v>
                </c:pt>
              </c:numCache>
            </c:numRef>
          </c:xVal>
          <c:yVal>
            <c:numRef>
              <c:f>Plan1!$C$11</c:f>
              <c:numCache>
                <c:formatCode>General</c:formatCode>
                <c:ptCount val="1"/>
                <c:pt idx="0">
                  <c:v>-1.6805674000000301E-2</c:v>
                </c:pt>
              </c:numCache>
            </c:numRef>
          </c:yVal>
          <c:smooth val="0"/>
          <c:extLst>
            <c:ext xmlns:c16="http://schemas.microsoft.com/office/drawing/2014/chart" uri="{C3380CC4-5D6E-409C-BE32-E72D297353CC}">
              <c16:uniqueId val="{0000000B-1E24-49D3-B1F9-BF6724D9D956}"/>
            </c:ext>
          </c:extLst>
        </c:ser>
        <c:ser>
          <c:idx val="14"/>
          <c:order val="10"/>
          <c:tx>
            <c:strRef>
              <c:f>Plan1!$A$12</c:f>
              <c:strCache>
                <c:ptCount val="1"/>
                <c:pt idx="0">
                  <c:v>Miller H Life</c:v>
                </c:pt>
              </c:strCache>
            </c:strRef>
          </c:tx>
          <c:spPr>
            <a:ln w="47625">
              <a:noFill/>
            </a:ln>
          </c:spPr>
          <c:marker>
            <c:symbol val="none"/>
          </c:marker>
          <c:dLbls>
            <c:dLbl>
              <c:idx val="0"/>
              <c:layout>
                <c:manualLayout>
                  <c:x val="-9.118387759332465E-2"/>
                  <c:y val="-2.3564101964652327E-2"/>
                </c:manualLayout>
              </c:layout>
              <c:dLblPos val="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C-1E24-49D3-B1F9-BF6724D9D956}"/>
                </c:ext>
              </c:extLst>
            </c:dLbl>
            <c:spPr>
              <a:noFill/>
              <a:ln>
                <a:noFill/>
              </a:ln>
              <a:effectLst/>
            </c:spPr>
            <c:dLblPos val="ct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Plan1!$B$12</c:f>
              <c:numCache>
                <c:formatCode>General</c:formatCode>
                <c:ptCount val="1"/>
                <c:pt idx="0">
                  <c:v>0.485243708</c:v>
                </c:pt>
              </c:numCache>
            </c:numRef>
          </c:xVal>
          <c:yVal>
            <c:numRef>
              <c:f>Plan1!$C$12</c:f>
              <c:numCache>
                <c:formatCode>General</c:formatCode>
                <c:ptCount val="1"/>
                <c:pt idx="0">
                  <c:v>0.18590872500000041</c:v>
                </c:pt>
              </c:numCache>
            </c:numRef>
          </c:yVal>
          <c:smooth val="0"/>
          <c:extLst>
            <c:ext xmlns:c16="http://schemas.microsoft.com/office/drawing/2014/chart" uri="{C3380CC4-5D6E-409C-BE32-E72D297353CC}">
              <c16:uniqueId val="{0000000D-1E24-49D3-B1F9-BF6724D9D956}"/>
            </c:ext>
          </c:extLst>
        </c:ser>
        <c:ser>
          <c:idx val="15"/>
          <c:order val="11"/>
          <c:tx>
            <c:strRef>
              <c:f>Plan1!$A$13</c:f>
              <c:strCache>
                <c:ptCount val="1"/>
                <c:pt idx="0">
                  <c:v>Miller Light</c:v>
                </c:pt>
              </c:strCache>
            </c:strRef>
          </c:tx>
          <c:spPr>
            <a:ln w="47625">
              <a:noFill/>
            </a:ln>
          </c:spPr>
          <c:marker>
            <c:symbol val="none"/>
          </c:marker>
          <c:dLbls>
            <c:dLbl>
              <c:idx val="0"/>
              <c:layout>
                <c:manualLayout>
                  <c:x val="-5.4353428657450034E-2"/>
                  <c:y val="0"/>
                </c:manualLayout>
              </c:layout>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E-1E24-49D3-B1F9-BF6724D9D956}"/>
                </c:ext>
              </c:extLst>
            </c:dLbl>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Plan1!$B$13</c:f>
              <c:numCache>
                <c:formatCode>General</c:formatCode>
                <c:ptCount val="1"/>
                <c:pt idx="0">
                  <c:v>0.58484943800001365</c:v>
                </c:pt>
              </c:numCache>
            </c:numRef>
          </c:xVal>
          <c:yVal>
            <c:numRef>
              <c:f>Plan1!$C$13</c:f>
              <c:numCache>
                <c:formatCode>General</c:formatCode>
                <c:ptCount val="1"/>
                <c:pt idx="0">
                  <c:v>0.19638551999999987</c:v>
                </c:pt>
              </c:numCache>
            </c:numRef>
          </c:yVal>
          <c:smooth val="0"/>
          <c:extLst>
            <c:ext xmlns:c16="http://schemas.microsoft.com/office/drawing/2014/chart" uri="{C3380CC4-5D6E-409C-BE32-E72D297353CC}">
              <c16:uniqueId val="{0000000F-1E24-49D3-B1F9-BF6724D9D956}"/>
            </c:ext>
          </c:extLst>
        </c:ser>
        <c:ser>
          <c:idx val="18"/>
          <c:order val="12"/>
          <c:tx>
            <c:strRef>
              <c:f>Plan1!$A$14</c:f>
              <c:strCache>
                <c:ptCount val="1"/>
                <c:pt idx="0">
                  <c:v>Samuel Adams</c:v>
                </c:pt>
              </c:strCache>
            </c:strRef>
          </c:tx>
          <c:spPr>
            <a:ln w="47625">
              <a:noFill/>
            </a:ln>
          </c:spPr>
          <c:marker>
            <c:symbol val="none"/>
          </c:marker>
          <c:dLbls>
            <c:spPr>
              <a:noFill/>
              <a:ln>
                <a:noFill/>
              </a:ln>
              <a:effectLst/>
            </c:spPr>
            <c:dLblPos val="l"/>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Plan1!$B$14</c:f>
              <c:numCache>
                <c:formatCode>General</c:formatCode>
                <c:ptCount val="1"/>
                <c:pt idx="0">
                  <c:v>-5.9455288000000023E-2</c:v>
                </c:pt>
              </c:numCache>
            </c:numRef>
          </c:xVal>
          <c:yVal>
            <c:numRef>
              <c:f>Plan1!$C$14</c:f>
              <c:numCache>
                <c:formatCode>General</c:formatCode>
                <c:ptCount val="1"/>
                <c:pt idx="0">
                  <c:v>-0.14023549200000579</c:v>
                </c:pt>
              </c:numCache>
            </c:numRef>
          </c:yVal>
          <c:smooth val="0"/>
          <c:extLst>
            <c:ext xmlns:c16="http://schemas.microsoft.com/office/drawing/2014/chart" uri="{C3380CC4-5D6E-409C-BE32-E72D297353CC}">
              <c16:uniqueId val="{00000010-1E24-49D3-B1F9-BF6724D9D956}"/>
            </c:ext>
          </c:extLst>
        </c:ser>
        <c:ser>
          <c:idx val="17"/>
          <c:order val="13"/>
          <c:tx>
            <c:strRef>
              <c:f>Plan1!$A$15</c:f>
              <c:strCache>
                <c:ptCount val="1"/>
                <c:pt idx="0">
                  <c:v>Samuel Adams Seasonals</c:v>
                </c:pt>
              </c:strCache>
            </c:strRef>
          </c:tx>
          <c:spPr>
            <a:ln w="47625">
              <a:noFill/>
            </a:ln>
          </c:spPr>
          <c:marker>
            <c:symbol val="none"/>
          </c:marker>
          <c:dLbls>
            <c:spPr>
              <a:noFill/>
              <a:ln>
                <a:noFill/>
              </a:ln>
              <a:effectLst/>
            </c:spPr>
            <c:txPr>
              <a:bodyPr/>
              <a:lstStyle/>
              <a:p>
                <a:pPr>
                  <a:defRPr sz="1400"/>
                </a:pPr>
                <a:endParaRPr lang="en-US"/>
              </a:p>
            </c:tx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trendline>
            <c:trendlineType val="linear"/>
            <c:dispRSqr val="0"/>
            <c:dispEq val="0"/>
          </c:trendline>
          <c:xVal>
            <c:numRef>
              <c:f>Plan1!$B$15</c:f>
              <c:numCache>
                <c:formatCode>General</c:formatCode>
                <c:ptCount val="1"/>
                <c:pt idx="0">
                  <c:v>7.918218500000003E-2</c:v>
                </c:pt>
              </c:numCache>
            </c:numRef>
          </c:xVal>
          <c:yVal>
            <c:numRef>
              <c:f>Plan1!$C$15</c:f>
              <c:numCache>
                <c:formatCode>General</c:formatCode>
                <c:ptCount val="1"/>
                <c:pt idx="0">
                  <c:v>-0.25590911800000005</c:v>
                </c:pt>
              </c:numCache>
            </c:numRef>
          </c:yVal>
          <c:smooth val="0"/>
          <c:extLst>
            <c:ext xmlns:c16="http://schemas.microsoft.com/office/drawing/2014/chart" uri="{C3380CC4-5D6E-409C-BE32-E72D297353CC}">
              <c16:uniqueId val="{00000012-1E24-49D3-B1F9-BF6724D9D956}"/>
            </c:ext>
          </c:extLst>
        </c:ser>
        <c:ser>
          <c:idx val="19"/>
          <c:order val="14"/>
          <c:tx>
            <c:strRef>
              <c:f>Plan1!$A$16</c:f>
              <c:strCache>
                <c:ptCount val="1"/>
                <c:pt idx="0">
                  <c:v>Stella Artois</c:v>
                </c:pt>
              </c:strCache>
            </c:strRef>
          </c:tx>
          <c:spPr>
            <a:ln w="47625">
              <a:noFill/>
            </a:ln>
          </c:spPr>
          <c:marker>
            <c:symbol val="none"/>
          </c:marker>
          <c:dLbls>
            <c:spPr>
              <a:noFill/>
              <a:ln>
                <a:noFill/>
              </a:ln>
              <a:effectLst/>
            </c:spPr>
            <c:txPr>
              <a:bodyPr/>
              <a:lstStyle/>
              <a:p>
                <a:pPr>
                  <a:defRPr sz="1400"/>
                </a:pPr>
                <a:endParaRPr lang="en-US"/>
              </a:p>
            </c:tx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Plan1!$B$16</c:f>
              <c:numCache>
                <c:formatCode>General</c:formatCode>
                <c:ptCount val="1"/>
                <c:pt idx="0">
                  <c:v>-0.67329634300000063</c:v>
                </c:pt>
              </c:numCache>
            </c:numRef>
          </c:xVal>
          <c:yVal>
            <c:numRef>
              <c:f>Plan1!$C$16</c:f>
              <c:numCache>
                <c:formatCode>General</c:formatCode>
                <c:ptCount val="1"/>
                <c:pt idx="0">
                  <c:v>-8.3586571000000026E-2</c:v>
                </c:pt>
              </c:numCache>
            </c:numRef>
          </c:yVal>
          <c:smooth val="0"/>
          <c:extLst>
            <c:ext xmlns:c16="http://schemas.microsoft.com/office/drawing/2014/chart" uri="{C3380CC4-5D6E-409C-BE32-E72D297353CC}">
              <c16:uniqueId val="{00000013-1E24-49D3-B1F9-BF6724D9D956}"/>
            </c:ext>
          </c:extLst>
        </c:ser>
        <c:ser>
          <c:idx val="20"/>
          <c:order val="15"/>
          <c:tx>
            <c:strRef>
              <c:f>Plan1!$A$17</c:f>
              <c:strCache>
                <c:ptCount val="1"/>
                <c:pt idx="0">
                  <c:v>Samuel Adams Light</c:v>
                </c:pt>
              </c:strCache>
            </c:strRef>
          </c:tx>
          <c:spPr>
            <a:ln w="47625">
              <a:noFill/>
            </a:ln>
          </c:spPr>
          <c:marker>
            <c:symbol val="none"/>
          </c:marker>
          <c:dLbls>
            <c:spPr>
              <a:noFill/>
              <a:ln>
                <a:noFill/>
              </a:ln>
              <a:effectLst/>
            </c:spPr>
            <c:dLblPos val="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Plan1!$B$17</c:f>
              <c:numCache>
                <c:formatCode>General</c:formatCode>
                <c:ptCount val="1"/>
                <c:pt idx="0">
                  <c:v>-0.34930314400000001</c:v>
                </c:pt>
              </c:numCache>
            </c:numRef>
          </c:xVal>
          <c:yVal>
            <c:numRef>
              <c:f>Plan1!$C$17</c:f>
              <c:numCache>
                <c:formatCode>General</c:formatCode>
                <c:ptCount val="1"/>
                <c:pt idx="0">
                  <c:v>-0.29621330000000001</c:v>
                </c:pt>
              </c:numCache>
            </c:numRef>
          </c:yVal>
          <c:smooth val="0"/>
          <c:extLst>
            <c:ext xmlns:c16="http://schemas.microsoft.com/office/drawing/2014/chart" uri="{C3380CC4-5D6E-409C-BE32-E72D297353CC}">
              <c16:uniqueId val="{00000014-1E24-49D3-B1F9-BF6724D9D956}"/>
            </c:ext>
          </c:extLst>
        </c:ser>
        <c:ser>
          <c:idx val="21"/>
          <c:order val="16"/>
          <c:tx>
            <c:strRef>
              <c:f>Plan1!$A$18</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Plan1!$B$18</c:f>
              <c:numCache>
                <c:formatCode>General</c:formatCode>
                <c:ptCount val="1"/>
              </c:numCache>
            </c:numRef>
          </c:xVal>
          <c:yVal>
            <c:numRef>
              <c:f>Plan1!$C$18</c:f>
              <c:numCache>
                <c:formatCode>General</c:formatCode>
                <c:ptCount val="1"/>
              </c:numCache>
            </c:numRef>
          </c:yVal>
          <c:smooth val="0"/>
          <c:extLst>
            <c:ext xmlns:c16="http://schemas.microsoft.com/office/drawing/2014/chart" uri="{C3380CC4-5D6E-409C-BE32-E72D297353CC}">
              <c16:uniqueId val="{00000015-1E24-49D3-B1F9-BF6724D9D956}"/>
            </c:ext>
          </c:extLst>
        </c:ser>
        <c:ser>
          <c:idx val="22"/>
          <c:order val="17"/>
          <c:tx>
            <c:strRef>
              <c:f>Plan1!$A$19</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Plan1!$B$19</c:f>
              <c:numCache>
                <c:formatCode>General</c:formatCode>
                <c:ptCount val="1"/>
              </c:numCache>
            </c:numRef>
          </c:xVal>
          <c:yVal>
            <c:numRef>
              <c:f>Plan1!$C$19</c:f>
              <c:numCache>
                <c:formatCode>General</c:formatCode>
                <c:ptCount val="1"/>
              </c:numCache>
            </c:numRef>
          </c:yVal>
          <c:smooth val="0"/>
          <c:extLst>
            <c:ext xmlns:c16="http://schemas.microsoft.com/office/drawing/2014/chart" uri="{C3380CC4-5D6E-409C-BE32-E72D297353CC}">
              <c16:uniqueId val="{00000016-1E24-49D3-B1F9-BF6724D9D956}"/>
            </c:ext>
          </c:extLst>
        </c:ser>
        <c:ser>
          <c:idx val="23"/>
          <c:order val="18"/>
          <c:tx>
            <c:strRef>
              <c:f>Plan1!$A$20</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Plan1!$B$20</c:f>
              <c:numCache>
                <c:formatCode>General</c:formatCode>
                <c:ptCount val="1"/>
              </c:numCache>
            </c:numRef>
          </c:xVal>
          <c:yVal>
            <c:numRef>
              <c:f>Plan1!$C$20</c:f>
              <c:numCache>
                <c:formatCode>General</c:formatCode>
                <c:ptCount val="1"/>
              </c:numCache>
            </c:numRef>
          </c:yVal>
          <c:smooth val="0"/>
          <c:extLst>
            <c:ext xmlns:c16="http://schemas.microsoft.com/office/drawing/2014/chart" uri="{C3380CC4-5D6E-409C-BE32-E72D297353CC}">
              <c16:uniqueId val="{00000017-1E24-49D3-B1F9-BF6724D9D956}"/>
            </c:ext>
          </c:extLst>
        </c:ser>
        <c:ser>
          <c:idx val="24"/>
          <c:order val="19"/>
          <c:tx>
            <c:strRef>
              <c:f>Plan1!$A$21</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Plan1!$B$21</c:f>
              <c:numCache>
                <c:formatCode>General</c:formatCode>
                <c:ptCount val="1"/>
              </c:numCache>
            </c:numRef>
          </c:xVal>
          <c:yVal>
            <c:numRef>
              <c:f>Plan1!$C$21</c:f>
              <c:numCache>
                <c:formatCode>General</c:formatCode>
                <c:ptCount val="1"/>
              </c:numCache>
            </c:numRef>
          </c:yVal>
          <c:smooth val="0"/>
          <c:extLst>
            <c:ext xmlns:c16="http://schemas.microsoft.com/office/drawing/2014/chart" uri="{C3380CC4-5D6E-409C-BE32-E72D297353CC}">
              <c16:uniqueId val="{00000018-1E24-49D3-B1F9-BF6724D9D956}"/>
            </c:ext>
          </c:extLst>
        </c:ser>
        <c:ser>
          <c:idx val="25"/>
          <c:order val="20"/>
          <c:tx>
            <c:strRef>
              <c:f>Plan1!$A$22</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Plan1!$B$22</c:f>
              <c:numCache>
                <c:formatCode>General</c:formatCode>
                <c:ptCount val="1"/>
              </c:numCache>
            </c:numRef>
          </c:xVal>
          <c:yVal>
            <c:numRef>
              <c:f>Plan1!$C$22</c:f>
              <c:numCache>
                <c:formatCode>General</c:formatCode>
                <c:ptCount val="1"/>
              </c:numCache>
            </c:numRef>
          </c:yVal>
          <c:smooth val="0"/>
          <c:extLst>
            <c:ext xmlns:c16="http://schemas.microsoft.com/office/drawing/2014/chart" uri="{C3380CC4-5D6E-409C-BE32-E72D297353CC}">
              <c16:uniqueId val="{00000019-1E24-49D3-B1F9-BF6724D9D956}"/>
            </c:ext>
          </c:extLst>
        </c:ser>
        <c:ser>
          <c:idx val="26"/>
          <c:order val="21"/>
          <c:tx>
            <c:strRef>
              <c:f>Plan1!$A$23</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Plan1!$B$23</c:f>
              <c:numCache>
                <c:formatCode>General</c:formatCode>
                <c:ptCount val="1"/>
              </c:numCache>
            </c:numRef>
          </c:xVal>
          <c:yVal>
            <c:numRef>
              <c:f>Plan1!$C$23</c:f>
              <c:numCache>
                <c:formatCode>General</c:formatCode>
                <c:ptCount val="1"/>
              </c:numCache>
            </c:numRef>
          </c:yVal>
          <c:smooth val="0"/>
          <c:extLst>
            <c:ext xmlns:c16="http://schemas.microsoft.com/office/drawing/2014/chart" uri="{C3380CC4-5D6E-409C-BE32-E72D297353CC}">
              <c16:uniqueId val="{0000001A-1E24-49D3-B1F9-BF6724D9D956}"/>
            </c:ext>
          </c:extLst>
        </c:ser>
        <c:ser>
          <c:idx val="27"/>
          <c:order val="22"/>
          <c:tx>
            <c:strRef>
              <c:f>Plan1!$A$24</c:f>
              <c:strCache>
                <c:ptCount val="1"/>
              </c:strCache>
            </c:strRef>
          </c:tx>
          <c:spPr>
            <a:ln w="47625">
              <a:noFill/>
            </a:ln>
          </c:spPr>
          <c:dPt>
            <c:idx val="0"/>
            <c:marker>
              <c:symbol val="diamond"/>
              <c:size val="10"/>
              <c:spPr>
                <a:solidFill>
                  <a:srgbClr val="1F497D"/>
                </a:solidFill>
              </c:spPr>
            </c:marker>
            <c:bubble3D val="0"/>
            <c:extLst>
              <c:ext xmlns:c16="http://schemas.microsoft.com/office/drawing/2014/chart" uri="{C3380CC4-5D6E-409C-BE32-E72D297353CC}">
                <c16:uniqueId val="{0000001B-1E24-49D3-B1F9-BF6724D9D956}"/>
              </c:ext>
            </c:extLst>
          </c:dPt>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Plan1!$B$24</c:f>
              <c:numCache>
                <c:formatCode>General</c:formatCode>
                <c:ptCount val="1"/>
              </c:numCache>
            </c:numRef>
          </c:xVal>
          <c:yVal>
            <c:numRef>
              <c:f>Plan1!$C$24</c:f>
              <c:numCache>
                <c:formatCode>General</c:formatCode>
                <c:ptCount val="1"/>
              </c:numCache>
            </c:numRef>
          </c:yVal>
          <c:smooth val="0"/>
          <c:extLst>
            <c:ext xmlns:c16="http://schemas.microsoft.com/office/drawing/2014/chart" uri="{C3380CC4-5D6E-409C-BE32-E72D297353CC}">
              <c16:uniqueId val="{0000001C-1E24-49D3-B1F9-BF6724D9D956}"/>
            </c:ext>
          </c:extLst>
        </c:ser>
        <c:ser>
          <c:idx val="28"/>
          <c:order val="23"/>
          <c:tx>
            <c:strRef>
              <c:f>Plan1!$A$25</c:f>
              <c:strCache>
                <c:ptCount val="1"/>
              </c:strCache>
            </c:strRef>
          </c:tx>
          <c:spPr>
            <a:ln w="47625">
              <a:noFill/>
            </a:ln>
          </c:spPr>
          <c:marker>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Plan1!$B$25</c:f>
              <c:numCache>
                <c:formatCode>General</c:formatCode>
                <c:ptCount val="1"/>
              </c:numCache>
            </c:numRef>
          </c:xVal>
          <c:yVal>
            <c:numRef>
              <c:f>Plan1!$C$25</c:f>
              <c:numCache>
                <c:formatCode>General</c:formatCode>
                <c:ptCount val="1"/>
              </c:numCache>
            </c:numRef>
          </c:yVal>
          <c:smooth val="0"/>
          <c:extLst>
            <c:ext xmlns:c16="http://schemas.microsoft.com/office/drawing/2014/chart" uri="{C3380CC4-5D6E-409C-BE32-E72D297353CC}">
              <c16:uniqueId val="{0000001D-1E24-49D3-B1F9-BF6724D9D956}"/>
            </c:ext>
          </c:extLst>
        </c:ser>
        <c:ser>
          <c:idx val="29"/>
          <c:order val="24"/>
          <c:tx>
            <c:strRef>
              <c:f>Plan1!$A$26</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Plan1!$B$26</c:f>
              <c:numCache>
                <c:formatCode>General</c:formatCode>
                <c:ptCount val="1"/>
              </c:numCache>
            </c:numRef>
          </c:xVal>
          <c:yVal>
            <c:numRef>
              <c:f>Plan1!$C$26</c:f>
              <c:numCache>
                <c:formatCode>General</c:formatCode>
                <c:ptCount val="1"/>
              </c:numCache>
            </c:numRef>
          </c:yVal>
          <c:smooth val="0"/>
          <c:extLst>
            <c:ext xmlns:c16="http://schemas.microsoft.com/office/drawing/2014/chart" uri="{C3380CC4-5D6E-409C-BE32-E72D297353CC}">
              <c16:uniqueId val="{0000001E-1E24-49D3-B1F9-BF6724D9D956}"/>
            </c:ext>
          </c:extLst>
        </c:ser>
        <c:ser>
          <c:idx val="30"/>
          <c:order val="25"/>
          <c:tx>
            <c:strRef>
              <c:f>Plan1!$A$27</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Plan1!$B$27</c:f>
              <c:numCache>
                <c:formatCode>General</c:formatCode>
                <c:ptCount val="1"/>
              </c:numCache>
            </c:numRef>
          </c:xVal>
          <c:yVal>
            <c:numRef>
              <c:f>Plan1!$C$27</c:f>
              <c:numCache>
                <c:formatCode>General</c:formatCode>
                <c:ptCount val="1"/>
              </c:numCache>
            </c:numRef>
          </c:yVal>
          <c:smooth val="0"/>
          <c:extLst>
            <c:ext xmlns:c16="http://schemas.microsoft.com/office/drawing/2014/chart" uri="{C3380CC4-5D6E-409C-BE32-E72D297353CC}">
              <c16:uniqueId val="{0000001F-1E24-49D3-B1F9-BF6724D9D956}"/>
            </c:ext>
          </c:extLst>
        </c:ser>
        <c:ser>
          <c:idx val="31"/>
          <c:order val="26"/>
          <c:tx>
            <c:strRef>
              <c:f>Plan1!$A$28</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Plan1!$B$28</c:f>
              <c:numCache>
                <c:formatCode>General</c:formatCode>
                <c:ptCount val="1"/>
              </c:numCache>
            </c:numRef>
          </c:xVal>
          <c:yVal>
            <c:numRef>
              <c:f>Plan1!$C$28</c:f>
              <c:numCache>
                <c:formatCode>General</c:formatCode>
                <c:ptCount val="1"/>
              </c:numCache>
            </c:numRef>
          </c:yVal>
          <c:smooth val="0"/>
          <c:extLst>
            <c:ext xmlns:c16="http://schemas.microsoft.com/office/drawing/2014/chart" uri="{C3380CC4-5D6E-409C-BE32-E72D297353CC}">
              <c16:uniqueId val="{00000020-1E24-49D3-B1F9-BF6724D9D956}"/>
            </c:ext>
          </c:extLst>
        </c:ser>
        <c:ser>
          <c:idx val="32"/>
          <c:order val="27"/>
          <c:tx>
            <c:strRef>
              <c:f>Plan1!$A$29</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Plan1!$B$29</c:f>
              <c:numCache>
                <c:formatCode>General</c:formatCode>
                <c:ptCount val="1"/>
              </c:numCache>
            </c:numRef>
          </c:xVal>
          <c:yVal>
            <c:numRef>
              <c:f>Plan1!$C$29</c:f>
              <c:numCache>
                <c:formatCode>General</c:formatCode>
                <c:ptCount val="1"/>
              </c:numCache>
            </c:numRef>
          </c:yVal>
          <c:smooth val="0"/>
          <c:extLst>
            <c:ext xmlns:c16="http://schemas.microsoft.com/office/drawing/2014/chart" uri="{C3380CC4-5D6E-409C-BE32-E72D297353CC}">
              <c16:uniqueId val="{00000021-1E24-49D3-B1F9-BF6724D9D956}"/>
            </c:ext>
          </c:extLst>
        </c:ser>
        <c:ser>
          <c:idx val="33"/>
          <c:order val="28"/>
          <c:tx>
            <c:strRef>
              <c:f>Plan1!$A$30</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Plan1!$B$30</c:f>
              <c:numCache>
                <c:formatCode>General</c:formatCode>
                <c:ptCount val="1"/>
              </c:numCache>
            </c:numRef>
          </c:xVal>
          <c:yVal>
            <c:numRef>
              <c:f>Plan1!$C$30</c:f>
              <c:numCache>
                <c:formatCode>General</c:formatCode>
                <c:ptCount val="1"/>
              </c:numCache>
            </c:numRef>
          </c:yVal>
          <c:smooth val="0"/>
          <c:extLst>
            <c:ext xmlns:c16="http://schemas.microsoft.com/office/drawing/2014/chart" uri="{C3380CC4-5D6E-409C-BE32-E72D297353CC}">
              <c16:uniqueId val="{00000022-1E24-49D3-B1F9-BF6724D9D956}"/>
            </c:ext>
          </c:extLst>
        </c:ser>
        <c:ser>
          <c:idx val="34"/>
          <c:order val="29"/>
          <c:tx>
            <c:strRef>
              <c:f>Plan1!$A$31</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Plan1!$B$31</c:f>
              <c:numCache>
                <c:formatCode>General</c:formatCode>
                <c:ptCount val="1"/>
              </c:numCache>
            </c:numRef>
          </c:xVal>
          <c:yVal>
            <c:numRef>
              <c:f>Plan1!$C$31</c:f>
              <c:numCache>
                <c:formatCode>General</c:formatCode>
                <c:ptCount val="1"/>
              </c:numCache>
            </c:numRef>
          </c:yVal>
          <c:smooth val="0"/>
          <c:extLst>
            <c:ext xmlns:c16="http://schemas.microsoft.com/office/drawing/2014/chart" uri="{C3380CC4-5D6E-409C-BE32-E72D297353CC}">
              <c16:uniqueId val="{00000023-1E24-49D3-B1F9-BF6724D9D956}"/>
            </c:ext>
          </c:extLst>
        </c:ser>
        <c:ser>
          <c:idx val="35"/>
          <c:order val="30"/>
          <c:tx>
            <c:strRef>
              <c:f>Plan1!$A$32</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Plan1!$B$32</c:f>
              <c:numCache>
                <c:formatCode>General</c:formatCode>
                <c:ptCount val="1"/>
              </c:numCache>
            </c:numRef>
          </c:xVal>
          <c:yVal>
            <c:numRef>
              <c:f>Plan1!$C$32</c:f>
              <c:numCache>
                <c:formatCode>General</c:formatCode>
                <c:ptCount val="1"/>
              </c:numCache>
            </c:numRef>
          </c:yVal>
          <c:smooth val="0"/>
          <c:extLst>
            <c:ext xmlns:c16="http://schemas.microsoft.com/office/drawing/2014/chart" uri="{C3380CC4-5D6E-409C-BE32-E72D297353CC}">
              <c16:uniqueId val="{00000024-1E24-49D3-B1F9-BF6724D9D956}"/>
            </c:ext>
          </c:extLst>
        </c:ser>
        <c:ser>
          <c:idx val="36"/>
          <c:order val="31"/>
          <c:tx>
            <c:strRef>
              <c:f>Plan1!$A$33</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Plan1!$B$33</c:f>
              <c:numCache>
                <c:formatCode>General</c:formatCode>
                <c:ptCount val="1"/>
              </c:numCache>
            </c:numRef>
          </c:xVal>
          <c:yVal>
            <c:numRef>
              <c:f>Plan1!$C$33</c:f>
              <c:numCache>
                <c:formatCode>General</c:formatCode>
                <c:ptCount val="1"/>
              </c:numCache>
            </c:numRef>
          </c:yVal>
          <c:smooth val="0"/>
          <c:extLst>
            <c:ext xmlns:c16="http://schemas.microsoft.com/office/drawing/2014/chart" uri="{C3380CC4-5D6E-409C-BE32-E72D297353CC}">
              <c16:uniqueId val="{00000025-1E24-49D3-B1F9-BF6724D9D956}"/>
            </c:ext>
          </c:extLst>
        </c:ser>
        <c:ser>
          <c:idx val="37"/>
          <c:order val="32"/>
          <c:tx>
            <c:strRef>
              <c:f>Plan1!$A$34</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Plan1!$B$34</c:f>
              <c:numCache>
                <c:formatCode>General</c:formatCode>
                <c:ptCount val="1"/>
              </c:numCache>
            </c:numRef>
          </c:xVal>
          <c:yVal>
            <c:numRef>
              <c:f>Plan1!$C$34</c:f>
              <c:numCache>
                <c:formatCode>General</c:formatCode>
                <c:ptCount val="1"/>
              </c:numCache>
            </c:numRef>
          </c:yVal>
          <c:smooth val="0"/>
          <c:extLst>
            <c:ext xmlns:c16="http://schemas.microsoft.com/office/drawing/2014/chart" uri="{C3380CC4-5D6E-409C-BE32-E72D297353CC}">
              <c16:uniqueId val="{00000026-1E24-49D3-B1F9-BF6724D9D956}"/>
            </c:ext>
          </c:extLst>
        </c:ser>
        <c:ser>
          <c:idx val="38"/>
          <c:order val="33"/>
          <c:tx>
            <c:strRef>
              <c:f>Plan1!$A$35</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Plan1!$B$35</c:f>
              <c:numCache>
                <c:formatCode>General</c:formatCode>
                <c:ptCount val="1"/>
              </c:numCache>
            </c:numRef>
          </c:xVal>
          <c:yVal>
            <c:numRef>
              <c:f>Plan1!$C$35</c:f>
              <c:numCache>
                <c:formatCode>General</c:formatCode>
                <c:ptCount val="1"/>
              </c:numCache>
            </c:numRef>
          </c:yVal>
          <c:smooth val="0"/>
          <c:extLst>
            <c:ext xmlns:c16="http://schemas.microsoft.com/office/drawing/2014/chart" uri="{C3380CC4-5D6E-409C-BE32-E72D297353CC}">
              <c16:uniqueId val="{00000027-1E24-49D3-B1F9-BF6724D9D956}"/>
            </c:ext>
          </c:extLst>
        </c:ser>
        <c:ser>
          <c:idx val="39"/>
          <c:order val="34"/>
          <c:tx>
            <c:strRef>
              <c:f>Plan1!$A$36</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Plan1!$B$36</c:f>
              <c:numCache>
                <c:formatCode>General</c:formatCode>
                <c:ptCount val="1"/>
              </c:numCache>
            </c:numRef>
          </c:xVal>
          <c:yVal>
            <c:numRef>
              <c:f>Plan1!$C$36</c:f>
              <c:numCache>
                <c:formatCode>General</c:formatCode>
                <c:ptCount val="1"/>
              </c:numCache>
            </c:numRef>
          </c:yVal>
          <c:smooth val="0"/>
          <c:extLst>
            <c:ext xmlns:c16="http://schemas.microsoft.com/office/drawing/2014/chart" uri="{C3380CC4-5D6E-409C-BE32-E72D297353CC}">
              <c16:uniqueId val="{00000028-1E24-49D3-B1F9-BF6724D9D956}"/>
            </c:ext>
          </c:extLst>
        </c:ser>
        <c:ser>
          <c:idx val="40"/>
          <c:order val="35"/>
          <c:tx>
            <c:strRef>
              <c:f>Plan1!$A$37</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Plan1!$B$37</c:f>
              <c:numCache>
                <c:formatCode>General</c:formatCode>
                <c:ptCount val="1"/>
              </c:numCache>
            </c:numRef>
          </c:xVal>
          <c:yVal>
            <c:numRef>
              <c:f>Plan1!$C$37</c:f>
              <c:numCache>
                <c:formatCode>General</c:formatCode>
                <c:ptCount val="1"/>
              </c:numCache>
            </c:numRef>
          </c:yVal>
          <c:smooth val="0"/>
          <c:extLst>
            <c:ext xmlns:c16="http://schemas.microsoft.com/office/drawing/2014/chart" uri="{C3380CC4-5D6E-409C-BE32-E72D297353CC}">
              <c16:uniqueId val="{00000029-1E24-49D3-B1F9-BF6724D9D956}"/>
            </c:ext>
          </c:extLst>
        </c:ser>
        <c:ser>
          <c:idx val="41"/>
          <c:order val="36"/>
          <c:tx>
            <c:strRef>
              <c:f>Plan1!$A$38</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Plan1!$B$38</c:f>
              <c:numCache>
                <c:formatCode>General</c:formatCode>
                <c:ptCount val="1"/>
              </c:numCache>
            </c:numRef>
          </c:xVal>
          <c:yVal>
            <c:numRef>
              <c:f>Plan1!$C$38</c:f>
              <c:numCache>
                <c:formatCode>General</c:formatCode>
                <c:ptCount val="1"/>
              </c:numCache>
            </c:numRef>
          </c:yVal>
          <c:smooth val="0"/>
          <c:extLst>
            <c:ext xmlns:c16="http://schemas.microsoft.com/office/drawing/2014/chart" uri="{C3380CC4-5D6E-409C-BE32-E72D297353CC}">
              <c16:uniqueId val="{0000002A-1E24-49D3-B1F9-BF6724D9D956}"/>
            </c:ext>
          </c:extLst>
        </c:ser>
        <c:ser>
          <c:idx val="42"/>
          <c:order val="37"/>
          <c:tx>
            <c:strRef>
              <c:f>Plan1!$A$39</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Plan1!$B$39</c:f>
              <c:numCache>
                <c:formatCode>General</c:formatCode>
                <c:ptCount val="1"/>
              </c:numCache>
            </c:numRef>
          </c:xVal>
          <c:yVal>
            <c:numRef>
              <c:f>Plan1!$C$39</c:f>
              <c:numCache>
                <c:formatCode>General</c:formatCode>
                <c:ptCount val="1"/>
              </c:numCache>
            </c:numRef>
          </c:yVal>
          <c:smooth val="0"/>
          <c:extLst>
            <c:ext xmlns:c16="http://schemas.microsoft.com/office/drawing/2014/chart" uri="{C3380CC4-5D6E-409C-BE32-E72D297353CC}">
              <c16:uniqueId val="{0000002B-1E24-49D3-B1F9-BF6724D9D956}"/>
            </c:ext>
          </c:extLst>
        </c:ser>
        <c:ser>
          <c:idx val="43"/>
          <c:order val="38"/>
          <c:tx>
            <c:strRef>
              <c:f>Plan1!$A$40</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Plan1!$B$40</c:f>
              <c:numCache>
                <c:formatCode>General</c:formatCode>
                <c:ptCount val="1"/>
              </c:numCache>
            </c:numRef>
          </c:xVal>
          <c:yVal>
            <c:numRef>
              <c:f>Plan1!$C$40</c:f>
              <c:numCache>
                <c:formatCode>General</c:formatCode>
                <c:ptCount val="1"/>
              </c:numCache>
            </c:numRef>
          </c:yVal>
          <c:smooth val="0"/>
          <c:extLst>
            <c:ext xmlns:c16="http://schemas.microsoft.com/office/drawing/2014/chart" uri="{C3380CC4-5D6E-409C-BE32-E72D297353CC}">
              <c16:uniqueId val="{0000002C-1E24-49D3-B1F9-BF6724D9D956}"/>
            </c:ext>
          </c:extLst>
        </c:ser>
        <c:ser>
          <c:idx val="44"/>
          <c:order val="39"/>
          <c:tx>
            <c:strRef>
              <c:f>Plan1!$A$41</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Plan1!$B$41</c:f>
              <c:numCache>
                <c:formatCode>General</c:formatCode>
                <c:ptCount val="1"/>
              </c:numCache>
            </c:numRef>
          </c:xVal>
          <c:yVal>
            <c:numRef>
              <c:f>Plan1!$C$41</c:f>
              <c:numCache>
                <c:formatCode>General</c:formatCode>
                <c:ptCount val="1"/>
              </c:numCache>
            </c:numRef>
          </c:yVal>
          <c:smooth val="0"/>
          <c:extLst>
            <c:ext xmlns:c16="http://schemas.microsoft.com/office/drawing/2014/chart" uri="{C3380CC4-5D6E-409C-BE32-E72D297353CC}">
              <c16:uniqueId val="{0000002D-1E24-49D3-B1F9-BF6724D9D956}"/>
            </c:ext>
          </c:extLst>
        </c:ser>
        <c:ser>
          <c:idx val="45"/>
          <c:order val="40"/>
          <c:tx>
            <c:strRef>
              <c:f>Plan1!$A$42</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Plan1!$B$42</c:f>
              <c:numCache>
                <c:formatCode>General</c:formatCode>
                <c:ptCount val="1"/>
              </c:numCache>
            </c:numRef>
          </c:xVal>
          <c:yVal>
            <c:numRef>
              <c:f>Plan1!$C$42</c:f>
              <c:numCache>
                <c:formatCode>General</c:formatCode>
                <c:ptCount val="1"/>
              </c:numCache>
            </c:numRef>
          </c:yVal>
          <c:smooth val="0"/>
          <c:extLst>
            <c:ext xmlns:c16="http://schemas.microsoft.com/office/drawing/2014/chart" uri="{C3380CC4-5D6E-409C-BE32-E72D297353CC}">
              <c16:uniqueId val="{0000002E-1E24-49D3-B1F9-BF6724D9D956}"/>
            </c:ext>
          </c:extLst>
        </c:ser>
        <c:ser>
          <c:idx val="46"/>
          <c:order val="41"/>
          <c:tx>
            <c:strRef>
              <c:f>Plan1!$A$43</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Plan1!$B$43</c:f>
              <c:numCache>
                <c:formatCode>General</c:formatCode>
                <c:ptCount val="1"/>
              </c:numCache>
            </c:numRef>
          </c:xVal>
          <c:yVal>
            <c:numRef>
              <c:f>Plan1!$C$43</c:f>
              <c:numCache>
                <c:formatCode>General</c:formatCode>
                <c:ptCount val="1"/>
              </c:numCache>
            </c:numRef>
          </c:yVal>
          <c:smooth val="0"/>
          <c:extLst>
            <c:ext xmlns:c16="http://schemas.microsoft.com/office/drawing/2014/chart" uri="{C3380CC4-5D6E-409C-BE32-E72D297353CC}">
              <c16:uniqueId val="{0000002F-1E24-49D3-B1F9-BF6724D9D956}"/>
            </c:ext>
          </c:extLst>
        </c:ser>
        <c:ser>
          <c:idx val="47"/>
          <c:order val="42"/>
          <c:tx>
            <c:strRef>
              <c:f>Plan1!$A$44</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Plan1!$B$44</c:f>
              <c:numCache>
                <c:formatCode>General</c:formatCode>
                <c:ptCount val="1"/>
              </c:numCache>
            </c:numRef>
          </c:xVal>
          <c:yVal>
            <c:numRef>
              <c:f>Plan1!$C$44</c:f>
              <c:numCache>
                <c:formatCode>General</c:formatCode>
                <c:ptCount val="1"/>
              </c:numCache>
            </c:numRef>
          </c:yVal>
          <c:smooth val="0"/>
          <c:extLst>
            <c:ext xmlns:c16="http://schemas.microsoft.com/office/drawing/2014/chart" uri="{C3380CC4-5D6E-409C-BE32-E72D297353CC}">
              <c16:uniqueId val="{00000030-1E24-49D3-B1F9-BF6724D9D956}"/>
            </c:ext>
          </c:extLst>
        </c:ser>
        <c:ser>
          <c:idx val="48"/>
          <c:order val="43"/>
          <c:tx>
            <c:strRef>
              <c:f>Plan1!$A$45</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Plan1!$B$45</c:f>
              <c:numCache>
                <c:formatCode>General</c:formatCode>
                <c:ptCount val="1"/>
              </c:numCache>
            </c:numRef>
          </c:xVal>
          <c:yVal>
            <c:numRef>
              <c:f>Plan1!$C$45</c:f>
              <c:numCache>
                <c:formatCode>General</c:formatCode>
                <c:ptCount val="1"/>
              </c:numCache>
            </c:numRef>
          </c:yVal>
          <c:smooth val="0"/>
          <c:extLst>
            <c:ext xmlns:c16="http://schemas.microsoft.com/office/drawing/2014/chart" uri="{C3380CC4-5D6E-409C-BE32-E72D297353CC}">
              <c16:uniqueId val="{00000031-1E24-49D3-B1F9-BF6724D9D956}"/>
            </c:ext>
          </c:extLst>
        </c:ser>
        <c:ser>
          <c:idx val="49"/>
          <c:order val="44"/>
          <c:tx>
            <c:strRef>
              <c:f>Plan1!$A$46</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Plan1!$B$46</c:f>
              <c:numCache>
                <c:formatCode>General</c:formatCode>
                <c:ptCount val="1"/>
              </c:numCache>
            </c:numRef>
          </c:xVal>
          <c:yVal>
            <c:numRef>
              <c:f>Plan1!$C$46</c:f>
              <c:numCache>
                <c:formatCode>General</c:formatCode>
                <c:ptCount val="1"/>
              </c:numCache>
            </c:numRef>
          </c:yVal>
          <c:smooth val="0"/>
          <c:extLst>
            <c:ext xmlns:c16="http://schemas.microsoft.com/office/drawing/2014/chart" uri="{C3380CC4-5D6E-409C-BE32-E72D297353CC}">
              <c16:uniqueId val="{00000032-1E24-49D3-B1F9-BF6724D9D956}"/>
            </c:ext>
          </c:extLst>
        </c:ser>
        <c:ser>
          <c:idx val="50"/>
          <c:order val="45"/>
          <c:tx>
            <c:strRef>
              <c:f>Plan1!$A$47</c:f>
              <c:strCache>
                <c:ptCount val="1"/>
              </c:strCache>
            </c:strRef>
          </c:tx>
          <c:spPr>
            <a:ln w="47625">
              <a:noFill/>
            </a:ln>
          </c:spPr>
          <c:marker>
            <c:symbol val="diamond"/>
            <c:size val="10"/>
            <c:spPr>
              <a:solidFill>
                <a:srgbClr val="1F497D"/>
              </a:solidFill>
            </c:spPr>
          </c:marker>
          <c:dLbls>
            <c:spPr>
              <a:noFill/>
              <a:ln>
                <a:noFill/>
              </a:ln>
              <a:effectLst/>
            </c:sp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trendline>
            <c:trendlineType val="linear"/>
            <c:dispRSqr val="0"/>
            <c:dispEq val="0"/>
          </c:trendline>
          <c:xVal>
            <c:numRef>
              <c:f>Plan1!$B$47</c:f>
              <c:numCache>
                <c:formatCode>General</c:formatCode>
                <c:ptCount val="1"/>
              </c:numCache>
            </c:numRef>
          </c:xVal>
          <c:yVal>
            <c:numRef>
              <c:f>Plan1!$C$47</c:f>
              <c:numCache>
                <c:formatCode>General</c:formatCode>
                <c:ptCount val="1"/>
              </c:numCache>
            </c:numRef>
          </c:yVal>
          <c:smooth val="0"/>
          <c:extLst>
            <c:ext xmlns:c16="http://schemas.microsoft.com/office/drawing/2014/chart" uri="{C3380CC4-5D6E-409C-BE32-E72D297353CC}">
              <c16:uniqueId val="{00000034-1E24-49D3-B1F9-BF6724D9D956}"/>
            </c:ext>
          </c:extLst>
        </c:ser>
        <c:dLbls>
          <c:showLegendKey val="0"/>
          <c:showVal val="0"/>
          <c:showCatName val="0"/>
          <c:showSerName val="0"/>
          <c:showPercent val="0"/>
          <c:showBubbleSize val="0"/>
        </c:dLbls>
        <c:axId val="189110144"/>
        <c:axId val="189111680"/>
      </c:scatterChart>
      <c:valAx>
        <c:axId val="189110144"/>
        <c:scaling>
          <c:orientation val="minMax"/>
          <c:max val="1"/>
          <c:min val="-1"/>
        </c:scaling>
        <c:delete val="1"/>
        <c:axPos val="b"/>
        <c:numFmt formatCode="#,##0.0" sourceLinked="0"/>
        <c:majorTickMark val="out"/>
        <c:minorTickMark val="none"/>
        <c:tickLblPos val="none"/>
        <c:crossAx val="189111680"/>
        <c:crossesAt val="3.9329999999999967"/>
        <c:crossBetween val="midCat"/>
        <c:minorUnit val="2"/>
      </c:valAx>
      <c:valAx>
        <c:axId val="189111680"/>
        <c:scaling>
          <c:orientation val="minMax"/>
          <c:max val="1"/>
          <c:min val="-1"/>
        </c:scaling>
        <c:delete val="1"/>
        <c:axPos val="l"/>
        <c:numFmt formatCode="#,##0" sourceLinked="0"/>
        <c:majorTickMark val="out"/>
        <c:minorTickMark val="none"/>
        <c:tickLblPos val="none"/>
        <c:crossAx val="189110144"/>
        <c:crossesAt val="3.2345000000000002"/>
        <c:crossBetween val="midCat"/>
      </c:valAx>
      <c:spPr>
        <a:noFill/>
        <a:ln w="25400">
          <a:noFill/>
        </a:ln>
      </c:spPr>
    </c:plotArea>
    <c:plotVisOnly val="1"/>
    <c:dispBlanksAs val="gap"/>
    <c:showDLblsOverMax val="0"/>
  </c:chart>
  <c:spPr>
    <a:noFill/>
    <a:ln>
      <a:noFill/>
    </a:ln>
  </c:spPr>
  <c:txPr>
    <a:bodyPr/>
    <a:lstStyle/>
    <a:p>
      <a:pPr>
        <a:defRPr sz="1000">
          <a:solidFill>
            <a:schemeClr val="tx1"/>
          </a:solidFil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8549" name="Shape 1388549"/>
        <p:cNvGrpSpPr/>
        <p:nvPr/>
      </p:nvGrpSpPr>
      <p:grpSpPr>
        <a:xfrm>
          <a:off x="0" y="0"/>
          <a:ext cx="0" cy="0"/>
          <a:chOff x="0" y="0"/>
          <a:chExt cx="0" cy="0"/>
        </a:xfrm>
      </p:grpSpPr>
      <p:sp>
        <p:nvSpPr>
          <p:cNvPr id="1388550" name="Google Shape;1388550;n"/>
          <p:cNvSpPr txBox="1"/>
          <p:nvPr>
            <p:ph idx="2" type="hdr"/>
          </p:nvPr>
        </p:nvSpPr>
        <p:spPr>
          <a:xfrm>
            <a:off x="1" y="0"/>
            <a:ext cx="2949900" cy="497100"/>
          </a:xfrm>
          <a:prstGeom prst="rect">
            <a:avLst/>
          </a:prstGeom>
          <a:noFill/>
          <a:ln>
            <a:noFill/>
          </a:ln>
        </p:spPr>
        <p:txBody>
          <a:bodyPr anchorCtr="0" anchor="t" bIns="45775" lIns="91550" spcFirstLastPara="1" rIns="91550" wrap="square" tIns="45775">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8551" name="Google Shape;1388551;n"/>
          <p:cNvSpPr txBox="1"/>
          <p:nvPr>
            <p:ph idx="10" type="dt"/>
          </p:nvPr>
        </p:nvSpPr>
        <p:spPr>
          <a:xfrm>
            <a:off x="3855840" y="0"/>
            <a:ext cx="2949900" cy="497100"/>
          </a:xfrm>
          <a:prstGeom prst="rect">
            <a:avLst/>
          </a:prstGeom>
          <a:noFill/>
          <a:ln>
            <a:noFill/>
          </a:ln>
        </p:spPr>
        <p:txBody>
          <a:bodyPr anchorCtr="0" anchor="t" bIns="45775" lIns="91550" spcFirstLastPara="1" rIns="91550" wrap="square" tIns="45775">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8552" name="Google Shape;1388552;n"/>
          <p:cNvSpPr/>
          <p:nvPr>
            <p:ph idx="3"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8553" name="Google Shape;1388553;n"/>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1388554" name="Google Shape;1388554;n"/>
          <p:cNvSpPr txBox="1"/>
          <p:nvPr>
            <p:ph idx="11" type="ftr"/>
          </p:nvPr>
        </p:nvSpPr>
        <p:spPr>
          <a:xfrm>
            <a:off x="1" y="9440646"/>
            <a:ext cx="2949900" cy="497100"/>
          </a:xfrm>
          <a:prstGeom prst="rect">
            <a:avLst/>
          </a:prstGeom>
          <a:noFill/>
          <a:ln>
            <a:noFill/>
          </a:ln>
        </p:spPr>
        <p:txBody>
          <a:bodyPr anchorCtr="0" anchor="b" bIns="45775" lIns="91550" spcFirstLastPara="1" rIns="91550" wrap="square" tIns="45775">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8555" name="Google Shape;1388555;n"/>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648" name="Shape 1389648"/>
        <p:cNvGrpSpPr/>
        <p:nvPr/>
      </p:nvGrpSpPr>
      <p:grpSpPr>
        <a:xfrm>
          <a:off x="0" y="0"/>
          <a:ext cx="0" cy="0"/>
          <a:chOff x="0" y="0"/>
          <a:chExt cx="0" cy="0"/>
        </a:xfrm>
      </p:grpSpPr>
      <p:sp>
        <p:nvSpPr>
          <p:cNvPr id="1389649" name="Google Shape;1389649;p1: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89650" name="Google Shape;1389650;p1: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672" name="Shape 1389672"/>
        <p:cNvGrpSpPr/>
        <p:nvPr/>
      </p:nvGrpSpPr>
      <p:grpSpPr>
        <a:xfrm>
          <a:off x="0" y="0"/>
          <a:ext cx="0" cy="0"/>
          <a:chOff x="0" y="0"/>
          <a:chExt cx="0" cy="0"/>
        </a:xfrm>
      </p:grpSpPr>
      <p:sp>
        <p:nvSpPr>
          <p:cNvPr id="1389673" name="Google Shape;1389673;p2: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674" name="Google Shape;1389674;p2: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Here is what I will cover</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89675" name="Google Shape;1389675;p2: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691" name="Shape 1389691"/>
        <p:cNvGrpSpPr/>
        <p:nvPr/>
      </p:nvGrpSpPr>
      <p:grpSpPr>
        <a:xfrm>
          <a:off x="0" y="0"/>
          <a:ext cx="0" cy="0"/>
          <a:chOff x="0" y="0"/>
          <a:chExt cx="0" cy="0"/>
        </a:xfrm>
      </p:grpSpPr>
      <p:sp>
        <p:nvSpPr>
          <p:cNvPr id="1389692" name="Google Shape;1389692;p3: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693" name="Google Shape;1389693;p3: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Here is what I will cover</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89694" name="Google Shape;1389694;p3: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10" name="Shape 1389710"/>
        <p:cNvGrpSpPr/>
        <p:nvPr/>
      </p:nvGrpSpPr>
      <p:grpSpPr>
        <a:xfrm>
          <a:off x="0" y="0"/>
          <a:ext cx="0" cy="0"/>
          <a:chOff x="0" y="0"/>
          <a:chExt cx="0" cy="0"/>
        </a:xfrm>
      </p:grpSpPr>
      <p:sp>
        <p:nvSpPr>
          <p:cNvPr id="1389711" name="Google Shape;1389711;p4: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12" name="Google Shape;1389712;p4: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A bold proclamation by the much quoted AG Lafley at the end of the 20</a:t>
            </a:r>
            <a:r>
              <a:rPr baseline="30000" lang="en-US"/>
              <a:t>th</a:t>
            </a:r>
            <a:r>
              <a:rPr lang="en-US"/>
              <a:t> Century.</a:t>
            </a:r>
            <a:endParaRPr/>
          </a:p>
          <a:p>
            <a:pPr indent="0" lvl="0" marL="0" rtl="0" algn="l">
              <a:spcBef>
                <a:spcPts val="0"/>
              </a:spcBef>
              <a:spcAft>
                <a:spcPts val="0"/>
              </a:spcAft>
              <a:buNone/>
            </a:pPr>
            <a:r>
              <a:rPr lang="en-US"/>
              <a:t>We are now 12+ years into the 21</a:t>
            </a:r>
            <a:r>
              <a:rPr baseline="30000" lang="en-US"/>
              <a:t>st</a:t>
            </a:r>
            <a:r>
              <a:rPr lang="en-US"/>
              <a:t> Century – and I don’t know about you, but if anyone on the line saw the </a:t>
            </a:r>
            <a:r>
              <a:rPr b="1" lang="en-US"/>
              <a:t>Olympics P&amp;G - Thank You Mom Commercial  “</a:t>
            </a:r>
            <a:r>
              <a:rPr lang="en-US"/>
              <a:t>the hardest job in the world is the best Job in the world” will see that Proctor and Gamble certainly started listening and putting </a:t>
            </a:r>
            <a:r>
              <a:rPr b="1" lang="en-US"/>
              <a:t>people</a:t>
            </a:r>
            <a:r>
              <a:rPr lang="en-US"/>
              <a:t> at the heart of their decision making.</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And with some success continued with 3% organic growth globally.</a:t>
            </a:r>
            <a:endParaRPr/>
          </a:p>
        </p:txBody>
      </p:sp>
      <p:sp>
        <p:nvSpPr>
          <p:cNvPr id="1389713" name="Google Shape;1389713;p4: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20" name="Shape 1389720"/>
        <p:cNvGrpSpPr/>
        <p:nvPr/>
      </p:nvGrpSpPr>
      <p:grpSpPr>
        <a:xfrm>
          <a:off x="0" y="0"/>
          <a:ext cx="0" cy="0"/>
          <a:chOff x="0" y="0"/>
          <a:chExt cx="0" cy="0"/>
        </a:xfrm>
      </p:grpSpPr>
      <p:sp>
        <p:nvSpPr>
          <p:cNvPr id="1389721" name="Google Shape;1389721;p5:notes"/>
          <p:cNvSpPr/>
          <p:nvPr>
            <p:ph idx="2" type="sldImg"/>
          </p:nvPr>
        </p:nvSpPr>
        <p:spPr>
          <a:xfrm>
            <a:off x="920750" y="746125"/>
            <a:ext cx="49674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22" name="Google Shape;1389722;p5: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b="0" i="0" lang="en-US"/>
              <a:t>Sue : How does this sound when the consumer says it.  One of the benefits of being part of a global organisation is that you can pick up the phone and get insights from colleagues across the world.  Here, from the US and Brazil</a:t>
            </a:r>
            <a:endParaRPr/>
          </a:p>
          <a:p>
            <a:pPr indent="0" lvl="0" marL="0" rtl="0" algn="l">
              <a:spcBef>
                <a:spcPts val="0"/>
              </a:spcBef>
              <a:spcAft>
                <a:spcPts val="0"/>
              </a:spcAft>
              <a:buNone/>
            </a:pPr>
            <a:r>
              <a:t/>
            </a:r>
            <a:endParaRPr b="0" i="0"/>
          </a:p>
          <a:p>
            <a:pPr indent="0" lvl="0" marL="0" rtl="0" algn="l">
              <a:spcBef>
                <a:spcPts val="0"/>
              </a:spcBef>
              <a:spcAft>
                <a:spcPts val="0"/>
              </a:spcAft>
              <a:buNone/>
            </a:pPr>
            <a:r>
              <a:rPr b="0" i="0" lang="en-US"/>
              <a:t>Ikea .. Appreciated for working WITH ME not FOR ME – no longer parent child but very much adult adult</a:t>
            </a:r>
            <a:endParaRPr b="0" i="0"/>
          </a:p>
          <a:p>
            <a:pPr indent="0" lvl="0" marL="0" rtl="0" algn="l">
              <a:spcBef>
                <a:spcPts val="0"/>
              </a:spcBef>
              <a:spcAft>
                <a:spcPts val="0"/>
              </a:spcAft>
              <a:buNone/>
            </a:pPr>
            <a:r>
              <a:t/>
            </a:r>
            <a:endParaRPr b="0" i="0"/>
          </a:p>
          <a:p>
            <a:pPr indent="0" lvl="0" marL="0" rtl="0" algn="l">
              <a:spcBef>
                <a:spcPts val="0"/>
              </a:spcBef>
              <a:spcAft>
                <a:spcPts val="0"/>
              </a:spcAft>
              <a:buNone/>
            </a:pPr>
            <a:r>
              <a:rPr b="0" i="0" lang="en-US"/>
              <a:t>Natura, a skincare brand in Brazil – does not stereotype me … the desire to be addressed as an individual not just a number</a:t>
            </a:r>
            <a:endParaRPr b="0" i="0"/>
          </a:p>
          <a:p>
            <a:pPr indent="0" lvl="0" marL="0" rtl="0" algn="l">
              <a:spcBef>
                <a:spcPts val="0"/>
              </a:spcBef>
              <a:spcAft>
                <a:spcPts val="0"/>
              </a:spcAft>
              <a:buNone/>
            </a:pPr>
            <a:r>
              <a:t/>
            </a:r>
            <a:endParaRPr b="1" i="0"/>
          </a:p>
        </p:txBody>
      </p:sp>
      <p:sp>
        <p:nvSpPr>
          <p:cNvPr id="1389723" name="Google Shape;1389723;p5: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36" name="Shape 1389736"/>
        <p:cNvGrpSpPr/>
        <p:nvPr/>
      </p:nvGrpSpPr>
      <p:grpSpPr>
        <a:xfrm>
          <a:off x="0" y="0"/>
          <a:ext cx="0" cy="0"/>
          <a:chOff x="0" y="0"/>
          <a:chExt cx="0" cy="0"/>
        </a:xfrm>
      </p:grpSpPr>
      <p:sp>
        <p:nvSpPr>
          <p:cNvPr id="1389737" name="Google Shape;1389737;p6: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38" name="Google Shape;1389738;p6: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Sue to paraphrase this</a:t>
            </a:r>
            <a:endParaRPr/>
          </a:p>
          <a:p>
            <a:pPr indent="0" lvl="0" marL="0" rtl="0" algn="l">
              <a:spcBef>
                <a:spcPts val="0"/>
              </a:spcBef>
              <a:spcAft>
                <a:spcPts val="0"/>
              </a:spcAft>
              <a:buNone/>
            </a:pPr>
            <a:r>
              <a:rPr lang="en-US"/>
              <a:t>So 1. listening 2 is becoming more meaninful</a:t>
            </a:r>
            <a:endParaRPr/>
          </a:p>
        </p:txBody>
      </p:sp>
      <p:sp>
        <p:nvSpPr>
          <p:cNvPr id="1389739" name="Google Shape;1389739;p6: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46" name="Shape 1389746"/>
        <p:cNvGrpSpPr/>
        <p:nvPr/>
      </p:nvGrpSpPr>
      <p:grpSpPr>
        <a:xfrm>
          <a:off x="0" y="0"/>
          <a:ext cx="0" cy="0"/>
          <a:chOff x="0" y="0"/>
          <a:chExt cx="0" cy="0"/>
        </a:xfrm>
      </p:grpSpPr>
      <p:sp>
        <p:nvSpPr>
          <p:cNvPr id="1389747" name="Google Shape;1389747;p7: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48" name="Google Shape;1389748;p7: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How does this relate to brand growth and researching brands today?</a:t>
            </a:r>
            <a:endParaRPr/>
          </a:p>
        </p:txBody>
      </p:sp>
      <p:sp>
        <p:nvSpPr>
          <p:cNvPr id="1389749" name="Google Shape;1389749;p7: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65" name="Shape 1389765"/>
        <p:cNvGrpSpPr/>
        <p:nvPr/>
      </p:nvGrpSpPr>
      <p:grpSpPr>
        <a:xfrm>
          <a:off x="0" y="0"/>
          <a:ext cx="0" cy="0"/>
          <a:chOff x="0" y="0"/>
          <a:chExt cx="0" cy="0"/>
        </a:xfrm>
      </p:grpSpPr>
      <p:sp>
        <p:nvSpPr>
          <p:cNvPr id="1389766" name="Google Shape;1389766;p8: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89767" name="Google Shape;1389767;p8: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72" name="Shape 1389772"/>
        <p:cNvGrpSpPr/>
        <p:nvPr/>
      </p:nvGrpSpPr>
      <p:grpSpPr>
        <a:xfrm>
          <a:off x="0" y="0"/>
          <a:ext cx="0" cy="0"/>
          <a:chOff x="0" y="0"/>
          <a:chExt cx="0" cy="0"/>
        </a:xfrm>
      </p:grpSpPr>
      <p:sp>
        <p:nvSpPr>
          <p:cNvPr id="1389773" name="Google Shape;1389773;p9: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74" name="Google Shape;1389774;p9: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This webinar is about growing brands. At Ipsos we believe there are 2 key levers for creating brand growth: 1) creating desire in the mind. and 2) activating/enabling people to effectively ‘buy’ the brand. Indeed, it is not enough to create desire in the mind, we also must transform this desire in an actual purchase. The latter is important because at a given moment consumers transform into shoppers.  When shoppers are on a path to purchase there are things which can favor sales of one brand versus another.</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And of course, there is overlap between these drivers of growth. The way the brand sits in the mind has an important impact on how people shop a category.</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1" marL="457794"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89775" name="Google Shape;1389775;p9: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789" name="Shape 1389789"/>
        <p:cNvGrpSpPr/>
        <p:nvPr/>
      </p:nvGrpSpPr>
      <p:grpSpPr>
        <a:xfrm>
          <a:off x="0" y="0"/>
          <a:ext cx="0" cy="0"/>
          <a:chOff x="0" y="0"/>
          <a:chExt cx="0" cy="0"/>
        </a:xfrm>
      </p:grpSpPr>
      <p:sp>
        <p:nvSpPr>
          <p:cNvPr id="1389790" name="Google Shape;1389790;p10: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791" name="Google Shape;1389791;p10: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The focus of this webinar is on the first part of the equation, i.e. creating strong brands in the mind. </a:t>
            </a:r>
            <a:endParaRPr/>
          </a:p>
          <a:p>
            <a:pPr indent="0" lvl="0" marL="0" rtl="0" algn="l">
              <a:spcBef>
                <a:spcPts val="0"/>
              </a:spcBef>
              <a:spcAft>
                <a:spcPts val="0"/>
              </a:spcAft>
              <a:buNone/>
            </a:pPr>
            <a:r>
              <a:t/>
            </a:r>
            <a:endParaRPr/>
          </a:p>
        </p:txBody>
      </p:sp>
      <p:sp>
        <p:nvSpPr>
          <p:cNvPr id="1389792" name="Google Shape;1389792;p10: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08" name="Shape 1389808"/>
        <p:cNvGrpSpPr/>
        <p:nvPr/>
      </p:nvGrpSpPr>
      <p:grpSpPr>
        <a:xfrm>
          <a:off x="0" y="0"/>
          <a:ext cx="0" cy="0"/>
          <a:chOff x="0" y="0"/>
          <a:chExt cx="0" cy="0"/>
        </a:xfrm>
      </p:grpSpPr>
      <p:sp>
        <p:nvSpPr>
          <p:cNvPr id="1389809" name="Google Shape;1389809;p11: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10" name="Google Shape;1389810;p11: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How do you create desire in the mind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We believe you do this by connecting with deeper human motivations.  </a:t>
            </a:r>
            <a:endParaRPr/>
          </a:p>
        </p:txBody>
      </p:sp>
      <p:sp>
        <p:nvSpPr>
          <p:cNvPr id="1389811" name="Google Shape;1389811;p11: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16" name="Shape 1389816"/>
        <p:cNvGrpSpPr/>
        <p:nvPr/>
      </p:nvGrpSpPr>
      <p:grpSpPr>
        <a:xfrm>
          <a:off x="0" y="0"/>
          <a:ext cx="0" cy="0"/>
          <a:chOff x="0" y="0"/>
          <a:chExt cx="0" cy="0"/>
        </a:xfrm>
      </p:grpSpPr>
      <p:sp>
        <p:nvSpPr>
          <p:cNvPr id="1389817" name="Google Shape;1389817;p12: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18" name="Google Shape;1389818;p12: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The starting point is simple, it’s not about brands it is about people</a:t>
            </a:r>
            <a:endParaRPr/>
          </a:p>
        </p:txBody>
      </p:sp>
      <p:sp>
        <p:nvSpPr>
          <p:cNvPr id="1389819" name="Google Shape;1389819;p12: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25" name="Shape 1389825"/>
        <p:cNvGrpSpPr/>
        <p:nvPr/>
      </p:nvGrpSpPr>
      <p:grpSpPr>
        <a:xfrm>
          <a:off x="0" y="0"/>
          <a:ext cx="0" cy="0"/>
          <a:chOff x="0" y="0"/>
          <a:chExt cx="0" cy="0"/>
        </a:xfrm>
      </p:grpSpPr>
      <p:sp>
        <p:nvSpPr>
          <p:cNvPr id="1389826" name="Google Shape;1389826;p13: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27" name="Google Shape;1389827;p13: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People do not get up in the morning saying ‘I must buy more stuff’ .. Well, that might be what they ‘SAY’ but what they mean is I want to buy more stuff because ‘I want to be a better mother, more successful golfer, a better driver, to have my friends think me cool – or whatever.  People are on a personal journey to satisfy their own personal deeper human motivations</a:t>
            </a:r>
            <a:endParaRPr/>
          </a:p>
          <a:p>
            <a:pPr indent="0" lvl="0" marL="0" rtl="0" algn="l">
              <a:spcBef>
                <a:spcPts val="0"/>
              </a:spcBef>
              <a:spcAft>
                <a:spcPts val="0"/>
              </a:spcAft>
              <a:buNone/>
            </a:pPr>
            <a:r>
              <a:t/>
            </a:r>
            <a:endParaRPr/>
          </a:p>
        </p:txBody>
      </p:sp>
      <p:sp>
        <p:nvSpPr>
          <p:cNvPr id="1389828" name="Google Shape;1389828;p13: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39" name="Shape 1389839"/>
        <p:cNvGrpSpPr/>
        <p:nvPr/>
      </p:nvGrpSpPr>
      <p:grpSpPr>
        <a:xfrm>
          <a:off x="0" y="0"/>
          <a:ext cx="0" cy="0"/>
          <a:chOff x="0" y="0"/>
          <a:chExt cx="0" cy="0"/>
        </a:xfrm>
      </p:grpSpPr>
      <p:sp>
        <p:nvSpPr>
          <p:cNvPr id="1389840" name="Google Shape;1389840;p14: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41" name="Google Shape;1389841;p14: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Along the way, they make choices based upon the degree to which the options available to them resonate. In order to be successful, brands must resonate with deeper human motivations. </a:t>
            </a:r>
            <a:endParaRPr/>
          </a:p>
          <a:p>
            <a:pPr indent="0" lvl="0" marL="0" rtl="0" algn="l">
              <a:spcBef>
                <a:spcPts val="0"/>
              </a:spcBef>
              <a:spcAft>
                <a:spcPts val="0"/>
              </a:spcAft>
              <a:buNone/>
            </a:pPr>
            <a:r>
              <a:t/>
            </a:r>
            <a:endParaRPr/>
          </a:p>
        </p:txBody>
      </p:sp>
      <p:sp>
        <p:nvSpPr>
          <p:cNvPr id="1389842" name="Google Shape;1389842;p14: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67" name="Shape 1389867"/>
        <p:cNvGrpSpPr/>
        <p:nvPr/>
      </p:nvGrpSpPr>
      <p:grpSpPr>
        <a:xfrm>
          <a:off x="0" y="0"/>
          <a:ext cx="0" cy="0"/>
          <a:chOff x="0" y="0"/>
          <a:chExt cx="0" cy="0"/>
        </a:xfrm>
      </p:grpSpPr>
      <p:sp>
        <p:nvSpPr>
          <p:cNvPr id="1389868" name="Google Shape;1389868;p15: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69" name="Google Shape;1389869;p15: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Brand resonance is achieved when people become familiar with unique brand associations that are relevant to their individual journey. So it’s all about creating “differentiated relevance”.</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Now over to Hans who will share with you how most brand research today is done</a:t>
            </a:r>
            <a:endParaRPr/>
          </a:p>
          <a:p>
            <a:pPr indent="0" lvl="0" marL="0" rtl="0" algn="l">
              <a:spcBef>
                <a:spcPts val="0"/>
              </a:spcBef>
              <a:spcAft>
                <a:spcPts val="0"/>
              </a:spcAft>
              <a:buNone/>
            </a:pPr>
            <a:r>
              <a:t/>
            </a:r>
            <a:endParaRPr/>
          </a:p>
        </p:txBody>
      </p:sp>
      <p:sp>
        <p:nvSpPr>
          <p:cNvPr id="1389870" name="Google Shape;1389870;p15: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895" name="Shape 1389895"/>
        <p:cNvGrpSpPr/>
        <p:nvPr/>
      </p:nvGrpSpPr>
      <p:grpSpPr>
        <a:xfrm>
          <a:off x="0" y="0"/>
          <a:ext cx="0" cy="0"/>
          <a:chOff x="0" y="0"/>
          <a:chExt cx="0" cy="0"/>
        </a:xfrm>
      </p:grpSpPr>
      <p:sp>
        <p:nvSpPr>
          <p:cNvPr id="1389896" name="Google Shape;1389896;p16: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897" name="Google Shape;1389897;p16: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600"/>
              <a:t>In the next section we will share with you what we have developed.</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89898" name="Google Shape;1389898;p16: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914" name="Shape 1389914"/>
        <p:cNvGrpSpPr/>
        <p:nvPr/>
      </p:nvGrpSpPr>
      <p:grpSpPr>
        <a:xfrm>
          <a:off x="0" y="0"/>
          <a:ext cx="0" cy="0"/>
          <a:chOff x="0" y="0"/>
          <a:chExt cx="0" cy="0"/>
        </a:xfrm>
      </p:grpSpPr>
      <p:sp>
        <p:nvSpPr>
          <p:cNvPr id="1389915" name="Google Shape;1389915;p17: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9916" name="Google Shape;1389916;p17: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400">
                <a:solidFill>
                  <a:srgbClr val="1F497D"/>
                </a:solidFill>
              </a:rPr>
              <a:t>Let’s go back at what was shown earlier. A people centric vision implies that we start from the paradigm that in order to be successful, a brand must resonate with people’s deeper human motivations.</a:t>
            </a:r>
            <a:endParaRPr/>
          </a:p>
          <a:p>
            <a:pPr indent="0" lvl="0" marL="0" rtl="0" algn="l">
              <a:spcBef>
                <a:spcPts val="0"/>
              </a:spcBef>
              <a:spcAft>
                <a:spcPts val="0"/>
              </a:spcAft>
              <a:buNone/>
            </a:pPr>
            <a:r>
              <a:t/>
            </a:r>
            <a:endParaRPr b="0"/>
          </a:p>
          <a:p>
            <a:pPr indent="0" lvl="0" marL="0" rtl="0" algn="l">
              <a:spcBef>
                <a:spcPts val="0"/>
              </a:spcBef>
              <a:spcAft>
                <a:spcPts val="0"/>
              </a:spcAft>
              <a:buNone/>
            </a:pPr>
            <a:r>
              <a:t/>
            </a:r>
            <a:endParaRPr/>
          </a:p>
        </p:txBody>
      </p:sp>
      <p:sp>
        <p:nvSpPr>
          <p:cNvPr id="1389917" name="Google Shape;1389917;p17: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942" name="Shape 1389942"/>
        <p:cNvGrpSpPr/>
        <p:nvPr/>
      </p:nvGrpSpPr>
      <p:grpSpPr>
        <a:xfrm>
          <a:off x="0" y="0"/>
          <a:ext cx="0" cy="0"/>
          <a:chOff x="0" y="0"/>
          <a:chExt cx="0" cy="0"/>
        </a:xfrm>
      </p:grpSpPr>
      <p:sp>
        <p:nvSpPr>
          <p:cNvPr id="1389943" name="Google Shape;1389943;p18: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89944" name="Google Shape;1389944;p18: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a:t>So if it is all about connecting with deeper human motivations, there is a need for a framework. Motivations can be complex and in order to compare brands and categories we need to have a measurement system.</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At Ipsos we use the Censydiam framework for this. I don’t know to what extent you are familiar with this but Censydiam provides clients with a compass on how they can connect brands with these deeper human motivations.</a:t>
            </a:r>
            <a:endParaRPr/>
          </a:p>
        </p:txBody>
      </p:sp>
      <p:sp>
        <p:nvSpPr>
          <p:cNvPr id="1389945" name="Google Shape;1389945;p18: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9978" name="Shape 1389978"/>
        <p:cNvGrpSpPr/>
        <p:nvPr/>
      </p:nvGrpSpPr>
      <p:grpSpPr>
        <a:xfrm>
          <a:off x="0" y="0"/>
          <a:ext cx="0" cy="0"/>
          <a:chOff x="0" y="0"/>
          <a:chExt cx="0" cy="0"/>
        </a:xfrm>
      </p:grpSpPr>
      <p:sp>
        <p:nvSpPr>
          <p:cNvPr id="1389979" name="Google Shape;1389979;p19: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1389980" name="Google Shape;1389980;p19:notes"/>
          <p:cNvSpPr/>
          <p:nvPr>
            <p:ph idx="2" type="sldImg"/>
          </p:nvPr>
        </p:nvSpPr>
        <p:spPr>
          <a:xfrm>
            <a:off x="920750" y="747713"/>
            <a:ext cx="4967400" cy="3726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89981" name="Google Shape;1389981;p19:notes"/>
          <p:cNvSpPr txBox="1"/>
          <p:nvPr>
            <p:ph idx="1" type="body"/>
          </p:nvPr>
        </p:nvSpPr>
        <p:spPr>
          <a:xfrm>
            <a:off x="680560" y="4720914"/>
            <a:ext cx="5446200" cy="4473000"/>
          </a:xfrm>
          <a:prstGeom prst="rect">
            <a:avLst/>
          </a:prstGeom>
          <a:noFill/>
          <a:ln>
            <a:noFill/>
          </a:ln>
        </p:spPr>
        <p:txBody>
          <a:bodyPr anchorCtr="0" anchor="t" bIns="45775" lIns="91550" spcFirstLastPara="1" rIns="91550" wrap="square" tIns="45775">
            <a:noAutofit/>
          </a:bodyPr>
          <a:lstStyle/>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There are 2 important facets to the Censydiam framework</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The first aspect within Censydiam we deconstruct human motivations in 4 layers.</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Functional Characteristics – physically what someone is looking for in a product.  </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Social identity –  how the solution should reflect upon someone</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Emotional Benefits.  How a solution will help to emphasize my life</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rPr lang="en-US" sz="800"/>
              <a:t>Finally, we look symbolically at what the brand should stand for. We know brands, products, solutions have to have short cuts in order for people to quickly understand what they represent – and this is why we ask what an ideal solution should stand for.  We call this personality.</a:t>
            </a:r>
            <a:endParaRPr/>
          </a:p>
          <a:p>
            <a:pPr indent="0" lvl="0" marL="0" rtl="0" algn="l">
              <a:lnSpc>
                <a:spcPct val="80000"/>
              </a:lnSpc>
              <a:spcBef>
                <a:spcPts val="0"/>
              </a:spcBef>
              <a:spcAft>
                <a:spcPts val="0"/>
              </a:spcAft>
              <a:buNone/>
            </a:pPr>
            <a:r>
              <a:t/>
            </a:r>
            <a:endParaRPr sz="800"/>
          </a:p>
          <a:p>
            <a:pPr indent="0" lvl="0" marL="0" rtl="0" algn="l">
              <a:lnSpc>
                <a:spcPct val="80000"/>
              </a:lnSpc>
              <a:spcBef>
                <a:spcPts val="0"/>
              </a:spcBef>
              <a:spcAft>
                <a:spcPts val="0"/>
              </a:spcAft>
              <a:buNone/>
            </a:pPr>
            <a:r>
              <a:t/>
            </a:r>
            <a:endParaRPr sz="8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021" name="Shape 1390021"/>
        <p:cNvGrpSpPr/>
        <p:nvPr/>
      </p:nvGrpSpPr>
      <p:grpSpPr>
        <a:xfrm>
          <a:off x="0" y="0"/>
          <a:ext cx="0" cy="0"/>
          <a:chOff x="0" y="0"/>
          <a:chExt cx="0" cy="0"/>
        </a:xfrm>
      </p:grpSpPr>
      <p:sp>
        <p:nvSpPr>
          <p:cNvPr id="1390022" name="Google Shape;1390022;p20: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023" name="Google Shape;1390023;p20: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t/>
            </a:r>
            <a:endParaRPr/>
          </a:p>
          <a:p>
            <a:pPr indent="0" lvl="0" marL="0" rtl="0" algn="l">
              <a:spcBef>
                <a:spcPts val="0"/>
              </a:spcBef>
              <a:spcAft>
                <a:spcPts val="0"/>
              </a:spcAft>
              <a:buNone/>
            </a:pPr>
            <a:r>
              <a:rPr lang="en-US"/>
              <a:t>We know these 4 facets of motivations explain 85-95% of brand choice across categories and countries. Through our R&amp;D and various studies we have done we know that across categories and cultures these 4 facets explain 85 to 95% of brand choice. Of course this the relative importance of the different facets is different for different categories.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90024" name="Google Shape;1390024;p20: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056" name="Shape 1390056"/>
        <p:cNvGrpSpPr/>
        <p:nvPr/>
      </p:nvGrpSpPr>
      <p:grpSpPr>
        <a:xfrm>
          <a:off x="0" y="0"/>
          <a:ext cx="0" cy="0"/>
          <a:chOff x="0" y="0"/>
          <a:chExt cx="0" cy="0"/>
        </a:xfrm>
      </p:grpSpPr>
      <p:sp>
        <p:nvSpPr>
          <p:cNvPr id="1390057" name="Google Shape;1390057;p21: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058" name="Google Shape;1390058;p21: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p>
            <a:pPr indent="0" lvl="0" marL="0" rtl="0" algn="l">
              <a:spcBef>
                <a:spcPts val="0"/>
              </a:spcBef>
              <a:spcAft>
                <a:spcPts val="0"/>
              </a:spcAft>
              <a:buNone/>
            </a:pPr>
            <a:r>
              <a:rPr lang="en-US">
                <a:latin typeface="Arial"/>
                <a:ea typeface="Arial"/>
                <a:cs typeface="Arial"/>
                <a:sym typeface="Arial"/>
              </a:rPr>
              <a:t>A second important aspect of Censydiam is that we can frame the motivations into a relatively simple framework. This framework is based on two dimensions which underlie all human behaviour. </a:t>
            </a:r>
            <a:endParaRPr/>
          </a:p>
          <a:p>
            <a:pPr indent="0" lvl="0" marL="0" rtl="0" algn="l">
              <a:spcBef>
                <a:spcPts val="0"/>
              </a:spcBef>
              <a:spcAft>
                <a:spcPts val="0"/>
              </a:spcAft>
              <a:buNone/>
            </a:pPr>
            <a:r>
              <a:t/>
            </a:r>
            <a:endParaRPr>
              <a:latin typeface="Arial"/>
              <a:ea typeface="Arial"/>
              <a:cs typeface="Arial"/>
              <a:sym typeface="Arial"/>
            </a:endParaRPr>
          </a:p>
          <a:p>
            <a:pPr indent="0" lvl="0" marL="0" rtl="0" algn="l">
              <a:spcBef>
                <a:spcPts val="0"/>
              </a:spcBef>
              <a:spcAft>
                <a:spcPts val="0"/>
              </a:spcAft>
              <a:buNone/>
            </a:pPr>
            <a:r>
              <a:rPr lang="en-US">
                <a:latin typeface="Arial"/>
                <a:ea typeface="Arial"/>
                <a:cs typeface="Arial"/>
                <a:sym typeface="Arial"/>
              </a:rPr>
              <a:t>The horizontal dimension is the social dimension. The right of the horizontal axis is about the need for xxx. The opposite of this on the left hand side is about xxx.</a:t>
            </a:r>
            <a:endParaRPr/>
          </a:p>
          <a:p>
            <a:pPr indent="0" lvl="0" marL="0" rtl="0" algn="l">
              <a:spcBef>
                <a:spcPts val="0"/>
              </a:spcBef>
              <a:spcAft>
                <a:spcPts val="0"/>
              </a:spcAft>
              <a:buNone/>
            </a:pPr>
            <a:r>
              <a:t/>
            </a:r>
            <a:endParaRPr>
              <a:latin typeface="Arial"/>
              <a:ea typeface="Arial"/>
              <a:cs typeface="Arial"/>
              <a:sym typeface="Arial"/>
            </a:endParaRPr>
          </a:p>
          <a:p>
            <a:pPr indent="0" lvl="0" marL="0" rtl="0" algn="l">
              <a:spcBef>
                <a:spcPts val="0"/>
              </a:spcBef>
              <a:spcAft>
                <a:spcPts val="0"/>
              </a:spcAft>
              <a:buNone/>
            </a:pPr>
            <a:r>
              <a:rPr lang="en-US">
                <a:latin typeface="Arial"/>
                <a:ea typeface="Arial"/>
                <a:cs typeface="Arial"/>
                <a:sym typeface="Arial"/>
              </a:rPr>
              <a:t>We can relate this to products and brands – some brands give us a feeling of being part of things, others help us stand apart from the crowd and be individuals</a:t>
            </a:r>
            <a:endParaRPr/>
          </a:p>
          <a:p>
            <a:pPr indent="0" lvl="0" marL="0" rtl="0" algn="l">
              <a:spcBef>
                <a:spcPts val="0"/>
              </a:spcBef>
              <a:spcAft>
                <a:spcPts val="0"/>
              </a:spcAft>
              <a:buNone/>
            </a:pPr>
            <a:r>
              <a:t/>
            </a:r>
            <a:endParaRPr>
              <a:latin typeface="Arial"/>
              <a:ea typeface="Arial"/>
              <a:cs typeface="Arial"/>
              <a:sym typeface="Arial"/>
            </a:endParaRPr>
          </a:p>
          <a:p>
            <a:pPr indent="0" lvl="0" marL="0" rtl="0" algn="l">
              <a:spcBef>
                <a:spcPts val="0"/>
              </a:spcBef>
              <a:spcAft>
                <a:spcPts val="0"/>
              </a:spcAft>
              <a:buNone/>
            </a:pPr>
            <a:r>
              <a:rPr lang="en-US">
                <a:latin typeface="Arial"/>
                <a:ea typeface="Arial"/>
                <a:cs typeface="Arial"/>
                <a:sym typeface="Arial"/>
              </a:rPr>
              <a:t>The vertical axis is the personal dimension. On the top is the desire to let go, ...on the bottom the need for control, be rational and suppress your feelings. </a:t>
            </a:r>
            <a:endParaRPr>
              <a:latin typeface="Arial"/>
              <a:ea typeface="Arial"/>
              <a:cs typeface="Arial"/>
              <a:sym typeface="Arial"/>
            </a:endParaRPr>
          </a:p>
          <a:p>
            <a:pPr indent="0" lvl="0" marL="0" rtl="0" algn="l">
              <a:spcBef>
                <a:spcPts val="0"/>
              </a:spcBef>
              <a:spcAft>
                <a:spcPts val="0"/>
              </a:spcAft>
              <a:buNone/>
            </a:pPr>
            <a:r>
              <a:t/>
            </a:r>
            <a:endParaRPr>
              <a:latin typeface="Arial"/>
              <a:ea typeface="Arial"/>
              <a:cs typeface="Arial"/>
              <a:sym typeface="Arial"/>
            </a:endParaRPr>
          </a:p>
          <a:p>
            <a:pPr indent="0" lvl="0" marL="0" rtl="0" algn="l">
              <a:spcBef>
                <a:spcPts val="0"/>
              </a:spcBef>
              <a:spcAft>
                <a:spcPts val="0"/>
              </a:spcAft>
              <a:buNone/>
            </a:pPr>
            <a:r>
              <a:rPr lang="en-US">
                <a:latin typeface="Arial"/>
                <a:ea typeface="Arial"/>
                <a:cs typeface="Arial"/>
                <a:sym typeface="Arial"/>
              </a:rPr>
              <a:t>This framework provides a disciplined way to look at motivations </a:t>
            </a:r>
            <a:endParaRPr/>
          </a:p>
          <a:p>
            <a:pPr indent="0" lvl="0" marL="0" rtl="0" algn="l">
              <a:spcBef>
                <a:spcPts val="0"/>
              </a:spcBef>
              <a:spcAft>
                <a:spcPts val="0"/>
              </a:spcAft>
              <a:buNone/>
            </a:pPr>
            <a:r>
              <a:rPr lang="en-US">
                <a:latin typeface="Arial"/>
                <a:ea typeface="Arial"/>
                <a:cs typeface="Arial"/>
                <a:sym typeface="Arial"/>
              </a:rPr>
              <a:t>It also gives you a common language to talk about motivations– and that language works across countries and across categories. </a:t>
            </a:r>
            <a:endParaRPr>
              <a:latin typeface="Arial"/>
              <a:ea typeface="Arial"/>
              <a:cs typeface="Arial"/>
              <a:sym typeface="Arial"/>
            </a:endParaRPr>
          </a:p>
          <a:p>
            <a:pPr indent="0" lvl="0" marL="0" rtl="0" algn="l">
              <a:spcBef>
                <a:spcPts val="0"/>
              </a:spcBef>
              <a:spcAft>
                <a:spcPts val="0"/>
              </a:spcAft>
              <a:buNone/>
            </a:pPr>
            <a:r>
              <a:t/>
            </a:r>
            <a:endParaRPr/>
          </a:p>
        </p:txBody>
      </p:sp>
      <p:sp>
        <p:nvSpPr>
          <p:cNvPr id="1390059" name="Google Shape;1390059;p21: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071" name="Shape 1390071"/>
        <p:cNvGrpSpPr/>
        <p:nvPr/>
      </p:nvGrpSpPr>
      <p:grpSpPr>
        <a:xfrm>
          <a:off x="0" y="0"/>
          <a:ext cx="0" cy="0"/>
          <a:chOff x="0" y="0"/>
          <a:chExt cx="0" cy="0"/>
        </a:xfrm>
      </p:grpSpPr>
      <p:sp>
        <p:nvSpPr>
          <p:cNvPr id="1390072" name="Google Shape;1390072;p22: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0073" name="Google Shape;1390073;p22: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074" name="Google Shape;1390074;p22: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FFFFFF"/>
                </a:solidFill>
              </a:rPr>
              <a:t>‹#›</a:t>
            </a:fld>
            <a:endParaRPr>
              <a:solidFill>
                <a:srgbClr val="FFFFFF"/>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247" name="Shape 1390247"/>
        <p:cNvGrpSpPr/>
        <p:nvPr/>
      </p:nvGrpSpPr>
      <p:grpSpPr>
        <a:xfrm>
          <a:off x="0" y="0"/>
          <a:ext cx="0" cy="0"/>
          <a:chOff x="0" y="0"/>
          <a:chExt cx="0" cy="0"/>
        </a:xfrm>
      </p:grpSpPr>
      <p:sp>
        <p:nvSpPr>
          <p:cNvPr id="1390248" name="Google Shape;1390248;p23: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249" name="Google Shape;1390249;p23: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600"/>
              <a:t>Based on the relative performance of brands we can map the brands in the Censydiam framework. When we developed the new suite of tools we have done several Research on Research projects. This slide shows the brand landscape in the US beer market. The brands at the outskirts have the most outspoken position and the map makes it intuitively clear what key differentiators are.</a:t>
            </a:r>
            <a:endParaRPr/>
          </a:p>
          <a:p>
            <a:pPr indent="0" lvl="0" marL="0" rtl="0" algn="l">
              <a:spcBef>
                <a:spcPts val="0"/>
              </a:spcBef>
              <a:spcAft>
                <a:spcPts val="0"/>
              </a:spcAft>
              <a:buNone/>
            </a:pPr>
            <a:r>
              <a:t/>
            </a:r>
            <a:endParaRPr sz="1600"/>
          </a:p>
        </p:txBody>
      </p:sp>
      <p:sp>
        <p:nvSpPr>
          <p:cNvPr id="1390250" name="Google Shape;1390250;p23: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306" name="Shape 1390306"/>
        <p:cNvGrpSpPr/>
        <p:nvPr/>
      </p:nvGrpSpPr>
      <p:grpSpPr>
        <a:xfrm>
          <a:off x="0" y="0"/>
          <a:ext cx="0" cy="0"/>
          <a:chOff x="0" y="0"/>
          <a:chExt cx="0" cy="0"/>
        </a:xfrm>
      </p:grpSpPr>
      <p:sp>
        <p:nvSpPr>
          <p:cNvPr id="1390307" name="Google Shape;1390307;p24: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308" name="Google Shape;1390308;p24: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600"/>
              <a:t>Based on the relative performance of brands we can map the brands in the Censydiam framework. When we developed the new suite of tools we have done several Research on Research projects. This slide shows the brand landscape in the US beer market. The brands at the outskirts have the most outspoken position and the map makes it intuitively clear what key differentiators are.</a:t>
            </a:r>
            <a:endParaRPr/>
          </a:p>
          <a:p>
            <a:pPr indent="0" lvl="0" marL="0" rtl="0" algn="l">
              <a:spcBef>
                <a:spcPts val="0"/>
              </a:spcBef>
              <a:spcAft>
                <a:spcPts val="0"/>
              </a:spcAft>
              <a:buNone/>
            </a:pPr>
            <a:r>
              <a:t/>
            </a:r>
            <a:endParaRPr sz="1600"/>
          </a:p>
        </p:txBody>
      </p:sp>
      <p:sp>
        <p:nvSpPr>
          <p:cNvPr id="1390309" name="Google Shape;1390309;p24: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323" name="Shape 1390323"/>
        <p:cNvGrpSpPr/>
        <p:nvPr/>
      </p:nvGrpSpPr>
      <p:grpSpPr>
        <a:xfrm>
          <a:off x="0" y="0"/>
          <a:ext cx="0" cy="0"/>
          <a:chOff x="0" y="0"/>
          <a:chExt cx="0" cy="0"/>
        </a:xfrm>
      </p:grpSpPr>
      <p:sp>
        <p:nvSpPr>
          <p:cNvPr id="1390324" name="Google Shape;1390324;p25: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325" name="Google Shape;1390325;p25: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600"/>
              <a:t>Based on the relative performance of brands we can map the brands in the Censydiam framework. When we developed the new suite of tools we have done several Research on Research projects. This slide shows the brand landscape in the US beer market. The brands at the outskirts have the most outspoken position and the map makes it intuitively clear what key differentiators are.</a:t>
            </a:r>
            <a:endParaRPr/>
          </a:p>
          <a:p>
            <a:pPr indent="0" lvl="0" marL="0" rtl="0" algn="l">
              <a:spcBef>
                <a:spcPts val="0"/>
              </a:spcBef>
              <a:spcAft>
                <a:spcPts val="0"/>
              </a:spcAft>
              <a:buNone/>
            </a:pPr>
            <a:r>
              <a:t/>
            </a:r>
            <a:endParaRPr sz="1600"/>
          </a:p>
        </p:txBody>
      </p:sp>
      <p:sp>
        <p:nvSpPr>
          <p:cNvPr id="1390326" name="Google Shape;1390326;p25: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340" name="Shape 1390340"/>
        <p:cNvGrpSpPr/>
        <p:nvPr/>
      </p:nvGrpSpPr>
      <p:grpSpPr>
        <a:xfrm>
          <a:off x="0" y="0"/>
          <a:ext cx="0" cy="0"/>
          <a:chOff x="0" y="0"/>
          <a:chExt cx="0" cy="0"/>
        </a:xfrm>
      </p:grpSpPr>
      <p:sp>
        <p:nvSpPr>
          <p:cNvPr id="1390341" name="Google Shape;1390341;p26: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342" name="Google Shape;1390342;p26: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600"/>
              <a:t>Based on the relative performance of brands we can map the brands in the Censydiam framework. When we developed the new suite of tools we have done several Research on Research projects. This slide shows the brand landscape in the US beer market. The brands at the outskirts have the most outspoken position and the map makes it intuitively clear what key differentiators are.</a:t>
            </a:r>
            <a:endParaRPr/>
          </a:p>
          <a:p>
            <a:pPr indent="0" lvl="0" marL="0" rtl="0" algn="l">
              <a:spcBef>
                <a:spcPts val="0"/>
              </a:spcBef>
              <a:spcAft>
                <a:spcPts val="0"/>
              </a:spcAft>
              <a:buNone/>
            </a:pPr>
            <a:r>
              <a:t/>
            </a:r>
            <a:endParaRPr sz="1600"/>
          </a:p>
        </p:txBody>
      </p:sp>
      <p:sp>
        <p:nvSpPr>
          <p:cNvPr id="1390343" name="Google Shape;1390343;p26: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384" name="Shape 1390384"/>
        <p:cNvGrpSpPr/>
        <p:nvPr/>
      </p:nvGrpSpPr>
      <p:grpSpPr>
        <a:xfrm>
          <a:off x="0" y="0"/>
          <a:ext cx="0" cy="0"/>
          <a:chOff x="0" y="0"/>
          <a:chExt cx="0" cy="0"/>
        </a:xfrm>
      </p:grpSpPr>
      <p:sp>
        <p:nvSpPr>
          <p:cNvPr id="1390385" name="Google Shape;1390385;p27: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386" name="Google Shape;1390386;p27: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rPr lang="en-US" sz="1400"/>
              <a:t>So far for what concerns our methological approach, I will now pass the word again to Sue who will share a case study on how a client could grow its brand by connecting with human motivations and based on this type of research.</a:t>
            </a:r>
            <a:endParaRPr/>
          </a:p>
          <a:p>
            <a:pPr indent="0" lvl="0" marL="0" rtl="0" algn="l">
              <a:spcBef>
                <a:spcPts val="0"/>
              </a:spcBef>
              <a:spcAft>
                <a:spcPts val="0"/>
              </a:spcAft>
              <a:buNone/>
            </a:pPr>
            <a:r>
              <a:t/>
            </a:r>
            <a:endParaRPr sz="1400"/>
          </a:p>
          <a:p>
            <a:pPr indent="0" lvl="0" marL="0" rtl="0" algn="l">
              <a:spcBef>
                <a:spcPts val="0"/>
              </a:spcBef>
              <a:spcAft>
                <a:spcPts val="0"/>
              </a:spcAft>
              <a:buNone/>
            </a:pPr>
            <a:r>
              <a:t/>
            </a:r>
            <a:endParaRPr/>
          </a:p>
        </p:txBody>
      </p:sp>
      <p:sp>
        <p:nvSpPr>
          <p:cNvPr id="1390387" name="Google Shape;1390387;p27: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03" name="Shape 1390403"/>
        <p:cNvGrpSpPr/>
        <p:nvPr/>
      </p:nvGrpSpPr>
      <p:grpSpPr>
        <a:xfrm>
          <a:off x="0" y="0"/>
          <a:ext cx="0" cy="0"/>
          <a:chOff x="0" y="0"/>
          <a:chExt cx="0" cy="0"/>
        </a:xfrm>
      </p:grpSpPr>
      <p:sp>
        <p:nvSpPr>
          <p:cNvPr id="1390404" name="Google Shape;1390404;p28: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05" name="Google Shape;1390405;p28: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10" name="Shape 1390410"/>
        <p:cNvGrpSpPr/>
        <p:nvPr/>
      </p:nvGrpSpPr>
      <p:grpSpPr>
        <a:xfrm>
          <a:off x="0" y="0"/>
          <a:ext cx="0" cy="0"/>
          <a:chOff x="0" y="0"/>
          <a:chExt cx="0" cy="0"/>
        </a:xfrm>
      </p:grpSpPr>
      <p:sp>
        <p:nvSpPr>
          <p:cNvPr id="1390411" name="Google Shape;1390411;p29: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12" name="Google Shape;1390412;p29: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25" name="Shape 1390425"/>
        <p:cNvGrpSpPr/>
        <p:nvPr/>
      </p:nvGrpSpPr>
      <p:grpSpPr>
        <a:xfrm>
          <a:off x="0" y="0"/>
          <a:ext cx="0" cy="0"/>
          <a:chOff x="0" y="0"/>
          <a:chExt cx="0" cy="0"/>
        </a:xfrm>
      </p:grpSpPr>
      <p:sp>
        <p:nvSpPr>
          <p:cNvPr id="1390426" name="Google Shape;1390426;p30: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27" name="Google Shape;1390427;p30: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47" name="Shape 1390447"/>
        <p:cNvGrpSpPr/>
        <p:nvPr/>
      </p:nvGrpSpPr>
      <p:grpSpPr>
        <a:xfrm>
          <a:off x="0" y="0"/>
          <a:ext cx="0" cy="0"/>
          <a:chOff x="0" y="0"/>
          <a:chExt cx="0" cy="0"/>
        </a:xfrm>
      </p:grpSpPr>
      <p:sp>
        <p:nvSpPr>
          <p:cNvPr id="1390448" name="Google Shape;1390448;p31: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49" name="Google Shape;1390449;p31: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74" name="Shape 1390474"/>
        <p:cNvGrpSpPr/>
        <p:nvPr/>
      </p:nvGrpSpPr>
      <p:grpSpPr>
        <a:xfrm>
          <a:off x="0" y="0"/>
          <a:ext cx="0" cy="0"/>
          <a:chOff x="0" y="0"/>
          <a:chExt cx="0" cy="0"/>
        </a:xfrm>
      </p:grpSpPr>
      <p:sp>
        <p:nvSpPr>
          <p:cNvPr id="1390475" name="Google Shape;1390475;p32: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76" name="Google Shape;1390476;p32: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86" name="Shape 1390486"/>
        <p:cNvGrpSpPr/>
        <p:nvPr/>
      </p:nvGrpSpPr>
      <p:grpSpPr>
        <a:xfrm>
          <a:off x="0" y="0"/>
          <a:ext cx="0" cy="0"/>
          <a:chOff x="0" y="0"/>
          <a:chExt cx="0" cy="0"/>
        </a:xfrm>
      </p:grpSpPr>
      <p:sp>
        <p:nvSpPr>
          <p:cNvPr id="1390487" name="Google Shape;1390487;p33: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488" name="Google Shape;1390488;p33: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493" name="Shape 1390493"/>
        <p:cNvGrpSpPr/>
        <p:nvPr/>
      </p:nvGrpSpPr>
      <p:grpSpPr>
        <a:xfrm>
          <a:off x="0" y="0"/>
          <a:ext cx="0" cy="0"/>
          <a:chOff x="0" y="0"/>
          <a:chExt cx="0" cy="0"/>
        </a:xfrm>
      </p:grpSpPr>
      <p:sp>
        <p:nvSpPr>
          <p:cNvPr id="1390494" name="Google Shape;1390494;p34: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0495" name="Google Shape;1390495;p34: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p>
            <a:pPr indent="0" lvl="0" marL="0" rtl="0" algn="l">
              <a:spcBef>
                <a:spcPts val="0"/>
              </a:spcBef>
              <a:spcAft>
                <a:spcPts val="0"/>
              </a:spcAft>
              <a:buNone/>
            </a:pPr>
            <a:r>
              <a:t/>
            </a:r>
            <a:endParaRPr>
              <a:latin typeface="Arimo"/>
              <a:ea typeface="Arimo"/>
              <a:cs typeface="Arimo"/>
              <a:sym typeface="Arimo"/>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05" name="Shape 1390505"/>
        <p:cNvGrpSpPr/>
        <p:nvPr/>
      </p:nvGrpSpPr>
      <p:grpSpPr>
        <a:xfrm>
          <a:off x="0" y="0"/>
          <a:ext cx="0" cy="0"/>
          <a:chOff x="0" y="0"/>
          <a:chExt cx="0" cy="0"/>
        </a:xfrm>
      </p:grpSpPr>
      <p:sp>
        <p:nvSpPr>
          <p:cNvPr id="1390506" name="Google Shape;1390506;p35: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0507" name="Google Shape;1390507;p35: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p>
            <a:pPr indent="0" lvl="0" marL="0" rtl="0" algn="l">
              <a:spcBef>
                <a:spcPts val="0"/>
              </a:spcBef>
              <a:spcAft>
                <a:spcPts val="0"/>
              </a:spcAft>
              <a:buNone/>
            </a:pPr>
            <a:r>
              <a:t/>
            </a:r>
            <a:endParaRPr>
              <a:latin typeface="Arimo"/>
              <a:ea typeface="Arimo"/>
              <a:cs typeface="Arimo"/>
              <a:sym typeface="Arimo"/>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29" name="Shape 1390529"/>
        <p:cNvGrpSpPr/>
        <p:nvPr/>
      </p:nvGrpSpPr>
      <p:grpSpPr>
        <a:xfrm>
          <a:off x="0" y="0"/>
          <a:ext cx="0" cy="0"/>
          <a:chOff x="0" y="0"/>
          <a:chExt cx="0" cy="0"/>
        </a:xfrm>
      </p:grpSpPr>
      <p:sp>
        <p:nvSpPr>
          <p:cNvPr id="1390530" name="Google Shape;1390530;p36: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0531" name="Google Shape;1390531;p36: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Autofit/>
          </a:bodyPr>
          <a:lstStyle/>
          <a:p>
            <a:pPr indent="0" lvl="0" marL="0" rtl="0" algn="l">
              <a:spcBef>
                <a:spcPts val="0"/>
              </a:spcBef>
              <a:spcAft>
                <a:spcPts val="0"/>
              </a:spcAft>
              <a:buNone/>
            </a:pPr>
            <a:r>
              <a:t/>
            </a:r>
            <a:endParaRPr>
              <a:latin typeface="Arimo"/>
              <a:ea typeface="Arimo"/>
              <a:cs typeface="Arimo"/>
              <a:sym typeface="Arimo"/>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55" name="Shape 1390555"/>
        <p:cNvGrpSpPr/>
        <p:nvPr/>
      </p:nvGrpSpPr>
      <p:grpSpPr>
        <a:xfrm>
          <a:off x="0" y="0"/>
          <a:ext cx="0" cy="0"/>
          <a:chOff x="0" y="0"/>
          <a:chExt cx="0" cy="0"/>
        </a:xfrm>
      </p:grpSpPr>
      <p:sp>
        <p:nvSpPr>
          <p:cNvPr id="1390556" name="Google Shape;1390556;p37: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0557" name="Google Shape;1390557;p37:notes"/>
          <p:cNvSpPr txBox="1"/>
          <p:nvPr>
            <p:ph idx="1" type="body"/>
          </p:nvPr>
        </p:nvSpPr>
        <p:spPr>
          <a:xfrm>
            <a:off x="680721" y="4721186"/>
            <a:ext cx="5445900" cy="4472700"/>
          </a:xfrm>
          <a:prstGeom prst="rect">
            <a:avLst/>
          </a:prstGeom>
          <a:noFill/>
          <a:ln>
            <a:noFill/>
          </a:ln>
        </p:spPr>
        <p:txBody>
          <a:bodyPr anchorCtr="0" anchor="t" bIns="45775" lIns="91550" spcFirstLastPara="1" rIns="91550" wrap="square" tIns="45775">
            <a:normAutofit/>
          </a:bodyPr>
          <a:lstStyle/>
          <a:p>
            <a:pPr indent="0" lvl="0" marL="0" rtl="0" algn="l">
              <a:spcBef>
                <a:spcPts val="0"/>
              </a:spcBef>
              <a:spcAft>
                <a:spcPts val="0"/>
              </a:spcAft>
              <a:buNone/>
            </a:pPr>
            <a:r>
              <a:t/>
            </a:r>
            <a:endParaRPr/>
          </a:p>
        </p:txBody>
      </p:sp>
      <p:sp>
        <p:nvSpPr>
          <p:cNvPr id="1390558" name="Google Shape;1390558;p37:notes"/>
          <p:cNvSpPr txBox="1"/>
          <p:nvPr>
            <p:ph idx="12" type="sldNum"/>
          </p:nvPr>
        </p:nvSpPr>
        <p:spPr>
          <a:xfrm>
            <a:off x="3855840" y="9440646"/>
            <a:ext cx="2949900" cy="497100"/>
          </a:xfrm>
          <a:prstGeom prst="rect">
            <a:avLst/>
          </a:prstGeom>
          <a:noFill/>
          <a:ln>
            <a:noFill/>
          </a:ln>
        </p:spPr>
        <p:txBody>
          <a:bodyPr anchorCtr="0" anchor="b" bIns="45775" lIns="91550" spcFirstLastPara="1" rIns="91550" wrap="square" tIns="45775">
            <a:noAutofit/>
          </a:bodyPr>
          <a:lstStyle/>
          <a:p>
            <a:pPr indent="0" lvl="0" marL="0" rtl="0" algn="r">
              <a:spcBef>
                <a:spcPts val="0"/>
              </a:spcBef>
              <a:spcAft>
                <a:spcPts val="0"/>
              </a:spcAft>
              <a:buNone/>
            </a:pPr>
            <a:fld id="{00000000-1234-1234-1234-123412341234}" type="slidenum">
              <a:rPr lang="en-US">
                <a:solidFill>
                  <a:srgbClr val="FFFFFF"/>
                </a:solidFill>
              </a:rPr>
              <a:t>‹#›</a:t>
            </a:fld>
            <a:endParaRPr>
              <a:solidFill>
                <a:srgbClr val="FFFFFF"/>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68" name="Shape 1390568"/>
        <p:cNvGrpSpPr/>
        <p:nvPr/>
      </p:nvGrpSpPr>
      <p:grpSpPr>
        <a:xfrm>
          <a:off x="0" y="0"/>
          <a:ext cx="0" cy="0"/>
          <a:chOff x="0" y="0"/>
          <a:chExt cx="0" cy="0"/>
        </a:xfrm>
      </p:grpSpPr>
      <p:sp>
        <p:nvSpPr>
          <p:cNvPr id="1390569" name="Google Shape;1390569;p38: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570" name="Google Shape;1390570;p38: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73" name="Shape 1390573"/>
        <p:cNvGrpSpPr/>
        <p:nvPr/>
      </p:nvGrpSpPr>
      <p:grpSpPr>
        <a:xfrm>
          <a:off x="0" y="0"/>
          <a:ext cx="0" cy="0"/>
          <a:chOff x="0" y="0"/>
          <a:chExt cx="0" cy="0"/>
        </a:xfrm>
      </p:grpSpPr>
      <p:sp>
        <p:nvSpPr>
          <p:cNvPr id="1390574" name="Google Shape;1390574;p39: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575" name="Google Shape;1390575;p39: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0593" name="Shape 1390593"/>
        <p:cNvGrpSpPr/>
        <p:nvPr/>
      </p:nvGrpSpPr>
      <p:grpSpPr>
        <a:xfrm>
          <a:off x="0" y="0"/>
          <a:ext cx="0" cy="0"/>
          <a:chOff x="0" y="0"/>
          <a:chExt cx="0" cy="0"/>
        </a:xfrm>
      </p:grpSpPr>
      <p:sp>
        <p:nvSpPr>
          <p:cNvPr id="1390594" name="Google Shape;1390594;p40:notes"/>
          <p:cNvSpPr txBox="1"/>
          <p:nvPr>
            <p:ph idx="1" type="body"/>
          </p:nvPr>
        </p:nvSpPr>
        <p:spPr>
          <a:xfrm>
            <a:off x="680721" y="4721186"/>
            <a:ext cx="5445900" cy="4472700"/>
          </a:xfrm>
          <a:prstGeom prst="rect">
            <a:avLst/>
          </a:prstGeom>
        </p:spPr>
        <p:txBody>
          <a:bodyPr anchorCtr="0" anchor="t" bIns="45775" lIns="91550" spcFirstLastPara="1" rIns="91550" wrap="square" tIns="45775">
            <a:noAutofit/>
          </a:bodyPr>
          <a:lstStyle/>
          <a:p>
            <a:pPr indent="0" lvl="0" marL="0" rtl="0" algn="l">
              <a:spcBef>
                <a:spcPts val="0"/>
              </a:spcBef>
              <a:spcAft>
                <a:spcPts val="0"/>
              </a:spcAft>
              <a:buNone/>
            </a:pPr>
            <a:r>
              <a:t/>
            </a:r>
            <a:endParaRPr/>
          </a:p>
        </p:txBody>
      </p:sp>
      <p:sp>
        <p:nvSpPr>
          <p:cNvPr id="1390595" name="Google Shape;1390595;p40:notes"/>
          <p:cNvSpPr/>
          <p:nvPr>
            <p:ph idx="2" type="sldImg"/>
          </p:nvPr>
        </p:nvSpPr>
        <p:spPr>
          <a:xfrm>
            <a:off x="919163" y="746125"/>
            <a:ext cx="4968900" cy="3727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 Id="rId3"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jpg"/><Relationship Id="rId3" Type="http://schemas.openxmlformats.org/officeDocument/2006/relationships/image" Target="../media/image2.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1.jpg"/><Relationship Id="rId3" Type="http://schemas.openxmlformats.org/officeDocument/2006/relationships/image" Target="../media/image9.png"/><Relationship Id="rId4" Type="http://schemas.openxmlformats.org/officeDocument/2006/relationships/image" Target="../media/image10.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2.jpg"/><Relationship Id="rId3" Type="http://schemas.openxmlformats.org/officeDocument/2006/relationships/image" Target="../media/image9.png"/><Relationship Id="rId4" Type="http://schemas.openxmlformats.org/officeDocument/2006/relationships/image" Target="../media/image10.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0.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4.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5.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Custom Layout">
  <p:cSld name="3_Custom Layout">
    <p:bg>
      <p:bgPr>
        <a:gradFill>
          <a:gsLst>
            <a:gs pos="0">
              <a:schemeClr val="lt1"/>
            </a:gs>
            <a:gs pos="100000">
              <a:srgbClr val="7F7F7F"/>
            </a:gs>
          </a:gsLst>
          <a:path path="circle">
            <a:fillToRect b="50%" l="50%" r="50%" t="50%"/>
          </a:path>
          <a:tileRect/>
        </a:gradFill>
      </p:bgPr>
    </p:bg>
    <p:spTree>
      <p:nvGrpSpPr>
        <p:cNvPr id="1388573" name="Shape 1388573"/>
        <p:cNvGrpSpPr/>
        <p:nvPr/>
      </p:nvGrpSpPr>
      <p:grpSpPr>
        <a:xfrm>
          <a:off x="0" y="0"/>
          <a:ext cx="0" cy="0"/>
          <a:chOff x="0" y="0"/>
          <a:chExt cx="0" cy="0"/>
        </a:xfrm>
      </p:grpSpPr>
      <p:grpSp>
        <p:nvGrpSpPr>
          <p:cNvPr id="1388574" name="Google Shape;1388574;p2"/>
          <p:cNvGrpSpPr/>
          <p:nvPr/>
        </p:nvGrpSpPr>
        <p:grpSpPr>
          <a:xfrm>
            <a:off x="151200" y="151200"/>
            <a:ext cx="521026" cy="468421"/>
            <a:chOff x="1352" y="681"/>
            <a:chExt cx="3514" cy="3156"/>
          </a:xfrm>
        </p:grpSpPr>
        <p:sp>
          <p:nvSpPr>
            <p:cNvPr id="1388575" name="Google Shape;1388575;p2"/>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76" name="Google Shape;1388576;p2"/>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77" name="Google Shape;1388577;p2"/>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78" name="Google Shape;1388578;p2"/>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79" name="Google Shape;1388579;p2"/>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0" name="Google Shape;1388580;p2"/>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1" name="Google Shape;1388581;p2"/>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2" name="Google Shape;1388582;p2"/>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3" name="Google Shape;1388583;p2"/>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4" name="Google Shape;1388584;p2"/>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5" name="Google Shape;1388585;p2"/>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6" name="Google Shape;1388586;p2"/>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7" name="Google Shape;1388587;p2"/>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8" name="Google Shape;1388588;p2"/>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89" name="Google Shape;1388589;p2"/>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590" name="Google Shape;1388590;p2"/>
          <p:cNvSpPr txBox="1"/>
          <p:nvPr>
            <p:ph type="title"/>
          </p:nvPr>
        </p:nvSpPr>
        <p:spPr>
          <a:xfrm>
            <a:off x="838800" y="229600"/>
            <a:ext cx="8162400" cy="3324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400"/>
              <a:buFont typeface="Calibri"/>
              <a:buNone/>
              <a:defRPr b="1" i="0" sz="24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388591" name="Shape 1388591"/>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Results and Topics" type="obj">
  <p:cSld name="OBJECT">
    <p:spTree>
      <p:nvGrpSpPr>
        <p:cNvPr id="1388592" name="Shape 1388592"/>
        <p:cNvGrpSpPr/>
        <p:nvPr/>
      </p:nvGrpSpPr>
      <p:grpSpPr>
        <a:xfrm>
          <a:off x="0" y="0"/>
          <a:ext cx="0" cy="0"/>
          <a:chOff x="0" y="0"/>
          <a:chExt cx="0" cy="0"/>
        </a:xfrm>
      </p:grpSpPr>
      <p:sp>
        <p:nvSpPr>
          <p:cNvPr id="1388593" name="Google Shape;1388593;p4"/>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594" name="Google Shape;1388594;p4"/>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dk1"/>
              </a:buClr>
              <a:buSzPts val="1800"/>
              <a:buFont typeface="Noto Sans Symbols"/>
              <a:buChar char="▪"/>
              <a:defRPr sz="1800">
                <a:solidFill>
                  <a:schemeClr val="dk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dk1"/>
              </a:buClr>
              <a:buSzPts val="1600"/>
              <a:buFont typeface="Noto Sans Symbols"/>
              <a:buChar char="⇨"/>
              <a:defRPr b="0" i="0" sz="1600" u="none" cap="none" strike="noStrike">
                <a:solidFill>
                  <a:schemeClr val="dk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dk1"/>
              </a:buClr>
              <a:buSzPts val="1400"/>
              <a:buFont typeface="Calibri"/>
              <a:buChar char="─"/>
              <a:defRPr b="0" i="0" sz="1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388595" name="Google Shape;1388595;p4"/>
          <p:cNvSpPr txBox="1"/>
          <p:nvPr>
            <p:ph idx="11" type="ftr"/>
          </p:nvPr>
        </p:nvSpPr>
        <p:spPr>
          <a:xfrm>
            <a:off x="2329200" y="6566400"/>
            <a:ext cx="1282500" cy="1848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2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grpSp>
        <p:nvGrpSpPr>
          <p:cNvPr id="1388596" name="Google Shape;1388596;p4"/>
          <p:cNvGrpSpPr/>
          <p:nvPr/>
        </p:nvGrpSpPr>
        <p:grpSpPr>
          <a:xfrm>
            <a:off x="151200" y="151200"/>
            <a:ext cx="521607" cy="468733"/>
            <a:chOff x="1352" y="681"/>
            <a:chExt cx="3514" cy="3156"/>
          </a:xfrm>
        </p:grpSpPr>
        <p:sp>
          <p:nvSpPr>
            <p:cNvPr id="1388597" name="Google Shape;1388597;p4"/>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98" name="Google Shape;1388598;p4"/>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599" name="Google Shape;1388599;p4"/>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0" name="Google Shape;1388600;p4"/>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1" name="Google Shape;1388601;p4"/>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2" name="Google Shape;1388602;p4"/>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3" name="Google Shape;1388603;p4"/>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4" name="Google Shape;1388604;p4"/>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5" name="Google Shape;1388605;p4"/>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6" name="Google Shape;1388606;p4"/>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7" name="Google Shape;1388607;p4"/>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8" name="Google Shape;1388608;p4"/>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09" name="Google Shape;1388609;p4"/>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0" name="Google Shape;1388610;p4"/>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1" name="Google Shape;1388611;p4"/>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612" name="Google Shape;1388612;p4"/>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3" name="Google Shape;1388613;p4"/>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4" name="Google Shape;1388614;p4"/>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rgbClr val="008E94">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5" name="Google Shape;1388615;p4"/>
          <p:cNvSpPr/>
          <p:nvPr/>
        </p:nvSpPr>
        <p:spPr>
          <a:xfrm>
            <a:off x="1152525"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16" name="Google Shape;1388616;p4"/>
          <p:cNvSpPr/>
          <p:nvPr/>
        </p:nvSpPr>
        <p:spPr>
          <a:xfrm>
            <a:off x="0"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rgbClr val="008E94">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p:cSld name="Title Page">
    <p:bg>
      <p:bgPr>
        <a:solidFill>
          <a:schemeClr val="lt1"/>
        </a:solidFill>
      </p:bgPr>
    </p:bg>
    <p:spTree>
      <p:nvGrpSpPr>
        <p:cNvPr id="1388617" name="Shape 1388617"/>
        <p:cNvGrpSpPr/>
        <p:nvPr/>
      </p:nvGrpSpPr>
      <p:grpSpPr>
        <a:xfrm>
          <a:off x="0" y="0"/>
          <a:ext cx="0" cy="0"/>
          <a:chOff x="0" y="0"/>
          <a:chExt cx="0" cy="0"/>
        </a:xfrm>
      </p:grpSpPr>
      <p:sp>
        <p:nvSpPr>
          <p:cNvPr id="1388618" name="Google Shape;1388618;p5"/>
          <p:cNvSpPr txBox="1"/>
          <p:nvPr>
            <p:ph type="ctrTitle"/>
          </p:nvPr>
        </p:nvSpPr>
        <p:spPr>
          <a:xfrm>
            <a:off x="824400" y="1598293"/>
            <a:ext cx="8176800" cy="997200"/>
          </a:xfrm>
          <a:prstGeom prst="rect">
            <a:avLst/>
          </a:prstGeom>
          <a:noFill/>
          <a:ln>
            <a:noFill/>
          </a:ln>
        </p:spPr>
        <p:txBody>
          <a:bodyPr anchorCtr="0" anchor="b" bIns="0" lIns="0" spcFirstLastPara="1" rIns="0" wrap="square" tIns="0">
            <a:spAutoFit/>
          </a:bodyPr>
          <a:lstStyle>
            <a:lvl1pPr lvl="0" marR="0" rtl="0" algn="l">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619" name="Google Shape;1388619;p5"/>
          <p:cNvSpPr txBox="1"/>
          <p:nvPr>
            <p:ph idx="1" type="subTitle"/>
          </p:nvPr>
        </p:nvSpPr>
        <p:spPr>
          <a:xfrm>
            <a:off x="824400" y="2642400"/>
            <a:ext cx="8176800" cy="7755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dk1"/>
              </a:buClr>
              <a:buSzPts val="2800"/>
              <a:buFont typeface="Arial"/>
              <a:buNone/>
              <a:defRPr b="0" sz="2800">
                <a:solidFill>
                  <a:schemeClr val="dk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grpSp>
        <p:nvGrpSpPr>
          <p:cNvPr id="1388620" name="Google Shape;1388620;p5"/>
          <p:cNvGrpSpPr/>
          <p:nvPr/>
        </p:nvGrpSpPr>
        <p:grpSpPr>
          <a:xfrm>
            <a:off x="381600" y="381600"/>
            <a:ext cx="1078095" cy="969246"/>
            <a:chOff x="1352" y="681"/>
            <a:chExt cx="3514" cy="3156"/>
          </a:xfrm>
        </p:grpSpPr>
        <p:sp>
          <p:nvSpPr>
            <p:cNvPr id="1388621" name="Google Shape;1388621;p5"/>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2" name="Google Shape;1388622;p5"/>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3" name="Google Shape;1388623;p5"/>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4" name="Google Shape;1388624;p5"/>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5" name="Google Shape;1388625;p5"/>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6" name="Google Shape;1388626;p5"/>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7" name="Google Shape;1388627;p5"/>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8" name="Google Shape;1388628;p5"/>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29" name="Google Shape;1388629;p5"/>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0" name="Google Shape;1388630;p5"/>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1" name="Google Shape;1388631;p5"/>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2" name="Google Shape;1388632;p5"/>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3" name="Google Shape;1388633;p5"/>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4" name="Google Shape;1388634;p5"/>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5" name="Google Shape;1388635;p5"/>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and Contact">
  <p:cSld name="Content and Contact">
    <p:bg>
      <p:bgPr>
        <a:solidFill>
          <a:schemeClr val="accent1"/>
        </a:solidFill>
      </p:bgPr>
    </p:bg>
    <p:spTree>
      <p:nvGrpSpPr>
        <p:cNvPr id="1388636" name="Shape 1388636"/>
        <p:cNvGrpSpPr/>
        <p:nvPr/>
      </p:nvGrpSpPr>
      <p:grpSpPr>
        <a:xfrm>
          <a:off x="0" y="0"/>
          <a:ext cx="0" cy="0"/>
          <a:chOff x="0" y="0"/>
          <a:chExt cx="0" cy="0"/>
        </a:xfrm>
      </p:grpSpPr>
      <p:sp>
        <p:nvSpPr>
          <p:cNvPr id="1388637" name="Google Shape;1388637;p6"/>
          <p:cNvSpPr/>
          <p:nvPr/>
        </p:nvSpPr>
        <p:spPr>
          <a:xfrm>
            <a:off x="0" y="560388"/>
            <a:ext cx="8885238" cy="4503738"/>
          </a:xfrm>
          <a:custGeom>
            <a:rect b="b" l="l" r="r" t="t"/>
            <a:pathLst>
              <a:path extrusionOk="0" h="2837" w="5597">
                <a:moveTo>
                  <a:pt x="0" y="2060"/>
                </a:moveTo>
                <a:lnTo>
                  <a:pt x="3918" y="0"/>
                </a:lnTo>
                <a:lnTo>
                  <a:pt x="5597" y="2837"/>
                </a:lnTo>
              </a:path>
            </a:pathLst>
          </a:custGeom>
          <a:noFill/>
          <a:ln cap="flat" cmpd="sng" w="12700">
            <a:solidFill>
              <a:srgbClr val="FFFFFF">
                <a:alpha val="29800"/>
              </a:srgbClr>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8" name="Google Shape;1388638;p6"/>
          <p:cNvSpPr/>
          <p:nvPr/>
        </p:nvSpPr>
        <p:spPr>
          <a:xfrm>
            <a:off x="3609975" y="5272088"/>
            <a:ext cx="4583112" cy="1589087"/>
          </a:xfrm>
          <a:custGeom>
            <a:rect b="b" l="l" r="r" t="t"/>
            <a:pathLst>
              <a:path extrusionOk="0" h="496" w="1432">
                <a:moveTo>
                  <a:pt x="1432" y="496"/>
                </a:moveTo>
                <a:cubicBezTo>
                  <a:pt x="1323" y="207"/>
                  <a:pt x="1044" y="0"/>
                  <a:pt x="716" y="0"/>
                </a:cubicBezTo>
                <a:cubicBezTo>
                  <a:pt x="388" y="0"/>
                  <a:pt x="109" y="207"/>
                  <a:pt x="0" y="496"/>
                </a:cubicBezTo>
                <a:lnTo>
                  <a:pt x="1432" y="49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39" name="Google Shape;1388639;p6"/>
          <p:cNvSpPr/>
          <p:nvPr/>
        </p:nvSpPr>
        <p:spPr>
          <a:xfrm>
            <a:off x="8547100" y="4954588"/>
            <a:ext cx="601663" cy="1368425"/>
          </a:xfrm>
          <a:custGeom>
            <a:rect b="b" l="l" r="r" t="t"/>
            <a:pathLst>
              <a:path extrusionOk="0" h="420" w="184">
                <a:moveTo>
                  <a:pt x="184" y="0"/>
                </a:moveTo>
                <a:cubicBezTo>
                  <a:pt x="80" y="14"/>
                  <a:pt x="0" y="103"/>
                  <a:pt x="0" y="210"/>
                </a:cubicBezTo>
                <a:cubicBezTo>
                  <a:pt x="0" y="318"/>
                  <a:pt x="80" y="407"/>
                  <a:pt x="184" y="420"/>
                </a:cubicBezTo>
                <a:lnTo>
                  <a:pt x="184"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0" name="Google Shape;1388640;p6"/>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641" name="Google Shape;1388641;p6"/>
          <p:cNvSpPr txBox="1"/>
          <p:nvPr>
            <p:ph idx="1" type="body"/>
          </p:nvPr>
        </p:nvSpPr>
        <p:spPr>
          <a:xfrm>
            <a:off x="352800" y="979200"/>
            <a:ext cx="7740000" cy="414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lt1"/>
              </a:buClr>
              <a:buSzPts val="1800"/>
              <a:buFont typeface="Noto Sans Symbols"/>
              <a:buChar char="▪"/>
              <a:defRPr sz="1800">
                <a:solidFill>
                  <a:schemeClr val="lt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lt1"/>
              </a:buClr>
              <a:buSzPts val="1600"/>
              <a:buFont typeface="Noto Sans Symbols"/>
              <a:buChar char="⇨"/>
              <a:defRPr b="0" i="0" sz="1600" u="none" cap="none" strike="noStrike">
                <a:solidFill>
                  <a:schemeClr val="lt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lt1"/>
              </a:buClr>
              <a:buSzPts val="1400"/>
              <a:buFont typeface="Calibri"/>
              <a:buChar char="─"/>
              <a:defRPr b="0" i="0" sz="1400" u="none" cap="none" strike="noStrike">
                <a:solidFill>
                  <a:schemeClr val="lt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grpSp>
        <p:nvGrpSpPr>
          <p:cNvPr id="1388642" name="Google Shape;1388642;p6"/>
          <p:cNvGrpSpPr/>
          <p:nvPr/>
        </p:nvGrpSpPr>
        <p:grpSpPr>
          <a:xfrm>
            <a:off x="151200" y="151200"/>
            <a:ext cx="521607" cy="468733"/>
            <a:chOff x="1352" y="681"/>
            <a:chExt cx="3514" cy="3156"/>
          </a:xfrm>
        </p:grpSpPr>
        <p:sp>
          <p:nvSpPr>
            <p:cNvPr id="1388643" name="Google Shape;1388643;p6"/>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4" name="Google Shape;1388644;p6"/>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5" name="Google Shape;1388645;p6"/>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6" name="Google Shape;1388646;p6"/>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7" name="Google Shape;1388647;p6"/>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8" name="Google Shape;1388648;p6"/>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49" name="Google Shape;1388649;p6"/>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0" name="Google Shape;1388650;p6"/>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1" name="Google Shape;1388651;p6"/>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2" name="Google Shape;1388652;p6"/>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3" name="Google Shape;1388653;p6"/>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4" name="Google Shape;1388654;p6"/>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5" name="Google Shape;1388655;p6"/>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6" name="Google Shape;1388656;p6"/>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57" name="Google Shape;1388657;p6"/>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658" name="Google Shape;1388658;p6"/>
          <p:cNvSpPr txBox="1"/>
          <p:nvPr>
            <p:ph idx="12" type="sldNum"/>
          </p:nvPr>
        </p:nvSpPr>
        <p:spPr>
          <a:xfrm>
            <a:off x="8690400" y="6566400"/>
            <a:ext cx="289500" cy="1848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1200">
                <a:solidFill>
                  <a:srgbClr val="FFFFFF"/>
                </a:solidFill>
                <a:latin typeface="Calibri"/>
                <a:ea typeface="Calibri"/>
                <a:cs typeface="Calibri"/>
                <a:sym typeface="Calibri"/>
              </a:defRPr>
            </a:lvl1pPr>
            <a:lvl2pPr indent="0" lvl="1" marL="0" marR="0" rtl="0" algn="r">
              <a:spcBef>
                <a:spcPts val="0"/>
              </a:spcBef>
              <a:buNone/>
              <a:defRPr b="1" sz="1200">
                <a:solidFill>
                  <a:srgbClr val="FFFFFF"/>
                </a:solidFill>
                <a:latin typeface="Calibri"/>
                <a:ea typeface="Calibri"/>
                <a:cs typeface="Calibri"/>
                <a:sym typeface="Calibri"/>
              </a:defRPr>
            </a:lvl2pPr>
            <a:lvl3pPr indent="0" lvl="2" marL="0" marR="0" rtl="0" algn="r">
              <a:spcBef>
                <a:spcPts val="0"/>
              </a:spcBef>
              <a:buNone/>
              <a:defRPr b="1" sz="1200">
                <a:solidFill>
                  <a:srgbClr val="FFFFFF"/>
                </a:solidFill>
                <a:latin typeface="Calibri"/>
                <a:ea typeface="Calibri"/>
                <a:cs typeface="Calibri"/>
                <a:sym typeface="Calibri"/>
              </a:defRPr>
            </a:lvl3pPr>
            <a:lvl4pPr indent="0" lvl="3" marL="0" marR="0" rtl="0" algn="r">
              <a:spcBef>
                <a:spcPts val="0"/>
              </a:spcBef>
              <a:buNone/>
              <a:defRPr b="1" sz="1200">
                <a:solidFill>
                  <a:srgbClr val="FFFFFF"/>
                </a:solidFill>
                <a:latin typeface="Calibri"/>
                <a:ea typeface="Calibri"/>
                <a:cs typeface="Calibri"/>
                <a:sym typeface="Calibri"/>
              </a:defRPr>
            </a:lvl4pPr>
            <a:lvl5pPr indent="0" lvl="4" marL="0" marR="0" rtl="0" algn="r">
              <a:spcBef>
                <a:spcPts val="0"/>
              </a:spcBef>
              <a:buNone/>
              <a:defRPr b="1" sz="1200">
                <a:solidFill>
                  <a:srgbClr val="FFFFFF"/>
                </a:solidFill>
                <a:latin typeface="Calibri"/>
                <a:ea typeface="Calibri"/>
                <a:cs typeface="Calibri"/>
                <a:sym typeface="Calibri"/>
              </a:defRPr>
            </a:lvl5pPr>
            <a:lvl6pPr indent="0" lvl="5" marL="0" marR="0" rtl="0" algn="r">
              <a:spcBef>
                <a:spcPts val="0"/>
              </a:spcBef>
              <a:buNone/>
              <a:defRPr b="1" sz="1200">
                <a:solidFill>
                  <a:srgbClr val="FFFFFF"/>
                </a:solidFill>
                <a:latin typeface="Calibri"/>
                <a:ea typeface="Calibri"/>
                <a:cs typeface="Calibri"/>
                <a:sym typeface="Calibri"/>
              </a:defRPr>
            </a:lvl6pPr>
            <a:lvl7pPr indent="0" lvl="6" marL="0" marR="0" rtl="0" algn="r">
              <a:spcBef>
                <a:spcPts val="0"/>
              </a:spcBef>
              <a:buNone/>
              <a:defRPr b="1" sz="1200">
                <a:solidFill>
                  <a:srgbClr val="FFFFFF"/>
                </a:solidFill>
                <a:latin typeface="Calibri"/>
                <a:ea typeface="Calibri"/>
                <a:cs typeface="Calibri"/>
                <a:sym typeface="Calibri"/>
              </a:defRPr>
            </a:lvl7pPr>
            <a:lvl8pPr indent="0" lvl="7" marL="0" marR="0" rtl="0" algn="r">
              <a:spcBef>
                <a:spcPts val="0"/>
              </a:spcBef>
              <a:buNone/>
              <a:defRPr b="1" sz="1200">
                <a:solidFill>
                  <a:srgbClr val="FFFFFF"/>
                </a:solidFill>
                <a:latin typeface="Calibri"/>
                <a:ea typeface="Calibri"/>
                <a:cs typeface="Calibri"/>
                <a:sym typeface="Calibri"/>
              </a:defRPr>
            </a:lvl8pPr>
            <a:lvl9pPr indent="0" lvl="8" marL="0" marR="0" rtl="0" algn="r">
              <a:spcBef>
                <a:spcPts val="0"/>
              </a:spcBef>
              <a:buNone/>
              <a:defRPr b="1" sz="1200">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E:\DataFY-2012-2013\Parag\Radisson-Blue-Delhi-IPSOS\jpg\template\best-of-ipsos.png" id="1388659" name="Google Shape;1388659;p6"/>
          <p:cNvPicPr preferRelativeResize="0"/>
          <p:nvPr/>
        </p:nvPicPr>
        <p:blipFill rotWithShape="1">
          <a:blip r:embed="rId2">
            <a:alphaModFix/>
          </a:blip>
          <a:srcRect b="0" l="0" r="0" t="0"/>
          <a:stretch/>
        </p:blipFill>
        <p:spPr>
          <a:xfrm>
            <a:off x="5038725" y="6341745"/>
            <a:ext cx="2152650" cy="20955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hapter" type="title">
  <p:cSld name="TITLE">
    <p:bg>
      <p:bgPr>
        <a:solidFill>
          <a:schemeClr val="accent1"/>
        </a:solidFill>
      </p:bgPr>
    </p:bg>
    <p:spTree>
      <p:nvGrpSpPr>
        <p:cNvPr id="1388660" name="Shape 1388660"/>
        <p:cNvGrpSpPr/>
        <p:nvPr/>
      </p:nvGrpSpPr>
      <p:grpSpPr>
        <a:xfrm>
          <a:off x="0" y="0"/>
          <a:ext cx="0" cy="0"/>
          <a:chOff x="0" y="0"/>
          <a:chExt cx="0" cy="0"/>
        </a:xfrm>
      </p:grpSpPr>
      <p:sp>
        <p:nvSpPr>
          <p:cNvPr id="1388661" name="Google Shape;1388661;p7"/>
          <p:cNvSpPr/>
          <p:nvPr/>
        </p:nvSpPr>
        <p:spPr>
          <a:xfrm>
            <a:off x="0" y="950913"/>
            <a:ext cx="4760912" cy="5003800"/>
          </a:xfrm>
          <a:custGeom>
            <a:rect b="b" l="l" r="r" t="t"/>
            <a:pathLst>
              <a:path extrusionOk="0" h="1600" w="1492">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62" name="Google Shape;1388662;p7"/>
          <p:cNvSpPr/>
          <p:nvPr/>
        </p:nvSpPr>
        <p:spPr>
          <a:xfrm>
            <a:off x="7435850" y="1541463"/>
            <a:ext cx="1711325" cy="2360611"/>
          </a:xfrm>
          <a:custGeom>
            <a:rect b="b" l="l" r="r" t="t"/>
            <a:pathLst>
              <a:path extrusionOk="0" h="740" w="52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cxnSp>
        <p:nvCxnSpPr>
          <p:cNvPr id="1388663" name="Google Shape;1388663;p7"/>
          <p:cNvCxnSpPr/>
          <p:nvPr/>
        </p:nvCxnSpPr>
        <p:spPr>
          <a:xfrm flipH="1">
            <a:off x="4718150" y="2803525"/>
            <a:ext cx="2717700" cy="249300"/>
          </a:xfrm>
          <a:prstGeom prst="straightConnector1">
            <a:avLst/>
          </a:prstGeom>
          <a:noFill/>
          <a:ln cap="flat" cmpd="sng" w="12700">
            <a:solidFill>
              <a:srgbClr val="FFFFFF">
                <a:alpha val="29800"/>
              </a:srgbClr>
            </a:solidFill>
            <a:prstDash val="solid"/>
            <a:round/>
            <a:headEnd len="med" w="med" type="none"/>
            <a:tailEnd len="med" w="med" type="none"/>
          </a:ln>
        </p:spPr>
      </p:cxnSp>
      <p:sp>
        <p:nvSpPr>
          <p:cNvPr id="1388664" name="Google Shape;1388664;p7"/>
          <p:cNvSpPr/>
          <p:nvPr/>
        </p:nvSpPr>
        <p:spPr>
          <a:xfrm>
            <a:off x="584200" y="5846763"/>
            <a:ext cx="917575" cy="746125"/>
          </a:xfrm>
          <a:custGeom>
            <a:rect b="b" l="l" r="r" t="t"/>
            <a:pathLst>
              <a:path extrusionOk="0" h="470" w="578">
                <a:moveTo>
                  <a:pt x="0" y="470"/>
                </a:moveTo>
                <a:cubicBezTo>
                  <a:pt x="95" y="409"/>
                  <a:pt x="190" y="348"/>
                  <a:pt x="286" y="270"/>
                </a:cubicBezTo>
                <a:cubicBezTo>
                  <a:pt x="382" y="192"/>
                  <a:pt x="529" y="45"/>
                  <a:pt x="578" y="0"/>
                </a:cubicBezTo>
              </a:path>
            </a:pathLst>
          </a:custGeom>
          <a:noFill/>
          <a:ln cap="flat" cmpd="sng" w="12700">
            <a:solidFill>
              <a:srgbClr val="FFFFFF">
                <a:alpha val="298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65" name="Google Shape;1388665;p7"/>
          <p:cNvSpPr/>
          <p:nvPr/>
        </p:nvSpPr>
        <p:spPr>
          <a:xfrm>
            <a:off x="-3175" y="6272213"/>
            <a:ext cx="641350" cy="592137"/>
          </a:xfrm>
          <a:custGeom>
            <a:rect b="b" l="l" r="r" t="t"/>
            <a:pathLst>
              <a:path extrusionOk="0" h="183" w="191">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66" name="Google Shape;1388666;p7"/>
          <p:cNvSpPr txBox="1"/>
          <p:nvPr>
            <p:ph type="ctrTitle"/>
          </p:nvPr>
        </p:nvSpPr>
        <p:spPr>
          <a:xfrm>
            <a:off x="144000" y="2685899"/>
            <a:ext cx="4416300" cy="1495800"/>
          </a:xfrm>
          <a:prstGeom prst="rect">
            <a:avLst/>
          </a:prstGeom>
          <a:noFill/>
          <a:ln>
            <a:noFill/>
          </a:ln>
        </p:spPr>
        <p:txBody>
          <a:bodyPr anchorCtr="0" anchor="ctr" bIns="0" lIns="0" spcFirstLastPara="1" rIns="0" wrap="square" tIns="0">
            <a:spAutoFit/>
          </a:bodyPr>
          <a:lstStyle>
            <a:lvl1pPr lvl="0" marR="0" rtl="0" algn="ctr">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667" name="Google Shape;1388667;p7"/>
          <p:cNvSpPr txBox="1"/>
          <p:nvPr>
            <p:ph idx="1" type="subTitle"/>
          </p:nvPr>
        </p:nvSpPr>
        <p:spPr>
          <a:xfrm>
            <a:off x="4579200" y="4680000"/>
            <a:ext cx="4430700" cy="11634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lt1"/>
              </a:buClr>
              <a:buSzPts val="2800"/>
              <a:buFont typeface="Arial"/>
              <a:buNone/>
              <a:defRPr b="0" sz="2800">
                <a:solidFill>
                  <a:schemeClr val="lt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grpSp>
        <p:nvGrpSpPr>
          <p:cNvPr id="1388668" name="Google Shape;1388668;p7"/>
          <p:cNvGrpSpPr/>
          <p:nvPr/>
        </p:nvGrpSpPr>
        <p:grpSpPr>
          <a:xfrm>
            <a:off x="151200" y="151200"/>
            <a:ext cx="521607" cy="468733"/>
            <a:chOff x="1352" y="681"/>
            <a:chExt cx="3514" cy="3156"/>
          </a:xfrm>
        </p:grpSpPr>
        <p:sp>
          <p:nvSpPr>
            <p:cNvPr id="1388669" name="Google Shape;1388669;p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0" name="Google Shape;1388670;p7"/>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1" name="Google Shape;1388671;p7"/>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2" name="Google Shape;1388672;p7"/>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3" name="Google Shape;1388673;p7"/>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4" name="Google Shape;1388674;p7"/>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5" name="Google Shape;1388675;p7"/>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6" name="Google Shape;1388676;p7"/>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7" name="Google Shape;1388677;p7"/>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8" name="Google Shape;1388678;p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79" name="Google Shape;1388679;p7"/>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0" name="Google Shape;1388680;p7"/>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1" name="Google Shape;1388681;p7"/>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2" name="Google Shape;1388682;p7"/>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3" name="Google Shape;1388683;p7"/>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Image">
  <p:cSld name="Image">
    <p:bg>
      <p:bgPr>
        <a:solidFill>
          <a:schemeClr val="accent1"/>
        </a:solidFill>
      </p:bgPr>
    </p:bg>
    <p:spTree>
      <p:nvGrpSpPr>
        <p:cNvPr id="1388684" name="Shape 1388684"/>
        <p:cNvGrpSpPr/>
        <p:nvPr/>
      </p:nvGrpSpPr>
      <p:grpSpPr>
        <a:xfrm>
          <a:off x="0" y="0"/>
          <a:ext cx="0" cy="0"/>
          <a:chOff x="0" y="0"/>
          <a:chExt cx="0" cy="0"/>
        </a:xfrm>
      </p:grpSpPr>
      <p:grpSp>
        <p:nvGrpSpPr>
          <p:cNvPr id="1388685" name="Google Shape;1388685;p8"/>
          <p:cNvGrpSpPr/>
          <p:nvPr/>
        </p:nvGrpSpPr>
        <p:grpSpPr>
          <a:xfrm>
            <a:off x="151200" y="151200"/>
            <a:ext cx="521607" cy="468733"/>
            <a:chOff x="1352" y="681"/>
            <a:chExt cx="3514" cy="3156"/>
          </a:xfrm>
        </p:grpSpPr>
        <p:sp>
          <p:nvSpPr>
            <p:cNvPr id="1388686" name="Google Shape;1388686;p8"/>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7" name="Google Shape;1388687;p8"/>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8" name="Google Shape;1388688;p8"/>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89" name="Google Shape;1388689;p8"/>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0" name="Google Shape;1388690;p8"/>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1" name="Google Shape;1388691;p8"/>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2" name="Google Shape;1388692;p8"/>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3" name="Google Shape;1388693;p8"/>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4" name="Google Shape;1388694;p8"/>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5" name="Google Shape;1388695;p8"/>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6" name="Google Shape;1388696;p8"/>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7" name="Google Shape;1388697;p8"/>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8" name="Google Shape;1388698;p8"/>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699" name="Google Shape;1388699;p8"/>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700" name="Google Shape;1388700;p8"/>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701" name="Google Shape;1388701;p8"/>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702" name="Google Shape;1388702;p8"/>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lt1"/>
              </a:buClr>
              <a:buSzPts val="1800"/>
              <a:buFont typeface="Noto Sans Symbols"/>
              <a:buChar char="▪"/>
              <a:defRPr sz="1800">
                <a:solidFill>
                  <a:schemeClr val="lt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lt1"/>
              </a:buClr>
              <a:buSzPts val="1600"/>
              <a:buFont typeface="Noto Sans Symbols"/>
              <a:buChar char="⇨"/>
              <a:defRPr b="0" i="0" sz="1600" u="none" cap="none" strike="noStrike">
                <a:solidFill>
                  <a:schemeClr val="lt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lt1"/>
              </a:buClr>
              <a:buSzPts val="1400"/>
              <a:buFont typeface="Calibri"/>
              <a:buChar char="─"/>
              <a:defRPr b="0" i="0" sz="1400" u="none" cap="none" strike="noStrike">
                <a:solidFill>
                  <a:schemeClr val="lt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388709" name="Shape 1388709"/>
        <p:cNvGrpSpPr/>
        <p:nvPr/>
      </p:nvGrpSpPr>
      <p:grpSpPr>
        <a:xfrm>
          <a:off x="0" y="0"/>
          <a:ext cx="0" cy="0"/>
          <a:chOff x="0" y="0"/>
          <a:chExt cx="0" cy="0"/>
        </a:xfrm>
      </p:grpSpPr>
      <p:sp>
        <p:nvSpPr>
          <p:cNvPr id="1388710" name="Google Shape;1388710;p10"/>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11" name="Google Shape;1388711;p10"/>
          <p:cNvSpPr txBox="1"/>
          <p:nvPr>
            <p:ph idx="1" type="body"/>
          </p:nvPr>
        </p:nvSpPr>
        <p:spPr>
          <a:xfrm>
            <a:off x="457200" y="1600203"/>
            <a:ext cx="82296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12" name="Google Shape;1388712;p10"/>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13" name="Google Shape;1388713;p10"/>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14" name="Google Shape;1388714;p10"/>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388715" name="Shape 1388715"/>
        <p:cNvGrpSpPr/>
        <p:nvPr/>
      </p:nvGrpSpPr>
      <p:grpSpPr>
        <a:xfrm>
          <a:off x="0" y="0"/>
          <a:ext cx="0" cy="0"/>
          <a:chOff x="0" y="0"/>
          <a:chExt cx="0" cy="0"/>
        </a:xfrm>
      </p:grpSpPr>
      <p:sp>
        <p:nvSpPr>
          <p:cNvPr id="1388716" name="Google Shape;1388716;p11"/>
          <p:cNvSpPr txBox="1"/>
          <p:nvPr>
            <p:ph type="ctrTitle"/>
          </p:nvPr>
        </p:nvSpPr>
        <p:spPr>
          <a:xfrm>
            <a:off x="685800" y="2130442"/>
            <a:ext cx="7772400" cy="1470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17" name="Google Shape;1388717;p1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rtl="0" algn="ctr">
              <a:spcBef>
                <a:spcPts val="640"/>
              </a:spcBef>
              <a:spcAft>
                <a:spcPts val="0"/>
              </a:spcAft>
              <a:buClr>
                <a:srgbClr val="888888"/>
              </a:buClr>
              <a:buSzPts val="3200"/>
              <a:buNone/>
              <a:defRPr>
                <a:solidFill>
                  <a:srgbClr val="888888"/>
                </a:solidFill>
              </a:defRPr>
            </a:lvl1pPr>
            <a:lvl2pPr lvl="1" rtl="0" algn="ctr">
              <a:spcBef>
                <a:spcPts val="560"/>
              </a:spcBef>
              <a:spcAft>
                <a:spcPts val="0"/>
              </a:spcAft>
              <a:buClr>
                <a:srgbClr val="888888"/>
              </a:buClr>
              <a:buSzPts val="2800"/>
              <a:buNone/>
              <a:defRPr>
                <a:solidFill>
                  <a:srgbClr val="888888"/>
                </a:solidFill>
              </a:defRPr>
            </a:lvl2pPr>
            <a:lvl3pPr lvl="2" rtl="0" algn="ctr">
              <a:spcBef>
                <a:spcPts val="480"/>
              </a:spcBef>
              <a:spcAft>
                <a:spcPts val="0"/>
              </a:spcAft>
              <a:buClr>
                <a:srgbClr val="888888"/>
              </a:buClr>
              <a:buSzPts val="2400"/>
              <a:buNone/>
              <a:defRPr>
                <a:solidFill>
                  <a:srgbClr val="888888"/>
                </a:solidFill>
              </a:defRPr>
            </a:lvl3pPr>
            <a:lvl4pPr lvl="3" rtl="0" algn="ctr">
              <a:spcBef>
                <a:spcPts val="400"/>
              </a:spcBef>
              <a:spcAft>
                <a:spcPts val="0"/>
              </a:spcAft>
              <a:buClr>
                <a:srgbClr val="888888"/>
              </a:buClr>
              <a:buSzPts val="2000"/>
              <a:buNone/>
              <a:defRPr>
                <a:solidFill>
                  <a:srgbClr val="888888"/>
                </a:solidFill>
              </a:defRPr>
            </a:lvl4pPr>
            <a:lvl5pPr lvl="4" rtl="0" algn="ctr">
              <a:spcBef>
                <a:spcPts val="400"/>
              </a:spcBef>
              <a:spcAft>
                <a:spcPts val="0"/>
              </a:spcAft>
              <a:buClr>
                <a:srgbClr val="888888"/>
              </a:buClr>
              <a:buSzPts val="2000"/>
              <a:buNone/>
              <a:defRPr>
                <a:solidFill>
                  <a:srgbClr val="888888"/>
                </a:solidFill>
              </a:defRPr>
            </a:lvl5pPr>
            <a:lvl6pPr lvl="5" rtl="0" algn="ctr">
              <a:spcBef>
                <a:spcPts val="400"/>
              </a:spcBef>
              <a:spcAft>
                <a:spcPts val="0"/>
              </a:spcAft>
              <a:buClr>
                <a:srgbClr val="888888"/>
              </a:buClr>
              <a:buSzPts val="2000"/>
              <a:buNone/>
              <a:defRPr>
                <a:solidFill>
                  <a:srgbClr val="888888"/>
                </a:solidFill>
              </a:defRPr>
            </a:lvl6pPr>
            <a:lvl7pPr lvl="6" rtl="0" algn="ctr">
              <a:spcBef>
                <a:spcPts val="400"/>
              </a:spcBef>
              <a:spcAft>
                <a:spcPts val="0"/>
              </a:spcAft>
              <a:buClr>
                <a:srgbClr val="888888"/>
              </a:buClr>
              <a:buSzPts val="2000"/>
              <a:buNone/>
              <a:defRPr>
                <a:solidFill>
                  <a:srgbClr val="888888"/>
                </a:solidFill>
              </a:defRPr>
            </a:lvl7pPr>
            <a:lvl8pPr lvl="7" rtl="0" algn="ctr">
              <a:spcBef>
                <a:spcPts val="400"/>
              </a:spcBef>
              <a:spcAft>
                <a:spcPts val="0"/>
              </a:spcAft>
              <a:buClr>
                <a:srgbClr val="888888"/>
              </a:buClr>
              <a:buSzPts val="2000"/>
              <a:buNone/>
              <a:defRPr>
                <a:solidFill>
                  <a:srgbClr val="888888"/>
                </a:solidFill>
              </a:defRPr>
            </a:lvl8pPr>
            <a:lvl9pPr lvl="8" rtl="0" algn="ctr">
              <a:spcBef>
                <a:spcPts val="400"/>
              </a:spcBef>
              <a:spcAft>
                <a:spcPts val="0"/>
              </a:spcAft>
              <a:buClr>
                <a:srgbClr val="888888"/>
              </a:buClr>
              <a:buSzPts val="2000"/>
              <a:buNone/>
              <a:defRPr>
                <a:solidFill>
                  <a:srgbClr val="888888"/>
                </a:solidFill>
              </a:defRPr>
            </a:lvl9pPr>
          </a:lstStyle>
          <a:p/>
        </p:txBody>
      </p:sp>
      <p:sp>
        <p:nvSpPr>
          <p:cNvPr id="1388718" name="Google Shape;1388718;p11"/>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19" name="Google Shape;1388719;p11"/>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20" name="Google Shape;1388720;p11"/>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p:cSld name="Section Header">
    <p:spTree>
      <p:nvGrpSpPr>
        <p:cNvPr id="1388721" name="Shape 1388721"/>
        <p:cNvGrpSpPr/>
        <p:nvPr/>
      </p:nvGrpSpPr>
      <p:grpSpPr>
        <a:xfrm>
          <a:off x="0" y="0"/>
          <a:ext cx="0" cy="0"/>
          <a:chOff x="0" y="0"/>
          <a:chExt cx="0" cy="0"/>
        </a:xfrm>
      </p:grpSpPr>
      <p:sp>
        <p:nvSpPr>
          <p:cNvPr id="1388722" name="Google Shape;1388722;p12"/>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rmAutofit/>
          </a:bodyPr>
          <a:lstStyle>
            <a:lvl1pPr indent="-228600" lvl="0" marL="457200" rtl="0" algn="l">
              <a:spcBef>
                <a:spcPts val="400"/>
              </a:spcBef>
              <a:spcAft>
                <a:spcPts val="0"/>
              </a:spcAft>
              <a:buClr>
                <a:srgbClr val="888888"/>
              </a:buClr>
              <a:buSzPts val="2000"/>
              <a:buNone/>
              <a:defRPr sz="2000">
                <a:solidFill>
                  <a:srgbClr val="888888"/>
                </a:solidFill>
              </a:defRPr>
            </a:lvl1pPr>
            <a:lvl2pPr indent="-228600" lvl="1" marL="914400" rtl="0" algn="l">
              <a:spcBef>
                <a:spcPts val="360"/>
              </a:spcBef>
              <a:spcAft>
                <a:spcPts val="0"/>
              </a:spcAft>
              <a:buClr>
                <a:srgbClr val="888888"/>
              </a:buClr>
              <a:buSzPts val="1800"/>
              <a:buNone/>
              <a:defRPr sz="1800">
                <a:solidFill>
                  <a:srgbClr val="888888"/>
                </a:solidFill>
              </a:defRPr>
            </a:lvl2pPr>
            <a:lvl3pPr indent="-228600" lvl="2" marL="1371600" rtl="0" algn="l">
              <a:spcBef>
                <a:spcPts val="320"/>
              </a:spcBef>
              <a:spcAft>
                <a:spcPts val="0"/>
              </a:spcAft>
              <a:buClr>
                <a:srgbClr val="888888"/>
              </a:buClr>
              <a:buSzPts val="1600"/>
              <a:buNone/>
              <a:defRPr sz="1600">
                <a:solidFill>
                  <a:srgbClr val="888888"/>
                </a:solidFill>
              </a:defRPr>
            </a:lvl3pPr>
            <a:lvl4pPr indent="-228600" lvl="3" marL="1828800" rtl="0" algn="l">
              <a:spcBef>
                <a:spcPts val="280"/>
              </a:spcBef>
              <a:spcAft>
                <a:spcPts val="0"/>
              </a:spcAft>
              <a:buClr>
                <a:srgbClr val="888888"/>
              </a:buClr>
              <a:buSzPts val="1400"/>
              <a:buNone/>
              <a:defRPr sz="1400">
                <a:solidFill>
                  <a:srgbClr val="888888"/>
                </a:solidFill>
              </a:defRPr>
            </a:lvl4pPr>
            <a:lvl5pPr indent="-228600" lvl="4" marL="2286000" rtl="0" algn="l">
              <a:spcBef>
                <a:spcPts val="280"/>
              </a:spcBef>
              <a:spcAft>
                <a:spcPts val="0"/>
              </a:spcAft>
              <a:buClr>
                <a:srgbClr val="888888"/>
              </a:buClr>
              <a:buSzPts val="1400"/>
              <a:buNone/>
              <a:defRPr sz="1400">
                <a:solidFill>
                  <a:srgbClr val="888888"/>
                </a:solidFill>
              </a:defRPr>
            </a:lvl5pPr>
            <a:lvl6pPr indent="-228600" lvl="5" marL="2743200" rtl="0" algn="l">
              <a:spcBef>
                <a:spcPts val="280"/>
              </a:spcBef>
              <a:spcAft>
                <a:spcPts val="0"/>
              </a:spcAft>
              <a:buClr>
                <a:srgbClr val="888888"/>
              </a:buClr>
              <a:buSzPts val="1400"/>
              <a:buNone/>
              <a:defRPr sz="1400">
                <a:solidFill>
                  <a:srgbClr val="888888"/>
                </a:solidFill>
              </a:defRPr>
            </a:lvl6pPr>
            <a:lvl7pPr indent="-228600" lvl="6" marL="3200400" rtl="0" algn="l">
              <a:spcBef>
                <a:spcPts val="280"/>
              </a:spcBef>
              <a:spcAft>
                <a:spcPts val="0"/>
              </a:spcAft>
              <a:buClr>
                <a:srgbClr val="888888"/>
              </a:buClr>
              <a:buSzPts val="1400"/>
              <a:buNone/>
              <a:defRPr sz="1400">
                <a:solidFill>
                  <a:srgbClr val="888888"/>
                </a:solidFill>
              </a:defRPr>
            </a:lvl7pPr>
            <a:lvl8pPr indent="-228600" lvl="7" marL="3657600" rtl="0" algn="l">
              <a:spcBef>
                <a:spcPts val="280"/>
              </a:spcBef>
              <a:spcAft>
                <a:spcPts val="0"/>
              </a:spcAft>
              <a:buClr>
                <a:srgbClr val="888888"/>
              </a:buClr>
              <a:buSzPts val="1400"/>
              <a:buNone/>
              <a:defRPr sz="1400">
                <a:solidFill>
                  <a:srgbClr val="888888"/>
                </a:solidFill>
              </a:defRPr>
            </a:lvl8pPr>
            <a:lvl9pPr indent="-228600" lvl="8" marL="4114800" rtl="0" algn="l">
              <a:spcBef>
                <a:spcPts val="280"/>
              </a:spcBef>
              <a:spcAft>
                <a:spcPts val="0"/>
              </a:spcAft>
              <a:buClr>
                <a:srgbClr val="888888"/>
              </a:buClr>
              <a:buSzPts val="1400"/>
              <a:buNone/>
              <a:defRPr sz="1400">
                <a:solidFill>
                  <a:srgbClr val="888888"/>
                </a:solidFill>
              </a:defRPr>
            </a:lvl9pPr>
          </a:lstStyle>
          <a:p/>
        </p:txBody>
      </p:sp>
      <p:sp>
        <p:nvSpPr>
          <p:cNvPr id="1388723" name="Google Shape;1388723;p12"/>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1388724" name="Shape 1388724"/>
        <p:cNvGrpSpPr/>
        <p:nvPr/>
      </p:nvGrpSpPr>
      <p:grpSpPr>
        <a:xfrm>
          <a:off x="0" y="0"/>
          <a:ext cx="0" cy="0"/>
          <a:chOff x="0" y="0"/>
          <a:chExt cx="0" cy="0"/>
        </a:xfrm>
      </p:grpSpPr>
      <p:sp>
        <p:nvSpPr>
          <p:cNvPr id="1388725" name="Google Shape;1388725;p13"/>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26" name="Google Shape;1388726;p13"/>
          <p:cNvSpPr txBox="1"/>
          <p:nvPr>
            <p:ph idx="1" type="body"/>
          </p:nvPr>
        </p:nvSpPr>
        <p:spPr>
          <a:xfrm>
            <a:off x="457200" y="1600203"/>
            <a:ext cx="4038600" cy="4526100"/>
          </a:xfrm>
          <a:prstGeom prst="rect">
            <a:avLst/>
          </a:prstGeom>
          <a:noFill/>
          <a:ln>
            <a:noFill/>
          </a:ln>
        </p:spPr>
        <p:txBody>
          <a:bodyPr anchorCtr="0" anchor="t" bIns="45700" lIns="91425" spcFirstLastPara="1" rIns="91425" wrap="square" tIns="45700">
            <a:normAutofit/>
          </a:bodyPr>
          <a:lstStyle>
            <a:lvl1pPr indent="-406400" lvl="0" marL="457200" rtl="0" algn="l">
              <a:spcBef>
                <a:spcPts val="560"/>
              </a:spcBef>
              <a:spcAft>
                <a:spcPts val="0"/>
              </a:spcAft>
              <a:buClr>
                <a:schemeClr val="dk1"/>
              </a:buClr>
              <a:buSzPts val="2800"/>
              <a:buChar char="•"/>
              <a:defRPr sz="2800"/>
            </a:lvl1pPr>
            <a:lvl2pPr indent="-381000" lvl="1" marL="914400" rtl="0" algn="l">
              <a:spcBef>
                <a:spcPts val="480"/>
              </a:spcBef>
              <a:spcAft>
                <a:spcPts val="0"/>
              </a:spcAft>
              <a:buClr>
                <a:schemeClr val="dk1"/>
              </a:buClr>
              <a:buSzPts val="2400"/>
              <a:buChar char="–"/>
              <a:defRPr sz="2400"/>
            </a:lvl2pPr>
            <a:lvl3pPr indent="-355600" lvl="2" marL="1371600" rtl="0" algn="l">
              <a:spcBef>
                <a:spcPts val="400"/>
              </a:spcBef>
              <a:spcAft>
                <a:spcPts val="0"/>
              </a:spcAft>
              <a:buClr>
                <a:schemeClr val="dk1"/>
              </a:buClr>
              <a:buSzPts val="2000"/>
              <a:buChar char="•"/>
              <a:defRPr sz="2000"/>
            </a:lvl3pPr>
            <a:lvl4pPr indent="-342900" lvl="3" marL="1828800" rtl="0" algn="l">
              <a:spcBef>
                <a:spcPts val="360"/>
              </a:spcBef>
              <a:spcAft>
                <a:spcPts val="0"/>
              </a:spcAft>
              <a:buClr>
                <a:schemeClr val="dk1"/>
              </a:buClr>
              <a:buSzPts val="1800"/>
              <a:buChar char="–"/>
              <a:defRPr sz="1800"/>
            </a:lvl4pPr>
            <a:lvl5pPr indent="-342900" lvl="4" marL="2286000" rtl="0" algn="l">
              <a:spcBef>
                <a:spcPts val="360"/>
              </a:spcBef>
              <a:spcAft>
                <a:spcPts val="0"/>
              </a:spcAft>
              <a:buClr>
                <a:schemeClr val="dk1"/>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388727" name="Google Shape;1388727;p13"/>
          <p:cNvSpPr txBox="1"/>
          <p:nvPr>
            <p:ph idx="2" type="body"/>
          </p:nvPr>
        </p:nvSpPr>
        <p:spPr>
          <a:xfrm>
            <a:off x="4648200" y="1600203"/>
            <a:ext cx="4038600" cy="4526100"/>
          </a:xfrm>
          <a:prstGeom prst="rect">
            <a:avLst/>
          </a:prstGeom>
          <a:noFill/>
          <a:ln>
            <a:noFill/>
          </a:ln>
        </p:spPr>
        <p:txBody>
          <a:bodyPr anchorCtr="0" anchor="t" bIns="45700" lIns="91425" spcFirstLastPara="1" rIns="91425" wrap="square" tIns="45700">
            <a:normAutofit/>
          </a:bodyPr>
          <a:lstStyle>
            <a:lvl1pPr indent="-406400" lvl="0" marL="457200" rtl="0" algn="l">
              <a:spcBef>
                <a:spcPts val="560"/>
              </a:spcBef>
              <a:spcAft>
                <a:spcPts val="0"/>
              </a:spcAft>
              <a:buClr>
                <a:schemeClr val="dk1"/>
              </a:buClr>
              <a:buSzPts val="2800"/>
              <a:buChar char="•"/>
              <a:defRPr sz="2800"/>
            </a:lvl1pPr>
            <a:lvl2pPr indent="-381000" lvl="1" marL="914400" rtl="0" algn="l">
              <a:spcBef>
                <a:spcPts val="480"/>
              </a:spcBef>
              <a:spcAft>
                <a:spcPts val="0"/>
              </a:spcAft>
              <a:buClr>
                <a:schemeClr val="dk1"/>
              </a:buClr>
              <a:buSzPts val="2400"/>
              <a:buChar char="–"/>
              <a:defRPr sz="2400"/>
            </a:lvl2pPr>
            <a:lvl3pPr indent="-355600" lvl="2" marL="1371600" rtl="0" algn="l">
              <a:spcBef>
                <a:spcPts val="400"/>
              </a:spcBef>
              <a:spcAft>
                <a:spcPts val="0"/>
              </a:spcAft>
              <a:buClr>
                <a:schemeClr val="dk1"/>
              </a:buClr>
              <a:buSzPts val="2000"/>
              <a:buChar char="•"/>
              <a:defRPr sz="2000"/>
            </a:lvl3pPr>
            <a:lvl4pPr indent="-342900" lvl="3" marL="1828800" rtl="0" algn="l">
              <a:spcBef>
                <a:spcPts val="360"/>
              </a:spcBef>
              <a:spcAft>
                <a:spcPts val="0"/>
              </a:spcAft>
              <a:buClr>
                <a:schemeClr val="dk1"/>
              </a:buClr>
              <a:buSzPts val="1800"/>
              <a:buChar char="–"/>
              <a:defRPr sz="1800"/>
            </a:lvl4pPr>
            <a:lvl5pPr indent="-342900" lvl="4" marL="2286000" rtl="0" algn="l">
              <a:spcBef>
                <a:spcPts val="360"/>
              </a:spcBef>
              <a:spcAft>
                <a:spcPts val="0"/>
              </a:spcAft>
              <a:buClr>
                <a:schemeClr val="dk1"/>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388728" name="Google Shape;1388728;p13"/>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29" name="Google Shape;1388729;p13"/>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30" name="Google Shape;1388730;p13"/>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388731" name="Shape 1388731"/>
        <p:cNvGrpSpPr/>
        <p:nvPr/>
      </p:nvGrpSpPr>
      <p:grpSpPr>
        <a:xfrm>
          <a:off x="0" y="0"/>
          <a:ext cx="0" cy="0"/>
          <a:chOff x="0" y="0"/>
          <a:chExt cx="0" cy="0"/>
        </a:xfrm>
      </p:grpSpPr>
      <p:sp>
        <p:nvSpPr>
          <p:cNvPr id="1388732" name="Google Shape;1388732;p14"/>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4400"/>
              <a:buFont typeface="Century Gothic"/>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33" name="Google Shape;1388733;p14"/>
          <p:cNvSpPr txBox="1"/>
          <p:nvPr>
            <p:ph idx="1" type="body"/>
          </p:nvPr>
        </p:nvSpPr>
        <p:spPr>
          <a:xfrm>
            <a:off x="457200" y="1535115"/>
            <a:ext cx="4040100" cy="639900"/>
          </a:xfrm>
          <a:prstGeom prst="rect">
            <a:avLst/>
          </a:prstGeom>
          <a:noFill/>
          <a:ln>
            <a:noFill/>
          </a:ln>
        </p:spPr>
        <p:txBody>
          <a:bodyPr anchorCtr="0" anchor="b" bIns="45700" lIns="91425" spcFirstLastPara="1" rIns="91425" wrap="square" tIns="45700">
            <a:normAutofit/>
          </a:bodyPr>
          <a:lstStyle>
            <a:lvl1pPr indent="-228600" lvl="0" marL="457200" rtl="0" algn="l">
              <a:spcBef>
                <a:spcPts val="480"/>
              </a:spcBef>
              <a:spcAft>
                <a:spcPts val="0"/>
              </a:spcAft>
              <a:buClr>
                <a:schemeClr val="dk1"/>
              </a:buClr>
              <a:buSzPts val="2400"/>
              <a:buNone/>
              <a:defRPr b="1" sz="2400"/>
            </a:lvl1pPr>
            <a:lvl2pPr indent="-228600" lvl="1" marL="914400" rtl="0" algn="l">
              <a:spcBef>
                <a:spcPts val="400"/>
              </a:spcBef>
              <a:spcAft>
                <a:spcPts val="0"/>
              </a:spcAft>
              <a:buClr>
                <a:schemeClr val="dk1"/>
              </a:buClr>
              <a:buSzPts val="2000"/>
              <a:buNone/>
              <a:defRPr b="1" sz="2000"/>
            </a:lvl2pPr>
            <a:lvl3pPr indent="-228600" lvl="2" marL="1371600" rtl="0" algn="l">
              <a:spcBef>
                <a:spcPts val="360"/>
              </a:spcBef>
              <a:spcAft>
                <a:spcPts val="0"/>
              </a:spcAft>
              <a:buClr>
                <a:schemeClr val="dk1"/>
              </a:buClr>
              <a:buSzPts val="1800"/>
              <a:buNone/>
              <a:defRPr b="1" sz="1800"/>
            </a:lvl3pPr>
            <a:lvl4pPr indent="-228600" lvl="3" marL="1828800" rtl="0" algn="l">
              <a:spcBef>
                <a:spcPts val="320"/>
              </a:spcBef>
              <a:spcAft>
                <a:spcPts val="0"/>
              </a:spcAft>
              <a:buClr>
                <a:schemeClr val="dk1"/>
              </a:buClr>
              <a:buSzPts val="1600"/>
              <a:buNone/>
              <a:defRPr b="1" sz="1600"/>
            </a:lvl4pPr>
            <a:lvl5pPr indent="-228600" lvl="4" marL="2286000" rtl="0" algn="l">
              <a:spcBef>
                <a:spcPts val="320"/>
              </a:spcBef>
              <a:spcAft>
                <a:spcPts val="0"/>
              </a:spcAft>
              <a:buClr>
                <a:schemeClr val="dk1"/>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388734" name="Google Shape;1388734;p14"/>
          <p:cNvSpPr txBox="1"/>
          <p:nvPr>
            <p:ph idx="2" type="body"/>
          </p:nvPr>
        </p:nvSpPr>
        <p:spPr>
          <a:xfrm>
            <a:off x="457200" y="2174875"/>
            <a:ext cx="4040100" cy="3951300"/>
          </a:xfrm>
          <a:prstGeom prst="rect">
            <a:avLst/>
          </a:prstGeom>
          <a:noFill/>
          <a:ln>
            <a:noFill/>
          </a:ln>
        </p:spPr>
        <p:txBody>
          <a:bodyPr anchorCtr="0" anchor="t" bIns="45700" lIns="91425" spcFirstLastPara="1" rIns="91425" wrap="square" tIns="45700">
            <a:normAutofit/>
          </a:bodyPr>
          <a:lstStyle>
            <a:lvl1pPr indent="-381000" lvl="0" marL="457200" rtl="0" algn="l">
              <a:spcBef>
                <a:spcPts val="480"/>
              </a:spcBef>
              <a:spcAft>
                <a:spcPts val="0"/>
              </a:spcAft>
              <a:buClr>
                <a:schemeClr val="dk1"/>
              </a:buClr>
              <a:buSzPts val="2400"/>
              <a:buChar char="•"/>
              <a:defRPr sz="2400"/>
            </a:lvl1pPr>
            <a:lvl2pPr indent="-355600" lvl="1" marL="914400" rtl="0" algn="l">
              <a:spcBef>
                <a:spcPts val="400"/>
              </a:spcBef>
              <a:spcAft>
                <a:spcPts val="0"/>
              </a:spcAft>
              <a:buClr>
                <a:schemeClr val="dk1"/>
              </a:buClr>
              <a:buSzPts val="2000"/>
              <a:buChar char="–"/>
              <a:defRPr sz="2000"/>
            </a:lvl2pPr>
            <a:lvl3pPr indent="-342900" lvl="2" marL="1371600" rtl="0" algn="l">
              <a:spcBef>
                <a:spcPts val="360"/>
              </a:spcBef>
              <a:spcAft>
                <a:spcPts val="0"/>
              </a:spcAft>
              <a:buClr>
                <a:schemeClr val="dk1"/>
              </a:buClr>
              <a:buSzPts val="1800"/>
              <a:buChar char="•"/>
              <a:defRPr sz="1800"/>
            </a:lvl3pPr>
            <a:lvl4pPr indent="-330200" lvl="3" marL="1828800" rtl="0" algn="l">
              <a:spcBef>
                <a:spcPts val="320"/>
              </a:spcBef>
              <a:spcAft>
                <a:spcPts val="0"/>
              </a:spcAft>
              <a:buClr>
                <a:schemeClr val="dk1"/>
              </a:buClr>
              <a:buSzPts val="1600"/>
              <a:buChar char="–"/>
              <a:defRPr sz="1600"/>
            </a:lvl4pPr>
            <a:lvl5pPr indent="-330200" lvl="4" marL="2286000" rtl="0" algn="l">
              <a:spcBef>
                <a:spcPts val="320"/>
              </a:spcBef>
              <a:spcAft>
                <a:spcPts val="0"/>
              </a:spcAft>
              <a:buClr>
                <a:schemeClr val="dk1"/>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388735" name="Google Shape;1388735;p14"/>
          <p:cNvSpPr txBox="1"/>
          <p:nvPr>
            <p:ph idx="3" type="body"/>
          </p:nvPr>
        </p:nvSpPr>
        <p:spPr>
          <a:xfrm>
            <a:off x="4645033" y="1535115"/>
            <a:ext cx="4041900" cy="639900"/>
          </a:xfrm>
          <a:prstGeom prst="rect">
            <a:avLst/>
          </a:prstGeom>
          <a:noFill/>
          <a:ln>
            <a:noFill/>
          </a:ln>
        </p:spPr>
        <p:txBody>
          <a:bodyPr anchorCtr="0" anchor="b" bIns="45700" lIns="91425" spcFirstLastPara="1" rIns="91425" wrap="square" tIns="45700">
            <a:normAutofit/>
          </a:bodyPr>
          <a:lstStyle>
            <a:lvl1pPr indent="-228600" lvl="0" marL="457200" rtl="0" algn="l">
              <a:spcBef>
                <a:spcPts val="480"/>
              </a:spcBef>
              <a:spcAft>
                <a:spcPts val="0"/>
              </a:spcAft>
              <a:buClr>
                <a:schemeClr val="dk1"/>
              </a:buClr>
              <a:buSzPts val="2400"/>
              <a:buNone/>
              <a:defRPr b="1" sz="2400"/>
            </a:lvl1pPr>
            <a:lvl2pPr indent="-228600" lvl="1" marL="914400" rtl="0" algn="l">
              <a:spcBef>
                <a:spcPts val="400"/>
              </a:spcBef>
              <a:spcAft>
                <a:spcPts val="0"/>
              </a:spcAft>
              <a:buClr>
                <a:schemeClr val="dk1"/>
              </a:buClr>
              <a:buSzPts val="2000"/>
              <a:buNone/>
              <a:defRPr b="1" sz="2000"/>
            </a:lvl2pPr>
            <a:lvl3pPr indent="-228600" lvl="2" marL="1371600" rtl="0" algn="l">
              <a:spcBef>
                <a:spcPts val="360"/>
              </a:spcBef>
              <a:spcAft>
                <a:spcPts val="0"/>
              </a:spcAft>
              <a:buClr>
                <a:schemeClr val="dk1"/>
              </a:buClr>
              <a:buSzPts val="1800"/>
              <a:buNone/>
              <a:defRPr b="1" sz="1800"/>
            </a:lvl3pPr>
            <a:lvl4pPr indent="-228600" lvl="3" marL="1828800" rtl="0" algn="l">
              <a:spcBef>
                <a:spcPts val="320"/>
              </a:spcBef>
              <a:spcAft>
                <a:spcPts val="0"/>
              </a:spcAft>
              <a:buClr>
                <a:schemeClr val="dk1"/>
              </a:buClr>
              <a:buSzPts val="1600"/>
              <a:buNone/>
              <a:defRPr b="1" sz="1600"/>
            </a:lvl4pPr>
            <a:lvl5pPr indent="-228600" lvl="4" marL="2286000" rtl="0" algn="l">
              <a:spcBef>
                <a:spcPts val="320"/>
              </a:spcBef>
              <a:spcAft>
                <a:spcPts val="0"/>
              </a:spcAft>
              <a:buClr>
                <a:schemeClr val="dk1"/>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388736" name="Google Shape;1388736;p14"/>
          <p:cNvSpPr txBox="1"/>
          <p:nvPr>
            <p:ph idx="4" type="body"/>
          </p:nvPr>
        </p:nvSpPr>
        <p:spPr>
          <a:xfrm>
            <a:off x="4645033" y="2174875"/>
            <a:ext cx="4041900" cy="3951300"/>
          </a:xfrm>
          <a:prstGeom prst="rect">
            <a:avLst/>
          </a:prstGeom>
          <a:noFill/>
          <a:ln>
            <a:noFill/>
          </a:ln>
        </p:spPr>
        <p:txBody>
          <a:bodyPr anchorCtr="0" anchor="t" bIns="45700" lIns="91425" spcFirstLastPara="1" rIns="91425" wrap="square" tIns="45700">
            <a:normAutofit/>
          </a:bodyPr>
          <a:lstStyle>
            <a:lvl1pPr indent="-381000" lvl="0" marL="457200" rtl="0" algn="l">
              <a:spcBef>
                <a:spcPts val="480"/>
              </a:spcBef>
              <a:spcAft>
                <a:spcPts val="0"/>
              </a:spcAft>
              <a:buClr>
                <a:schemeClr val="dk1"/>
              </a:buClr>
              <a:buSzPts val="2400"/>
              <a:buChar char="•"/>
              <a:defRPr sz="2400"/>
            </a:lvl1pPr>
            <a:lvl2pPr indent="-355600" lvl="1" marL="914400" rtl="0" algn="l">
              <a:spcBef>
                <a:spcPts val="400"/>
              </a:spcBef>
              <a:spcAft>
                <a:spcPts val="0"/>
              </a:spcAft>
              <a:buClr>
                <a:schemeClr val="dk1"/>
              </a:buClr>
              <a:buSzPts val="2000"/>
              <a:buChar char="–"/>
              <a:defRPr sz="2000"/>
            </a:lvl2pPr>
            <a:lvl3pPr indent="-342900" lvl="2" marL="1371600" rtl="0" algn="l">
              <a:spcBef>
                <a:spcPts val="360"/>
              </a:spcBef>
              <a:spcAft>
                <a:spcPts val="0"/>
              </a:spcAft>
              <a:buClr>
                <a:schemeClr val="dk1"/>
              </a:buClr>
              <a:buSzPts val="1800"/>
              <a:buChar char="•"/>
              <a:defRPr sz="1800"/>
            </a:lvl3pPr>
            <a:lvl4pPr indent="-330200" lvl="3" marL="1828800" rtl="0" algn="l">
              <a:spcBef>
                <a:spcPts val="320"/>
              </a:spcBef>
              <a:spcAft>
                <a:spcPts val="0"/>
              </a:spcAft>
              <a:buClr>
                <a:schemeClr val="dk1"/>
              </a:buClr>
              <a:buSzPts val="1600"/>
              <a:buChar char="–"/>
              <a:defRPr sz="1600"/>
            </a:lvl4pPr>
            <a:lvl5pPr indent="-330200" lvl="4" marL="2286000" rtl="0" algn="l">
              <a:spcBef>
                <a:spcPts val="320"/>
              </a:spcBef>
              <a:spcAft>
                <a:spcPts val="0"/>
              </a:spcAft>
              <a:buClr>
                <a:schemeClr val="dk1"/>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388737" name="Google Shape;1388737;p14"/>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38" name="Google Shape;1388738;p14"/>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39" name="Google Shape;1388739;p14"/>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388740" name="Shape 1388740"/>
        <p:cNvGrpSpPr/>
        <p:nvPr/>
      </p:nvGrpSpPr>
      <p:grpSpPr>
        <a:xfrm>
          <a:off x="0" y="0"/>
          <a:ext cx="0" cy="0"/>
          <a:chOff x="0" y="0"/>
          <a:chExt cx="0" cy="0"/>
        </a:xfrm>
      </p:grpSpPr>
      <p:sp>
        <p:nvSpPr>
          <p:cNvPr id="1388741" name="Google Shape;1388741;p15"/>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42" name="Google Shape;1388742;p15"/>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43" name="Google Shape;1388743;p15"/>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44" name="Google Shape;1388744;p15"/>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388745" name="Shape 1388745"/>
        <p:cNvGrpSpPr/>
        <p:nvPr/>
      </p:nvGrpSpPr>
      <p:grpSpPr>
        <a:xfrm>
          <a:off x="0" y="0"/>
          <a:ext cx="0" cy="0"/>
          <a:chOff x="0" y="0"/>
          <a:chExt cx="0" cy="0"/>
        </a:xfrm>
      </p:grpSpPr>
      <p:sp>
        <p:nvSpPr>
          <p:cNvPr id="1388746" name="Google Shape;1388746;p16"/>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47" name="Google Shape;1388747;p16"/>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48" name="Google Shape;1388748;p16"/>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388749" name="Shape 1388749"/>
        <p:cNvGrpSpPr/>
        <p:nvPr/>
      </p:nvGrpSpPr>
      <p:grpSpPr>
        <a:xfrm>
          <a:off x="0" y="0"/>
          <a:ext cx="0" cy="0"/>
          <a:chOff x="0" y="0"/>
          <a:chExt cx="0" cy="0"/>
        </a:xfrm>
      </p:grpSpPr>
      <p:sp>
        <p:nvSpPr>
          <p:cNvPr id="1388750" name="Google Shape;1388750;p17"/>
          <p:cNvSpPr txBox="1"/>
          <p:nvPr>
            <p:ph type="title"/>
          </p:nvPr>
        </p:nvSpPr>
        <p:spPr>
          <a:xfrm>
            <a:off x="457219" y="273051"/>
            <a:ext cx="3008400" cy="1162200"/>
          </a:xfrm>
          <a:prstGeom prst="rect">
            <a:avLst/>
          </a:prstGeom>
          <a:noFill/>
          <a:ln>
            <a:noFill/>
          </a:ln>
        </p:spPr>
        <p:txBody>
          <a:bodyPr anchorCtr="0" anchor="b" bIns="45700" lIns="91425" spcFirstLastPara="1" rIns="91425" wrap="square" tIns="45700">
            <a:normAutofit/>
          </a:bodyPr>
          <a:lstStyle>
            <a:lvl1pPr lvl="0" rtl="0" algn="l">
              <a:spcBef>
                <a:spcPts val="0"/>
              </a:spcBef>
              <a:spcAft>
                <a:spcPts val="0"/>
              </a:spcAft>
              <a:buClr>
                <a:schemeClr val="dk1"/>
              </a:buClr>
              <a:buSzPts val="2000"/>
              <a:buFont typeface="Century Gothic"/>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51" name="Google Shape;1388751;p17"/>
          <p:cNvSpPr txBox="1"/>
          <p:nvPr>
            <p:ph idx="1" type="body"/>
          </p:nvPr>
        </p:nvSpPr>
        <p:spPr>
          <a:xfrm>
            <a:off x="3575051" y="273067"/>
            <a:ext cx="5111700" cy="58530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sz="3200"/>
            </a:lvl1pPr>
            <a:lvl2pPr indent="-406400" lvl="1" marL="914400" rtl="0" algn="l">
              <a:spcBef>
                <a:spcPts val="560"/>
              </a:spcBef>
              <a:spcAft>
                <a:spcPts val="0"/>
              </a:spcAft>
              <a:buClr>
                <a:schemeClr val="dk1"/>
              </a:buClr>
              <a:buSzPts val="2800"/>
              <a:buChar char="–"/>
              <a:defRPr sz="2800"/>
            </a:lvl2pPr>
            <a:lvl3pPr indent="-381000" lvl="2" marL="1371600" rtl="0" algn="l">
              <a:spcBef>
                <a:spcPts val="480"/>
              </a:spcBef>
              <a:spcAft>
                <a:spcPts val="0"/>
              </a:spcAft>
              <a:buClr>
                <a:schemeClr val="dk1"/>
              </a:buClr>
              <a:buSzPts val="2400"/>
              <a:buChar char="•"/>
              <a:defRPr sz="2400"/>
            </a:lvl3pPr>
            <a:lvl4pPr indent="-355600" lvl="3" marL="1828800" rtl="0" algn="l">
              <a:spcBef>
                <a:spcPts val="400"/>
              </a:spcBef>
              <a:spcAft>
                <a:spcPts val="0"/>
              </a:spcAft>
              <a:buClr>
                <a:schemeClr val="dk1"/>
              </a:buClr>
              <a:buSzPts val="2000"/>
              <a:buChar char="–"/>
              <a:defRPr sz="2000"/>
            </a:lvl4pPr>
            <a:lvl5pPr indent="-355600" lvl="4" marL="2286000" rtl="0" algn="l">
              <a:spcBef>
                <a:spcPts val="400"/>
              </a:spcBef>
              <a:spcAft>
                <a:spcPts val="0"/>
              </a:spcAft>
              <a:buClr>
                <a:schemeClr val="dk1"/>
              </a:buClr>
              <a:buSzPts val="2000"/>
              <a:buChar char="»"/>
              <a:defRPr sz="2000"/>
            </a:lvl5pPr>
            <a:lvl6pPr indent="-355600" lvl="5" marL="2743200" rtl="0" algn="l">
              <a:spcBef>
                <a:spcPts val="400"/>
              </a:spcBef>
              <a:spcAft>
                <a:spcPts val="0"/>
              </a:spcAft>
              <a:buClr>
                <a:schemeClr val="dk1"/>
              </a:buClr>
              <a:buSzPts val="2000"/>
              <a:buChar char="•"/>
              <a:defRPr sz="2000"/>
            </a:lvl6pPr>
            <a:lvl7pPr indent="-355600" lvl="6" marL="3200400" rtl="0" algn="l">
              <a:spcBef>
                <a:spcPts val="400"/>
              </a:spcBef>
              <a:spcAft>
                <a:spcPts val="0"/>
              </a:spcAft>
              <a:buClr>
                <a:schemeClr val="dk1"/>
              </a:buClr>
              <a:buSzPts val="2000"/>
              <a:buChar char="•"/>
              <a:defRPr sz="2000"/>
            </a:lvl7pPr>
            <a:lvl8pPr indent="-355600" lvl="7" marL="3657600" rtl="0" algn="l">
              <a:spcBef>
                <a:spcPts val="400"/>
              </a:spcBef>
              <a:spcAft>
                <a:spcPts val="0"/>
              </a:spcAft>
              <a:buClr>
                <a:schemeClr val="dk1"/>
              </a:buClr>
              <a:buSzPts val="2000"/>
              <a:buChar char="•"/>
              <a:defRPr sz="2000"/>
            </a:lvl8pPr>
            <a:lvl9pPr indent="-355600" lvl="8" marL="4114800" rtl="0" algn="l">
              <a:spcBef>
                <a:spcPts val="400"/>
              </a:spcBef>
              <a:spcAft>
                <a:spcPts val="0"/>
              </a:spcAft>
              <a:buClr>
                <a:schemeClr val="dk1"/>
              </a:buClr>
              <a:buSzPts val="2000"/>
              <a:buChar char="•"/>
              <a:defRPr sz="2000"/>
            </a:lvl9pPr>
          </a:lstStyle>
          <a:p/>
        </p:txBody>
      </p:sp>
      <p:sp>
        <p:nvSpPr>
          <p:cNvPr id="1388752" name="Google Shape;1388752;p17"/>
          <p:cNvSpPr txBox="1"/>
          <p:nvPr>
            <p:ph idx="2" type="body"/>
          </p:nvPr>
        </p:nvSpPr>
        <p:spPr>
          <a:xfrm>
            <a:off x="457219" y="1435104"/>
            <a:ext cx="3008400" cy="4691100"/>
          </a:xfrm>
          <a:prstGeom prst="rect">
            <a:avLst/>
          </a:prstGeom>
          <a:noFill/>
          <a:ln>
            <a:noFill/>
          </a:ln>
        </p:spPr>
        <p:txBody>
          <a:bodyPr anchorCtr="0" anchor="t" bIns="45700" lIns="91425" spcFirstLastPara="1" rIns="91425" wrap="square" tIns="45700">
            <a:normAutofit/>
          </a:bodyPr>
          <a:lstStyle>
            <a:lvl1pPr indent="-228600" lvl="0" marL="457200" rtl="0" algn="l">
              <a:spcBef>
                <a:spcPts val="280"/>
              </a:spcBef>
              <a:spcAft>
                <a:spcPts val="0"/>
              </a:spcAft>
              <a:buClr>
                <a:schemeClr val="dk1"/>
              </a:buClr>
              <a:buSzPts val="1400"/>
              <a:buNone/>
              <a:defRPr sz="1400"/>
            </a:lvl1pPr>
            <a:lvl2pPr indent="-228600" lvl="1" marL="914400" rtl="0" algn="l">
              <a:spcBef>
                <a:spcPts val="240"/>
              </a:spcBef>
              <a:spcAft>
                <a:spcPts val="0"/>
              </a:spcAft>
              <a:buClr>
                <a:schemeClr val="dk1"/>
              </a:buClr>
              <a:buSzPts val="1200"/>
              <a:buNone/>
              <a:defRPr sz="1200"/>
            </a:lvl2pPr>
            <a:lvl3pPr indent="-228600" lvl="2" marL="1371600" rtl="0" algn="l">
              <a:spcBef>
                <a:spcPts val="200"/>
              </a:spcBef>
              <a:spcAft>
                <a:spcPts val="0"/>
              </a:spcAft>
              <a:buClr>
                <a:schemeClr val="dk1"/>
              </a:buClr>
              <a:buSzPts val="1000"/>
              <a:buNone/>
              <a:defRPr sz="1000"/>
            </a:lvl3pPr>
            <a:lvl4pPr indent="-228600" lvl="3" marL="1828800" rtl="0" algn="l">
              <a:spcBef>
                <a:spcPts val="180"/>
              </a:spcBef>
              <a:spcAft>
                <a:spcPts val="0"/>
              </a:spcAft>
              <a:buClr>
                <a:schemeClr val="dk1"/>
              </a:buClr>
              <a:buSzPts val="900"/>
              <a:buNone/>
              <a:defRPr sz="900"/>
            </a:lvl4pPr>
            <a:lvl5pPr indent="-228600" lvl="4" marL="2286000" rtl="0" algn="l">
              <a:spcBef>
                <a:spcPts val="180"/>
              </a:spcBef>
              <a:spcAft>
                <a:spcPts val="0"/>
              </a:spcAft>
              <a:buClr>
                <a:schemeClr val="dk1"/>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388753" name="Google Shape;1388753;p17"/>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54" name="Google Shape;1388754;p17"/>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55" name="Google Shape;1388755;p17"/>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388756" name="Shape 1388756"/>
        <p:cNvGrpSpPr/>
        <p:nvPr/>
      </p:nvGrpSpPr>
      <p:grpSpPr>
        <a:xfrm>
          <a:off x="0" y="0"/>
          <a:ext cx="0" cy="0"/>
          <a:chOff x="0" y="0"/>
          <a:chExt cx="0" cy="0"/>
        </a:xfrm>
      </p:grpSpPr>
      <p:sp>
        <p:nvSpPr>
          <p:cNvPr id="1388757" name="Google Shape;1388757;p18"/>
          <p:cNvSpPr txBox="1"/>
          <p:nvPr>
            <p:ph type="title"/>
          </p:nvPr>
        </p:nvSpPr>
        <p:spPr>
          <a:xfrm>
            <a:off x="1792288" y="4800603"/>
            <a:ext cx="5486400" cy="566700"/>
          </a:xfrm>
          <a:prstGeom prst="rect">
            <a:avLst/>
          </a:prstGeom>
          <a:noFill/>
          <a:ln>
            <a:noFill/>
          </a:ln>
        </p:spPr>
        <p:txBody>
          <a:bodyPr anchorCtr="0" anchor="b" bIns="45700" lIns="91425" spcFirstLastPara="1" rIns="91425" wrap="square" tIns="45700">
            <a:normAutofit/>
          </a:bodyPr>
          <a:lstStyle>
            <a:lvl1pPr lvl="0" rtl="0" algn="l">
              <a:spcBef>
                <a:spcPts val="0"/>
              </a:spcBef>
              <a:spcAft>
                <a:spcPts val="0"/>
              </a:spcAft>
              <a:buClr>
                <a:schemeClr val="dk1"/>
              </a:buClr>
              <a:buSzPts val="2000"/>
              <a:buFont typeface="Century Gothic"/>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58" name="Google Shape;1388758;p18"/>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rm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entury Gothic"/>
                <a:ea typeface="Century Gothic"/>
                <a:cs typeface="Century Gothic"/>
                <a:sym typeface="Century Gothic"/>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entury Gothic"/>
                <a:ea typeface="Century Gothic"/>
                <a:cs typeface="Century Gothic"/>
                <a:sym typeface="Century Gothic"/>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entury Gothic"/>
                <a:ea typeface="Century Gothic"/>
                <a:cs typeface="Century Gothic"/>
                <a:sym typeface="Century Gothic"/>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entury Gothic"/>
                <a:ea typeface="Century Gothic"/>
                <a:cs typeface="Century Gothic"/>
                <a:sym typeface="Century Gothic"/>
              </a:defRPr>
            </a:lvl9pPr>
          </a:lstStyle>
          <a:p/>
        </p:txBody>
      </p:sp>
      <p:sp>
        <p:nvSpPr>
          <p:cNvPr id="1388759" name="Google Shape;1388759;p18"/>
          <p:cNvSpPr txBox="1"/>
          <p:nvPr>
            <p:ph idx="1" type="body"/>
          </p:nvPr>
        </p:nvSpPr>
        <p:spPr>
          <a:xfrm>
            <a:off x="1792288" y="5367353"/>
            <a:ext cx="5486400" cy="804900"/>
          </a:xfrm>
          <a:prstGeom prst="rect">
            <a:avLst/>
          </a:prstGeom>
          <a:noFill/>
          <a:ln>
            <a:noFill/>
          </a:ln>
        </p:spPr>
        <p:txBody>
          <a:bodyPr anchorCtr="0" anchor="t" bIns="45700" lIns="91425" spcFirstLastPara="1" rIns="91425" wrap="square" tIns="45700">
            <a:normAutofit/>
          </a:bodyPr>
          <a:lstStyle>
            <a:lvl1pPr indent="-228600" lvl="0" marL="457200" rtl="0" algn="l">
              <a:spcBef>
                <a:spcPts val="280"/>
              </a:spcBef>
              <a:spcAft>
                <a:spcPts val="0"/>
              </a:spcAft>
              <a:buClr>
                <a:schemeClr val="dk1"/>
              </a:buClr>
              <a:buSzPts val="1400"/>
              <a:buNone/>
              <a:defRPr sz="1400"/>
            </a:lvl1pPr>
            <a:lvl2pPr indent="-228600" lvl="1" marL="914400" rtl="0" algn="l">
              <a:spcBef>
                <a:spcPts val="240"/>
              </a:spcBef>
              <a:spcAft>
                <a:spcPts val="0"/>
              </a:spcAft>
              <a:buClr>
                <a:schemeClr val="dk1"/>
              </a:buClr>
              <a:buSzPts val="1200"/>
              <a:buNone/>
              <a:defRPr sz="1200"/>
            </a:lvl2pPr>
            <a:lvl3pPr indent="-228600" lvl="2" marL="1371600" rtl="0" algn="l">
              <a:spcBef>
                <a:spcPts val="200"/>
              </a:spcBef>
              <a:spcAft>
                <a:spcPts val="0"/>
              </a:spcAft>
              <a:buClr>
                <a:schemeClr val="dk1"/>
              </a:buClr>
              <a:buSzPts val="1000"/>
              <a:buNone/>
              <a:defRPr sz="1000"/>
            </a:lvl3pPr>
            <a:lvl4pPr indent="-228600" lvl="3" marL="1828800" rtl="0" algn="l">
              <a:spcBef>
                <a:spcPts val="180"/>
              </a:spcBef>
              <a:spcAft>
                <a:spcPts val="0"/>
              </a:spcAft>
              <a:buClr>
                <a:schemeClr val="dk1"/>
              </a:buClr>
              <a:buSzPts val="900"/>
              <a:buNone/>
              <a:defRPr sz="900"/>
            </a:lvl4pPr>
            <a:lvl5pPr indent="-228600" lvl="4" marL="2286000" rtl="0" algn="l">
              <a:spcBef>
                <a:spcPts val="180"/>
              </a:spcBef>
              <a:spcAft>
                <a:spcPts val="0"/>
              </a:spcAft>
              <a:buClr>
                <a:schemeClr val="dk1"/>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388760" name="Google Shape;1388760;p18"/>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61" name="Google Shape;1388761;p18"/>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62" name="Google Shape;1388762;p18"/>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388763" name="Shape 1388763"/>
        <p:cNvGrpSpPr/>
        <p:nvPr/>
      </p:nvGrpSpPr>
      <p:grpSpPr>
        <a:xfrm>
          <a:off x="0" y="0"/>
          <a:ext cx="0" cy="0"/>
          <a:chOff x="0" y="0"/>
          <a:chExt cx="0" cy="0"/>
        </a:xfrm>
      </p:grpSpPr>
      <p:sp>
        <p:nvSpPr>
          <p:cNvPr id="1388764" name="Google Shape;1388764;p19"/>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65" name="Google Shape;1388765;p19"/>
          <p:cNvSpPr txBox="1"/>
          <p:nvPr>
            <p:ph idx="1" type="body"/>
          </p:nvPr>
        </p:nvSpPr>
        <p:spPr>
          <a:xfrm rot="5400000">
            <a:off x="2308950" y="-251547"/>
            <a:ext cx="4526100" cy="82296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66" name="Google Shape;1388766;p19"/>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67" name="Google Shape;1388767;p19"/>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68" name="Google Shape;1388768;p19"/>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388769" name="Shape 1388769"/>
        <p:cNvGrpSpPr/>
        <p:nvPr/>
      </p:nvGrpSpPr>
      <p:grpSpPr>
        <a:xfrm>
          <a:off x="0" y="0"/>
          <a:ext cx="0" cy="0"/>
          <a:chOff x="0" y="0"/>
          <a:chExt cx="0" cy="0"/>
        </a:xfrm>
      </p:grpSpPr>
      <p:sp>
        <p:nvSpPr>
          <p:cNvPr id="1388770" name="Google Shape;1388770;p20"/>
          <p:cNvSpPr txBox="1"/>
          <p:nvPr>
            <p:ph type="title"/>
          </p:nvPr>
        </p:nvSpPr>
        <p:spPr>
          <a:xfrm rot="5400000">
            <a:off x="4732350" y="2171692"/>
            <a:ext cx="5851500" cy="20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71" name="Google Shape;1388771;p20"/>
          <p:cNvSpPr txBox="1"/>
          <p:nvPr>
            <p:ph idx="1" type="body"/>
          </p:nvPr>
        </p:nvSpPr>
        <p:spPr>
          <a:xfrm rot="5400000">
            <a:off x="541350" y="190492"/>
            <a:ext cx="5851500" cy="60198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72" name="Google Shape;1388772;p20"/>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73" name="Google Shape;1388773;p20"/>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8774" name="Google Shape;1388774;p20"/>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888888"/>
                </a:solidFill>
              </a:defRPr>
            </a:lvl1pPr>
            <a:lvl2pPr indent="0" lvl="1" marL="0" rtl="0" algn="r">
              <a:spcBef>
                <a:spcPts val="0"/>
              </a:spcBef>
              <a:buNone/>
              <a:defRPr>
                <a:solidFill>
                  <a:srgbClr val="888888"/>
                </a:solidFill>
              </a:defRPr>
            </a:lvl2pPr>
            <a:lvl3pPr indent="0" lvl="2" marL="0" rtl="0" algn="r">
              <a:spcBef>
                <a:spcPts val="0"/>
              </a:spcBef>
              <a:buNone/>
              <a:defRPr>
                <a:solidFill>
                  <a:srgbClr val="888888"/>
                </a:solidFill>
              </a:defRPr>
            </a:lvl3pPr>
            <a:lvl4pPr indent="0" lvl="3" marL="0" rtl="0" algn="r">
              <a:spcBef>
                <a:spcPts val="0"/>
              </a:spcBef>
              <a:buNone/>
              <a:defRPr>
                <a:solidFill>
                  <a:srgbClr val="888888"/>
                </a:solidFill>
              </a:defRPr>
            </a:lvl4pPr>
            <a:lvl5pPr indent="0" lvl="4" marL="0" rtl="0" algn="r">
              <a:spcBef>
                <a:spcPts val="0"/>
              </a:spcBef>
              <a:buNone/>
              <a:defRPr>
                <a:solidFill>
                  <a:srgbClr val="888888"/>
                </a:solidFill>
              </a:defRPr>
            </a:lvl5pPr>
            <a:lvl6pPr indent="0" lvl="5" marL="0" rtl="0" algn="r">
              <a:spcBef>
                <a:spcPts val="0"/>
              </a:spcBef>
              <a:buNone/>
              <a:defRPr>
                <a:solidFill>
                  <a:srgbClr val="888888"/>
                </a:solidFill>
              </a:defRPr>
            </a:lvl6pPr>
            <a:lvl7pPr indent="0" lvl="6" marL="0" rtl="0" algn="r">
              <a:spcBef>
                <a:spcPts val="0"/>
              </a:spcBef>
              <a:buNone/>
              <a:defRPr>
                <a:solidFill>
                  <a:srgbClr val="888888"/>
                </a:solidFill>
              </a:defRPr>
            </a:lvl7pPr>
            <a:lvl8pPr indent="0" lvl="7" marL="0" rtl="0" algn="r">
              <a:spcBef>
                <a:spcPts val="0"/>
              </a:spcBef>
              <a:buNone/>
              <a:defRPr>
                <a:solidFill>
                  <a:srgbClr val="888888"/>
                </a:solidFill>
              </a:defRPr>
            </a:lvl8pPr>
            <a:lvl9pPr indent="0" lvl="8" marL="0" rt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type="objOnly">
  <p:cSld name="OBJECT_ONLY">
    <p:spTree>
      <p:nvGrpSpPr>
        <p:cNvPr id="1388775" name="Shape 1388775"/>
        <p:cNvGrpSpPr/>
        <p:nvPr/>
      </p:nvGrpSpPr>
      <p:grpSpPr>
        <a:xfrm>
          <a:off x="0" y="0"/>
          <a:ext cx="0" cy="0"/>
          <a:chOff x="0" y="0"/>
          <a:chExt cx="0" cy="0"/>
        </a:xfrm>
      </p:grpSpPr>
      <p:sp>
        <p:nvSpPr>
          <p:cNvPr id="1388776" name="Google Shape;1388776;p21"/>
          <p:cNvSpPr txBox="1"/>
          <p:nvPr>
            <p:ph idx="1" type="body"/>
          </p:nvPr>
        </p:nvSpPr>
        <p:spPr>
          <a:xfrm>
            <a:off x="1116013" y="593741"/>
            <a:ext cx="7510500" cy="48069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ustom Layout">
  <p:cSld name="Custom Layout">
    <p:spTree>
      <p:nvGrpSpPr>
        <p:cNvPr id="1388777" name="Shape 1388777"/>
        <p:cNvGrpSpPr/>
        <p:nvPr/>
      </p:nvGrpSpPr>
      <p:grpSpPr>
        <a:xfrm>
          <a:off x="0" y="0"/>
          <a:ext cx="0" cy="0"/>
          <a:chOff x="0" y="0"/>
          <a:chExt cx="0" cy="0"/>
        </a:xfrm>
      </p:grpSpPr>
      <p:sp>
        <p:nvSpPr>
          <p:cNvPr id="1388778" name="Google Shape;1388778;p22"/>
          <p:cNvSpPr txBox="1"/>
          <p:nvPr/>
        </p:nvSpPr>
        <p:spPr>
          <a:xfrm>
            <a:off x="6934200" y="6400802"/>
            <a:ext cx="2133600" cy="36510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b="1" lang="en-US" sz="1200">
                <a:solidFill>
                  <a:srgbClr val="58595B"/>
                </a:solidFill>
                <a:latin typeface="Calibri"/>
                <a:ea typeface="Calibri"/>
                <a:cs typeface="Calibri"/>
                <a:sym typeface="Calibri"/>
              </a:rPr>
              <a:t>‹#›</a:t>
            </a:fld>
            <a:endParaRPr b="1" sz="1200">
              <a:solidFill>
                <a:srgbClr val="58595B"/>
              </a:solidFill>
              <a:latin typeface="Calibri"/>
              <a:ea typeface="Calibri"/>
              <a:cs typeface="Calibri"/>
              <a:sym typeface="Calibri"/>
            </a:endParaRPr>
          </a:p>
        </p:txBody>
      </p:sp>
      <p:pic>
        <p:nvPicPr>
          <p:cNvPr descr="Pantone ipsos.png" id="1388779" name="Google Shape;1388779;p22"/>
          <p:cNvPicPr preferRelativeResize="0"/>
          <p:nvPr/>
        </p:nvPicPr>
        <p:blipFill rotWithShape="1">
          <a:blip r:embed="rId2">
            <a:alphaModFix/>
          </a:blip>
          <a:srcRect b="0" l="0" r="0" t="0"/>
          <a:stretch/>
        </p:blipFill>
        <p:spPr>
          <a:xfrm>
            <a:off x="152400" y="152400"/>
            <a:ext cx="520700" cy="477838"/>
          </a:xfrm>
          <a:prstGeom prst="rect">
            <a:avLst/>
          </a:prstGeom>
          <a:noFill/>
          <a:ln>
            <a:noFill/>
          </a:ln>
        </p:spPr>
      </p:pic>
      <p:sp>
        <p:nvSpPr>
          <p:cNvPr id="1388780" name="Google Shape;1388780;p22"/>
          <p:cNvSpPr txBox="1"/>
          <p:nvPr>
            <p:ph type="title"/>
          </p:nvPr>
        </p:nvSpPr>
        <p:spPr>
          <a:xfrm>
            <a:off x="838200" y="304800"/>
            <a:ext cx="7010400" cy="12192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rgbClr val="58595B"/>
              </a:buClr>
              <a:buSzPts val="4400"/>
              <a:buFont typeface="Century Gothic"/>
              <a:buNone/>
              <a:defRPr b="1" cap="none">
                <a:solidFill>
                  <a:srgbClr val="58595B"/>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81" name="Google Shape;1388781;p22"/>
          <p:cNvSpPr txBox="1"/>
          <p:nvPr>
            <p:ph idx="1" type="body"/>
          </p:nvPr>
        </p:nvSpPr>
        <p:spPr>
          <a:xfrm>
            <a:off x="838200" y="1600200"/>
            <a:ext cx="2819400" cy="4876800"/>
          </a:xfrm>
          <a:prstGeom prst="rect">
            <a:avLst/>
          </a:prstGeom>
          <a:noFill/>
          <a:ln>
            <a:noFill/>
          </a:ln>
        </p:spPr>
        <p:txBody>
          <a:bodyPr anchorCtr="0" anchor="t" bIns="45700" lIns="91425" spcFirstLastPara="1" rIns="91425" wrap="square" tIns="45700">
            <a:normAutofit/>
          </a:bodyPr>
          <a:lstStyle>
            <a:lvl1pPr indent="-228600" lvl="0" marL="457200" rtl="0" algn="l">
              <a:lnSpc>
                <a:spcPct val="150000"/>
              </a:lnSpc>
              <a:spcBef>
                <a:spcPts val="280"/>
              </a:spcBef>
              <a:spcAft>
                <a:spcPts val="0"/>
              </a:spcAft>
              <a:buClr>
                <a:srgbClr val="58595B"/>
              </a:buClr>
              <a:buSzPts val="1400"/>
              <a:buFont typeface="Arial"/>
              <a:buNone/>
              <a:defRPr b="0" sz="1400" cap="none">
                <a:solidFill>
                  <a:srgbClr val="58595B"/>
                </a:solidFill>
                <a:latin typeface="Arial"/>
                <a:ea typeface="Arial"/>
                <a:cs typeface="Arial"/>
                <a:sym typeface="Arial"/>
              </a:defRPr>
            </a:lvl1pPr>
            <a:lvl2pPr indent="-317500" lvl="1" marL="914400" rtl="0" algn="l">
              <a:lnSpc>
                <a:spcPct val="150000"/>
              </a:lnSpc>
              <a:spcBef>
                <a:spcPts val="280"/>
              </a:spcBef>
              <a:spcAft>
                <a:spcPts val="0"/>
              </a:spcAft>
              <a:buClr>
                <a:srgbClr val="58595B"/>
              </a:buClr>
              <a:buSzPts val="1400"/>
              <a:buFont typeface="Arial"/>
              <a:buChar char="•"/>
              <a:defRPr sz="1400" cap="none">
                <a:solidFill>
                  <a:srgbClr val="58595B"/>
                </a:solidFill>
                <a:latin typeface="Arial"/>
                <a:ea typeface="Arial"/>
                <a:cs typeface="Arial"/>
                <a:sym typeface="Arial"/>
              </a:defRPr>
            </a:lvl2pPr>
            <a:lvl3pPr indent="-317500" lvl="2" marL="1371600" rtl="0" algn="l">
              <a:lnSpc>
                <a:spcPct val="150000"/>
              </a:lnSpc>
              <a:spcBef>
                <a:spcPts val="280"/>
              </a:spcBef>
              <a:spcAft>
                <a:spcPts val="0"/>
              </a:spcAft>
              <a:buClr>
                <a:srgbClr val="58595B"/>
              </a:buClr>
              <a:buSzPts val="1400"/>
              <a:buFont typeface="Merriweather Sans"/>
              <a:buChar char="–"/>
              <a:defRPr sz="1400" cap="none">
                <a:solidFill>
                  <a:srgbClr val="58595B"/>
                </a:solidFill>
                <a:latin typeface="Arial"/>
                <a:ea typeface="Arial"/>
                <a:cs typeface="Arial"/>
                <a:sym typeface="Arial"/>
              </a:defRPr>
            </a:lvl3pPr>
            <a:lvl4pPr indent="-317500" lvl="3" marL="1828800" rtl="0" algn="l">
              <a:lnSpc>
                <a:spcPct val="150000"/>
              </a:lnSpc>
              <a:spcBef>
                <a:spcPts val="280"/>
              </a:spcBef>
              <a:spcAft>
                <a:spcPts val="0"/>
              </a:spcAft>
              <a:buClr>
                <a:schemeClr val="lt1"/>
              </a:buClr>
              <a:buSzPts val="1400"/>
              <a:buFont typeface="Arial"/>
              <a:buChar char="•"/>
              <a:defRPr sz="1400" cap="none">
                <a:solidFill>
                  <a:schemeClr val="lt1"/>
                </a:solidFill>
                <a:latin typeface="Arial"/>
                <a:ea typeface="Arial"/>
                <a:cs typeface="Arial"/>
                <a:sym typeface="Arial"/>
              </a:defRPr>
            </a:lvl4pPr>
            <a:lvl5pPr indent="-317500" lvl="4" marL="2286000" rtl="0" algn="l">
              <a:lnSpc>
                <a:spcPct val="150000"/>
              </a:lnSpc>
              <a:spcBef>
                <a:spcPts val="280"/>
              </a:spcBef>
              <a:spcAft>
                <a:spcPts val="0"/>
              </a:spcAft>
              <a:buClr>
                <a:schemeClr val="lt1"/>
              </a:buClr>
              <a:buSzPts val="1400"/>
              <a:buChar char="»"/>
              <a:defRPr sz="1400" cap="none">
                <a:solidFill>
                  <a:schemeClr val="lt1"/>
                </a:solidFill>
                <a:latin typeface="Arial"/>
                <a:ea typeface="Arial"/>
                <a:cs typeface="Arial"/>
                <a:sym typeface="Arial"/>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82" name="Google Shape;1388782;p22"/>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entury Gothic"/>
                <a:ea typeface="Century Gothic"/>
                <a:cs typeface="Century Gothic"/>
                <a:sym typeface="Century Gothic"/>
              </a:defRPr>
            </a:lvl1pPr>
            <a:lvl2pPr indent="0" lvl="1" marL="0" marR="0" rtl="0" algn="r">
              <a:spcBef>
                <a:spcPts val="0"/>
              </a:spcBef>
              <a:buNone/>
              <a:defRPr sz="1200">
                <a:solidFill>
                  <a:srgbClr val="888888"/>
                </a:solidFill>
                <a:latin typeface="Century Gothic"/>
                <a:ea typeface="Century Gothic"/>
                <a:cs typeface="Century Gothic"/>
                <a:sym typeface="Century Gothic"/>
              </a:defRPr>
            </a:lvl2pPr>
            <a:lvl3pPr indent="0" lvl="2" marL="0" marR="0" rtl="0" algn="r">
              <a:spcBef>
                <a:spcPts val="0"/>
              </a:spcBef>
              <a:buNone/>
              <a:defRPr sz="1200">
                <a:solidFill>
                  <a:srgbClr val="888888"/>
                </a:solidFill>
                <a:latin typeface="Century Gothic"/>
                <a:ea typeface="Century Gothic"/>
                <a:cs typeface="Century Gothic"/>
                <a:sym typeface="Century Gothic"/>
              </a:defRPr>
            </a:lvl3pPr>
            <a:lvl4pPr indent="0" lvl="3" marL="0" marR="0" rtl="0" algn="r">
              <a:spcBef>
                <a:spcPts val="0"/>
              </a:spcBef>
              <a:buNone/>
              <a:defRPr sz="1200">
                <a:solidFill>
                  <a:srgbClr val="888888"/>
                </a:solidFill>
                <a:latin typeface="Century Gothic"/>
                <a:ea typeface="Century Gothic"/>
                <a:cs typeface="Century Gothic"/>
                <a:sym typeface="Century Gothic"/>
              </a:defRPr>
            </a:lvl4pPr>
            <a:lvl5pPr indent="0" lvl="4" marL="0" marR="0" rtl="0" algn="r">
              <a:spcBef>
                <a:spcPts val="0"/>
              </a:spcBef>
              <a:buNone/>
              <a:defRPr sz="1200">
                <a:solidFill>
                  <a:srgbClr val="888888"/>
                </a:solidFill>
                <a:latin typeface="Century Gothic"/>
                <a:ea typeface="Century Gothic"/>
                <a:cs typeface="Century Gothic"/>
                <a:sym typeface="Century Gothic"/>
              </a:defRPr>
            </a:lvl5pPr>
            <a:lvl6pPr indent="0" lvl="5" marL="0" marR="0" rtl="0" algn="r">
              <a:spcBef>
                <a:spcPts val="0"/>
              </a:spcBef>
              <a:buNone/>
              <a:defRPr sz="1200">
                <a:solidFill>
                  <a:srgbClr val="888888"/>
                </a:solidFill>
                <a:latin typeface="Century Gothic"/>
                <a:ea typeface="Century Gothic"/>
                <a:cs typeface="Century Gothic"/>
                <a:sym typeface="Century Gothic"/>
              </a:defRPr>
            </a:lvl6pPr>
            <a:lvl7pPr indent="0" lvl="6" marL="0" marR="0" rtl="0" algn="r">
              <a:spcBef>
                <a:spcPts val="0"/>
              </a:spcBef>
              <a:buNone/>
              <a:defRPr sz="1200">
                <a:solidFill>
                  <a:srgbClr val="888888"/>
                </a:solidFill>
                <a:latin typeface="Century Gothic"/>
                <a:ea typeface="Century Gothic"/>
                <a:cs typeface="Century Gothic"/>
                <a:sym typeface="Century Gothic"/>
              </a:defRPr>
            </a:lvl7pPr>
            <a:lvl8pPr indent="0" lvl="7" marL="0" marR="0" rtl="0" algn="r">
              <a:spcBef>
                <a:spcPts val="0"/>
              </a:spcBef>
              <a:buNone/>
              <a:defRPr sz="1200">
                <a:solidFill>
                  <a:srgbClr val="888888"/>
                </a:solidFill>
                <a:latin typeface="Century Gothic"/>
                <a:ea typeface="Century Gothic"/>
                <a:cs typeface="Century Gothic"/>
                <a:sym typeface="Century Gothic"/>
              </a:defRPr>
            </a:lvl8pPr>
            <a:lvl9pPr indent="0" lvl="8" marL="0" marR="0" rtl="0" algn="r">
              <a:spcBef>
                <a:spcPts val="0"/>
              </a:spcBef>
              <a:buNone/>
              <a:defRPr sz="1200">
                <a:solidFill>
                  <a:srgbClr val="888888"/>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ue Quote">
  <p:cSld name="Blue Quote">
    <p:spTree>
      <p:nvGrpSpPr>
        <p:cNvPr id="1388783" name="Shape 1388783"/>
        <p:cNvGrpSpPr/>
        <p:nvPr/>
      </p:nvGrpSpPr>
      <p:grpSpPr>
        <a:xfrm>
          <a:off x="0" y="0"/>
          <a:ext cx="0" cy="0"/>
          <a:chOff x="0" y="0"/>
          <a:chExt cx="0" cy="0"/>
        </a:xfrm>
      </p:grpSpPr>
      <p:pic>
        <p:nvPicPr>
          <p:cNvPr descr="BlueNew_Quote.jpg" id="1388784" name="Google Shape;1388784;p23"/>
          <p:cNvPicPr preferRelativeResize="0"/>
          <p:nvPr/>
        </p:nvPicPr>
        <p:blipFill rotWithShape="1">
          <a:blip r:embed="rId2">
            <a:alphaModFix/>
          </a:blip>
          <a:srcRect b="0" l="0" r="0" t="0"/>
          <a:stretch/>
        </p:blipFill>
        <p:spPr>
          <a:xfrm>
            <a:off x="0" y="2"/>
            <a:ext cx="9156701" cy="6867525"/>
          </a:xfrm>
          <a:prstGeom prst="rect">
            <a:avLst/>
          </a:prstGeom>
          <a:noFill/>
          <a:ln>
            <a:noFill/>
          </a:ln>
        </p:spPr>
      </p:pic>
      <p:pic>
        <p:nvPicPr>
          <p:cNvPr descr="Pantone ipsos.png" id="1388785" name="Google Shape;1388785;p23"/>
          <p:cNvPicPr preferRelativeResize="0"/>
          <p:nvPr/>
        </p:nvPicPr>
        <p:blipFill rotWithShape="1">
          <a:blip r:embed="rId3">
            <a:alphaModFix/>
          </a:blip>
          <a:srcRect b="0" l="0" r="0" t="0"/>
          <a:stretch/>
        </p:blipFill>
        <p:spPr>
          <a:xfrm>
            <a:off x="152400" y="152400"/>
            <a:ext cx="520700" cy="477838"/>
          </a:xfrm>
          <a:prstGeom prst="rect">
            <a:avLst/>
          </a:prstGeom>
          <a:noFill/>
          <a:ln>
            <a:noFill/>
          </a:ln>
        </p:spPr>
      </p:pic>
      <p:sp>
        <p:nvSpPr>
          <p:cNvPr id="1388786" name="Google Shape;1388786;p23"/>
          <p:cNvSpPr txBox="1"/>
          <p:nvPr>
            <p:ph type="title"/>
          </p:nvPr>
        </p:nvSpPr>
        <p:spPr>
          <a:xfrm>
            <a:off x="838200" y="304800"/>
            <a:ext cx="7010400" cy="11430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chemeClr val="lt1"/>
              </a:buClr>
              <a:buSzPts val="4400"/>
              <a:buFont typeface="Century Gothic"/>
              <a:buNone/>
              <a:defRPr b="1" cap="none">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87" name="Google Shape;1388787;p23"/>
          <p:cNvSpPr txBox="1"/>
          <p:nvPr>
            <p:ph idx="1" type="body"/>
          </p:nvPr>
        </p:nvSpPr>
        <p:spPr>
          <a:xfrm>
            <a:off x="838200" y="1600200"/>
            <a:ext cx="7010400" cy="3581400"/>
          </a:xfrm>
          <a:prstGeom prst="rect">
            <a:avLst/>
          </a:prstGeom>
          <a:noFill/>
          <a:ln>
            <a:noFill/>
          </a:ln>
        </p:spPr>
        <p:txBody>
          <a:bodyPr anchorCtr="0" anchor="t" bIns="45700" lIns="91425" spcFirstLastPara="1" rIns="91425" wrap="square" tIns="45700">
            <a:normAutofit/>
          </a:bodyPr>
          <a:lstStyle>
            <a:lvl1pPr indent="-228600" lvl="0" marL="457200" rtl="0" algn="l">
              <a:lnSpc>
                <a:spcPct val="150000"/>
              </a:lnSpc>
              <a:spcBef>
                <a:spcPts val="560"/>
              </a:spcBef>
              <a:spcAft>
                <a:spcPts val="0"/>
              </a:spcAft>
              <a:buClr>
                <a:srgbClr val="FFFFFF"/>
              </a:buClr>
              <a:buSzPts val="2800"/>
              <a:buFont typeface="Arial"/>
              <a:buNone/>
              <a:defRPr b="0" sz="2800" cap="none">
                <a:solidFill>
                  <a:srgbClr val="FFFFFF"/>
                </a:solidFill>
                <a:latin typeface="Arial"/>
                <a:ea typeface="Arial"/>
                <a:cs typeface="Arial"/>
                <a:sym typeface="Arial"/>
              </a:defRPr>
            </a:lvl1pPr>
            <a:lvl2pPr indent="-406400" lvl="1" marL="914400" rtl="0" algn="l">
              <a:lnSpc>
                <a:spcPct val="150000"/>
              </a:lnSpc>
              <a:spcBef>
                <a:spcPts val="560"/>
              </a:spcBef>
              <a:spcAft>
                <a:spcPts val="0"/>
              </a:spcAft>
              <a:buClr>
                <a:srgbClr val="FFFFFF"/>
              </a:buClr>
              <a:buSzPts val="2800"/>
              <a:buFont typeface="Arial"/>
              <a:buChar char="•"/>
              <a:defRPr sz="2800" cap="none">
                <a:solidFill>
                  <a:srgbClr val="FFFFFF"/>
                </a:solidFill>
                <a:latin typeface="Arial"/>
                <a:ea typeface="Arial"/>
                <a:cs typeface="Arial"/>
                <a:sym typeface="Arial"/>
              </a:defRPr>
            </a:lvl2pPr>
            <a:lvl3pPr indent="-406400" lvl="2" marL="1371600" rtl="0" algn="l">
              <a:lnSpc>
                <a:spcPct val="150000"/>
              </a:lnSpc>
              <a:spcBef>
                <a:spcPts val="560"/>
              </a:spcBef>
              <a:spcAft>
                <a:spcPts val="0"/>
              </a:spcAft>
              <a:buClr>
                <a:srgbClr val="FFFFFF"/>
              </a:buClr>
              <a:buSzPts val="2800"/>
              <a:buFont typeface="Merriweather Sans"/>
              <a:buChar char="–"/>
              <a:defRPr sz="2800" cap="none">
                <a:solidFill>
                  <a:srgbClr val="FFFFFF"/>
                </a:solidFill>
                <a:latin typeface="Arial"/>
                <a:ea typeface="Arial"/>
                <a:cs typeface="Arial"/>
                <a:sym typeface="Arial"/>
              </a:defRPr>
            </a:lvl3pPr>
            <a:lvl4pPr indent="-317500" lvl="3" marL="1828800" rtl="0" algn="l">
              <a:lnSpc>
                <a:spcPct val="150000"/>
              </a:lnSpc>
              <a:spcBef>
                <a:spcPts val="280"/>
              </a:spcBef>
              <a:spcAft>
                <a:spcPts val="0"/>
              </a:spcAft>
              <a:buClr>
                <a:srgbClr val="FFFFFF"/>
              </a:buClr>
              <a:buSzPts val="1400"/>
              <a:buFont typeface="Arial"/>
              <a:buChar char="•"/>
              <a:defRPr sz="1400" cap="none">
                <a:solidFill>
                  <a:srgbClr val="FFFFFF"/>
                </a:solidFill>
                <a:latin typeface="Arial"/>
                <a:ea typeface="Arial"/>
                <a:cs typeface="Arial"/>
                <a:sym typeface="Arial"/>
              </a:defRPr>
            </a:lvl4pPr>
            <a:lvl5pPr indent="-317500" lvl="4" marL="2286000" rtl="0" algn="l">
              <a:lnSpc>
                <a:spcPct val="150000"/>
              </a:lnSpc>
              <a:spcBef>
                <a:spcPts val="280"/>
              </a:spcBef>
              <a:spcAft>
                <a:spcPts val="0"/>
              </a:spcAft>
              <a:buClr>
                <a:srgbClr val="FFFFFF"/>
              </a:buClr>
              <a:buSzPts val="1400"/>
              <a:buChar char="»"/>
              <a:defRPr sz="1400" cap="none">
                <a:solidFill>
                  <a:srgbClr val="FFFFFF"/>
                </a:solidFill>
                <a:latin typeface="Arial"/>
                <a:ea typeface="Arial"/>
                <a:cs typeface="Arial"/>
                <a:sym typeface="Arial"/>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88" name="Google Shape;1388788;p23"/>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FFFFFF"/>
                </a:solidFill>
                <a:latin typeface="Century Gothic"/>
                <a:ea typeface="Century Gothic"/>
                <a:cs typeface="Century Gothic"/>
                <a:sym typeface="Century Gothic"/>
              </a:defRPr>
            </a:lvl1pPr>
            <a:lvl2pPr indent="0" lvl="1" marL="0" marR="0" rtl="0" algn="r">
              <a:spcBef>
                <a:spcPts val="0"/>
              </a:spcBef>
              <a:buNone/>
              <a:defRPr sz="1200">
                <a:solidFill>
                  <a:srgbClr val="FFFFFF"/>
                </a:solidFill>
                <a:latin typeface="Century Gothic"/>
                <a:ea typeface="Century Gothic"/>
                <a:cs typeface="Century Gothic"/>
                <a:sym typeface="Century Gothic"/>
              </a:defRPr>
            </a:lvl2pPr>
            <a:lvl3pPr indent="0" lvl="2" marL="0" marR="0" rtl="0" algn="r">
              <a:spcBef>
                <a:spcPts val="0"/>
              </a:spcBef>
              <a:buNone/>
              <a:defRPr sz="1200">
                <a:solidFill>
                  <a:srgbClr val="FFFFFF"/>
                </a:solidFill>
                <a:latin typeface="Century Gothic"/>
                <a:ea typeface="Century Gothic"/>
                <a:cs typeface="Century Gothic"/>
                <a:sym typeface="Century Gothic"/>
              </a:defRPr>
            </a:lvl3pPr>
            <a:lvl4pPr indent="0" lvl="3" marL="0" marR="0" rtl="0" algn="r">
              <a:spcBef>
                <a:spcPts val="0"/>
              </a:spcBef>
              <a:buNone/>
              <a:defRPr sz="1200">
                <a:solidFill>
                  <a:srgbClr val="FFFFFF"/>
                </a:solidFill>
                <a:latin typeface="Century Gothic"/>
                <a:ea typeface="Century Gothic"/>
                <a:cs typeface="Century Gothic"/>
                <a:sym typeface="Century Gothic"/>
              </a:defRPr>
            </a:lvl4pPr>
            <a:lvl5pPr indent="0" lvl="4" marL="0" marR="0" rtl="0" algn="r">
              <a:spcBef>
                <a:spcPts val="0"/>
              </a:spcBef>
              <a:buNone/>
              <a:defRPr sz="1200">
                <a:solidFill>
                  <a:srgbClr val="FFFFFF"/>
                </a:solidFill>
                <a:latin typeface="Century Gothic"/>
                <a:ea typeface="Century Gothic"/>
                <a:cs typeface="Century Gothic"/>
                <a:sym typeface="Century Gothic"/>
              </a:defRPr>
            </a:lvl5pPr>
            <a:lvl6pPr indent="0" lvl="5" marL="0" marR="0" rtl="0" algn="r">
              <a:spcBef>
                <a:spcPts val="0"/>
              </a:spcBef>
              <a:buNone/>
              <a:defRPr sz="1200">
                <a:solidFill>
                  <a:srgbClr val="FFFFFF"/>
                </a:solidFill>
                <a:latin typeface="Century Gothic"/>
                <a:ea typeface="Century Gothic"/>
                <a:cs typeface="Century Gothic"/>
                <a:sym typeface="Century Gothic"/>
              </a:defRPr>
            </a:lvl6pPr>
            <a:lvl7pPr indent="0" lvl="6" marL="0" marR="0" rtl="0" algn="r">
              <a:spcBef>
                <a:spcPts val="0"/>
              </a:spcBef>
              <a:buNone/>
              <a:defRPr sz="1200">
                <a:solidFill>
                  <a:srgbClr val="FFFFFF"/>
                </a:solidFill>
                <a:latin typeface="Century Gothic"/>
                <a:ea typeface="Century Gothic"/>
                <a:cs typeface="Century Gothic"/>
                <a:sym typeface="Century Gothic"/>
              </a:defRPr>
            </a:lvl7pPr>
            <a:lvl8pPr indent="0" lvl="7" marL="0" marR="0" rtl="0" algn="r">
              <a:spcBef>
                <a:spcPts val="0"/>
              </a:spcBef>
              <a:buNone/>
              <a:defRPr sz="1200">
                <a:solidFill>
                  <a:srgbClr val="FFFFFF"/>
                </a:solidFill>
                <a:latin typeface="Century Gothic"/>
                <a:ea typeface="Century Gothic"/>
                <a:cs typeface="Century Gothic"/>
                <a:sym typeface="Century Gothic"/>
              </a:defRPr>
            </a:lvl8pPr>
            <a:lvl9pPr indent="0" lvl="8" marL="0" marR="0" rtl="0" algn="r">
              <a:spcBef>
                <a:spcPts val="0"/>
              </a:spcBef>
              <a:buNone/>
              <a:defRPr sz="1200">
                <a:solidFill>
                  <a:srgbClr val="FF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ue White 3">
  <p:cSld name="Blue White 3">
    <p:spTree>
      <p:nvGrpSpPr>
        <p:cNvPr id="1388789" name="Shape 1388789"/>
        <p:cNvGrpSpPr/>
        <p:nvPr/>
      </p:nvGrpSpPr>
      <p:grpSpPr>
        <a:xfrm>
          <a:off x="0" y="0"/>
          <a:ext cx="0" cy="0"/>
          <a:chOff x="0" y="0"/>
          <a:chExt cx="0" cy="0"/>
        </a:xfrm>
      </p:grpSpPr>
      <p:pic>
        <p:nvPicPr>
          <p:cNvPr descr="BlueNew_4.jpg" id="1388790" name="Google Shape;1388790;p24"/>
          <p:cNvPicPr preferRelativeResize="0"/>
          <p:nvPr/>
        </p:nvPicPr>
        <p:blipFill rotWithShape="1">
          <a:blip r:embed="rId2">
            <a:alphaModFix/>
          </a:blip>
          <a:srcRect b="0" l="0" r="0" t="0"/>
          <a:stretch/>
        </p:blipFill>
        <p:spPr>
          <a:xfrm>
            <a:off x="0" y="2"/>
            <a:ext cx="9156701" cy="6867525"/>
          </a:xfrm>
          <a:prstGeom prst="rect">
            <a:avLst/>
          </a:prstGeom>
          <a:noFill/>
          <a:ln>
            <a:noFill/>
          </a:ln>
        </p:spPr>
      </p:pic>
      <p:pic>
        <p:nvPicPr>
          <p:cNvPr descr="Pantone ipsos.png" id="1388791" name="Google Shape;1388791;p24"/>
          <p:cNvPicPr preferRelativeResize="0"/>
          <p:nvPr/>
        </p:nvPicPr>
        <p:blipFill rotWithShape="1">
          <a:blip r:embed="rId3">
            <a:alphaModFix/>
          </a:blip>
          <a:srcRect b="0" l="0" r="0" t="0"/>
          <a:stretch/>
        </p:blipFill>
        <p:spPr>
          <a:xfrm>
            <a:off x="152400" y="152400"/>
            <a:ext cx="520700" cy="477838"/>
          </a:xfrm>
          <a:prstGeom prst="rect">
            <a:avLst/>
          </a:prstGeom>
          <a:noFill/>
          <a:ln>
            <a:noFill/>
          </a:ln>
        </p:spPr>
      </p:pic>
      <p:sp>
        <p:nvSpPr>
          <p:cNvPr id="1388792" name="Google Shape;1388792;p24"/>
          <p:cNvSpPr txBox="1"/>
          <p:nvPr>
            <p:ph type="title"/>
          </p:nvPr>
        </p:nvSpPr>
        <p:spPr>
          <a:xfrm>
            <a:off x="838200" y="304800"/>
            <a:ext cx="7010400" cy="11430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rgbClr val="595959"/>
              </a:buClr>
              <a:buSzPts val="4400"/>
              <a:buFont typeface="Century Gothic"/>
              <a:buNone/>
              <a:defRPr b="1" cap="none">
                <a:solidFill>
                  <a:srgbClr val="595959"/>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93" name="Google Shape;1388793;p24"/>
          <p:cNvSpPr txBox="1"/>
          <p:nvPr>
            <p:ph idx="1" type="body"/>
          </p:nvPr>
        </p:nvSpPr>
        <p:spPr>
          <a:xfrm>
            <a:off x="838200" y="1600200"/>
            <a:ext cx="4953000" cy="4876800"/>
          </a:xfrm>
          <a:prstGeom prst="rect">
            <a:avLst/>
          </a:prstGeom>
          <a:noFill/>
          <a:ln>
            <a:noFill/>
          </a:ln>
        </p:spPr>
        <p:txBody>
          <a:bodyPr anchorCtr="0" anchor="t" bIns="45700" lIns="91425" spcFirstLastPara="1" rIns="91425" wrap="square" tIns="45700">
            <a:normAutofit/>
          </a:bodyPr>
          <a:lstStyle>
            <a:lvl1pPr indent="-228600" lvl="0" marL="457200" rtl="0" algn="l">
              <a:lnSpc>
                <a:spcPct val="150000"/>
              </a:lnSpc>
              <a:spcBef>
                <a:spcPts val="280"/>
              </a:spcBef>
              <a:spcAft>
                <a:spcPts val="0"/>
              </a:spcAft>
              <a:buClr>
                <a:srgbClr val="595959"/>
              </a:buClr>
              <a:buSzPts val="1400"/>
              <a:buFont typeface="Arial"/>
              <a:buNone/>
              <a:defRPr b="0" sz="1400" cap="none">
                <a:solidFill>
                  <a:srgbClr val="595959"/>
                </a:solidFill>
                <a:latin typeface="Arial"/>
                <a:ea typeface="Arial"/>
                <a:cs typeface="Arial"/>
                <a:sym typeface="Arial"/>
              </a:defRPr>
            </a:lvl1pPr>
            <a:lvl2pPr indent="-317500" lvl="1" marL="914400" rtl="0" algn="l">
              <a:lnSpc>
                <a:spcPct val="150000"/>
              </a:lnSpc>
              <a:spcBef>
                <a:spcPts val="280"/>
              </a:spcBef>
              <a:spcAft>
                <a:spcPts val="0"/>
              </a:spcAft>
              <a:buClr>
                <a:srgbClr val="595959"/>
              </a:buClr>
              <a:buSzPts val="1400"/>
              <a:buFont typeface="Arial"/>
              <a:buChar char="•"/>
              <a:defRPr sz="1400" cap="none">
                <a:solidFill>
                  <a:srgbClr val="595959"/>
                </a:solidFill>
                <a:latin typeface="Arial"/>
                <a:ea typeface="Arial"/>
                <a:cs typeface="Arial"/>
                <a:sym typeface="Arial"/>
              </a:defRPr>
            </a:lvl2pPr>
            <a:lvl3pPr indent="-317500" lvl="2" marL="1371600" rtl="0" algn="l">
              <a:lnSpc>
                <a:spcPct val="150000"/>
              </a:lnSpc>
              <a:spcBef>
                <a:spcPts val="280"/>
              </a:spcBef>
              <a:spcAft>
                <a:spcPts val="0"/>
              </a:spcAft>
              <a:buClr>
                <a:srgbClr val="595959"/>
              </a:buClr>
              <a:buSzPts val="1400"/>
              <a:buFont typeface="Merriweather Sans"/>
              <a:buChar char="–"/>
              <a:defRPr sz="1400" cap="none">
                <a:solidFill>
                  <a:srgbClr val="595959"/>
                </a:solidFill>
                <a:latin typeface="Arial"/>
                <a:ea typeface="Arial"/>
                <a:cs typeface="Arial"/>
                <a:sym typeface="Arial"/>
              </a:defRPr>
            </a:lvl3pPr>
            <a:lvl4pPr indent="-317500" lvl="3" marL="1828800" rtl="0" algn="l">
              <a:lnSpc>
                <a:spcPct val="150000"/>
              </a:lnSpc>
              <a:spcBef>
                <a:spcPts val="280"/>
              </a:spcBef>
              <a:spcAft>
                <a:spcPts val="0"/>
              </a:spcAft>
              <a:buClr>
                <a:srgbClr val="595959"/>
              </a:buClr>
              <a:buSzPts val="1400"/>
              <a:buFont typeface="Arial"/>
              <a:buChar char="•"/>
              <a:defRPr sz="1400" cap="none">
                <a:solidFill>
                  <a:srgbClr val="595959"/>
                </a:solidFill>
                <a:latin typeface="Arial"/>
                <a:ea typeface="Arial"/>
                <a:cs typeface="Arial"/>
                <a:sym typeface="Arial"/>
              </a:defRPr>
            </a:lvl4pPr>
            <a:lvl5pPr indent="-317500" lvl="4" marL="2286000" rtl="0" algn="l">
              <a:lnSpc>
                <a:spcPct val="150000"/>
              </a:lnSpc>
              <a:spcBef>
                <a:spcPts val="280"/>
              </a:spcBef>
              <a:spcAft>
                <a:spcPts val="0"/>
              </a:spcAft>
              <a:buClr>
                <a:srgbClr val="595959"/>
              </a:buClr>
              <a:buSzPts val="1400"/>
              <a:buChar char="»"/>
              <a:defRPr sz="1400" cap="none">
                <a:solidFill>
                  <a:srgbClr val="595959"/>
                </a:solidFill>
                <a:latin typeface="Arial"/>
                <a:ea typeface="Arial"/>
                <a:cs typeface="Arial"/>
                <a:sym typeface="Arial"/>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94" name="Google Shape;1388794;p24"/>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FFFFFF"/>
                </a:solidFill>
                <a:latin typeface="Century Gothic"/>
                <a:ea typeface="Century Gothic"/>
                <a:cs typeface="Century Gothic"/>
                <a:sym typeface="Century Gothic"/>
              </a:defRPr>
            </a:lvl1pPr>
            <a:lvl2pPr indent="0" lvl="1" marL="0" marR="0" rtl="0" algn="r">
              <a:spcBef>
                <a:spcPts val="0"/>
              </a:spcBef>
              <a:buNone/>
              <a:defRPr sz="1200">
                <a:solidFill>
                  <a:srgbClr val="FFFFFF"/>
                </a:solidFill>
                <a:latin typeface="Century Gothic"/>
                <a:ea typeface="Century Gothic"/>
                <a:cs typeface="Century Gothic"/>
                <a:sym typeface="Century Gothic"/>
              </a:defRPr>
            </a:lvl2pPr>
            <a:lvl3pPr indent="0" lvl="2" marL="0" marR="0" rtl="0" algn="r">
              <a:spcBef>
                <a:spcPts val="0"/>
              </a:spcBef>
              <a:buNone/>
              <a:defRPr sz="1200">
                <a:solidFill>
                  <a:srgbClr val="FFFFFF"/>
                </a:solidFill>
                <a:latin typeface="Century Gothic"/>
                <a:ea typeface="Century Gothic"/>
                <a:cs typeface="Century Gothic"/>
                <a:sym typeface="Century Gothic"/>
              </a:defRPr>
            </a:lvl3pPr>
            <a:lvl4pPr indent="0" lvl="3" marL="0" marR="0" rtl="0" algn="r">
              <a:spcBef>
                <a:spcPts val="0"/>
              </a:spcBef>
              <a:buNone/>
              <a:defRPr sz="1200">
                <a:solidFill>
                  <a:srgbClr val="FFFFFF"/>
                </a:solidFill>
                <a:latin typeface="Century Gothic"/>
                <a:ea typeface="Century Gothic"/>
                <a:cs typeface="Century Gothic"/>
                <a:sym typeface="Century Gothic"/>
              </a:defRPr>
            </a:lvl4pPr>
            <a:lvl5pPr indent="0" lvl="4" marL="0" marR="0" rtl="0" algn="r">
              <a:spcBef>
                <a:spcPts val="0"/>
              </a:spcBef>
              <a:buNone/>
              <a:defRPr sz="1200">
                <a:solidFill>
                  <a:srgbClr val="FFFFFF"/>
                </a:solidFill>
                <a:latin typeface="Century Gothic"/>
                <a:ea typeface="Century Gothic"/>
                <a:cs typeface="Century Gothic"/>
                <a:sym typeface="Century Gothic"/>
              </a:defRPr>
            </a:lvl5pPr>
            <a:lvl6pPr indent="0" lvl="5" marL="0" marR="0" rtl="0" algn="r">
              <a:spcBef>
                <a:spcPts val="0"/>
              </a:spcBef>
              <a:buNone/>
              <a:defRPr sz="1200">
                <a:solidFill>
                  <a:srgbClr val="FFFFFF"/>
                </a:solidFill>
                <a:latin typeface="Century Gothic"/>
                <a:ea typeface="Century Gothic"/>
                <a:cs typeface="Century Gothic"/>
                <a:sym typeface="Century Gothic"/>
              </a:defRPr>
            </a:lvl6pPr>
            <a:lvl7pPr indent="0" lvl="6" marL="0" marR="0" rtl="0" algn="r">
              <a:spcBef>
                <a:spcPts val="0"/>
              </a:spcBef>
              <a:buNone/>
              <a:defRPr sz="1200">
                <a:solidFill>
                  <a:srgbClr val="FFFFFF"/>
                </a:solidFill>
                <a:latin typeface="Century Gothic"/>
                <a:ea typeface="Century Gothic"/>
                <a:cs typeface="Century Gothic"/>
                <a:sym typeface="Century Gothic"/>
              </a:defRPr>
            </a:lvl7pPr>
            <a:lvl8pPr indent="0" lvl="7" marL="0" marR="0" rtl="0" algn="r">
              <a:spcBef>
                <a:spcPts val="0"/>
              </a:spcBef>
              <a:buNone/>
              <a:defRPr sz="1200">
                <a:solidFill>
                  <a:srgbClr val="FFFFFF"/>
                </a:solidFill>
                <a:latin typeface="Century Gothic"/>
                <a:ea typeface="Century Gothic"/>
                <a:cs typeface="Century Gothic"/>
                <a:sym typeface="Century Gothic"/>
              </a:defRPr>
            </a:lvl8pPr>
            <a:lvl9pPr indent="0" lvl="8" marL="0" marR="0" rtl="0" algn="r">
              <a:spcBef>
                <a:spcPts val="0"/>
              </a:spcBef>
              <a:buNone/>
              <a:defRPr sz="1200">
                <a:solidFill>
                  <a:srgbClr val="FF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and Content">
  <p:cSld name="1_Title and Content">
    <p:spTree>
      <p:nvGrpSpPr>
        <p:cNvPr id="1388795" name="Shape 1388795"/>
        <p:cNvGrpSpPr/>
        <p:nvPr/>
      </p:nvGrpSpPr>
      <p:grpSpPr>
        <a:xfrm>
          <a:off x="0" y="0"/>
          <a:ext cx="0" cy="0"/>
          <a:chOff x="0" y="0"/>
          <a:chExt cx="0" cy="0"/>
        </a:xfrm>
      </p:grpSpPr>
      <p:cxnSp>
        <p:nvCxnSpPr>
          <p:cNvPr id="1388796" name="Google Shape;1388796;p25"/>
          <p:cNvCxnSpPr/>
          <p:nvPr/>
        </p:nvCxnSpPr>
        <p:spPr>
          <a:xfrm>
            <a:off x="0" y="815975"/>
            <a:ext cx="9144000" cy="1500"/>
          </a:xfrm>
          <a:prstGeom prst="straightConnector1">
            <a:avLst/>
          </a:prstGeom>
          <a:noFill/>
          <a:ln cap="flat" cmpd="sng" w="28575">
            <a:solidFill>
              <a:schemeClr val="dk2"/>
            </a:solidFill>
            <a:prstDash val="solid"/>
            <a:round/>
            <a:headEnd len="med" w="med" type="none"/>
            <a:tailEnd len="med" w="med" type="none"/>
          </a:ln>
        </p:spPr>
      </p:cxnSp>
      <p:sp>
        <p:nvSpPr>
          <p:cNvPr id="1388797" name="Google Shape;1388797;p25"/>
          <p:cNvSpPr txBox="1"/>
          <p:nvPr>
            <p:ph type="title"/>
          </p:nvPr>
        </p:nvSpPr>
        <p:spPr>
          <a:xfrm>
            <a:off x="227137" y="0"/>
            <a:ext cx="7444200" cy="785700"/>
          </a:xfrm>
          <a:prstGeom prst="rect">
            <a:avLst/>
          </a:prstGeom>
          <a:noFill/>
          <a:ln>
            <a:noFill/>
          </a:ln>
        </p:spPr>
        <p:txBody>
          <a:bodyPr anchorCtr="0" anchor="ctr" bIns="0" lIns="0" spcFirstLastPara="1" rIns="0" wrap="square" tIns="0">
            <a:normAutofit/>
          </a:bodyPr>
          <a:lstStyle>
            <a:lvl1pPr lvl="0" rtl="0" algn="ctr">
              <a:spcBef>
                <a:spcPts val="0"/>
              </a:spcBef>
              <a:spcAft>
                <a:spcPts val="0"/>
              </a:spcAft>
              <a:buClr>
                <a:schemeClr val="dk1"/>
              </a:buClr>
              <a:buSzPts val="4400"/>
              <a:buFont typeface="Century Gothic"/>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798" name="Google Shape;1388798;p25"/>
          <p:cNvSpPr txBox="1"/>
          <p:nvPr>
            <p:ph idx="1" type="body"/>
          </p:nvPr>
        </p:nvSpPr>
        <p:spPr>
          <a:xfrm>
            <a:off x="227137" y="1135066"/>
            <a:ext cx="5723700" cy="50769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a:lvl1pPr>
            <a:lvl2pPr indent="-406400" lvl="1" marL="914400" rtl="0" algn="l">
              <a:spcBef>
                <a:spcPts val="560"/>
              </a:spcBef>
              <a:spcAft>
                <a:spcPts val="0"/>
              </a:spcAft>
              <a:buClr>
                <a:schemeClr val="dk1"/>
              </a:buClr>
              <a:buSzPts val="2800"/>
              <a:buChar char="–"/>
              <a:defRPr/>
            </a:lvl2pPr>
            <a:lvl3pPr indent="-381000" lvl="2" marL="1371600" rtl="0" algn="l">
              <a:spcBef>
                <a:spcPts val="480"/>
              </a:spcBef>
              <a:spcAft>
                <a:spcPts val="0"/>
              </a:spcAft>
              <a:buClr>
                <a:schemeClr val="dk1"/>
              </a:buClr>
              <a:buSzPts val="24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799" name="Google Shape;1388799;p25"/>
          <p:cNvSpPr txBox="1"/>
          <p:nvPr>
            <p:ph idx="2" type="body"/>
          </p:nvPr>
        </p:nvSpPr>
        <p:spPr>
          <a:xfrm>
            <a:off x="6172200" y="1135066"/>
            <a:ext cx="2744700" cy="50769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a:lvl1pPr>
            <a:lvl2pPr indent="-406400" lvl="1" marL="914400" rtl="0" algn="l">
              <a:spcBef>
                <a:spcPts val="560"/>
              </a:spcBef>
              <a:spcAft>
                <a:spcPts val="0"/>
              </a:spcAft>
              <a:buClr>
                <a:schemeClr val="dk1"/>
              </a:buClr>
              <a:buSzPts val="2800"/>
              <a:buChar char="–"/>
              <a:defRPr/>
            </a:lvl2pPr>
            <a:lvl3pPr indent="-381000" lvl="2" marL="1371600" rtl="0" algn="l">
              <a:spcBef>
                <a:spcPts val="480"/>
              </a:spcBef>
              <a:spcAft>
                <a:spcPts val="0"/>
              </a:spcAft>
              <a:buClr>
                <a:schemeClr val="dk1"/>
              </a:buClr>
              <a:buSzPts val="24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Title and Content">
  <p:cSld name="2_Title and Content">
    <p:spTree>
      <p:nvGrpSpPr>
        <p:cNvPr id="1388800" name="Shape 1388800"/>
        <p:cNvGrpSpPr/>
        <p:nvPr/>
      </p:nvGrpSpPr>
      <p:grpSpPr>
        <a:xfrm>
          <a:off x="0" y="0"/>
          <a:ext cx="0" cy="0"/>
          <a:chOff x="0" y="0"/>
          <a:chExt cx="0" cy="0"/>
        </a:xfrm>
      </p:grpSpPr>
      <p:cxnSp>
        <p:nvCxnSpPr>
          <p:cNvPr id="1388801" name="Google Shape;1388801;p26"/>
          <p:cNvCxnSpPr/>
          <p:nvPr/>
        </p:nvCxnSpPr>
        <p:spPr>
          <a:xfrm>
            <a:off x="0" y="815975"/>
            <a:ext cx="9144000" cy="1500"/>
          </a:xfrm>
          <a:prstGeom prst="straightConnector1">
            <a:avLst/>
          </a:prstGeom>
          <a:noFill/>
          <a:ln cap="flat" cmpd="sng" w="28575">
            <a:solidFill>
              <a:schemeClr val="dk2"/>
            </a:solidFill>
            <a:prstDash val="solid"/>
            <a:round/>
            <a:headEnd len="med" w="med" type="none"/>
            <a:tailEnd len="med" w="med" type="none"/>
          </a:ln>
        </p:spPr>
      </p:cxnSp>
      <p:sp>
        <p:nvSpPr>
          <p:cNvPr id="1388802" name="Google Shape;1388802;p26"/>
          <p:cNvSpPr txBox="1"/>
          <p:nvPr>
            <p:ph type="title"/>
          </p:nvPr>
        </p:nvSpPr>
        <p:spPr>
          <a:xfrm>
            <a:off x="227137" y="0"/>
            <a:ext cx="7444200" cy="785700"/>
          </a:xfrm>
          <a:prstGeom prst="rect">
            <a:avLst/>
          </a:prstGeom>
          <a:noFill/>
          <a:ln>
            <a:noFill/>
          </a:ln>
        </p:spPr>
        <p:txBody>
          <a:bodyPr anchorCtr="0" anchor="ctr" bIns="0" lIns="0" spcFirstLastPara="1" rIns="0" wrap="square" tIns="0">
            <a:normAutofit/>
          </a:bodyPr>
          <a:lstStyle>
            <a:lvl1pPr lvl="0" rtl="0" algn="ctr">
              <a:spcBef>
                <a:spcPts val="0"/>
              </a:spcBef>
              <a:spcAft>
                <a:spcPts val="0"/>
              </a:spcAft>
              <a:buClr>
                <a:schemeClr val="dk1"/>
              </a:buClr>
              <a:buSzPts val="4400"/>
              <a:buFont typeface="Century Gothic"/>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803" name="Google Shape;1388803;p26"/>
          <p:cNvSpPr txBox="1"/>
          <p:nvPr>
            <p:ph idx="1" type="body"/>
          </p:nvPr>
        </p:nvSpPr>
        <p:spPr>
          <a:xfrm>
            <a:off x="227137" y="1135066"/>
            <a:ext cx="5723700" cy="50769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a:lvl1pPr>
            <a:lvl2pPr indent="-406400" lvl="1" marL="914400" rtl="0" algn="l">
              <a:spcBef>
                <a:spcPts val="560"/>
              </a:spcBef>
              <a:spcAft>
                <a:spcPts val="0"/>
              </a:spcAft>
              <a:buClr>
                <a:schemeClr val="dk1"/>
              </a:buClr>
              <a:buSzPts val="2800"/>
              <a:buChar char="–"/>
              <a:defRPr/>
            </a:lvl2pPr>
            <a:lvl3pPr indent="-381000" lvl="2" marL="1371600" rtl="0" algn="l">
              <a:spcBef>
                <a:spcPts val="480"/>
              </a:spcBef>
              <a:spcAft>
                <a:spcPts val="0"/>
              </a:spcAft>
              <a:buClr>
                <a:schemeClr val="dk1"/>
              </a:buClr>
              <a:buSzPts val="24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88804" name="Google Shape;1388804;p26"/>
          <p:cNvSpPr txBox="1"/>
          <p:nvPr>
            <p:ph idx="2" type="body"/>
          </p:nvPr>
        </p:nvSpPr>
        <p:spPr>
          <a:xfrm>
            <a:off x="6172200" y="1135066"/>
            <a:ext cx="2744700" cy="50769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a:lvl1pPr>
            <a:lvl2pPr indent="-406400" lvl="1" marL="914400" rtl="0" algn="l">
              <a:spcBef>
                <a:spcPts val="560"/>
              </a:spcBef>
              <a:spcAft>
                <a:spcPts val="0"/>
              </a:spcAft>
              <a:buClr>
                <a:schemeClr val="dk1"/>
              </a:buClr>
              <a:buSzPts val="2800"/>
              <a:buChar char="–"/>
              <a:defRPr/>
            </a:lvl2pPr>
            <a:lvl3pPr indent="-381000" lvl="2" marL="1371600" rtl="0" algn="l">
              <a:spcBef>
                <a:spcPts val="480"/>
              </a:spcBef>
              <a:spcAft>
                <a:spcPts val="0"/>
              </a:spcAft>
              <a:buClr>
                <a:schemeClr val="dk1"/>
              </a:buClr>
              <a:buSzPts val="24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Image">
  <p:cSld name="Image">
    <p:bg>
      <p:bgPr>
        <a:solidFill>
          <a:schemeClr val="lt2"/>
        </a:solidFill>
      </p:bgPr>
    </p:bg>
    <p:spTree>
      <p:nvGrpSpPr>
        <p:cNvPr id="1388805" name="Shape 1388805"/>
        <p:cNvGrpSpPr/>
        <p:nvPr/>
      </p:nvGrpSpPr>
      <p:grpSpPr>
        <a:xfrm>
          <a:off x="0" y="0"/>
          <a:ext cx="0" cy="0"/>
          <a:chOff x="0" y="0"/>
          <a:chExt cx="0" cy="0"/>
        </a:xfrm>
      </p:grpSpPr>
      <p:grpSp>
        <p:nvGrpSpPr>
          <p:cNvPr id="1388806" name="Google Shape;1388806;p27"/>
          <p:cNvGrpSpPr/>
          <p:nvPr/>
        </p:nvGrpSpPr>
        <p:grpSpPr>
          <a:xfrm>
            <a:off x="150814" y="150813"/>
            <a:ext cx="521607" cy="468733"/>
            <a:chOff x="1352" y="681"/>
            <a:chExt cx="3514" cy="3156"/>
          </a:xfrm>
        </p:grpSpPr>
        <p:sp>
          <p:nvSpPr>
            <p:cNvPr id="1388807" name="Google Shape;1388807;p2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08" name="Google Shape;1388808;p27"/>
            <p:cNvSpPr/>
            <p:nvPr/>
          </p:nvSpPr>
          <p:spPr>
            <a:xfrm>
              <a:off x="2710" y="1846"/>
              <a:ext cx="75" cy="53"/>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09" name="Google Shape;1388809;p27"/>
            <p:cNvSpPr/>
            <p:nvPr/>
          </p:nvSpPr>
          <p:spPr>
            <a:xfrm>
              <a:off x="2871" y="1974"/>
              <a:ext cx="64" cy="53"/>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0" name="Google Shape;1388810;p27"/>
            <p:cNvSpPr/>
            <p:nvPr/>
          </p:nvSpPr>
          <p:spPr>
            <a:xfrm>
              <a:off x="2625" y="1408"/>
              <a:ext cx="86" cy="86"/>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1" name="Google Shape;1388811;p27"/>
            <p:cNvSpPr/>
            <p:nvPr/>
          </p:nvSpPr>
          <p:spPr>
            <a:xfrm>
              <a:off x="2571" y="1568"/>
              <a:ext cx="75" cy="75"/>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2" name="Google Shape;1388812;p27"/>
            <p:cNvSpPr/>
            <p:nvPr/>
          </p:nvSpPr>
          <p:spPr>
            <a:xfrm>
              <a:off x="2550" y="1728"/>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3" name="Google Shape;1388813;p27"/>
            <p:cNvSpPr/>
            <p:nvPr/>
          </p:nvSpPr>
          <p:spPr>
            <a:xfrm>
              <a:off x="2775" y="1173"/>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4" name="Google Shape;1388814;p27"/>
            <p:cNvSpPr/>
            <p:nvPr/>
          </p:nvSpPr>
          <p:spPr>
            <a:xfrm>
              <a:off x="2956" y="1109"/>
              <a:ext cx="75" cy="86"/>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5" name="Google Shape;1388815;p27"/>
            <p:cNvSpPr/>
            <p:nvPr/>
          </p:nvSpPr>
          <p:spPr>
            <a:xfrm>
              <a:off x="3149" y="927"/>
              <a:ext cx="662"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6" name="Google Shape;1388816;p2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7" name="Google Shape;1388817;p27"/>
            <p:cNvSpPr/>
            <p:nvPr/>
          </p:nvSpPr>
          <p:spPr>
            <a:xfrm>
              <a:off x="3235" y="2755"/>
              <a:ext cx="578" cy="578"/>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8" name="Google Shape;1388818;p27"/>
            <p:cNvSpPr/>
            <p:nvPr/>
          </p:nvSpPr>
          <p:spPr>
            <a:xfrm>
              <a:off x="3887" y="2755"/>
              <a:ext cx="417" cy="578"/>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19" name="Google Shape;1388819;p27"/>
            <p:cNvSpPr/>
            <p:nvPr/>
          </p:nvSpPr>
          <p:spPr>
            <a:xfrm>
              <a:off x="1769" y="2562"/>
              <a:ext cx="214" cy="748"/>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0" name="Google Shape;1388820;p27"/>
            <p:cNvSpPr/>
            <p:nvPr/>
          </p:nvSpPr>
          <p:spPr>
            <a:xfrm>
              <a:off x="2090" y="2755"/>
              <a:ext cx="611" cy="792"/>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1" name="Google Shape;1388821;p27"/>
            <p:cNvSpPr/>
            <p:nvPr/>
          </p:nvSpPr>
          <p:spPr>
            <a:xfrm>
              <a:off x="2775" y="2755"/>
              <a:ext cx="396" cy="578"/>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822" name="Google Shape;1388822;p27"/>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3" name="Google Shape;1388823;p27"/>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4" name="Google Shape;1388824;p27"/>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5" name="Google Shape;1388825;p27"/>
          <p:cNvSpPr/>
          <p:nvPr/>
        </p:nvSpPr>
        <p:spPr>
          <a:xfrm>
            <a:off x="1152526"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6" name="Google Shape;1388826;p27"/>
          <p:cNvSpPr/>
          <p:nvPr/>
        </p:nvSpPr>
        <p:spPr>
          <a:xfrm>
            <a:off x="1"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nvGrpSpPr>
          <p:cNvPr id="1388827" name="Google Shape;1388827;p27"/>
          <p:cNvGrpSpPr/>
          <p:nvPr/>
        </p:nvGrpSpPr>
        <p:grpSpPr>
          <a:xfrm>
            <a:off x="150814" y="150813"/>
            <a:ext cx="521607" cy="468733"/>
            <a:chOff x="1352" y="681"/>
            <a:chExt cx="3514" cy="3156"/>
          </a:xfrm>
        </p:grpSpPr>
        <p:sp>
          <p:nvSpPr>
            <p:cNvPr id="1388828" name="Google Shape;1388828;p2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29" name="Google Shape;1388829;p27"/>
            <p:cNvSpPr/>
            <p:nvPr/>
          </p:nvSpPr>
          <p:spPr>
            <a:xfrm>
              <a:off x="2710" y="1846"/>
              <a:ext cx="75" cy="53"/>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0" name="Google Shape;1388830;p27"/>
            <p:cNvSpPr/>
            <p:nvPr/>
          </p:nvSpPr>
          <p:spPr>
            <a:xfrm>
              <a:off x="2871" y="1974"/>
              <a:ext cx="64" cy="53"/>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1" name="Google Shape;1388831;p27"/>
            <p:cNvSpPr/>
            <p:nvPr/>
          </p:nvSpPr>
          <p:spPr>
            <a:xfrm>
              <a:off x="2625" y="1408"/>
              <a:ext cx="86" cy="86"/>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2" name="Google Shape;1388832;p27"/>
            <p:cNvSpPr/>
            <p:nvPr/>
          </p:nvSpPr>
          <p:spPr>
            <a:xfrm>
              <a:off x="2571" y="1568"/>
              <a:ext cx="75" cy="75"/>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3" name="Google Shape;1388833;p27"/>
            <p:cNvSpPr/>
            <p:nvPr/>
          </p:nvSpPr>
          <p:spPr>
            <a:xfrm>
              <a:off x="2550" y="1728"/>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4" name="Google Shape;1388834;p27"/>
            <p:cNvSpPr/>
            <p:nvPr/>
          </p:nvSpPr>
          <p:spPr>
            <a:xfrm>
              <a:off x="2775" y="1173"/>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5" name="Google Shape;1388835;p27"/>
            <p:cNvSpPr/>
            <p:nvPr/>
          </p:nvSpPr>
          <p:spPr>
            <a:xfrm>
              <a:off x="2956" y="1109"/>
              <a:ext cx="75" cy="86"/>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6" name="Google Shape;1388836;p27"/>
            <p:cNvSpPr/>
            <p:nvPr/>
          </p:nvSpPr>
          <p:spPr>
            <a:xfrm>
              <a:off x="3149" y="927"/>
              <a:ext cx="662"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7" name="Google Shape;1388837;p2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8" name="Google Shape;1388838;p27"/>
            <p:cNvSpPr/>
            <p:nvPr/>
          </p:nvSpPr>
          <p:spPr>
            <a:xfrm>
              <a:off x="3235" y="2755"/>
              <a:ext cx="578" cy="578"/>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39" name="Google Shape;1388839;p27"/>
            <p:cNvSpPr/>
            <p:nvPr/>
          </p:nvSpPr>
          <p:spPr>
            <a:xfrm>
              <a:off x="3887" y="2755"/>
              <a:ext cx="417" cy="578"/>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0" name="Google Shape;1388840;p27"/>
            <p:cNvSpPr/>
            <p:nvPr/>
          </p:nvSpPr>
          <p:spPr>
            <a:xfrm>
              <a:off x="1769" y="2562"/>
              <a:ext cx="214" cy="748"/>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1" name="Google Shape;1388841;p27"/>
            <p:cNvSpPr/>
            <p:nvPr/>
          </p:nvSpPr>
          <p:spPr>
            <a:xfrm>
              <a:off x="2090" y="2755"/>
              <a:ext cx="611" cy="792"/>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2" name="Google Shape;1388842;p27"/>
            <p:cNvSpPr/>
            <p:nvPr/>
          </p:nvSpPr>
          <p:spPr>
            <a:xfrm>
              <a:off x="2775" y="2755"/>
              <a:ext cx="396" cy="578"/>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843" name="Google Shape;1388843;p27"/>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4" name="Google Shape;1388844;p27"/>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5" name="Google Shape;1388845;p27"/>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6" name="Google Shape;1388846;p27"/>
          <p:cNvSpPr/>
          <p:nvPr/>
        </p:nvSpPr>
        <p:spPr>
          <a:xfrm>
            <a:off x="1152526"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7" name="Google Shape;1388847;p27"/>
          <p:cNvSpPr/>
          <p:nvPr/>
        </p:nvSpPr>
        <p:spPr>
          <a:xfrm>
            <a:off x="1"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48" name="Google Shape;1388848;p27"/>
          <p:cNvSpPr txBox="1"/>
          <p:nvPr>
            <p:ph type="title"/>
          </p:nvPr>
        </p:nvSpPr>
        <p:spPr>
          <a:xfrm>
            <a:off x="838801" y="257300"/>
            <a:ext cx="8162400" cy="276900"/>
          </a:xfrm>
          <a:prstGeom prst="rect">
            <a:avLst/>
          </a:prstGeom>
          <a:noFill/>
          <a:ln>
            <a:noFill/>
          </a:ln>
        </p:spPr>
        <p:txBody>
          <a:bodyPr anchorCtr="0" anchor="ctr" bIns="0" lIns="0" spcFirstLastPara="1" rIns="0" wrap="square" tIns="0">
            <a:spAutoFit/>
          </a:bodyPr>
          <a:lstStyle>
            <a:lvl1pPr lvl="0" rtl="0" algn="l">
              <a:lnSpc>
                <a:spcPct val="90000"/>
              </a:lnSpc>
              <a:spcBef>
                <a:spcPts val="0"/>
              </a:spcBef>
              <a:spcAft>
                <a:spcPts val="0"/>
              </a:spcAft>
              <a:buClr>
                <a:schemeClr val="dk1"/>
              </a:buClr>
              <a:buSzPts val="2000"/>
              <a:buFont typeface="Century Gothic"/>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8849" name="Google Shape;1388849;p27"/>
          <p:cNvSpPr txBox="1"/>
          <p:nvPr>
            <p:ph idx="1" type="body"/>
          </p:nvPr>
        </p:nvSpPr>
        <p:spPr>
          <a:xfrm>
            <a:off x="352800" y="979200"/>
            <a:ext cx="7740000" cy="5490000"/>
          </a:xfrm>
          <a:prstGeom prst="rect">
            <a:avLst/>
          </a:prstGeom>
          <a:noFill/>
          <a:ln>
            <a:noFill/>
          </a:ln>
        </p:spPr>
        <p:txBody>
          <a:bodyPr anchorCtr="0" anchor="t" bIns="0" lIns="0" spcFirstLastPara="1" rIns="0" wrap="square" tIns="0">
            <a:normAutofit/>
          </a:bodyPr>
          <a:lstStyle>
            <a:lvl1pPr indent="-342900" lvl="0" marL="457200" rtl="0" algn="l">
              <a:lnSpc>
                <a:spcPct val="90000"/>
              </a:lnSpc>
              <a:spcBef>
                <a:spcPts val="800"/>
              </a:spcBef>
              <a:spcAft>
                <a:spcPts val="0"/>
              </a:spcAft>
              <a:buClr>
                <a:schemeClr val="dk1"/>
              </a:buClr>
              <a:buSzPts val="1800"/>
              <a:buFont typeface="Noto Sans Symbols"/>
              <a:buChar char="▪"/>
              <a:defRPr sz="1800"/>
            </a:lvl1pPr>
            <a:lvl2pPr indent="-330200" lvl="1" marL="914400" rtl="0" algn="l">
              <a:lnSpc>
                <a:spcPct val="90000"/>
              </a:lnSpc>
              <a:spcBef>
                <a:spcPts val="800"/>
              </a:spcBef>
              <a:spcAft>
                <a:spcPts val="0"/>
              </a:spcAft>
              <a:buClr>
                <a:schemeClr val="dk1"/>
              </a:buClr>
              <a:buSzPts val="1600"/>
              <a:buFont typeface="Noto Sans Symbols"/>
              <a:buChar char="⇨"/>
              <a:defRPr sz="1600"/>
            </a:lvl2pPr>
            <a:lvl3pPr indent="-317500" lvl="2" marL="1371600" rtl="0" algn="l">
              <a:lnSpc>
                <a:spcPct val="90000"/>
              </a:lnSpc>
              <a:spcBef>
                <a:spcPts val="800"/>
              </a:spcBef>
              <a:spcAft>
                <a:spcPts val="0"/>
              </a:spcAft>
              <a:buClr>
                <a:schemeClr val="dk1"/>
              </a:buClr>
              <a:buSzPts val="1400"/>
              <a:buFont typeface="Calibri"/>
              <a:buChar char="─"/>
              <a:defRPr sz="1400"/>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Custom Layout">
  <p:cSld name="3_Custom Layout">
    <p:bg>
      <p:bgPr>
        <a:gradFill>
          <a:gsLst>
            <a:gs pos="0">
              <a:schemeClr val="lt1"/>
            </a:gs>
            <a:gs pos="100000">
              <a:srgbClr val="7F7F7F"/>
            </a:gs>
          </a:gsLst>
          <a:path path="circle">
            <a:fillToRect b="50%" l="50%" r="50%" t="50%"/>
          </a:path>
          <a:tileRect/>
        </a:gradFill>
      </p:bgPr>
    </p:bg>
    <p:spTree>
      <p:nvGrpSpPr>
        <p:cNvPr id="1388867" name="Shape 1388867"/>
        <p:cNvGrpSpPr/>
        <p:nvPr/>
      </p:nvGrpSpPr>
      <p:grpSpPr>
        <a:xfrm>
          <a:off x="0" y="0"/>
          <a:ext cx="0" cy="0"/>
          <a:chOff x="0" y="0"/>
          <a:chExt cx="0" cy="0"/>
        </a:xfrm>
      </p:grpSpPr>
      <p:grpSp>
        <p:nvGrpSpPr>
          <p:cNvPr id="1388868" name="Google Shape;1388868;p29"/>
          <p:cNvGrpSpPr/>
          <p:nvPr/>
        </p:nvGrpSpPr>
        <p:grpSpPr>
          <a:xfrm>
            <a:off x="151200" y="151200"/>
            <a:ext cx="521026" cy="468421"/>
            <a:chOff x="1352" y="681"/>
            <a:chExt cx="3514" cy="3156"/>
          </a:xfrm>
        </p:grpSpPr>
        <p:sp>
          <p:nvSpPr>
            <p:cNvPr id="1388869" name="Google Shape;1388869;p29"/>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0" name="Google Shape;1388870;p29"/>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1" name="Google Shape;1388871;p29"/>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2" name="Google Shape;1388872;p29"/>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3" name="Google Shape;1388873;p29"/>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4" name="Google Shape;1388874;p29"/>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5" name="Google Shape;1388875;p29"/>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6" name="Google Shape;1388876;p29"/>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7" name="Google Shape;1388877;p29"/>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8" name="Google Shape;1388878;p29"/>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79" name="Google Shape;1388879;p29"/>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80" name="Google Shape;1388880;p29"/>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81" name="Google Shape;1388881;p29"/>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82" name="Google Shape;1388882;p29"/>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83" name="Google Shape;1388883;p29"/>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884" name="Google Shape;1388884;p29"/>
          <p:cNvSpPr txBox="1"/>
          <p:nvPr>
            <p:ph type="title"/>
          </p:nvPr>
        </p:nvSpPr>
        <p:spPr>
          <a:xfrm>
            <a:off x="838800" y="229600"/>
            <a:ext cx="8162400" cy="3324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400"/>
              <a:buFont typeface="Calibri"/>
              <a:buNone/>
              <a:defRPr b="1" i="0" sz="24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p:cSld name="Title Page">
    <p:bg>
      <p:bgPr>
        <a:solidFill>
          <a:schemeClr val="lt1"/>
        </a:solidFill>
      </p:bgPr>
    </p:bg>
    <p:spTree>
      <p:nvGrpSpPr>
        <p:cNvPr id="1388885" name="Shape 1388885"/>
        <p:cNvGrpSpPr/>
        <p:nvPr/>
      </p:nvGrpSpPr>
      <p:grpSpPr>
        <a:xfrm>
          <a:off x="0" y="0"/>
          <a:ext cx="0" cy="0"/>
          <a:chOff x="0" y="0"/>
          <a:chExt cx="0" cy="0"/>
        </a:xfrm>
      </p:grpSpPr>
      <p:pic>
        <p:nvPicPr>
          <p:cNvPr descr="C:\Documents and Settings\jvrank01\Desktop\delhi.jpg" id="1388886" name="Google Shape;1388886;p30"/>
          <p:cNvPicPr preferRelativeResize="0"/>
          <p:nvPr/>
        </p:nvPicPr>
        <p:blipFill rotWithShape="1">
          <a:blip r:embed="rId2">
            <a:alphaModFix/>
          </a:blip>
          <a:srcRect b="0" l="0" r="0" t="0"/>
          <a:stretch/>
        </p:blipFill>
        <p:spPr>
          <a:xfrm>
            <a:off x="0" y="381000"/>
            <a:ext cx="9144000" cy="6477000"/>
          </a:xfrm>
          <a:prstGeom prst="rect">
            <a:avLst/>
          </a:prstGeom>
          <a:noFill/>
          <a:ln>
            <a:noFill/>
          </a:ln>
        </p:spPr>
      </p:pic>
      <p:sp>
        <p:nvSpPr>
          <p:cNvPr id="1388887" name="Google Shape;1388887;p30"/>
          <p:cNvSpPr txBox="1"/>
          <p:nvPr>
            <p:ph type="ctrTitle"/>
          </p:nvPr>
        </p:nvSpPr>
        <p:spPr>
          <a:xfrm>
            <a:off x="612775" y="1099695"/>
            <a:ext cx="3959100" cy="1495800"/>
          </a:xfrm>
          <a:prstGeom prst="rect">
            <a:avLst/>
          </a:prstGeom>
          <a:noFill/>
          <a:ln>
            <a:noFill/>
          </a:ln>
        </p:spPr>
        <p:txBody>
          <a:bodyPr anchorCtr="0" anchor="b" bIns="0" lIns="0" spcFirstLastPara="1" rIns="0" wrap="square" tIns="0">
            <a:spAutoFit/>
          </a:bodyPr>
          <a:lstStyle>
            <a:lvl1pPr lvl="0" marR="0" rtl="0" algn="l">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888" name="Google Shape;1388888;p30"/>
          <p:cNvSpPr txBox="1"/>
          <p:nvPr>
            <p:ph idx="1" type="subTitle"/>
          </p:nvPr>
        </p:nvSpPr>
        <p:spPr>
          <a:xfrm>
            <a:off x="612775" y="2642400"/>
            <a:ext cx="3959100" cy="9972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dk1"/>
              </a:buClr>
              <a:buSzPts val="2400"/>
              <a:buFont typeface="Arial"/>
              <a:buNone/>
              <a:defRPr b="1" i="0" sz="2400" u="none" cap="none" strike="noStrike">
                <a:solidFill>
                  <a:schemeClr val="dk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and Contact">
  <p:cSld name="Content and Contact">
    <p:bg>
      <p:bgPr>
        <a:solidFill>
          <a:schemeClr val="lt2"/>
        </a:solidFill>
      </p:bgPr>
    </p:bg>
    <p:spTree>
      <p:nvGrpSpPr>
        <p:cNvPr id="1388889" name="Shape 1388889"/>
        <p:cNvGrpSpPr/>
        <p:nvPr/>
      </p:nvGrpSpPr>
      <p:grpSpPr>
        <a:xfrm>
          <a:off x="0" y="0"/>
          <a:ext cx="0" cy="0"/>
          <a:chOff x="0" y="0"/>
          <a:chExt cx="0" cy="0"/>
        </a:xfrm>
      </p:grpSpPr>
      <p:grpSp>
        <p:nvGrpSpPr>
          <p:cNvPr id="1388890" name="Google Shape;1388890;p31"/>
          <p:cNvGrpSpPr/>
          <p:nvPr/>
        </p:nvGrpSpPr>
        <p:grpSpPr>
          <a:xfrm>
            <a:off x="1" y="560388"/>
            <a:ext cx="9148827" cy="6300279"/>
            <a:chOff x="0" y="353"/>
            <a:chExt cx="5763" cy="3969"/>
          </a:xfrm>
        </p:grpSpPr>
        <p:sp>
          <p:nvSpPr>
            <p:cNvPr id="1388891" name="Google Shape;1388891;p31"/>
            <p:cNvSpPr/>
            <p:nvPr/>
          </p:nvSpPr>
          <p:spPr>
            <a:xfrm>
              <a:off x="0" y="353"/>
              <a:ext cx="5597" cy="2837"/>
            </a:xfrm>
            <a:custGeom>
              <a:rect b="b" l="l" r="r" t="t"/>
              <a:pathLst>
                <a:path extrusionOk="0" h="2837" w="5597">
                  <a:moveTo>
                    <a:pt x="0" y="2060"/>
                  </a:moveTo>
                  <a:lnTo>
                    <a:pt x="3918" y="0"/>
                  </a:lnTo>
                  <a:lnTo>
                    <a:pt x="5597" y="2837"/>
                  </a:lnTo>
                </a:path>
              </a:pathLst>
            </a:custGeom>
            <a:noFill/>
            <a:ln cap="flat" cmpd="sng" w="9525">
              <a:solidFill>
                <a:srgbClr val="FFFFFF">
                  <a:alpha val="29800"/>
                </a:srgbClr>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92" name="Google Shape;1388892;p31"/>
            <p:cNvSpPr/>
            <p:nvPr/>
          </p:nvSpPr>
          <p:spPr>
            <a:xfrm>
              <a:off x="2274" y="3321"/>
              <a:ext cx="2885" cy="1001"/>
            </a:xfrm>
            <a:custGeom>
              <a:rect b="b" l="l" r="r" t="t"/>
              <a:pathLst>
                <a:path extrusionOk="0" h="496" w="1432">
                  <a:moveTo>
                    <a:pt x="1432" y="496"/>
                  </a:moveTo>
                  <a:cubicBezTo>
                    <a:pt x="1323" y="207"/>
                    <a:pt x="1044" y="0"/>
                    <a:pt x="716" y="0"/>
                  </a:cubicBezTo>
                  <a:cubicBezTo>
                    <a:pt x="388" y="0"/>
                    <a:pt x="109" y="207"/>
                    <a:pt x="0" y="496"/>
                  </a:cubicBezTo>
                  <a:lnTo>
                    <a:pt x="1432" y="49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93" name="Google Shape;1388893;p31"/>
            <p:cNvSpPr/>
            <p:nvPr/>
          </p:nvSpPr>
          <p:spPr>
            <a:xfrm>
              <a:off x="5384" y="3121"/>
              <a:ext cx="379" cy="862"/>
            </a:xfrm>
            <a:custGeom>
              <a:rect b="b" l="l" r="r" t="t"/>
              <a:pathLst>
                <a:path extrusionOk="0" h="420" w="184">
                  <a:moveTo>
                    <a:pt x="184" y="0"/>
                  </a:moveTo>
                  <a:cubicBezTo>
                    <a:pt x="80" y="14"/>
                    <a:pt x="0" y="103"/>
                    <a:pt x="0" y="210"/>
                  </a:cubicBezTo>
                  <a:cubicBezTo>
                    <a:pt x="0" y="318"/>
                    <a:pt x="80" y="407"/>
                    <a:pt x="184" y="420"/>
                  </a:cubicBezTo>
                  <a:lnTo>
                    <a:pt x="184"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894" name="Google Shape;1388894;p31"/>
          <p:cNvSpPr txBox="1"/>
          <p:nvPr>
            <p:ph type="title"/>
          </p:nvPr>
        </p:nvSpPr>
        <p:spPr>
          <a:xfrm>
            <a:off x="838801" y="118802"/>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895" name="Google Shape;1388895;p31"/>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dk1"/>
              </a:buClr>
              <a:buSzPts val="1800"/>
              <a:buFont typeface="Noto Sans Symbols"/>
              <a:buChar char="▪"/>
              <a:defRPr b="0" i="0" sz="1800" u="none" cap="none" strike="noStrike">
                <a:solidFill>
                  <a:schemeClr val="dk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dk1"/>
              </a:buClr>
              <a:buSzPts val="1600"/>
              <a:buFont typeface="Noto Sans Symbols"/>
              <a:buChar char="⇨"/>
              <a:defRPr b="0" i="0" sz="1600" u="none" cap="none" strike="noStrike">
                <a:solidFill>
                  <a:schemeClr val="dk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dk1"/>
              </a:buClr>
              <a:buSzPts val="1400"/>
              <a:buFont typeface="Calibri"/>
              <a:buChar char="─"/>
              <a:defRPr b="0" i="0" sz="1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pic>
        <p:nvPicPr>
          <p:cNvPr descr="Ipsos_logo_with transparent_background.png" id="1388896" name="Google Shape;1388896;p31"/>
          <p:cNvPicPr preferRelativeResize="0"/>
          <p:nvPr/>
        </p:nvPicPr>
        <p:blipFill rotWithShape="1">
          <a:blip r:embed="rId2">
            <a:alphaModFix/>
          </a:blip>
          <a:srcRect b="0" l="0" r="0" t="0"/>
          <a:stretch/>
        </p:blipFill>
        <p:spPr>
          <a:xfrm>
            <a:off x="157481" y="160657"/>
            <a:ext cx="573216" cy="530225"/>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hapter" type="title">
  <p:cSld name="TITLE">
    <p:bg>
      <p:bgPr>
        <a:solidFill>
          <a:schemeClr val="lt2"/>
        </a:solidFill>
      </p:bgPr>
    </p:bg>
    <p:spTree>
      <p:nvGrpSpPr>
        <p:cNvPr id="1388897" name="Shape 1388897"/>
        <p:cNvGrpSpPr/>
        <p:nvPr/>
      </p:nvGrpSpPr>
      <p:grpSpPr>
        <a:xfrm>
          <a:off x="0" y="0"/>
          <a:ext cx="0" cy="0"/>
          <a:chOff x="0" y="0"/>
          <a:chExt cx="0" cy="0"/>
        </a:xfrm>
      </p:grpSpPr>
      <p:sp>
        <p:nvSpPr>
          <p:cNvPr id="1388898" name="Google Shape;1388898;p32"/>
          <p:cNvSpPr/>
          <p:nvPr/>
        </p:nvSpPr>
        <p:spPr>
          <a:xfrm>
            <a:off x="2" y="950913"/>
            <a:ext cx="4760912" cy="5003800"/>
          </a:xfrm>
          <a:custGeom>
            <a:rect b="b" l="l" r="r" t="t"/>
            <a:pathLst>
              <a:path extrusionOk="0" h="1600" w="1492">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899" name="Google Shape;1388899;p32"/>
          <p:cNvSpPr/>
          <p:nvPr/>
        </p:nvSpPr>
        <p:spPr>
          <a:xfrm>
            <a:off x="7435854" y="1541463"/>
            <a:ext cx="1711325" cy="2360611"/>
          </a:xfrm>
          <a:custGeom>
            <a:rect b="b" l="l" r="r" t="t"/>
            <a:pathLst>
              <a:path extrusionOk="0" h="740" w="52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cxnSp>
        <p:nvCxnSpPr>
          <p:cNvPr id="1388900" name="Google Shape;1388900;p32"/>
          <p:cNvCxnSpPr/>
          <p:nvPr/>
        </p:nvCxnSpPr>
        <p:spPr>
          <a:xfrm flipH="1">
            <a:off x="4718150" y="2803527"/>
            <a:ext cx="2717700" cy="249300"/>
          </a:xfrm>
          <a:prstGeom prst="straightConnector1">
            <a:avLst/>
          </a:prstGeom>
          <a:noFill/>
          <a:ln cap="flat" cmpd="sng" w="12700">
            <a:solidFill>
              <a:srgbClr val="FFFFFF">
                <a:alpha val="49800"/>
              </a:srgbClr>
            </a:solidFill>
            <a:prstDash val="solid"/>
            <a:round/>
            <a:headEnd len="med" w="med" type="none"/>
            <a:tailEnd len="med" w="med" type="none"/>
          </a:ln>
        </p:spPr>
      </p:cxnSp>
      <p:sp>
        <p:nvSpPr>
          <p:cNvPr id="1388901" name="Google Shape;1388901;p32"/>
          <p:cNvSpPr/>
          <p:nvPr/>
        </p:nvSpPr>
        <p:spPr>
          <a:xfrm>
            <a:off x="584204" y="5846764"/>
            <a:ext cx="917575" cy="746125"/>
          </a:xfrm>
          <a:custGeom>
            <a:rect b="b" l="l" r="r" t="t"/>
            <a:pathLst>
              <a:path extrusionOk="0" h="470" w="578">
                <a:moveTo>
                  <a:pt x="0" y="470"/>
                </a:moveTo>
                <a:cubicBezTo>
                  <a:pt x="95" y="409"/>
                  <a:pt x="190" y="348"/>
                  <a:pt x="286" y="270"/>
                </a:cubicBezTo>
                <a:cubicBezTo>
                  <a:pt x="382" y="192"/>
                  <a:pt x="529" y="45"/>
                  <a:pt x="578" y="0"/>
                </a:cubicBezTo>
              </a:path>
            </a:pathLst>
          </a:custGeom>
          <a:noFill/>
          <a:ln cap="flat" cmpd="sng" w="12700">
            <a:solidFill>
              <a:srgbClr val="FFFFFF">
                <a:alpha val="498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02" name="Google Shape;1388902;p32"/>
          <p:cNvSpPr/>
          <p:nvPr/>
        </p:nvSpPr>
        <p:spPr>
          <a:xfrm>
            <a:off x="-3175" y="6272216"/>
            <a:ext cx="641350" cy="592137"/>
          </a:xfrm>
          <a:custGeom>
            <a:rect b="b" l="l" r="r" t="t"/>
            <a:pathLst>
              <a:path extrusionOk="0" h="183" w="191">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03" name="Google Shape;1388903;p32"/>
          <p:cNvSpPr txBox="1"/>
          <p:nvPr>
            <p:ph type="ctrTitle"/>
          </p:nvPr>
        </p:nvSpPr>
        <p:spPr>
          <a:xfrm>
            <a:off x="144000" y="2602802"/>
            <a:ext cx="4416300" cy="1662000"/>
          </a:xfrm>
          <a:prstGeom prst="rect">
            <a:avLst/>
          </a:prstGeom>
          <a:noFill/>
          <a:ln>
            <a:noFill/>
          </a:ln>
        </p:spPr>
        <p:txBody>
          <a:bodyPr anchorCtr="0" anchor="ctr" bIns="0" lIns="0" spcFirstLastPara="1" rIns="0" wrap="square" tIns="0">
            <a:spAutoFit/>
          </a:bodyPr>
          <a:lstStyle>
            <a:lvl1pPr lvl="0" marR="0" rtl="0" algn="ctr">
              <a:lnSpc>
                <a:spcPct val="90000"/>
              </a:lnSpc>
              <a:spcBef>
                <a:spcPts val="0"/>
              </a:spcBef>
              <a:spcAft>
                <a:spcPts val="0"/>
              </a:spcAft>
              <a:buClr>
                <a:schemeClr val="dk1"/>
              </a:buClr>
              <a:buSzPts val="4000"/>
              <a:buFont typeface="Calibri"/>
              <a:buNone/>
              <a:defRPr b="1" i="0" sz="4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904" name="Google Shape;1388904;p32"/>
          <p:cNvSpPr txBox="1"/>
          <p:nvPr>
            <p:ph idx="1" type="subTitle"/>
          </p:nvPr>
        </p:nvSpPr>
        <p:spPr>
          <a:xfrm>
            <a:off x="4579204" y="4680004"/>
            <a:ext cx="4430700" cy="11634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dk1"/>
              </a:buClr>
              <a:buSzPts val="2800"/>
              <a:buFont typeface="Arial"/>
              <a:buNone/>
              <a:defRPr b="1" i="0" sz="2800" u="none" cap="none" strike="noStrike">
                <a:solidFill>
                  <a:schemeClr val="dk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pic>
        <p:nvPicPr>
          <p:cNvPr descr="Ipsos_logo_with transparent_background.png" id="1388905" name="Google Shape;1388905;p32"/>
          <p:cNvPicPr preferRelativeResize="0"/>
          <p:nvPr/>
        </p:nvPicPr>
        <p:blipFill rotWithShape="1">
          <a:blip r:embed="rId2">
            <a:alphaModFix/>
          </a:blip>
          <a:srcRect b="0" l="0" r="0" t="0"/>
          <a:stretch/>
        </p:blipFill>
        <p:spPr>
          <a:xfrm>
            <a:off x="157481" y="160657"/>
            <a:ext cx="573216" cy="530225"/>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Result and Information" type="obj">
  <p:cSld name="OBJECT">
    <p:spTree>
      <p:nvGrpSpPr>
        <p:cNvPr id="1388906" name="Shape 1388906"/>
        <p:cNvGrpSpPr/>
        <p:nvPr/>
      </p:nvGrpSpPr>
      <p:grpSpPr>
        <a:xfrm>
          <a:off x="0" y="0"/>
          <a:ext cx="0" cy="0"/>
          <a:chOff x="0" y="0"/>
          <a:chExt cx="0" cy="0"/>
        </a:xfrm>
      </p:grpSpPr>
      <p:sp>
        <p:nvSpPr>
          <p:cNvPr id="1388907" name="Google Shape;1388907;p33"/>
          <p:cNvSpPr txBox="1"/>
          <p:nvPr>
            <p:ph type="title"/>
          </p:nvPr>
        </p:nvSpPr>
        <p:spPr>
          <a:xfrm>
            <a:off x="838801" y="118802"/>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908" name="Google Shape;1388908;p33"/>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dk1"/>
              </a:buClr>
              <a:buSzPts val="1800"/>
              <a:buFont typeface="Noto Sans Symbols"/>
              <a:buChar char="▪"/>
              <a:defRPr b="0" i="0" sz="1800" u="none" cap="none" strike="noStrike">
                <a:solidFill>
                  <a:schemeClr val="dk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dk1"/>
              </a:buClr>
              <a:buSzPts val="1600"/>
              <a:buFont typeface="Noto Sans Symbols"/>
              <a:buChar char="⇨"/>
              <a:defRPr b="0" i="0" sz="1600" u="none" cap="none" strike="noStrike">
                <a:solidFill>
                  <a:schemeClr val="dk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dk1"/>
              </a:buClr>
              <a:buSzPts val="1400"/>
              <a:buFont typeface="Calibri"/>
              <a:buChar char="─"/>
              <a:defRPr b="0" i="0" sz="1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388909" name="Google Shape;1388909;p33"/>
          <p:cNvSpPr/>
          <p:nvPr/>
        </p:nvSpPr>
        <p:spPr>
          <a:xfrm>
            <a:off x="8193088" y="1311274"/>
            <a:ext cx="950912" cy="1949451"/>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0" name="Google Shape;1388910;p33"/>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1" name="Google Shape;1388911;p33"/>
          <p:cNvSpPr/>
          <p:nvPr/>
        </p:nvSpPr>
        <p:spPr>
          <a:xfrm>
            <a:off x="5637217" y="0"/>
            <a:ext cx="3216275" cy="1200152"/>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chemeClr val="accent1">
                <a:alpha val="4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2" name="Google Shape;1388912;p33"/>
          <p:cNvSpPr/>
          <p:nvPr/>
        </p:nvSpPr>
        <p:spPr>
          <a:xfrm>
            <a:off x="1152529"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3" name="Google Shape;1388913;p33"/>
          <p:cNvSpPr/>
          <p:nvPr/>
        </p:nvSpPr>
        <p:spPr>
          <a:xfrm>
            <a:off x="1" y="4794251"/>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chemeClr val="accent1">
                <a:alpha val="4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pic>
        <p:nvPicPr>
          <p:cNvPr descr="Ipsos_logo_with transparent_background.png" id="1388914" name="Google Shape;1388914;p33"/>
          <p:cNvPicPr preferRelativeResize="0"/>
          <p:nvPr/>
        </p:nvPicPr>
        <p:blipFill rotWithShape="1">
          <a:blip r:embed="rId2">
            <a:alphaModFix/>
          </a:blip>
          <a:srcRect b="0" l="0" r="0" t="0"/>
          <a:stretch/>
        </p:blipFill>
        <p:spPr>
          <a:xfrm>
            <a:off x="157481" y="160657"/>
            <a:ext cx="573216" cy="530225"/>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Image">
  <p:cSld name="Image">
    <p:bg>
      <p:bgPr>
        <a:solidFill>
          <a:schemeClr val="lt2"/>
        </a:solidFill>
      </p:bgPr>
    </p:bg>
    <p:spTree>
      <p:nvGrpSpPr>
        <p:cNvPr id="1388915" name="Shape 1388915"/>
        <p:cNvGrpSpPr/>
        <p:nvPr/>
      </p:nvGrpSpPr>
      <p:grpSpPr>
        <a:xfrm>
          <a:off x="0" y="0"/>
          <a:ext cx="0" cy="0"/>
          <a:chOff x="0" y="0"/>
          <a:chExt cx="0" cy="0"/>
        </a:xfrm>
      </p:grpSpPr>
      <p:sp>
        <p:nvSpPr>
          <p:cNvPr id="1388916" name="Google Shape;1388916;p34"/>
          <p:cNvSpPr/>
          <p:nvPr/>
        </p:nvSpPr>
        <p:spPr>
          <a:xfrm>
            <a:off x="8193088" y="1311274"/>
            <a:ext cx="950912" cy="1949451"/>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7" name="Google Shape;1388917;p34"/>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8" name="Google Shape;1388918;p34"/>
          <p:cNvSpPr/>
          <p:nvPr/>
        </p:nvSpPr>
        <p:spPr>
          <a:xfrm>
            <a:off x="5637217" y="0"/>
            <a:ext cx="3216275" cy="1200152"/>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19" name="Google Shape;1388919;p34"/>
          <p:cNvSpPr/>
          <p:nvPr/>
        </p:nvSpPr>
        <p:spPr>
          <a:xfrm>
            <a:off x="1152529"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20" name="Google Shape;1388920;p34"/>
          <p:cNvSpPr/>
          <p:nvPr/>
        </p:nvSpPr>
        <p:spPr>
          <a:xfrm>
            <a:off x="1" y="4794251"/>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chemeClr val="lt2">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21" name="Google Shape;1388921;p34"/>
          <p:cNvSpPr txBox="1"/>
          <p:nvPr>
            <p:ph type="title"/>
          </p:nvPr>
        </p:nvSpPr>
        <p:spPr>
          <a:xfrm>
            <a:off x="838801" y="118802"/>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922" name="Google Shape;1388922;p34"/>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dk1"/>
              </a:buClr>
              <a:buSzPts val="1800"/>
              <a:buFont typeface="Noto Sans Symbols"/>
              <a:buChar char="▪"/>
              <a:defRPr b="0" i="0" sz="1800" u="none" cap="none" strike="noStrike">
                <a:solidFill>
                  <a:schemeClr val="dk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dk1"/>
              </a:buClr>
              <a:buSzPts val="1600"/>
              <a:buFont typeface="Noto Sans Symbols"/>
              <a:buChar char="⇨"/>
              <a:defRPr b="0" i="0" sz="1600" u="none" cap="none" strike="noStrike">
                <a:solidFill>
                  <a:schemeClr val="dk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dk1"/>
              </a:buClr>
              <a:buSzPts val="1400"/>
              <a:buFont typeface="Calibri"/>
              <a:buChar char="─"/>
              <a:defRPr b="0" i="0" sz="1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pic>
        <p:nvPicPr>
          <p:cNvPr descr="Ipsos_logo_with transparent_background.png" id="1388923" name="Google Shape;1388923;p34"/>
          <p:cNvPicPr preferRelativeResize="0"/>
          <p:nvPr/>
        </p:nvPicPr>
        <p:blipFill rotWithShape="1">
          <a:blip r:embed="rId2">
            <a:alphaModFix/>
          </a:blip>
          <a:srcRect b="0" l="0" r="0" t="0"/>
          <a:stretch/>
        </p:blipFill>
        <p:spPr>
          <a:xfrm>
            <a:off x="157481" y="160657"/>
            <a:ext cx="573216" cy="530225"/>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Custom Layout">
  <p:cSld name="4_Custom Layout">
    <p:spTree>
      <p:nvGrpSpPr>
        <p:cNvPr id="1388924" name="Shape 1388924"/>
        <p:cNvGrpSpPr/>
        <p:nvPr/>
      </p:nvGrpSpPr>
      <p:grpSpPr>
        <a:xfrm>
          <a:off x="0" y="0"/>
          <a:ext cx="0" cy="0"/>
          <a:chOff x="0" y="0"/>
          <a:chExt cx="0" cy="0"/>
        </a:xfrm>
      </p:grpSpPr>
      <p:pic>
        <p:nvPicPr>
          <p:cNvPr descr="Pantone ipsos.png" id="1388925" name="Google Shape;1388925;p35"/>
          <p:cNvPicPr preferRelativeResize="0"/>
          <p:nvPr/>
        </p:nvPicPr>
        <p:blipFill rotWithShape="1">
          <a:blip r:embed="rId2">
            <a:alphaModFix/>
          </a:blip>
          <a:srcRect b="0" l="0" r="0" t="0"/>
          <a:stretch/>
        </p:blipFill>
        <p:spPr>
          <a:xfrm>
            <a:off x="152402" y="152400"/>
            <a:ext cx="521143" cy="477715"/>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Custom Layout">
  <p:cSld name="3_Custom Layout">
    <p:bg>
      <p:bgPr>
        <a:gradFill>
          <a:gsLst>
            <a:gs pos="0">
              <a:schemeClr val="lt1"/>
            </a:gs>
            <a:gs pos="100000">
              <a:srgbClr val="7F7F7F"/>
            </a:gs>
          </a:gsLst>
          <a:path path="circle">
            <a:fillToRect b="50%" l="50%" r="50%" t="50%"/>
          </a:path>
          <a:tileRect/>
        </a:gradFill>
      </p:bgPr>
    </p:bg>
    <p:spTree>
      <p:nvGrpSpPr>
        <p:cNvPr id="1388943" name="Shape 1388943"/>
        <p:cNvGrpSpPr/>
        <p:nvPr/>
      </p:nvGrpSpPr>
      <p:grpSpPr>
        <a:xfrm>
          <a:off x="0" y="0"/>
          <a:ext cx="0" cy="0"/>
          <a:chOff x="0" y="0"/>
          <a:chExt cx="0" cy="0"/>
        </a:xfrm>
      </p:grpSpPr>
      <p:grpSp>
        <p:nvGrpSpPr>
          <p:cNvPr id="1388944" name="Google Shape;1388944;p37"/>
          <p:cNvGrpSpPr/>
          <p:nvPr/>
        </p:nvGrpSpPr>
        <p:grpSpPr>
          <a:xfrm>
            <a:off x="151200" y="151200"/>
            <a:ext cx="521026" cy="468421"/>
            <a:chOff x="1352" y="681"/>
            <a:chExt cx="3514" cy="3156"/>
          </a:xfrm>
        </p:grpSpPr>
        <p:sp>
          <p:nvSpPr>
            <p:cNvPr id="1388945" name="Google Shape;1388945;p3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6" name="Google Shape;1388946;p37"/>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7" name="Google Shape;1388947;p37"/>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8" name="Google Shape;1388948;p37"/>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9" name="Google Shape;1388949;p37"/>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0" name="Google Shape;1388950;p37"/>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1" name="Google Shape;1388951;p37"/>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2" name="Google Shape;1388952;p37"/>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3" name="Google Shape;1388953;p37"/>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4" name="Google Shape;1388954;p3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5" name="Google Shape;1388955;p37"/>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6" name="Google Shape;1388956;p37"/>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7" name="Google Shape;1388957;p37"/>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8" name="Google Shape;1388958;p37"/>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59" name="Google Shape;1388959;p37"/>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960" name="Google Shape;1388960;p37"/>
          <p:cNvSpPr txBox="1"/>
          <p:nvPr>
            <p:ph type="title"/>
          </p:nvPr>
        </p:nvSpPr>
        <p:spPr>
          <a:xfrm>
            <a:off x="838800" y="229600"/>
            <a:ext cx="8162400" cy="3324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400"/>
              <a:buFont typeface="Calibri"/>
              <a:buNone/>
              <a:defRPr b="1" i="0" sz="24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Results and Topics" type="obj">
  <p:cSld name="OBJECT">
    <p:spTree>
      <p:nvGrpSpPr>
        <p:cNvPr id="1388961" name="Shape 1388961"/>
        <p:cNvGrpSpPr/>
        <p:nvPr/>
      </p:nvGrpSpPr>
      <p:grpSpPr>
        <a:xfrm>
          <a:off x="0" y="0"/>
          <a:ext cx="0" cy="0"/>
          <a:chOff x="0" y="0"/>
          <a:chExt cx="0" cy="0"/>
        </a:xfrm>
      </p:grpSpPr>
      <p:sp>
        <p:nvSpPr>
          <p:cNvPr id="1388962" name="Google Shape;1388962;p38"/>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963" name="Google Shape;1388963;p38"/>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dk1"/>
              </a:buClr>
              <a:buSzPts val="1800"/>
              <a:buFont typeface="Noto Sans Symbols"/>
              <a:buChar char="▪"/>
              <a:defRPr b="0" i="0" sz="1800" u="none" cap="none" strike="noStrike">
                <a:solidFill>
                  <a:schemeClr val="dk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dk1"/>
              </a:buClr>
              <a:buSzPts val="1600"/>
              <a:buFont typeface="Noto Sans Symbols"/>
              <a:buChar char="⇨"/>
              <a:defRPr b="0" i="0" sz="1600" u="none" cap="none" strike="noStrike">
                <a:solidFill>
                  <a:schemeClr val="dk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dk1"/>
              </a:buClr>
              <a:buSzPts val="1400"/>
              <a:buFont typeface="Calibri"/>
              <a:buChar char="─"/>
              <a:defRPr b="0" i="0" sz="1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388964" name="Google Shape;1388964;p38"/>
          <p:cNvSpPr txBox="1"/>
          <p:nvPr>
            <p:ph idx="11" type="ftr"/>
          </p:nvPr>
        </p:nvSpPr>
        <p:spPr>
          <a:xfrm>
            <a:off x="2329200" y="6566400"/>
            <a:ext cx="1282500" cy="1848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2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grpSp>
        <p:nvGrpSpPr>
          <p:cNvPr id="1388965" name="Google Shape;1388965;p38"/>
          <p:cNvGrpSpPr/>
          <p:nvPr/>
        </p:nvGrpSpPr>
        <p:grpSpPr>
          <a:xfrm>
            <a:off x="151200" y="151200"/>
            <a:ext cx="521607" cy="468733"/>
            <a:chOff x="1352" y="681"/>
            <a:chExt cx="3514" cy="3156"/>
          </a:xfrm>
        </p:grpSpPr>
        <p:sp>
          <p:nvSpPr>
            <p:cNvPr id="1388966" name="Google Shape;1388966;p38"/>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67" name="Google Shape;1388967;p38"/>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68" name="Google Shape;1388968;p38"/>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69" name="Google Shape;1388969;p38"/>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0" name="Google Shape;1388970;p38"/>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1" name="Google Shape;1388971;p38"/>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2" name="Google Shape;1388972;p38"/>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3" name="Google Shape;1388973;p38"/>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4" name="Google Shape;1388974;p38"/>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5" name="Google Shape;1388975;p38"/>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6" name="Google Shape;1388976;p38"/>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7" name="Google Shape;1388977;p38"/>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8" name="Google Shape;1388978;p38"/>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79" name="Google Shape;1388979;p38"/>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80" name="Google Shape;1388980;p38"/>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981" name="Google Shape;1388981;p38"/>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82" name="Google Shape;1388982;p38"/>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83" name="Google Shape;1388983;p38"/>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9050">
            <a:solidFill>
              <a:srgbClr val="008E94">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84" name="Google Shape;1388984;p38"/>
          <p:cNvSpPr/>
          <p:nvPr/>
        </p:nvSpPr>
        <p:spPr>
          <a:xfrm>
            <a:off x="1152525"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85" name="Google Shape;1388985;p38"/>
          <p:cNvSpPr/>
          <p:nvPr/>
        </p:nvSpPr>
        <p:spPr>
          <a:xfrm>
            <a:off x="0"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9050">
            <a:solidFill>
              <a:srgbClr val="008E94">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p:cSld name="Title Page">
    <p:bg>
      <p:bgPr>
        <a:solidFill>
          <a:schemeClr val="lt1"/>
        </a:solidFill>
      </p:bgPr>
    </p:bg>
    <p:spTree>
      <p:nvGrpSpPr>
        <p:cNvPr id="1388986" name="Shape 1388986"/>
        <p:cNvGrpSpPr/>
        <p:nvPr/>
      </p:nvGrpSpPr>
      <p:grpSpPr>
        <a:xfrm>
          <a:off x="0" y="0"/>
          <a:ext cx="0" cy="0"/>
          <a:chOff x="0" y="0"/>
          <a:chExt cx="0" cy="0"/>
        </a:xfrm>
      </p:grpSpPr>
      <p:sp>
        <p:nvSpPr>
          <p:cNvPr id="1388987" name="Google Shape;1388987;p39"/>
          <p:cNvSpPr txBox="1"/>
          <p:nvPr>
            <p:ph type="ctrTitle"/>
          </p:nvPr>
        </p:nvSpPr>
        <p:spPr>
          <a:xfrm>
            <a:off x="824400" y="1598293"/>
            <a:ext cx="8176800" cy="997200"/>
          </a:xfrm>
          <a:prstGeom prst="rect">
            <a:avLst/>
          </a:prstGeom>
          <a:noFill/>
          <a:ln>
            <a:noFill/>
          </a:ln>
        </p:spPr>
        <p:txBody>
          <a:bodyPr anchorCtr="0" anchor="b" bIns="0" lIns="0" spcFirstLastPara="1" rIns="0" wrap="square" tIns="0">
            <a:spAutoFit/>
          </a:bodyPr>
          <a:lstStyle>
            <a:lvl1pPr lvl="0" marR="0" rtl="0" algn="l">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988" name="Google Shape;1388988;p39"/>
          <p:cNvSpPr txBox="1"/>
          <p:nvPr>
            <p:ph idx="1" type="subTitle"/>
          </p:nvPr>
        </p:nvSpPr>
        <p:spPr>
          <a:xfrm>
            <a:off x="824400" y="2642400"/>
            <a:ext cx="8176800" cy="7755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grpSp>
        <p:nvGrpSpPr>
          <p:cNvPr id="1388989" name="Google Shape;1388989;p39"/>
          <p:cNvGrpSpPr/>
          <p:nvPr/>
        </p:nvGrpSpPr>
        <p:grpSpPr>
          <a:xfrm>
            <a:off x="381600" y="381600"/>
            <a:ext cx="1078095" cy="969246"/>
            <a:chOff x="1352" y="681"/>
            <a:chExt cx="3514" cy="3156"/>
          </a:xfrm>
        </p:grpSpPr>
        <p:sp>
          <p:nvSpPr>
            <p:cNvPr id="1388990" name="Google Shape;1388990;p39"/>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1" name="Google Shape;1388991;p39"/>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2" name="Google Shape;1388992;p39"/>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3" name="Google Shape;1388993;p39"/>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4" name="Google Shape;1388994;p39"/>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5" name="Google Shape;1388995;p39"/>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6" name="Google Shape;1388996;p39"/>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7" name="Google Shape;1388997;p39"/>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8" name="Google Shape;1388998;p39"/>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99" name="Google Shape;1388999;p39"/>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0" name="Google Shape;1389000;p39"/>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1" name="Google Shape;1389001;p39"/>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2" name="Google Shape;1389002;p39"/>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3" name="Google Shape;1389003;p39"/>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4" name="Google Shape;1389004;p39"/>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and Contact">
  <p:cSld name="Content and Contact">
    <p:bg>
      <p:bgPr>
        <a:solidFill>
          <a:schemeClr val="accent1"/>
        </a:solidFill>
      </p:bgPr>
    </p:bg>
    <p:spTree>
      <p:nvGrpSpPr>
        <p:cNvPr id="1389005" name="Shape 1389005"/>
        <p:cNvGrpSpPr/>
        <p:nvPr/>
      </p:nvGrpSpPr>
      <p:grpSpPr>
        <a:xfrm>
          <a:off x="0" y="0"/>
          <a:ext cx="0" cy="0"/>
          <a:chOff x="0" y="0"/>
          <a:chExt cx="0" cy="0"/>
        </a:xfrm>
      </p:grpSpPr>
      <p:sp>
        <p:nvSpPr>
          <p:cNvPr id="1389006" name="Google Shape;1389006;p40"/>
          <p:cNvSpPr/>
          <p:nvPr/>
        </p:nvSpPr>
        <p:spPr>
          <a:xfrm>
            <a:off x="0" y="560388"/>
            <a:ext cx="8885238" cy="4503738"/>
          </a:xfrm>
          <a:custGeom>
            <a:rect b="b" l="l" r="r" t="t"/>
            <a:pathLst>
              <a:path extrusionOk="0" h="2837" w="5597">
                <a:moveTo>
                  <a:pt x="0" y="2060"/>
                </a:moveTo>
                <a:lnTo>
                  <a:pt x="3918" y="0"/>
                </a:lnTo>
                <a:lnTo>
                  <a:pt x="5597" y="2837"/>
                </a:lnTo>
              </a:path>
            </a:pathLst>
          </a:custGeom>
          <a:noFill/>
          <a:ln cap="flat" cmpd="sng" w="12700">
            <a:solidFill>
              <a:srgbClr val="FFFFFF">
                <a:alpha val="29800"/>
              </a:srgbClr>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7" name="Google Shape;1389007;p40"/>
          <p:cNvSpPr/>
          <p:nvPr/>
        </p:nvSpPr>
        <p:spPr>
          <a:xfrm>
            <a:off x="3609975" y="5272088"/>
            <a:ext cx="4583112" cy="1589087"/>
          </a:xfrm>
          <a:custGeom>
            <a:rect b="b" l="l" r="r" t="t"/>
            <a:pathLst>
              <a:path extrusionOk="0" h="496" w="1432">
                <a:moveTo>
                  <a:pt x="1432" y="496"/>
                </a:moveTo>
                <a:cubicBezTo>
                  <a:pt x="1323" y="207"/>
                  <a:pt x="1044" y="0"/>
                  <a:pt x="716" y="0"/>
                </a:cubicBezTo>
                <a:cubicBezTo>
                  <a:pt x="388" y="0"/>
                  <a:pt x="109" y="207"/>
                  <a:pt x="0" y="496"/>
                </a:cubicBezTo>
                <a:lnTo>
                  <a:pt x="1432" y="49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8" name="Google Shape;1389008;p40"/>
          <p:cNvSpPr/>
          <p:nvPr/>
        </p:nvSpPr>
        <p:spPr>
          <a:xfrm>
            <a:off x="8547100" y="4954588"/>
            <a:ext cx="601663" cy="1368425"/>
          </a:xfrm>
          <a:custGeom>
            <a:rect b="b" l="l" r="r" t="t"/>
            <a:pathLst>
              <a:path extrusionOk="0" h="420" w="184">
                <a:moveTo>
                  <a:pt x="184" y="0"/>
                </a:moveTo>
                <a:cubicBezTo>
                  <a:pt x="80" y="14"/>
                  <a:pt x="0" y="103"/>
                  <a:pt x="0" y="210"/>
                </a:cubicBezTo>
                <a:cubicBezTo>
                  <a:pt x="0" y="318"/>
                  <a:pt x="80" y="407"/>
                  <a:pt x="184" y="420"/>
                </a:cubicBezTo>
                <a:lnTo>
                  <a:pt x="184"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09" name="Google Shape;1389009;p40"/>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010" name="Google Shape;1389010;p40"/>
          <p:cNvSpPr txBox="1"/>
          <p:nvPr>
            <p:ph idx="1" type="body"/>
          </p:nvPr>
        </p:nvSpPr>
        <p:spPr>
          <a:xfrm>
            <a:off x="352800" y="979200"/>
            <a:ext cx="7740000" cy="414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lt1"/>
              </a:buClr>
              <a:buSzPts val="1800"/>
              <a:buFont typeface="Noto Sans Symbols"/>
              <a:buChar char="▪"/>
              <a:defRPr b="0" i="0" sz="1800" u="none" cap="none" strike="noStrike">
                <a:solidFill>
                  <a:schemeClr val="lt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lt1"/>
              </a:buClr>
              <a:buSzPts val="1600"/>
              <a:buFont typeface="Noto Sans Symbols"/>
              <a:buChar char="⇨"/>
              <a:defRPr b="0" i="0" sz="1600" u="none" cap="none" strike="noStrike">
                <a:solidFill>
                  <a:schemeClr val="lt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lt1"/>
              </a:buClr>
              <a:buSzPts val="1400"/>
              <a:buFont typeface="Calibri"/>
              <a:buChar char="─"/>
              <a:defRPr b="0" i="0" sz="1400" u="none" cap="none" strike="noStrike">
                <a:solidFill>
                  <a:schemeClr val="lt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grpSp>
        <p:nvGrpSpPr>
          <p:cNvPr id="1389011" name="Google Shape;1389011;p40"/>
          <p:cNvGrpSpPr/>
          <p:nvPr/>
        </p:nvGrpSpPr>
        <p:grpSpPr>
          <a:xfrm>
            <a:off x="151200" y="151200"/>
            <a:ext cx="521607" cy="468733"/>
            <a:chOff x="1352" y="681"/>
            <a:chExt cx="3514" cy="3156"/>
          </a:xfrm>
        </p:grpSpPr>
        <p:sp>
          <p:nvSpPr>
            <p:cNvPr id="1389012" name="Google Shape;1389012;p40"/>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3" name="Google Shape;1389013;p40"/>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4" name="Google Shape;1389014;p40"/>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5" name="Google Shape;1389015;p40"/>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6" name="Google Shape;1389016;p40"/>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7" name="Google Shape;1389017;p40"/>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8" name="Google Shape;1389018;p40"/>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19" name="Google Shape;1389019;p40"/>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0" name="Google Shape;1389020;p40"/>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1" name="Google Shape;1389021;p40"/>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2" name="Google Shape;1389022;p40"/>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3" name="Google Shape;1389023;p40"/>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4" name="Google Shape;1389024;p40"/>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5" name="Google Shape;1389025;p40"/>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26" name="Google Shape;1389026;p40"/>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9027" name="Google Shape;1389027;p40"/>
          <p:cNvSpPr txBox="1"/>
          <p:nvPr>
            <p:ph idx="12" type="sldNum"/>
          </p:nvPr>
        </p:nvSpPr>
        <p:spPr>
          <a:xfrm>
            <a:off x="8690400" y="6566400"/>
            <a:ext cx="289500" cy="1848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1200">
                <a:solidFill>
                  <a:srgbClr val="FFFFFF"/>
                </a:solidFill>
                <a:latin typeface="Calibri"/>
                <a:ea typeface="Calibri"/>
                <a:cs typeface="Calibri"/>
                <a:sym typeface="Calibri"/>
              </a:defRPr>
            </a:lvl1pPr>
            <a:lvl2pPr indent="0" lvl="1" marL="0" marR="0" rtl="0" algn="r">
              <a:spcBef>
                <a:spcPts val="0"/>
              </a:spcBef>
              <a:buNone/>
              <a:defRPr b="1" sz="1200">
                <a:solidFill>
                  <a:srgbClr val="FFFFFF"/>
                </a:solidFill>
                <a:latin typeface="Calibri"/>
                <a:ea typeface="Calibri"/>
                <a:cs typeface="Calibri"/>
                <a:sym typeface="Calibri"/>
              </a:defRPr>
            </a:lvl2pPr>
            <a:lvl3pPr indent="0" lvl="2" marL="0" marR="0" rtl="0" algn="r">
              <a:spcBef>
                <a:spcPts val="0"/>
              </a:spcBef>
              <a:buNone/>
              <a:defRPr b="1" sz="1200">
                <a:solidFill>
                  <a:srgbClr val="FFFFFF"/>
                </a:solidFill>
                <a:latin typeface="Calibri"/>
                <a:ea typeface="Calibri"/>
                <a:cs typeface="Calibri"/>
                <a:sym typeface="Calibri"/>
              </a:defRPr>
            </a:lvl3pPr>
            <a:lvl4pPr indent="0" lvl="3" marL="0" marR="0" rtl="0" algn="r">
              <a:spcBef>
                <a:spcPts val="0"/>
              </a:spcBef>
              <a:buNone/>
              <a:defRPr b="1" sz="1200">
                <a:solidFill>
                  <a:srgbClr val="FFFFFF"/>
                </a:solidFill>
                <a:latin typeface="Calibri"/>
                <a:ea typeface="Calibri"/>
                <a:cs typeface="Calibri"/>
                <a:sym typeface="Calibri"/>
              </a:defRPr>
            </a:lvl4pPr>
            <a:lvl5pPr indent="0" lvl="4" marL="0" marR="0" rtl="0" algn="r">
              <a:spcBef>
                <a:spcPts val="0"/>
              </a:spcBef>
              <a:buNone/>
              <a:defRPr b="1" sz="1200">
                <a:solidFill>
                  <a:srgbClr val="FFFFFF"/>
                </a:solidFill>
                <a:latin typeface="Calibri"/>
                <a:ea typeface="Calibri"/>
                <a:cs typeface="Calibri"/>
                <a:sym typeface="Calibri"/>
              </a:defRPr>
            </a:lvl5pPr>
            <a:lvl6pPr indent="0" lvl="5" marL="0" marR="0" rtl="0" algn="r">
              <a:spcBef>
                <a:spcPts val="0"/>
              </a:spcBef>
              <a:buNone/>
              <a:defRPr b="1" sz="1200">
                <a:solidFill>
                  <a:srgbClr val="FFFFFF"/>
                </a:solidFill>
                <a:latin typeface="Calibri"/>
                <a:ea typeface="Calibri"/>
                <a:cs typeface="Calibri"/>
                <a:sym typeface="Calibri"/>
              </a:defRPr>
            </a:lvl6pPr>
            <a:lvl7pPr indent="0" lvl="6" marL="0" marR="0" rtl="0" algn="r">
              <a:spcBef>
                <a:spcPts val="0"/>
              </a:spcBef>
              <a:buNone/>
              <a:defRPr b="1" sz="1200">
                <a:solidFill>
                  <a:srgbClr val="FFFFFF"/>
                </a:solidFill>
                <a:latin typeface="Calibri"/>
                <a:ea typeface="Calibri"/>
                <a:cs typeface="Calibri"/>
                <a:sym typeface="Calibri"/>
              </a:defRPr>
            </a:lvl7pPr>
            <a:lvl8pPr indent="0" lvl="7" marL="0" marR="0" rtl="0" algn="r">
              <a:spcBef>
                <a:spcPts val="0"/>
              </a:spcBef>
              <a:buNone/>
              <a:defRPr b="1" sz="1200">
                <a:solidFill>
                  <a:srgbClr val="FFFFFF"/>
                </a:solidFill>
                <a:latin typeface="Calibri"/>
                <a:ea typeface="Calibri"/>
                <a:cs typeface="Calibri"/>
                <a:sym typeface="Calibri"/>
              </a:defRPr>
            </a:lvl8pPr>
            <a:lvl9pPr indent="0" lvl="8" marL="0" marR="0" rtl="0" algn="r">
              <a:spcBef>
                <a:spcPts val="0"/>
              </a:spcBef>
              <a:buNone/>
              <a:defRPr b="1" sz="1200">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E:\DataFY-2012-2013\Parag\Radisson-Blue-Delhi-IPSOS\jpg\template\best-of-ipsos.png" id="1389028" name="Google Shape;1389028;p40"/>
          <p:cNvPicPr preferRelativeResize="0"/>
          <p:nvPr/>
        </p:nvPicPr>
        <p:blipFill rotWithShape="1">
          <a:blip r:embed="rId2">
            <a:alphaModFix/>
          </a:blip>
          <a:srcRect b="0" l="0" r="0" t="0"/>
          <a:stretch/>
        </p:blipFill>
        <p:spPr>
          <a:xfrm>
            <a:off x="5038725" y="6341745"/>
            <a:ext cx="2152650" cy="209550"/>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hapter" type="title">
  <p:cSld name="TITLE">
    <p:bg>
      <p:bgPr>
        <a:solidFill>
          <a:schemeClr val="accent1"/>
        </a:solidFill>
      </p:bgPr>
    </p:bg>
    <p:spTree>
      <p:nvGrpSpPr>
        <p:cNvPr id="1389029" name="Shape 1389029"/>
        <p:cNvGrpSpPr/>
        <p:nvPr/>
      </p:nvGrpSpPr>
      <p:grpSpPr>
        <a:xfrm>
          <a:off x="0" y="0"/>
          <a:ext cx="0" cy="0"/>
          <a:chOff x="0" y="0"/>
          <a:chExt cx="0" cy="0"/>
        </a:xfrm>
      </p:grpSpPr>
      <p:sp>
        <p:nvSpPr>
          <p:cNvPr id="1389030" name="Google Shape;1389030;p41"/>
          <p:cNvSpPr/>
          <p:nvPr/>
        </p:nvSpPr>
        <p:spPr>
          <a:xfrm>
            <a:off x="0" y="950913"/>
            <a:ext cx="4760912" cy="5003800"/>
          </a:xfrm>
          <a:custGeom>
            <a:rect b="b" l="l" r="r" t="t"/>
            <a:pathLst>
              <a:path extrusionOk="0" h="1600" w="1492">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31" name="Google Shape;1389031;p41"/>
          <p:cNvSpPr/>
          <p:nvPr/>
        </p:nvSpPr>
        <p:spPr>
          <a:xfrm>
            <a:off x="7435850" y="1541463"/>
            <a:ext cx="1711325" cy="2360611"/>
          </a:xfrm>
          <a:custGeom>
            <a:rect b="b" l="l" r="r" t="t"/>
            <a:pathLst>
              <a:path extrusionOk="0" h="740" w="52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cxnSp>
        <p:nvCxnSpPr>
          <p:cNvPr id="1389032" name="Google Shape;1389032;p41"/>
          <p:cNvCxnSpPr/>
          <p:nvPr/>
        </p:nvCxnSpPr>
        <p:spPr>
          <a:xfrm flipH="1">
            <a:off x="4718150" y="2803525"/>
            <a:ext cx="2717700" cy="249300"/>
          </a:xfrm>
          <a:prstGeom prst="straightConnector1">
            <a:avLst/>
          </a:prstGeom>
          <a:noFill/>
          <a:ln cap="flat" cmpd="sng" w="12700">
            <a:solidFill>
              <a:srgbClr val="FFFFFF">
                <a:alpha val="29800"/>
              </a:srgbClr>
            </a:solidFill>
            <a:prstDash val="solid"/>
            <a:round/>
            <a:headEnd len="med" w="med" type="none"/>
            <a:tailEnd len="med" w="med" type="none"/>
          </a:ln>
        </p:spPr>
      </p:cxnSp>
      <p:sp>
        <p:nvSpPr>
          <p:cNvPr id="1389033" name="Google Shape;1389033;p41"/>
          <p:cNvSpPr/>
          <p:nvPr/>
        </p:nvSpPr>
        <p:spPr>
          <a:xfrm>
            <a:off x="584200" y="5846763"/>
            <a:ext cx="917575" cy="746125"/>
          </a:xfrm>
          <a:custGeom>
            <a:rect b="b" l="l" r="r" t="t"/>
            <a:pathLst>
              <a:path extrusionOk="0" h="470" w="578">
                <a:moveTo>
                  <a:pt x="0" y="470"/>
                </a:moveTo>
                <a:cubicBezTo>
                  <a:pt x="95" y="409"/>
                  <a:pt x="190" y="348"/>
                  <a:pt x="286" y="270"/>
                </a:cubicBezTo>
                <a:cubicBezTo>
                  <a:pt x="382" y="192"/>
                  <a:pt x="529" y="45"/>
                  <a:pt x="578" y="0"/>
                </a:cubicBezTo>
              </a:path>
            </a:pathLst>
          </a:custGeom>
          <a:noFill/>
          <a:ln cap="flat" cmpd="sng" w="12700">
            <a:solidFill>
              <a:srgbClr val="FFFFFF">
                <a:alpha val="298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34" name="Google Shape;1389034;p41"/>
          <p:cNvSpPr/>
          <p:nvPr/>
        </p:nvSpPr>
        <p:spPr>
          <a:xfrm>
            <a:off x="-3175" y="6272213"/>
            <a:ext cx="641350" cy="592137"/>
          </a:xfrm>
          <a:custGeom>
            <a:rect b="b" l="l" r="r" t="t"/>
            <a:pathLst>
              <a:path extrusionOk="0" h="183" w="191">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35" name="Google Shape;1389035;p41"/>
          <p:cNvSpPr txBox="1"/>
          <p:nvPr>
            <p:ph type="ctrTitle"/>
          </p:nvPr>
        </p:nvSpPr>
        <p:spPr>
          <a:xfrm>
            <a:off x="144000" y="2685899"/>
            <a:ext cx="4416300" cy="1495800"/>
          </a:xfrm>
          <a:prstGeom prst="rect">
            <a:avLst/>
          </a:prstGeom>
          <a:noFill/>
          <a:ln>
            <a:noFill/>
          </a:ln>
        </p:spPr>
        <p:txBody>
          <a:bodyPr anchorCtr="0" anchor="ctr" bIns="0" lIns="0" spcFirstLastPara="1" rIns="0" wrap="square" tIns="0">
            <a:spAutoFit/>
          </a:bodyPr>
          <a:lstStyle>
            <a:lvl1pPr lvl="0" marR="0" rtl="0" algn="ctr">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036" name="Google Shape;1389036;p41"/>
          <p:cNvSpPr txBox="1"/>
          <p:nvPr>
            <p:ph idx="1" type="subTitle"/>
          </p:nvPr>
        </p:nvSpPr>
        <p:spPr>
          <a:xfrm>
            <a:off x="4579200" y="4680000"/>
            <a:ext cx="4430700" cy="11634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lt1"/>
              </a:buClr>
              <a:buSzPts val="2800"/>
              <a:buFont typeface="Arial"/>
              <a:buNone/>
              <a:defRPr b="0" i="0" sz="2800" u="none" cap="none" strike="noStrike">
                <a:solidFill>
                  <a:schemeClr val="lt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grpSp>
        <p:nvGrpSpPr>
          <p:cNvPr id="1389037" name="Google Shape;1389037;p41"/>
          <p:cNvGrpSpPr/>
          <p:nvPr/>
        </p:nvGrpSpPr>
        <p:grpSpPr>
          <a:xfrm>
            <a:off x="151200" y="151200"/>
            <a:ext cx="521607" cy="468733"/>
            <a:chOff x="1352" y="681"/>
            <a:chExt cx="3514" cy="3156"/>
          </a:xfrm>
        </p:grpSpPr>
        <p:sp>
          <p:nvSpPr>
            <p:cNvPr id="1389038" name="Google Shape;1389038;p41"/>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39" name="Google Shape;1389039;p41"/>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0" name="Google Shape;1389040;p41"/>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1" name="Google Shape;1389041;p41"/>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2" name="Google Shape;1389042;p41"/>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3" name="Google Shape;1389043;p41"/>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4" name="Google Shape;1389044;p41"/>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5" name="Google Shape;1389045;p41"/>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6" name="Google Shape;1389046;p41"/>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7" name="Google Shape;1389047;p41"/>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8" name="Google Shape;1389048;p41"/>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49" name="Google Shape;1389049;p41"/>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0" name="Google Shape;1389050;p41"/>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1" name="Google Shape;1389051;p41"/>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2" name="Google Shape;1389052;p41"/>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Image">
  <p:cSld name="Image">
    <p:bg>
      <p:bgPr>
        <a:solidFill>
          <a:schemeClr val="accent1"/>
        </a:solidFill>
      </p:bgPr>
    </p:bg>
    <p:spTree>
      <p:nvGrpSpPr>
        <p:cNvPr id="1389053" name="Shape 1389053"/>
        <p:cNvGrpSpPr/>
        <p:nvPr/>
      </p:nvGrpSpPr>
      <p:grpSpPr>
        <a:xfrm>
          <a:off x="0" y="0"/>
          <a:ext cx="0" cy="0"/>
          <a:chOff x="0" y="0"/>
          <a:chExt cx="0" cy="0"/>
        </a:xfrm>
      </p:grpSpPr>
      <p:grpSp>
        <p:nvGrpSpPr>
          <p:cNvPr id="1389054" name="Google Shape;1389054;p42"/>
          <p:cNvGrpSpPr/>
          <p:nvPr/>
        </p:nvGrpSpPr>
        <p:grpSpPr>
          <a:xfrm>
            <a:off x="151200" y="151200"/>
            <a:ext cx="521607" cy="468733"/>
            <a:chOff x="1352" y="681"/>
            <a:chExt cx="3514" cy="3156"/>
          </a:xfrm>
        </p:grpSpPr>
        <p:sp>
          <p:nvSpPr>
            <p:cNvPr id="1389055" name="Google Shape;1389055;p42"/>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6" name="Google Shape;1389056;p42"/>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7" name="Google Shape;1389057;p42"/>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8" name="Google Shape;1389058;p42"/>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59" name="Google Shape;1389059;p42"/>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0" name="Google Shape;1389060;p42"/>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1" name="Google Shape;1389061;p42"/>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2" name="Google Shape;1389062;p42"/>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3" name="Google Shape;1389063;p42"/>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4" name="Google Shape;1389064;p42"/>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5" name="Google Shape;1389065;p42"/>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6" name="Google Shape;1389066;p42"/>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7" name="Google Shape;1389067;p42"/>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8" name="Google Shape;1389068;p42"/>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069" name="Google Shape;1389069;p42"/>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9070" name="Google Shape;1389070;p42"/>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071" name="Google Shape;1389071;p42"/>
          <p:cNvSpPr txBox="1"/>
          <p:nvPr>
            <p:ph idx="1" type="body"/>
          </p:nvPr>
        </p:nvSpPr>
        <p:spPr>
          <a:xfrm>
            <a:off x="352800" y="979200"/>
            <a:ext cx="7740000" cy="5490000"/>
          </a:xfrm>
          <a:prstGeom prst="rect">
            <a:avLst/>
          </a:prstGeom>
          <a:noFill/>
          <a:ln>
            <a:noFill/>
          </a:ln>
        </p:spPr>
        <p:txBody>
          <a:bodyPr anchorCtr="0" anchor="t" bIns="0" lIns="0" spcFirstLastPara="1" rIns="0" wrap="square" tIns="0">
            <a:noAutofit/>
          </a:bodyPr>
          <a:lstStyle>
            <a:lvl1pPr indent="-342900" lvl="0" marL="457200" marR="0" rtl="0" algn="l">
              <a:lnSpc>
                <a:spcPct val="90000"/>
              </a:lnSpc>
              <a:spcBef>
                <a:spcPts val="800"/>
              </a:spcBef>
              <a:spcAft>
                <a:spcPts val="0"/>
              </a:spcAft>
              <a:buClr>
                <a:schemeClr val="lt1"/>
              </a:buClr>
              <a:buSzPts val="1800"/>
              <a:buFont typeface="Noto Sans Symbols"/>
              <a:buChar char="▪"/>
              <a:defRPr b="0" i="0" sz="1800" u="none" cap="none" strike="noStrike">
                <a:solidFill>
                  <a:schemeClr val="lt1"/>
                </a:solidFill>
                <a:latin typeface="Calibri"/>
                <a:ea typeface="Calibri"/>
                <a:cs typeface="Calibri"/>
                <a:sym typeface="Calibri"/>
              </a:defRPr>
            </a:lvl1pPr>
            <a:lvl2pPr indent="-330200" lvl="1" marL="914400" marR="0" rtl="0" algn="l">
              <a:lnSpc>
                <a:spcPct val="90000"/>
              </a:lnSpc>
              <a:spcBef>
                <a:spcPts val="800"/>
              </a:spcBef>
              <a:spcAft>
                <a:spcPts val="0"/>
              </a:spcAft>
              <a:buClr>
                <a:schemeClr val="lt1"/>
              </a:buClr>
              <a:buSzPts val="1600"/>
              <a:buFont typeface="Noto Sans Symbols"/>
              <a:buChar char="⇨"/>
              <a:defRPr b="0" i="0" sz="1600" u="none" cap="none" strike="noStrike">
                <a:solidFill>
                  <a:schemeClr val="lt1"/>
                </a:solidFill>
                <a:latin typeface="Calibri"/>
                <a:ea typeface="Calibri"/>
                <a:cs typeface="Calibri"/>
                <a:sym typeface="Calibri"/>
              </a:defRPr>
            </a:lvl2pPr>
            <a:lvl3pPr indent="-317500" lvl="2" marL="1371600" marR="0" rtl="0" algn="l">
              <a:lnSpc>
                <a:spcPct val="90000"/>
              </a:lnSpc>
              <a:spcBef>
                <a:spcPts val="800"/>
              </a:spcBef>
              <a:spcAft>
                <a:spcPts val="0"/>
              </a:spcAft>
              <a:buClr>
                <a:schemeClr val="lt1"/>
              </a:buClr>
              <a:buSzPts val="1400"/>
              <a:buFont typeface="Calibri"/>
              <a:buChar char="─"/>
              <a:defRPr b="0" i="0" sz="1400" u="none" cap="none" strike="noStrike">
                <a:solidFill>
                  <a:schemeClr val="lt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389072" name="Shape 1389072"/>
        <p:cNvGrpSpPr/>
        <p:nvPr/>
      </p:nvGrpSpPr>
      <p:grpSpPr>
        <a:xfrm>
          <a:off x="0" y="0"/>
          <a:ext cx="0" cy="0"/>
          <a:chOff x="0" y="0"/>
          <a:chExt cx="0" cy="0"/>
        </a:xfrm>
      </p:grpSpPr>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lide Layout 2">
  <p:cSld name="Slide Layout 2">
    <p:spTree>
      <p:nvGrpSpPr>
        <p:cNvPr id="1389095" name="Shape 1389095"/>
        <p:cNvGrpSpPr/>
        <p:nvPr/>
      </p:nvGrpSpPr>
      <p:grpSpPr>
        <a:xfrm>
          <a:off x="0" y="0"/>
          <a:ext cx="0" cy="0"/>
          <a:chOff x="0" y="0"/>
          <a:chExt cx="0" cy="0"/>
        </a:xfrm>
      </p:grpSpPr>
      <p:sp>
        <p:nvSpPr>
          <p:cNvPr id="1389096" name="Google Shape;1389096;p45"/>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2800"/>
              <a:buFont typeface="Helvetica Neue"/>
              <a:buNone/>
              <a:defRPr i="0" sz="2800"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9097" name="Google Shape;1389097;p45"/>
          <p:cNvSpPr txBox="1"/>
          <p:nvPr>
            <p:ph idx="1" type="body"/>
          </p:nvPr>
        </p:nvSpPr>
        <p:spPr>
          <a:xfrm>
            <a:off x="438150" y="1660525"/>
            <a:ext cx="8220000" cy="4513200"/>
          </a:xfrm>
          <a:prstGeom prst="rect">
            <a:avLst/>
          </a:prstGeom>
          <a:noFill/>
          <a:ln>
            <a:noFill/>
          </a:ln>
        </p:spPr>
        <p:txBody>
          <a:bodyPr anchorCtr="0" anchor="t" bIns="45700" lIns="0" spcFirstLastPara="1" rIns="91425" wrap="square" tIns="45700">
            <a:normAutofit/>
          </a:bodyPr>
          <a:lstStyle>
            <a:lvl1pPr indent="-342900" lvl="0" marL="457200" rtl="0" algn="l">
              <a:spcBef>
                <a:spcPts val="360"/>
              </a:spcBef>
              <a:spcAft>
                <a:spcPts val="0"/>
              </a:spcAft>
              <a:buClr>
                <a:schemeClr val="lt1"/>
              </a:buClr>
              <a:buSzPts val="1800"/>
              <a:buChar char="•"/>
              <a:defRPr sz="1800"/>
            </a:lvl1pPr>
            <a:lvl2pPr indent="-342900" lvl="1" marL="914400" rtl="0" algn="l">
              <a:spcBef>
                <a:spcPts val="360"/>
              </a:spcBef>
              <a:spcAft>
                <a:spcPts val="0"/>
              </a:spcAft>
              <a:buClr>
                <a:schemeClr val="lt1"/>
              </a:buClr>
              <a:buSzPts val="1800"/>
              <a:buChar char="–"/>
              <a:defRPr sz="1800"/>
            </a:lvl2pPr>
            <a:lvl3pPr indent="-342900" lvl="2" marL="1371600" rtl="0" algn="l">
              <a:spcBef>
                <a:spcPts val="360"/>
              </a:spcBef>
              <a:spcAft>
                <a:spcPts val="0"/>
              </a:spcAft>
              <a:buClr>
                <a:schemeClr val="lt1"/>
              </a:buClr>
              <a:buSzPts val="1800"/>
              <a:buChar char="•"/>
              <a:defRPr/>
            </a:lvl3pPr>
            <a:lvl4pPr indent="-342900" lvl="3" marL="1828800" rtl="0" algn="l">
              <a:spcBef>
                <a:spcPts val="360"/>
              </a:spcBef>
              <a:spcAft>
                <a:spcPts val="0"/>
              </a:spcAft>
              <a:buClr>
                <a:schemeClr val="lt1"/>
              </a:buClr>
              <a:buSzPts val="1800"/>
              <a:buChar char="–"/>
              <a:defRPr/>
            </a:lvl4pPr>
            <a:lvl5pPr indent="-342900" lvl="4" marL="2286000" rtl="0" algn="l">
              <a:spcBef>
                <a:spcPts val="360"/>
              </a:spcBef>
              <a:spcAft>
                <a:spcPts val="0"/>
              </a:spcAft>
              <a:buClr>
                <a:schemeClr val="lt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grpSp>
        <p:nvGrpSpPr>
          <p:cNvPr id="1389098" name="Google Shape;1389098;p45"/>
          <p:cNvGrpSpPr/>
          <p:nvPr/>
        </p:nvGrpSpPr>
        <p:grpSpPr>
          <a:xfrm>
            <a:off x="236277" y="222453"/>
            <a:ext cx="521607" cy="468733"/>
            <a:chOff x="1352" y="681"/>
            <a:chExt cx="3514" cy="3156"/>
          </a:xfrm>
        </p:grpSpPr>
        <p:sp>
          <p:nvSpPr>
            <p:cNvPr id="1389099" name="Google Shape;1389099;p45"/>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0" name="Google Shape;1389100;p45"/>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1" name="Google Shape;1389101;p45"/>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2" name="Google Shape;1389102;p45"/>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3" name="Google Shape;1389103;p45"/>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4" name="Google Shape;1389104;p45"/>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5" name="Google Shape;1389105;p45"/>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6" name="Google Shape;1389106;p45"/>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7" name="Google Shape;1389107;p45"/>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8" name="Google Shape;1389108;p45"/>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09" name="Google Shape;1389109;p45"/>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0" name="Google Shape;1389110;p45"/>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1" name="Google Shape;1389111;p45"/>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2" name="Google Shape;1389112;p45"/>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3" name="Google Shape;1389113;p45"/>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389114" name="Shape 1389114"/>
        <p:cNvGrpSpPr/>
        <p:nvPr/>
      </p:nvGrpSpPr>
      <p:grpSpPr>
        <a:xfrm>
          <a:off x="0" y="0"/>
          <a:ext cx="0" cy="0"/>
          <a:chOff x="0" y="0"/>
          <a:chExt cx="0" cy="0"/>
        </a:xfrm>
      </p:grpSpPr>
      <p:grpSp>
        <p:nvGrpSpPr>
          <p:cNvPr id="1389115" name="Google Shape;1389115;p46"/>
          <p:cNvGrpSpPr/>
          <p:nvPr/>
        </p:nvGrpSpPr>
        <p:grpSpPr>
          <a:xfrm>
            <a:off x="236277" y="222453"/>
            <a:ext cx="521607" cy="468733"/>
            <a:chOff x="1352" y="681"/>
            <a:chExt cx="3514" cy="3156"/>
          </a:xfrm>
        </p:grpSpPr>
        <p:sp>
          <p:nvSpPr>
            <p:cNvPr id="1389116" name="Google Shape;1389116;p46"/>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7" name="Google Shape;1389117;p46"/>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8" name="Google Shape;1389118;p46"/>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19" name="Google Shape;1389119;p46"/>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0" name="Google Shape;1389120;p46"/>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1" name="Google Shape;1389121;p46"/>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2" name="Google Shape;1389122;p46"/>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3" name="Google Shape;1389123;p46"/>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4" name="Google Shape;1389124;p46"/>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5" name="Google Shape;1389125;p46"/>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6" name="Google Shape;1389126;p46"/>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7" name="Google Shape;1389127;p46"/>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8" name="Google Shape;1389128;p46"/>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29" name="Google Shape;1389129;p46"/>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0" name="Google Shape;1389130;p46"/>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Blank" showMasterSp="0">
  <p:cSld name="2_Blank">
    <p:bg>
      <p:bgPr>
        <a:blipFill>
          <a:blip r:embed="rId2">
            <a:alphaModFix/>
          </a:blip>
          <a:stretch>
            <a:fillRect/>
          </a:stretch>
        </a:blipFill>
      </p:bgPr>
    </p:bg>
    <p:spTree>
      <p:nvGrpSpPr>
        <p:cNvPr id="1389131" name="Shape 1389131"/>
        <p:cNvGrpSpPr/>
        <p:nvPr/>
      </p:nvGrpSpPr>
      <p:grpSpPr>
        <a:xfrm>
          <a:off x="0" y="0"/>
          <a:ext cx="0" cy="0"/>
          <a:chOff x="0" y="0"/>
          <a:chExt cx="0" cy="0"/>
        </a:xfrm>
      </p:grpSpPr>
      <p:grpSp>
        <p:nvGrpSpPr>
          <p:cNvPr id="1389132" name="Google Shape;1389132;p47"/>
          <p:cNvGrpSpPr/>
          <p:nvPr/>
        </p:nvGrpSpPr>
        <p:grpSpPr>
          <a:xfrm>
            <a:off x="236277" y="222453"/>
            <a:ext cx="521607" cy="468733"/>
            <a:chOff x="1352" y="681"/>
            <a:chExt cx="3514" cy="3156"/>
          </a:xfrm>
        </p:grpSpPr>
        <p:sp>
          <p:nvSpPr>
            <p:cNvPr id="1389133" name="Google Shape;1389133;p4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4" name="Google Shape;1389134;p47"/>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5" name="Google Shape;1389135;p47"/>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6" name="Google Shape;1389136;p47"/>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7" name="Google Shape;1389137;p47"/>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8" name="Google Shape;1389138;p47"/>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39" name="Google Shape;1389139;p47"/>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0" name="Google Shape;1389140;p47"/>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1" name="Google Shape;1389141;p47"/>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2" name="Google Shape;1389142;p4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3" name="Google Shape;1389143;p47"/>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4" name="Google Shape;1389144;p47"/>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5" name="Google Shape;1389145;p47"/>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6" name="Google Shape;1389146;p47"/>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47" name="Google Shape;1389147;p47"/>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pic>
        <p:nvPicPr>
          <p:cNvPr descr="Asics Logo.png" id="1389148" name="Google Shape;1389148;p47"/>
          <p:cNvPicPr preferRelativeResize="0"/>
          <p:nvPr/>
        </p:nvPicPr>
        <p:blipFill rotWithShape="1">
          <a:blip r:embed="rId3">
            <a:alphaModFix/>
          </a:blip>
          <a:srcRect b="0" l="0" r="0" t="0"/>
          <a:stretch/>
        </p:blipFill>
        <p:spPr>
          <a:xfrm>
            <a:off x="263407" y="6392718"/>
            <a:ext cx="923575" cy="307858"/>
          </a:xfrm>
          <a:prstGeom prst="rect">
            <a:avLst/>
          </a:prstGeom>
          <a:noFill/>
          <a:ln>
            <a:noFill/>
          </a:ln>
        </p:spPr>
      </p:pic>
      <p:pic>
        <p:nvPicPr>
          <p:cNvPr descr="Hexagons.png" id="1389149" name="Google Shape;1389149;p47"/>
          <p:cNvPicPr preferRelativeResize="0"/>
          <p:nvPr/>
        </p:nvPicPr>
        <p:blipFill rotWithShape="1">
          <a:blip r:embed="rId4">
            <a:alphaModFix/>
          </a:blip>
          <a:srcRect b="0" l="0" r="0" t="0"/>
          <a:stretch/>
        </p:blipFill>
        <p:spPr>
          <a:xfrm>
            <a:off x="7400636" y="6418118"/>
            <a:ext cx="1264962" cy="259089"/>
          </a:xfrm>
          <a:prstGeom prst="rect">
            <a:avLst/>
          </a:prstGeom>
          <a:noFill/>
          <a:ln>
            <a:noFill/>
          </a:ln>
        </p:spPr>
      </p:pic>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lide Layout 5">
  <p:cSld name="Slide Layout 5">
    <p:spTree>
      <p:nvGrpSpPr>
        <p:cNvPr id="1389150" name="Shape 1389150"/>
        <p:cNvGrpSpPr/>
        <p:nvPr/>
      </p:nvGrpSpPr>
      <p:grpSpPr>
        <a:xfrm>
          <a:off x="0" y="0"/>
          <a:ext cx="0" cy="0"/>
          <a:chOff x="0" y="0"/>
          <a:chExt cx="0" cy="0"/>
        </a:xfrm>
      </p:grpSpPr>
      <p:sp>
        <p:nvSpPr>
          <p:cNvPr id="1389151" name="Google Shape;1389151;p48"/>
          <p:cNvSpPr txBox="1"/>
          <p:nvPr>
            <p:ph type="title"/>
          </p:nvPr>
        </p:nvSpPr>
        <p:spPr>
          <a:xfrm>
            <a:off x="984250" y="21625"/>
            <a:ext cx="7702500" cy="11448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2800"/>
              <a:buFont typeface="Helvetica Neue"/>
              <a:buNone/>
              <a:defRPr b="1" i="0" sz="2800"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389152" name="Google Shape;1389152;p48"/>
          <p:cNvGrpSpPr/>
          <p:nvPr/>
        </p:nvGrpSpPr>
        <p:grpSpPr>
          <a:xfrm>
            <a:off x="236277" y="222453"/>
            <a:ext cx="521607" cy="468733"/>
            <a:chOff x="1352" y="681"/>
            <a:chExt cx="3514" cy="3156"/>
          </a:xfrm>
        </p:grpSpPr>
        <p:sp>
          <p:nvSpPr>
            <p:cNvPr id="1389153" name="Google Shape;1389153;p48"/>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4" name="Google Shape;1389154;p48"/>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5" name="Google Shape;1389155;p48"/>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6" name="Google Shape;1389156;p48"/>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7" name="Google Shape;1389157;p48"/>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8" name="Google Shape;1389158;p48"/>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59" name="Google Shape;1389159;p48"/>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0" name="Google Shape;1389160;p48"/>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1" name="Google Shape;1389161;p48"/>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2" name="Google Shape;1389162;p48"/>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3" name="Google Shape;1389163;p48"/>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4" name="Google Shape;1389164;p48"/>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5" name="Google Shape;1389165;p48"/>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6" name="Google Shape;1389166;p48"/>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67" name="Google Shape;1389167;p48"/>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Slide Layout 5" showMasterSp="0">
  <p:cSld name="1_Slide Layout 5">
    <p:bg>
      <p:bgPr>
        <a:blipFill>
          <a:blip r:embed="rId2">
            <a:alphaModFix/>
          </a:blip>
          <a:stretch>
            <a:fillRect/>
          </a:stretch>
        </a:blipFill>
      </p:bgPr>
    </p:bg>
    <p:spTree>
      <p:nvGrpSpPr>
        <p:cNvPr id="1389168" name="Shape 1389168"/>
        <p:cNvGrpSpPr/>
        <p:nvPr/>
      </p:nvGrpSpPr>
      <p:grpSpPr>
        <a:xfrm>
          <a:off x="0" y="0"/>
          <a:ext cx="0" cy="0"/>
          <a:chOff x="0" y="0"/>
          <a:chExt cx="0" cy="0"/>
        </a:xfrm>
      </p:grpSpPr>
      <p:sp>
        <p:nvSpPr>
          <p:cNvPr id="1389169" name="Google Shape;1389169;p49"/>
          <p:cNvSpPr txBox="1"/>
          <p:nvPr>
            <p:ph type="title"/>
          </p:nvPr>
        </p:nvSpPr>
        <p:spPr>
          <a:xfrm>
            <a:off x="984250" y="21625"/>
            <a:ext cx="7702500" cy="11448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2800"/>
              <a:buFont typeface="Helvetica Neue"/>
              <a:buNone/>
              <a:defRPr b="1" i="0" sz="2800"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389170" name="Google Shape;1389170;p49"/>
          <p:cNvGrpSpPr/>
          <p:nvPr/>
        </p:nvGrpSpPr>
        <p:grpSpPr>
          <a:xfrm>
            <a:off x="236277" y="222453"/>
            <a:ext cx="521607" cy="468733"/>
            <a:chOff x="1352" y="681"/>
            <a:chExt cx="3514" cy="3156"/>
          </a:xfrm>
        </p:grpSpPr>
        <p:sp>
          <p:nvSpPr>
            <p:cNvPr id="1389171" name="Google Shape;1389171;p49"/>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2" name="Google Shape;1389172;p49"/>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3" name="Google Shape;1389173;p49"/>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4" name="Google Shape;1389174;p49"/>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5" name="Google Shape;1389175;p49"/>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6" name="Google Shape;1389176;p49"/>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7" name="Google Shape;1389177;p49"/>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8" name="Google Shape;1389178;p49"/>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79" name="Google Shape;1389179;p49"/>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0" name="Google Shape;1389180;p49"/>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1" name="Google Shape;1389181;p49"/>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2" name="Google Shape;1389182;p49"/>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3" name="Google Shape;1389183;p49"/>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4" name="Google Shape;1389184;p49"/>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85" name="Google Shape;1389185;p49"/>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pic>
        <p:nvPicPr>
          <p:cNvPr descr="Asics Logo.png" id="1389186" name="Google Shape;1389186;p49"/>
          <p:cNvPicPr preferRelativeResize="0"/>
          <p:nvPr/>
        </p:nvPicPr>
        <p:blipFill rotWithShape="1">
          <a:blip r:embed="rId3">
            <a:alphaModFix/>
          </a:blip>
          <a:srcRect b="0" l="0" r="0" t="0"/>
          <a:stretch/>
        </p:blipFill>
        <p:spPr>
          <a:xfrm>
            <a:off x="263407" y="6392718"/>
            <a:ext cx="923575" cy="307858"/>
          </a:xfrm>
          <a:prstGeom prst="rect">
            <a:avLst/>
          </a:prstGeom>
          <a:noFill/>
          <a:ln>
            <a:noFill/>
          </a:ln>
        </p:spPr>
      </p:pic>
      <p:pic>
        <p:nvPicPr>
          <p:cNvPr descr="Hexagons.png" id="1389187" name="Google Shape;1389187;p49"/>
          <p:cNvPicPr preferRelativeResize="0"/>
          <p:nvPr/>
        </p:nvPicPr>
        <p:blipFill rotWithShape="1">
          <a:blip r:embed="rId4">
            <a:alphaModFix/>
          </a:blip>
          <a:srcRect b="0" l="0" r="0" t="0"/>
          <a:stretch/>
        </p:blipFill>
        <p:spPr>
          <a:xfrm>
            <a:off x="7400636" y="6418118"/>
            <a:ext cx="1264962" cy="259089"/>
          </a:xfrm>
          <a:prstGeom prst="rect">
            <a:avLst/>
          </a:prstGeom>
          <a:noFill/>
          <a:ln>
            <a:noFill/>
          </a:ln>
        </p:spPr>
      </p:pic>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Slide Layout 5" showMasterSp="0">
  <p:cSld name="2_Slide Layout 5">
    <p:bg>
      <p:bgPr>
        <a:blipFill>
          <a:blip r:embed="rId2">
            <a:alphaModFix/>
          </a:blip>
          <a:stretch>
            <a:fillRect/>
          </a:stretch>
        </a:blipFill>
      </p:bgPr>
    </p:bg>
    <p:spTree>
      <p:nvGrpSpPr>
        <p:cNvPr id="1389188" name="Shape 1389188"/>
        <p:cNvGrpSpPr/>
        <p:nvPr/>
      </p:nvGrpSpPr>
      <p:grpSpPr>
        <a:xfrm>
          <a:off x="0" y="0"/>
          <a:ext cx="0" cy="0"/>
          <a:chOff x="0" y="0"/>
          <a:chExt cx="0" cy="0"/>
        </a:xfrm>
      </p:grpSpPr>
      <p:sp>
        <p:nvSpPr>
          <p:cNvPr id="1389189" name="Google Shape;1389189;p50"/>
          <p:cNvSpPr txBox="1"/>
          <p:nvPr>
            <p:ph type="title"/>
          </p:nvPr>
        </p:nvSpPr>
        <p:spPr>
          <a:xfrm>
            <a:off x="984250" y="21625"/>
            <a:ext cx="7702500" cy="11448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2800"/>
              <a:buFont typeface="Helvetica Neue"/>
              <a:buNone/>
              <a:defRPr b="1" i="0" sz="2800"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389190" name="Google Shape;1389190;p50"/>
          <p:cNvGrpSpPr/>
          <p:nvPr/>
        </p:nvGrpSpPr>
        <p:grpSpPr>
          <a:xfrm>
            <a:off x="236277" y="222453"/>
            <a:ext cx="521607" cy="468733"/>
            <a:chOff x="1352" y="681"/>
            <a:chExt cx="3514" cy="3156"/>
          </a:xfrm>
        </p:grpSpPr>
        <p:sp>
          <p:nvSpPr>
            <p:cNvPr id="1389191" name="Google Shape;1389191;p50"/>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2" name="Google Shape;1389192;p50"/>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3" name="Google Shape;1389193;p50"/>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4" name="Google Shape;1389194;p50"/>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5" name="Google Shape;1389195;p50"/>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6" name="Google Shape;1389196;p50"/>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7" name="Google Shape;1389197;p50"/>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8" name="Google Shape;1389198;p50"/>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199" name="Google Shape;1389199;p50"/>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0" name="Google Shape;1389200;p50"/>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1" name="Google Shape;1389201;p50"/>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2" name="Google Shape;1389202;p50"/>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3" name="Google Shape;1389203;p50"/>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4" name="Google Shape;1389204;p50"/>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05" name="Google Shape;1389205;p50"/>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pic>
        <p:nvPicPr>
          <p:cNvPr descr="Asics Logo.png" id="1389206" name="Google Shape;1389206;p50"/>
          <p:cNvPicPr preferRelativeResize="0"/>
          <p:nvPr/>
        </p:nvPicPr>
        <p:blipFill rotWithShape="1">
          <a:blip r:embed="rId3">
            <a:alphaModFix/>
          </a:blip>
          <a:srcRect b="0" l="0" r="0" t="0"/>
          <a:stretch/>
        </p:blipFill>
        <p:spPr>
          <a:xfrm>
            <a:off x="263407" y="6392718"/>
            <a:ext cx="923575" cy="307858"/>
          </a:xfrm>
          <a:prstGeom prst="rect">
            <a:avLst/>
          </a:prstGeom>
          <a:noFill/>
          <a:ln>
            <a:noFill/>
          </a:ln>
        </p:spPr>
      </p:pic>
      <p:pic>
        <p:nvPicPr>
          <p:cNvPr descr="Hexagons.png" id="1389207" name="Google Shape;1389207;p50"/>
          <p:cNvPicPr preferRelativeResize="0"/>
          <p:nvPr/>
        </p:nvPicPr>
        <p:blipFill rotWithShape="1">
          <a:blip r:embed="rId4">
            <a:alphaModFix/>
          </a:blip>
          <a:srcRect b="0" l="0" r="0" t="0"/>
          <a:stretch/>
        </p:blipFill>
        <p:spPr>
          <a:xfrm>
            <a:off x="7400636" y="6418118"/>
            <a:ext cx="1264962" cy="259089"/>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Blank" showMasterSp="0">
  <p:cSld name="1_Blank">
    <p:spTree>
      <p:nvGrpSpPr>
        <p:cNvPr id="1389208" name="Shape 1389208"/>
        <p:cNvGrpSpPr/>
        <p:nvPr/>
      </p:nvGrpSpPr>
      <p:grpSpPr>
        <a:xfrm>
          <a:off x="0" y="0"/>
          <a:ext cx="0" cy="0"/>
          <a:chOff x="0" y="0"/>
          <a:chExt cx="0" cy="0"/>
        </a:xfrm>
      </p:grpSpPr>
      <p:grpSp>
        <p:nvGrpSpPr>
          <p:cNvPr id="1389209" name="Google Shape;1389209;p51"/>
          <p:cNvGrpSpPr/>
          <p:nvPr/>
        </p:nvGrpSpPr>
        <p:grpSpPr>
          <a:xfrm>
            <a:off x="236277" y="222453"/>
            <a:ext cx="521607" cy="468733"/>
            <a:chOff x="1352" y="681"/>
            <a:chExt cx="3514" cy="3156"/>
          </a:xfrm>
        </p:grpSpPr>
        <p:sp>
          <p:nvSpPr>
            <p:cNvPr id="1389210" name="Google Shape;1389210;p51"/>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1" name="Google Shape;1389211;p51"/>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2" name="Google Shape;1389212;p51"/>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3" name="Google Shape;1389213;p51"/>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4" name="Google Shape;1389214;p51"/>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5" name="Google Shape;1389215;p51"/>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6" name="Google Shape;1389216;p51"/>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7" name="Google Shape;1389217;p51"/>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8" name="Google Shape;1389218;p51"/>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19" name="Google Shape;1389219;p51"/>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20" name="Google Shape;1389220;p51"/>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21" name="Google Shape;1389221;p51"/>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22" name="Google Shape;1389222;p51"/>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23" name="Google Shape;1389223;p51"/>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224" name="Google Shape;1389224;p51"/>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White plain">
  <p:cSld name="White plain">
    <p:spTree>
      <p:nvGrpSpPr>
        <p:cNvPr id="1389225" name="Shape 1389225"/>
        <p:cNvGrpSpPr/>
        <p:nvPr/>
      </p:nvGrpSpPr>
      <p:grpSpPr>
        <a:xfrm>
          <a:off x="0" y="0"/>
          <a:ext cx="0" cy="0"/>
          <a:chOff x="0" y="0"/>
          <a:chExt cx="0" cy="0"/>
        </a:xfrm>
      </p:grpSpPr>
      <p:sp>
        <p:nvSpPr>
          <p:cNvPr id="1389226" name="Google Shape;1389226;p52"/>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rtl="0" algn="l">
              <a:lnSpc>
                <a:spcPct val="90000"/>
              </a:lnSpc>
              <a:spcBef>
                <a:spcPts val="0"/>
              </a:spcBef>
              <a:spcAft>
                <a:spcPts val="0"/>
              </a:spcAft>
              <a:buClr>
                <a:schemeClr val="lt1"/>
              </a:buClr>
              <a:buSzPts val="2000"/>
              <a:buFont typeface="Helvetica Neue"/>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389227" name="Google Shape;1389227;p52"/>
          <p:cNvGrpSpPr/>
          <p:nvPr/>
        </p:nvGrpSpPr>
        <p:grpSpPr>
          <a:xfrm>
            <a:off x="151200" y="151200"/>
            <a:ext cx="521607" cy="468733"/>
            <a:chOff x="1352" y="681"/>
            <a:chExt cx="3514" cy="3156"/>
          </a:xfrm>
        </p:grpSpPr>
        <p:sp>
          <p:nvSpPr>
            <p:cNvPr id="1389228" name="Google Shape;1389228;p52"/>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29" name="Google Shape;1389229;p52"/>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0" name="Google Shape;1389230;p52"/>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1" name="Google Shape;1389231;p52"/>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2" name="Google Shape;1389232;p52"/>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3" name="Google Shape;1389233;p52"/>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4" name="Google Shape;1389234;p52"/>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5" name="Google Shape;1389235;p52"/>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6" name="Google Shape;1389236;p52"/>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7" name="Google Shape;1389237;p52"/>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8" name="Google Shape;1389238;p52"/>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39" name="Google Shape;1389239;p52"/>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0" name="Google Shape;1389240;p52"/>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1" name="Google Shape;1389241;p52"/>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2" name="Google Shape;1389242;p52"/>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89243" name="Google Shape;1389243;p52"/>
          <p:cNvGrpSpPr/>
          <p:nvPr/>
        </p:nvGrpSpPr>
        <p:grpSpPr>
          <a:xfrm>
            <a:off x="151200" y="151200"/>
            <a:ext cx="521026" cy="468421"/>
            <a:chOff x="1352" y="681"/>
            <a:chExt cx="3514" cy="3156"/>
          </a:xfrm>
        </p:grpSpPr>
        <p:sp>
          <p:nvSpPr>
            <p:cNvPr id="1389244" name="Google Shape;1389244;p52"/>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5" name="Google Shape;1389245;p52"/>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6" name="Google Shape;1389246;p52"/>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7" name="Google Shape;1389247;p52"/>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8" name="Google Shape;1389248;p52"/>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49" name="Google Shape;1389249;p52"/>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0" name="Google Shape;1389250;p52"/>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1" name="Google Shape;1389251;p52"/>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2" name="Google Shape;1389252;p52"/>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3" name="Google Shape;1389253;p52"/>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4" name="Google Shape;1389254;p52"/>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5" name="Google Shape;1389255;p52"/>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6" name="Google Shape;1389256;p52"/>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7" name="Google Shape;1389257;p52"/>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258" name="Google Shape;1389258;p52"/>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9259" name="Google Shape;1389259;p52"/>
          <p:cNvSpPr txBox="1"/>
          <p:nvPr>
            <p:ph idx="1" type="body"/>
          </p:nvPr>
        </p:nvSpPr>
        <p:spPr>
          <a:xfrm>
            <a:off x="352800" y="982800"/>
            <a:ext cx="8657700" cy="5400000"/>
          </a:xfrm>
          <a:prstGeom prst="rect">
            <a:avLst/>
          </a:prstGeom>
          <a:noFill/>
          <a:ln>
            <a:noFill/>
          </a:ln>
        </p:spPr>
        <p:txBody>
          <a:bodyPr anchorCtr="0" anchor="t" bIns="0" lIns="0" spcFirstLastPara="1" rIns="0" wrap="square" tIns="0">
            <a:normAutofit/>
          </a:bodyPr>
          <a:lstStyle>
            <a:lvl1pPr indent="-342900" lvl="0" marL="457200" rtl="0" algn="l">
              <a:lnSpc>
                <a:spcPct val="100000"/>
              </a:lnSpc>
              <a:spcBef>
                <a:spcPts val="800"/>
              </a:spcBef>
              <a:spcAft>
                <a:spcPts val="0"/>
              </a:spcAft>
              <a:buClr>
                <a:schemeClr val="lt1"/>
              </a:buClr>
              <a:buSzPts val="1800"/>
              <a:buFont typeface="Arial"/>
              <a:buChar char="•"/>
              <a:defRPr sz="1800"/>
            </a:lvl1pPr>
            <a:lvl2pPr indent="-330200" lvl="1" marL="914400" rtl="0" algn="l">
              <a:lnSpc>
                <a:spcPct val="100000"/>
              </a:lnSpc>
              <a:spcBef>
                <a:spcPts val="800"/>
              </a:spcBef>
              <a:spcAft>
                <a:spcPts val="0"/>
              </a:spcAft>
              <a:buClr>
                <a:schemeClr val="dk1"/>
              </a:buClr>
              <a:buSzPts val="1600"/>
              <a:buFont typeface="Calibri"/>
              <a:buChar char="─"/>
              <a:defRPr sz="1600"/>
            </a:lvl2pPr>
            <a:lvl3pPr indent="-317500" lvl="2" marL="1371600" rtl="0" algn="l">
              <a:lnSpc>
                <a:spcPct val="100000"/>
              </a:lnSpc>
              <a:spcBef>
                <a:spcPts val="800"/>
              </a:spcBef>
              <a:spcAft>
                <a:spcPts val="0"/>
              </a:spcAft>
              <a:buClr>
                <a:schemeClr val="dk1"/>
              </a:buClr>
              <a:buSzPts val="1400"/>
              <a:buFont typeface="Noto Sans Symbols"/>
              <a:buChar char="▪"/>
              <a:defRPr sz="1400"/>
            </a:lvl3pPr>
            <a:lvl4pPr indent="-304800" lvl="3" marL="1828800" rtl="0" algn="l">
              <a:lnSpc>
                <a:spcPct val="100000"/>
              </a:lnSpc>
              <a:spcBef>
                <a:spcPts val="800"/>
              </a:spcBef>
              <a:spcAft>
                <a:spcPts val="0"/>
              </a:spcAft>
              <a:buClr>
                <a:schemeClr val="lt1"/>
              </a:buClr>
              <a:buSzPts val="1200"/>
              <a:buChar char="–"/>
              <a:defRPr sz="1200"/>
            </a:lvl4pPr>
            <a:lvl5pPr indent="-292100" lvl="4" marL="2286000" rtl="0" algn="l">
              <a:lnSpc>
                <a:spcPct val="100000"/>
              </a:lnSpc>
              <a:spcBef>
                <a:spcPts val="800"/>
              </a:spcBef>
              <a:spcAft>
                <a:spcPts val="0"/>
              </a:spcAft>
              <a:buClr>
                <a:schemeClr val="lt1"/>
              </a:buClr>
              <a:buSzPts val="1000"/>
              <a:buFont typeface="Calibri"/>
              <a:buChar char="─"/>
              <a:defRPr sz="1000"/>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Blank">
  <p:cSld name="1_Blank">
    <p:spTree>
      <p:nvGrpSpPr>
        <p:cNvPr id="1389277" name="Shape 1389277"/>
        <p:cNvGrpSpPr/>
        <p:nvPr/>
      </p:nvGrpSpPr>
      <p:grpSpPr>
        <a:xfrm>
          <a:off x="0" y="0"/>
          <a:ext cx="0" cy="0"/>
          <a:chOff x="0" y="0"/>
          <a:chExt cx="0" cy="0"/>
        </a:xfrm>
      </p:grpSpPr>
      <p:sp>
        <p:nvSpPr>
          <p:cNvPr id="1389278" name="Google Shape;1389278;p54"/>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9" name="Google Shape;1389279;p54"/>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0" name="Google Shape;1389280;p54"/>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2700">
            <a:solidFill>
              <a:srgbClr val="281051">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1" name="Google Shape;1389281;p54"/>
          <p:cNvSpPr/>
          <p:nvPr/>
        </p:nvSpPr>
        <p:spPr>
          <a:xfrm>
            <a:off x="1152525"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2" name="Google Shape;1389282;p54"/>
          <p:cNvSpPr/>
          <p:nvPr/>
        </p:nvSpPr>
        <p:spPr>
          <a:xfrm>
            <a:off x="0"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2700">
            <a:solidFill>
              <a:srgbClr val="281051">
                <a:alpha val="200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3" name="Google Shape;1389283;p54"/>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ver page_1">
  <p:cSld name="Cover page_1">
    <p:bg>
      <p:bgPr>
        <a:solidFill>
          <a:schemeClr val="lt1"/>
        </a:solidFill>
      </p:bgPr>
    </p:bg>
    <p:spTree>
      <p:nvGrpSpPr>
        <p:cNvPr id="1389284" name="Shape 1389284"/>
        <p:cNvGrpSpPr/>
        <p:nvPr/>
      </p:nvGrpSpPr>
      <p:grpSpPr>
        <a:xfrm>
          <a:off x="0" y="0"/>
          <a:ext cx="0" cy="0"/>
          <a:chOff x="0" y="0"/>
          <a:chExt cx="0" cy="0"/>
        </a:xfrm>
      </p:grpSpPr>
      <p:grpSp>
        <p:nvGrpSpPr>
          <p:cNvPr id="1389285" name="Google Shape;1389285;p55"/>
          <p:cNvGrpSpPr/>
          <p:nvPr/>
        </p:nvGrpSpPr>
        <p:grpSpPr>
          <a:xfrm>
            <a:off x="381000" y="381000"/>
            <a:ext cx="1078095" cy="969246"/>
            <a:chOff x="1352" y="681"/>
            <a:chExt cx="3514" cy="3156"/>
          </a:xfrm>
        </p:grpSpPr>
        <p:sp>
          <p:nvSpPr>
            <p:cNvPr id="1389286" name="Google Shape;1389286;p55"/>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7" name="Google Shape;1389287;p55"/>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8" name="Google Shape;1389288;p55"/>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89" name="Google Shape;1389289;p55"/>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0" name="Google Shape;1389290;p55"/>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1" name="Google Shape;1389291;p55"/>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2" name="Google Shape;1389292;p55"/>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3" name="Google Shape;1389293;p55"/>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4" name="Google Shape;1389294;p55"/>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5" name="Google Shape;1389295;p55"/>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6" name="Google Shape;1389296;p55"/>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7" name="Google Shape;1389297;p55"/>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8" name="Google Shape;1389298;p55"/>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99" name="Google Shape;1389299;p55"/>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0" name="Google Shape;1389300;p55"/>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389301" name="Google Shape;1389301;p55"/>
          <p:cNvGrpSpPr/>
          <p:nvPr/>
        </p:nvGrpSpPr>
        <p:grpSpPr>
          <a:xfrm>
            <a:off x="381000" y="381000"/>
            <a:ext cx="1078095" cy="969246"/>
            <a:chOff x="1352" y="681"/>
            <a:chExt cx="3514" cy="3156"/>
          </a:xfrm>
        </p:grpSpPr>
        <p:sp>
          <p:nvSpPr>
            <p:cNvPr id="1389302" name="Google Shape;1389302;p55"/>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3" name="Google Shape;1389303;p55"/>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4" name="Google Shape;1389304;p55"/>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5" name="Google Shape;1389305;p55"/>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6" name="Google Shape;1389306;p55"/>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7" name="Google Shape;1389307;p55"/>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8" name="Google Shape;1389308;p55"/>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09" name="Google Shape;1389309;p55"/>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0" name="Google Shape;1389310;p55"/>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1" name="Google Shape;1389311;p55"/>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2" name="Google Shape;1389312;p55"/>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3" name="Google Shape;1389313;p55"/>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4" name="Google Shape;1389314;p55"/>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5" name="Google Shape;1389315;p55"/>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16" name="Google Shape;1389316;p55"/>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317" name="Google Shape;1389317;p55"/>
          <p:cNvSpPr txBox="1"/>
          <p:nvPr>
            <p:ph type="ctrTitle"/>
          </p:nvPr>
        </p:nvSpPr>
        <p:spPr>
          <a:xfrm>
            <a:off x="824400" y="1598293"/>
            <a:ext cx="8176800" cy="997200"/>
          </a:xfrm>
          <a:prstGeom prst="rect">
            <a:avLst/>
          </a:prstGeom>
          <a:noFill/>
          <a:ln>
            <a:noFill/>
          </a:ln>
        </p:spPr>
        <p:txBody>
          <a:bodyPr anchorCtr="0" anchor="b" bIns="0" lIns="0" spcFirstLastPara="1" rIns="0" wrap="square" tIns="0">
            <a:spAutoFit/>
          </a:bodyPr>
          <a:lstStyle>
            <a:lvl1pPr lvl="0" marR="0" rtl="0" algn="l">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318" name="Google Shape;1389318;p55"/>
          <p:cNvSpPr txBox="1"/>
          <p:nvPr>
            <p:ph idx="1" type="subTitle"/>
          </p:nvPr>
        </p:nvSpPr>
        <p:spPr>
          <a:xfrm>
            <a:off x="824400" y="2642400"/>
            <a:ext cx="8176800" cy="775500"/>
          </a:xfrm>
          <a:prstGeom prst="rect">
            <a:avLst/>
          </a:prstGeom>
          <a:noFill/>
          <a:ln>
            <a:noFill/>
          </a:ln>
        </p:spPr>
        <p:txBody>
          <a:bodyPr anchorCtr="0" anchor="t" bIns="0" lIns="0" spcFirstLastPara="1" rIns="0" wrap="square" tIns="0">
            <a:sp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sp>
        <p:nvSpPr>
          <p:cNvPr id="1389319" name="Google Shape;1389319;p55"/>
          <p:cNvSpPr txBox="1"/>
          <p:nvPr/>
        </p:nvSpPr>
        <p:spPr>
          <a:xfrm>
            <a:off x="2413000" y="6553200"/>
            <a:ext cx="4316400" cy="246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chemeClr val="dk1"/>
              </a:buClr>
              <a:buSzPts val="800"/>
              <a:buFont typeface="Calibri"/>
              <a:buNone/>
            </a:pPr>
            <a:r>
              <a:rPr b="0" i="0" lang="en-US" sz="800" u="none" cap="none" strike="noStrike">
                <a:solidFill>
                  <a:schemeClr val="dk1"/>
                </a:solidFill>
                <a:latin typeface="Calibri"/>
                <a:ea typeface="Calibri"/>
                <a:cs typeface="Calibri"/>
                <a:sym typeface="Calibri"/>
              </a:rPr>
              <a:t>© 2012 Ipsos.  All rights reserved. Contains Ipsos' Confidential and Proprietary information and </a:t>
            </a:r>
            <a:br>
              <a:rPr b="0" i="0" lang="en-US" sz="800" u="none" cap="none" strike="noStrike">
                <a:solidFill>
                  <a:schemeClr val="dk1"/>
                </a:solidFill>
                <a:latin typeface="Calibri"/>
                <a:ea typeface="Calibri"/>
                <a:cs typeface="Calibri"/>
                <a:sym typeface="Calibri"/>
              </a:rPr>
            </a:br>
            <a:r>
              <a:rPr b="0" i="0" lang="en-US" sz="800" u="none" cap="none" strike="noStrike">
                <a:solidFill>
                  <a:schemeClr val="dk1"/>
                </a:solidFill>
                <a:latin typeface="Calibri"/>
                <a:ea typeface="Calibri"/>
                <a:cs typeface="Calibri"/>
                <a:sym typeface="Calibri"/>
              </a:rPr>
              <a:t>may not be disclosed or reproduced without the prior written consent of Ipsos.</a:t>
            </a:r>
            <a:endParaRPr b="0" i="0" sz="1800" u="none" cap="none" strike="noStrike">
              <a:solidFill>
                <a:schemeClr val="dk1"/>
              </a:solidFill>
              <a:latin typeface="Arial"/>
              <a:ea typeface="Arial"/>
              <a:cs typeface="Arial"/>
              <a:sym typeface="Arial"/>
            </a:endParaRPr>
          </a:p>
        </p:txBody>
      </p:sp>
      <p:sp>
        <p:nvSpPr>
          <p:cNvPr id="1389320" name="Google Shape;1389320;p55"/>
          <p:cNvSpPr txBox="1"/>
          <p:nvPr>
            <p:ph idx="2" type="body"/>
          </p:nvPr>
        </p:nvSpPr>
        <p:spPr>
          <a:xfrm>
            <a:off x="0" y="3960000"/>
            <a:ext cx="9144000" cy="2520000"/>
          </a:xfrm>
          <a:prstGeom prst="rect">
            <a:avLst/>
          </a:prstGeom>
          <a:solidFill>
            <a:schemeClr val="dk1"/>
          </a:solidFill>
          <a:ln>
            <a:noFill/>
          </a:ln>
        </p:spPr>
        <p:txBody>
          <a:bodyPr anchorCtr="0" anchor="ctr" bIns="0" lIns="0" spcFirstLastPara="1" rIns="0" wrap="square" tIns="0">
            <a:noAutofit/>
          </a:bodyPr>
          <a:lstStyle>
            <a:lvl1pPr indent="-228600" lvl="0" marL="457200" marR="0" rtl="0" algn="ctr">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pic>
        <p:nvPicPr>
          <p:cNvPr id="1389321" name="Google Shape;1389321;p55"/>
          <p:cNvPicPr preferRelativeResize="0"/>
          <p:nvPr/>
        </p:nvPicPr>
        <p:blipFill rotWithShape="1">
          <a:blip r:embed="rId2">
            <a:alphaModFix/>
          </a:blip>
          <a:srcRect b="0" l="0" r="0" t="0"/>
          <a:stretch/>
        </p:blipFill>
        <p:spPr>
          <a:xfrm>
            <a:off x="4327200" y="393834"/>
            <a:ext cx="4668451" cy="540000"/>
          </a:xfrm>
          <a:prstGeom prst="rect">
            <a:avLst/>
          </a:prstGeom>
          <a:noFill/>
          <a:ln>
            <a:noFill/>
          </a:ln>
        </p:spPr>
      </p:pic>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ver page_2">
  <p:cSld name="Cover page_2">
    <p:bg>
      <p:bgPr>
        <a:solidFill>
          <a:schemeClr val="dk1"/>
        </a:solidFill>
      </p:bgPr>
    </p:bg>
    <p:spTree>
      <p:nvGrpSpPr>
        <p:cNvPr id="1389322" name="Shape 1389322"/>
        <p:cNvGrpSpPr/>
        <p:nvPr/>
      </p:nvGrpSpPr>
      <p:grpSpPr>
        <a:xfrm>
          <a:off x="0" y="0"/>
          <a:ext cx="0" cy="0"/>
          <a:chOff x="0" y="0"/>
          <a:chExt cx="0" cy="0"/>
        </a:xfrm>
      </p:grpSpPr>
      <p:grpSp>
        <p:nvGrpSpPr>
          <p:cNvPr id="1389323" name="Google Shape;1389323;p56"/>
          <p:cNvGrpSpPr/>
          <p:nvPr/>
        </p:nvGrpSpPr>
        <p:grpSpPr>
          <a:xfrm>
            <a:off x="381000" y="381000"/>
            <a:ext cx="1078095" cy="969246"/>
            <a:chOff x="1352" y="681"/>
            <a:chExt cx="3514" cy="3156"/>
          </a:xfrm>
        </p:grpSpPr>
        <p:sp>
          <p:nvSpPr>
            <p:cNvPr id="1389324" name="Google Shape;1389324;p56"/>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25" name="Google Shape;1389325;p56"/>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26" name="Google Shape;1389326;p56"/>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27" name="Google Shape;1389327;p56"/>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28" name="Google Shape;1389328;p56"/>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29" name="Google Shape;1389329;p56"/>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0" name="Google Shape;1389330;p56"/>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1" name="Google Shape;1389331;p56"/>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2" name="Google Shape;1389332;p56"/>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3" name="Google Shape;1389333;p56"/>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4" name="Google Shape;1389334;p56"/>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5" name="Google Shape;1389335;p56"/>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6" name="Google Shape;1389336;p56"/>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7" name="Google Shape;1389337;p56"/>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38" name="Google Shape;1389338;p56"/>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389339" name="Google Shape;1389339;p56"/>
          <p:cNvGrpSpPr/>
          <p:nvPr/>
        </p:nvGrpSpPr>
        <p:grpSpPr>
          <a:xfrm>
            <a:off x="381000" y="381000"/>
            <a:ext cx="1078095" cy="969246"/>
            <a:chOff x="1352" y="681"/>
            <a:chExt cx="3514" cy="3156"/>
          </a:xfrm>
        </p:grpSpPr>
        <p:sp>
          <p:nvSpPr>
            <p:cNvPr id="1389340" name="Google Shape;1389340;p56"/>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1" name="Google Shape;1389341;p56"/>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2" name="Google Shape;1389342;p56"/>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3" name="Google Shape;1389343;p56"/>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4" name="Google Shape;1389344;p56"/>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5" name="Google Shape;1389345;p56"/>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6" name="Google Shape;1389346;p56"/>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7" name="Google Shape;1389347;p56"/>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8" name="Google Shape;1389348;p56"/>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49" name="Google Shape;1389349;p56"/>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50" name="Google Shape;1389350;p56"/>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51" name="Google Shape;1389351;p56"/>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52" name="Google Shape;1389352;p56"/>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53" name="Google Shape;1389353;p56"/>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54" name="Google Shape;1389354;p56"/>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355" name="Google Shape;1389355;p56"/>
          <p:cNvSpPr txBox="1"/>
          <p:nvPr/>
        </p:nvSpPr>
        <p:spPr>
          <a:xfrm>
            <a:off x="824400" y="6553200"/>
            <a:ext cx="4316400" cy="2463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chemeClr val="lt1"/>
              </a:buClr>
              <a:buSzPts val="800"/>
              <a:buFont typeface="Calibri"/>
              <a:buNone/>
            </a:pPr>
            <a:r>
              <a:rPr b="0" i="0" lang="en-US" sz="800" u="none" cap="none" strike="noStrike">
                <a:solidFill>
                  <a:schemeClr val="lt1"/>
                </a:solidFill>
                <a:latin typeface="Calibri"/>
                <a:ea typeface="Calibri"/>
                <a:cs typeface="Calibri"/>
                <a:sym typeface="Calibri"/>
              </a:rPr>
              <a:t>© 2012 Ipsos.  All rights reserved. Contains Ipsos' Confidential and Proprietary information </a:t>
            </a:r>
            <a:br>
              <a:rPr b="0" i="0" lang="en-US" sz="800" u="none" cap="none" strike="noStrike">
                <a:solidFill>
                  <a:schemeClr val="lt1"/>
                </a:solidFill>
                <a:latin typeface="Calibri"/>
                <a:ea typeface="Calibri"/>
                <a:cs typeface="Calibri"/>
                <a:sym typeface="Calibri"/>
              </a:rPr>
            </a:br>
            <a:r>
              <a:rPr b="0" i="0" lang="en-US" sz="800" u="none" cap="none" strike="noStrike">
                <a:solidFill>
                  <a:schemeClr val="lt1"/>
                </a:solidFill>
                <a:latin typeface="Calibri"/>
                <a:ea typeface="Calibri"/>
                <a:cs typeface="Calibri"/>
                <a:sym typeface="Calibri"/>
              </a:rPr>
              <a:t>and may not be disclosed or reproduced without the prior written consent of Ipsos.</a:t>
            </a:r>
            <a:endParaRPr b="0" i="0" sz="1800" u="none" cap="none" strike="noStrike">
              <a:solidFill>
                <a:schemeClr val="lt1"/>
              </a:solidFill>
              <a:latin typeface="Arial"/>
              <a:ea typeface="Arial"/>
              <a:cs typeface="Arial"/>
              <a:sym typeface="Arial"/>
            </a:endParaRPr>
          </a:p>
        </p:txBody>
      </p:sp>
      <p:sp>
        <p:nvSpPr>
          <p:cNvPr id="1389356" name="Google Shape;1389356;p56"/>
          <p:cNvSpPr txBox="1"/>
          <p:nvPr>
            <p:ph type="ctrTitle"/>
          </p:nvPr>
        </p:nvSpPr>
        <p:spPr>
          <a:xfrm>
            <a:off x="824400" y="2113200"/>
            <a:ext cx="3960000" cy="997200"/>
          </a:xfrm>
          <a:prstGeom prst="rect">
            <a:avLst/>
          </a:prstGeom>
          <a:noFill/>
          <a:ln>
            <a:noFill/>
          </a:ln>
        </p:spPr>
        <p:txBody>
          <a:bodyPr anchorCtr="0" anchor="b" bIns="0" lIns="0" spcFirstLastPara="1" rIns="0" wrap="square" tIns="0">
            <a:noAutofit/>
          </a:bodyPr>
          <a:lstStyle>
            <a:lvl1pPr lvl="0" marR="0" rtl="0" algn="l">
              <a:lnSpc>
                <a:spcPct val="90000"/>
              </a:lnSpc>
              <a:spcBef>
                <a:spcPts val="0"/>
              </a:spcBef>
              <a:spcAft>
                <a:spcPts val="0"/>
              </a:spcAft>
              <a:buClr>
                <a:schemeClr val="lt1"/>
              </a:buClr>
              <a:buSzPts val="3600"/>
              <a:buFont typeface="Calibri"/>
              <a:buNone/>
              <a:defRPr b="1" i="0" sz="36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357" name="Google Shape;1389357;p56"/>
          <p:cNvSpPr txBox="1"/>
          <p:nvPr>
            <p:ph idx="1" type="subTitle"/>
          </p:nvPr>
        </p:nvSpPr>
        <p:spPr>
          <a:xfrm>
            <a:off x="824400" y="3171599"/>
            <a:ext cx="3780000" cy="1080000"/>
          </a:xfrm>
          <a:prstGeom prst="rect">
            <a:avLst/>
          </a:prstGeom>
          <a:noFill/>
          <a:ln>
            <a:noFill/>
          </a:ln>
        </p:spPr>
        <p:txBody>
          <a:bodyPr anchorCtr="0" anchor="t" bIns="0" lIns="0" spcFirstLastPara="1" rIns="0" wrap="square" tIns="0">
            <a:noAutofit/>
          </a:bodyPr>
          <a:lstStyle>
            <a:lvl1pPr lvl="0" marR="0" rtl="0" algn="l">
              <a:lnSpc>
                <a:spcPct val="90000"/>
              </a:lnSpc>
              <a:spcBef>
                <a:spcPts val="1000"/>
              </a:spcBef>
              <a:spcAft>
                <a:spcPts val="0"/>
              </a:spcAft>
              <a:buClr>
                <a:schemeClr val="lt1"/>
              </a:buClr>
              <a:buSzPts val="2800"/>
              <a:buFont typeface="Arial"/>
              <a:buNone/>
              <a:defRPr b="0" i="0" sz="2800" u="none" cap="none" strike="noStrike">
                <a:solidFill>
                  <a:schemeClr val="lt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pic>
        <p:nvPicPr>
          <p:cNvPr id="1389358" name="Google Shape;1389358;p56"/>
          <p:cNvPicPr preferRelativeResize="0"/>
          <p:nvPr/>
        </p:nvPicPr>
        <p:blipFill rotWithShape="1">
          <a:blip r:embed="rId2">
            <a:alphaModFix/>
          </a:blip>
          <a:srcRect b="0" l="0" r="0" t="0"/>
          <a:stretch/>
        </p:blipFill>
        <p:spPr>
          <a:xfrm>
            <a:off x="4327200" y="392400"/>
            <a:ext cx="4688180" cy="540000"/>
          </a:xfrm>
          <a:prstGeom prst="rect">
            <a:avLst/>
          </a:prstGeom>
          <a:noFill/>
          <a:ln>
            <a:noFill/>
          </a:ln>
        </p:spPr>
      </p:pic>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opic &amp; Result_1">
  <p:cSld name="Topic &amp; Result_1">
    <p:spTree>
      <p:nvGrpSpPr>
        <p:cNvPr id="1389359" name="Shape 1389359"/>
        <p:cNvGrpSpPr/>
        <p:nvPr/>
      </p:nvGrpSpPr>
      <p:grpSpPr>
        <a:xfrm>
          <a:off x="0" y="0"/>
          <a:ext cx="0" cy="0"/>
          <a:chOff x="0" y="0"/>
          <a:chExt cx="0" cy="0"/>
        </a:xfrm>
      </p:grpSpPr>
      <p:sp>
        <p:nvSpPr>
          <p:cNvPr id="1389360" name="Google Shape;1389360;p57"/>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361" name="Google Shape;1389361;p57"/>
          <p:cNvSpPr txBox="1"/>
          <p:nvPr>
            <p:ph idx="11" type="ftr"/>
          </p:nvPr>
        </p:nvSpPr>
        <p:spPr>
          <a:xfrm>
            <a:off x="2329199" y="6566400"/>
            <a:ext cx="3600000" cy="184800"/>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grpSp>
        <p:nvGrpSpPr>
          <p:cNvPr id="1389362" name="Google Shape;1389362;p57"/>
          <p:cNvGrpSpPr/>
          <p:nvPr/>
        </p:nvGrpSpPr>
        <p:grpSpPr>
          <a:xfrm>
            <a:off x="151200" y="151200"/>
            <a:ext cx="521607" cy="468733"/>
            <a:chOff x="1352" y="681"/>
            <a:chExt cx="3514" cy="3156"/>
          </a:xfrm>
        </p:grpSpPr>
        <p:sp>
          <p:nvSpPr>
            <p:cNvPr id="1389363" name="Google Shape;1389363;p5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4" name="Google Shape;1389364;p57"/>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5" name="Google Shape;1389365;p57"/>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6" name="Google Shape;1389366;p57"/>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7" name="Google Shape;1389367;p57"/>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8" name="Google Shape;1389368;p57"/>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69" name="Google Shape;1389369;p57"/>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0" name="Google Shape;1389370;p57"/>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1" name="Google Shape;1389371;p57"/>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2" name="Google Shape;1389372;p5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3" name="Google Shape;1389373;p57"/>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4" name="Google Shape;1389374;p57"/>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5" name="Google Shape;1389375;p57"/>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6" name="Google Shape;1389376;p57"/>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7" name="Google Shape;1389377;p57"/>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378" name="Google Shape;1389378;p57"/>
          <p:cNvSpPr/>
          <p:nvPr/>
        </p:nvSpPr>
        <p:spPr>
          <a:xfrm>
            <a:off x="8193088" y="1311275"/>
            <a:ext cx="950912" cy="1949449"/>
          </a:xfrm>
          <a:custGeom>
            <a:rect b="b" l="l" r="r" t="t"/>
            <a:pathLst>
              <a:path extrusionOk="0" h="588" w="304">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79" name="Google Shape;1389379;p57"/>
          <p:cNvSpPr/>
          <p:nvPr/>
        </p:nvSpPr>
        <p:spPr>
          <a:xfrm>
            <a:off x="8845550" y="803275"/>
            <a:ext cx="298450" cy="584200"/>
          </a:xfrm>
          <a:custGeom>
            <a:rect b="b" l="l" r="r" t="t"/>
            <a:pathLst>
              <a:path extrusionOk="0" h="193" w="104">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0" name="Google Shape;1389380;p57"/>
          <p:cNvSpPr/>
          <p:nvPr/>
        </p:nvSpPr>
        <p:spPr>
          <a:xfrm>
            <a:off x="5637213" y="0"/>
            <a:ext cx="3216275" cy="1200150"/>
          </a:xfrm>
          <a:custGeom>
            <a:rect b="b" l="l" r="r" t="t"/>
            <a:pathLst>
              <a:path extrusionOk="0" h="756" w="2026">
                <a:moveTo>
                  <a:pt x="2026" y="756"/>
                </a:moveTo>
                <a:cubicBezTo>
                  <a:pt x="1709" y="577"/>
                  <a:pt x="1392" y="398"/>
                  <a:pt x="1054" y="272"/>
                </a:cubicBezTo>
                <a:cubicBezTo>
                  <a:pt x="716" y="146"/>
                  <a:pt x="358" y="73"/>
                  <a:pt x="0" y="0"/>
                </a:cubicBezTo>
              </a:path>
            </a:pathLst>
          </a:custGeom>
          <a:noFill/>
          <a:ln cap="flat" cmpd="sng" w="12700">
            <a:solidFill>
              <a:schemeClr val="accent1">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1" name="Google Shape;1389381;p57"/>
          <p:cNvSpPr/>
          <p:nvPr/>
        </p:nvSpPr>
        <p:spPr>
          <a:xfrm>
            <a:off x="1152525" y="6553200"/>
            <a:ext cx="1198563" cy="304800"/>
          </a:xfrm>
          <a:custGeom>
            <a:rect b="b" l="l" r="r" t="t"/>
            <a:pathLst>
              <a:path extrusionOk="0" h="104" w="368">
                <a:moveTo>
                  <a:pt x="368" y="104"/>
                </a:moveTo>
                <a:cubicBezTo>
                  <a:pt x="330" y="42"/>
                  <a:pt x="262" y="0"/>
                  <a:pt x="184" y="0"/>
                </a:cubicBezTo>
                <a:cubicBezTo>
                  <a:pt x="106" y="0"/>
                  <a:pt x="38" y="42"/>
                  <a:pt x="0" y="104"/>
                </a:cubicBezTo>
                <a:lnTo>
                  <a:pt x="368" y="104"/>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2" name="Google Shape;1389382;p57"/>
          <p:cNvSpPr/>
          <p:nvPr/>
        </p:nvSpPr>
        <p:spPr>
          <a:xfrm>
            <a:off x="0" y="4794250"/>
            <a:ext cx="1177925" cy="2019300"/>
          </a:xfrm>
          <a:custGeom>
            <a:rect b="b" l="l" r="r" t="t"/>
            <a:pathLst>
              <a:path extrusionOk="0" h="1272" w="74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cap="flat" cmpd="sng" w="12700">
            <a:solidFill>
              <a:schemeClr val="accent1">
                <a:alpha val="29800"/>
              </a:scheme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1389383" name="Google Shape;1389383;p57"/>
          <p:cNvGrpSpPr/>
          <p:nvPr/>
        </p:nvGrpSpPr>
        <p:grpSpPr>
          <a:xfrm>
            <a:off x="151200" y="151200"/>
            <a:ext cx="521026" cy="468421"/>
            <a:chOff x="1352" y="681"/>
            <a:chExt cx="3514" cy="3156"/>
          </a:xfrm>
        </p:grpSpPr>
        <p:sp>
          <p:nvSpPr>
            <p:cNvPr id="1389384" name="Google Shape;1389384;p57"/>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5" name="Google Shape;1389385;p57"/>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6" name="Google Shape;1389386;p57"/>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7" name="Google Shape;1389387;p57"/>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8" name="Google Shape;1389388;p57"/>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89" name="Google Shape;1389389;p57"/>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0" name="Google Shape;1389390;p57"/>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1" name="Google Shape;1389391;p57"/>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2" name="Google Shape;1389392;p57"/>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3" name="Google Shape;1389393;p57"/>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4" name="Google Shape;1389394;p57"/>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5" name="Google Shape;1389395;p57"/>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6" name="Google Shape;1389396;p57"/>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7" name="Google Shape;1389397;p57"/>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398" name="Google Shape;1389398;p57"/>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399" name="Google Shape;1389399;p57"/>
          <p:cNvSpPr txBox="1"/>
          <p:nvPr>
            <p:ph idx="1" type="body"/>
          </p:nvPr>
        </p:nvSpPr>
        <p:spPr>
          <a:xfrm>
            <a:off x="352800" y="979200"/>
            <a:ext cx="7740000" cy="54000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dk1"/>
              </a:buClr>
              <a:buSzPts val="1600"/>
              <a:buFont typeface="Calibri"/>
              <a:buChar char="─"/>
              <a:defRPr b="0" i="0" sz="1600" u="none" cap="none" strike="noStrike">
                <a:solidFill>
                  <a:schemeClr val="dk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dk1"/>
              </a:buClr>
              <a:buSzPts val="1400"/>
              <a:buFont typeface="Noto Sans Symbols"/>
              <a:buChar char="▪"/>
              <a:defRPr b="0" i="0" sz="1400" u="none" cap="none" strike="noStrike">
                <a:solidFill>
                  <a:schemeClr val="dk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dk1"/>
              </a:buClr>
              <a:buSzPts val="1000"/>
              <a:buFont typeface="Calibri"/>
              <a:buChar char="─"/>
              <a:defRPr b="0" i="0" sz="1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hapter" type="title">
  <p:cSld name="TITLE">
    <p:bg>
      <p:bgPr>
        <a:solidFill>
          <a:schemeClr val="dk1"/>
        </a:solidFill>
      </p:bgPr>
    </p:bg>
    <p:spTree>
      <p:nvGrpSpPr>
        <p:cNvPr id="1389400" name="Shape 1389400"/>
        <p:cNvGrpSpPr/>
        <p:nvPr/>
      </p:nvGrpSpPr>
      <p:grpSpPr>
        <a:xfrm>
          <a:off x="0" y="0"/>
          <a:ext cx="0" cy="0"/>
          <a:chOff x="0" y="0"/>
          <a:chExt cx="0" cy="0"/>
        </a:xfrm>
      </p:grpSpPr>
      <p:sp>
        <p:nvSpPr>
          <p:cNvPr id="1389401" name="Google Shape;1389401;p58"/>
          <p:cNvSpPr/>
          <p:nvPr/>
        </p:nvSpPr>
        <p:spPr>
          <a:xfrm>
            <a:off x="0" y="950913"/>
            <a:ext cx="4760912" cy="5003800"/>
          </a:xfrm>
          <a:custGeom>
            <a:rect b="b" l="l" r="r" t="t"/>
            <a:pathLst>
              <a:path extrusionOk="0" h="1600" w="1492">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02" name="Google Shape;1389402;p58"/>
          <p:cNvSpPr/>
          <p:nvPr/>
        </p:nvSpPr>
        <p:spPr>
          <a:xfrm>
            <a:off x="7435850" y="1541463"/>
            <a:ext cx="1711325" cy="2360611"/>
          </a:xfrm>
          <a:custGeom>
            <a:rect b="b" l="l" r="r" t="t"/>
            <a:pathLst>
              <a:path extrusionOk="0" h="740" w="52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03" name="Google Shape;1389403;p58"/>
          <p:cNvSpPr/>
          <p:nvPr/>
        </p:nvSpPr>
        <p:spPr>
          <a:xfrm>
            <a:off x="-3175" y="6272213"/>
            <a:ext cx="641350" cy="592137"/>
          </a:xfrm>
          <a:custGeom>
            <a:rect b="b" l="l" r="r" t="t"/>
            <a:pathLst>
              <a:path extrusionOk="0" h="183" w="191">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04" name="Google Shape;1389404;p58"/>
          <p:cNvSpPr txBox="1"/>
          <p:nvPr>
            <p:ph idx="1" type="subTitle"/>
          </p:nvPr>
        </p:nvSpPr>
        <p:spPr>
          <a:xfrm>
            <a:off x="4579200" y="4680000"/>
            <a:ext cx="4430700" cy="861900"/>
          </a:xfrm>
          <a:prstGeom prst="rect">
            <a:avLst/>
          </a:prstGeom>
          <a:noFill/>
          <a:ln>
            <a:noFill/>
          </a:ln>
        </p:spPr>
        <p:txBody>
          <a:bodyPr anchorCtr="0" anchor="t" bIns="0" lIns="0" spcFirstLastPara="1" rIns="0" wrap="square" tIns="0">
            <a:spAutoFit/>
          </a:bodyPr>
          <a:lstStyle>
            <a:lvl1pPr lvl="0" marR="0" rtl="0" algn="l">
              <a:lnSpc>
                <a:spcPct val="100000"/>
              </a:lnSpc>
              <a:spcBef>
                <a:spcPts val="800"/>
              </a:spcBef>
              <a:spcAft>
                <a:spcPts val="0"/>
              </a:spcAft>
              <a:buClr>
                <a:schemeClr val="lt1"/>
              </a:buClr>
              <a:buSzPts val="2800"/>
              <a:buFont typeface="Arial"/>
              <a:buNone/>
              <a:defRPr b="0" i="0" sz="2800" u="none" cap="none" strike="noStrike">
                <a:solidFill>
                  <a:schemeClr val="lt1"/>
                </a:solidFill>
                <a:latin typeface="Calibri"/>
                <a:ea typeface="Calibri"/>
                <a:cs typeface="Calibri"/>
                <a:sym typeface="Calibri"/>
              </a:defRPr>
            </a:lvl1pPr>
            <a:lvl2pPr lvl="1" marR="0" rtl="0" algn="ctr">
              <a:spcBef>
                <a:spcPts val="560"/>
              </a:spcBef>
              <a:spcAft>
                <a:spcPts val="0"/>
              </a:spcAft>
              <a:buClr>
                <a:srgbClr val="8A93A9"/>
              </a:buClr>
              <a:buSzPts val="2800"/>
              <a:buFont typeface="Arial"/>
              <a:buNone/>
              <a:defRPr b="0" i="0" sz="2800" u="none" cap="none" strike="noStrike">
                <a:solidFill>
                  <a:srgbClr val="8A93A9"/>
                </a:solidFill>
                <a:latin typeface="Calibri"/>
                <a:ea typeface="Calibri"/>
                <a:cs typeface="Calibri"/>
                <a:sym typeface="Calibri"/>
              </a:defRPr>
            </a:lvl2pPr>
            <a:lvl3pPr lvl="2" marR="0" rtl="0" algn="ctr">
              <a:spcBef>
                <a:spcPts val="480"/>
              </a:spcBef>
              <a:spcAft>
                <a:spcPts val="0"/>
              </a:spcAft>
              <a:buClr>
                <a:srgbClr val="8A93A9"/>
              </a:buClr>
              <a:buSzPts val="2400"/>
              <a:buFont typeface="Arial"/>
              <a:buNone/>
              <a:defRPr b="0" i="0" sz="2400" u="none" cap="none" strike="noStrike">
                <a:solidFill>
                  <a:srgbClr val="8A93A9"/>
                </a:solidFill>
                <a:latin typeface="Calibri"/>
                <a:ea typeface="Calibri"/>
                <a:cs typeface="Calibri"/>
                <a:sym typeface="Calibri"/>
              </a:defRPr>
            </a:lvl3pPr>
            <a:lvl4pPr lvl="3"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4pPr>
            <a:lvl5pPr lvl="4"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5pPr>
            <a:lvl6pPr lvl="5"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6pPr>
            <a:lvl7pPr lvl="6"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7pPr>
            <a:lvl8pPr lvl="7"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8pPr>
            <a:lvl9pPr lvl="8" marR="0" rtl="0" algn="ctr">
              <a:spcBef>
                <a:spcPts val="400"/>
              </a:spcBef>
              <a:spcAft>
                <a:spcPts val="0"/>
              </a:spcAft>
              <a:buClr>
                <a:srgbClr val="8A93A9"/>
              </a:buClr>
              <a:buSzPts val="2000"/>
              <a:buFont typeface="Arial"/>
              <a:buNone/>
              <a:defRPr b="0" i="0" sz="2000" u="none" cap="none" strike="noStrike">
                <a:solidFill>
                  <a:srgbClr val="8A93A9"/>
                </a:solidFill>
                <a:latin typeface="Calibri"/>
                <a:ea typeface="Calibri"/>
                <a:cs typeface="Calibri"/>
                <a:sym typeface="Calibri"/>
              </a:defRPr>
            </a:lvl9pPr>
          </a:lstStyle>
          <a:p/>
        </p:txBody>
      </p:sp>
      <p:sp>
        <p:nvSpPr>
          <p:cNvPr id="1389405" name="Google Shape;1389405;p58"/>
          <p:cNvSpPr txBox="1"/>
          <p:nvPr>
            <p:ph idx="12" type="sldNum"/>
          </p:nvPr>
        </p:nvSpPr>
        <p:spPr>
          <a:xfrm>
            <a:off x="8690400" y="6566400"/>
            <a:ext cx="289500" cy="1848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1200">
                <a:solidFill>
                  <a:schemeClr val="lt1"/>
                </a:solidFill>
                <a:latin typeface="Calibri"/>
                <a:ea typeface="Calibri"/>
                <a:cs typeface="Calibri"/>
                <a:sym typeface="Calibri"/>
              </a:defRPr>
            </a:lvl1pPr>
            <a:lvl2pPr indent="0" lvl="1" marL="0" marR="0" rtl="0" algn="r">
              <a:spcBef>
                <a:spcPts val="0"/>
              </a:spcBef>
              <a:buNone/>
              <a:defRPr b="1" sz="1200">
                <a:solidFill>
                  <a:schemeClr val="lt1"/>
                </a:solidFill>
                <a:latin typeface="Calibri"/>
                <a:ea typeface="Calibri"/>
                <a:cs typeface="Calibri"/>
                <a:sym typeface="Calibri"/>
              </a:defRPr>
            </a:lvl2pPr>
            <a:lvl3pPr indent="0" lvl="2" marL="0" marR="0" rtl="0" algn="r">
              <a:spcBef>
                <a:spcPts val="0"/>
              </a:spcBef>
              <a:buNone/>
              <a:defRPr b="1" sz="1200">
                <a:solidFill>
                  <a:schemeClr val="lt1"/>
                </a:solidFill>
                <a:latin typeface="Calibri"/>
                <a:ea typeface="Calibri"/>
                <a:cs typeface="Calibri"/>
                <a:sym typeface="Calibri"/>
              </a:defRPr>
            </a:lvl3pPr>
            <a:lvl4pPr indent="0" lvl="3" marL="0" marR="0" rtl="0" algn="r">
              <a:spcBef>
                <a:spcPts val="0"/>
              </a:spcBef>
              <a:buNone/>
              <a:defRPr b="1" sz="1200">
                <a:solidFill>
                  <a:schemeClr val="lt1"/>
                </a:solidFill>
                <a:latin typeface="Calibri"/>
                <a:ea typeface="Calibri"/>
                <a:cs typeface="Calibri"/>
                <a:sym typeface="Calibri"/>
              </a:defRPr>
            </a:lvl4pPr>
            <a:lvl5pPr indent="0" lvl="4" marL="0" marR="0" rtl="0" algn="r">
              <a:spcBef>
                <a:spcPts val="0"/>
              </a:spcBef>
              <a:buNone/>
              <a:defRPr b="1" sz="1200">
                <a:solidFill>
                  <a:schemeClr val="lt1"/>
                </a:solidFill>
                <a:latin typeface="Calibri"/>
                <a:ea typeface="Calibri"/>
                <a:cs typeface="Calibri"/>
                <a:sym typeface="Calibri"/>
              </a:defRPr>
            </a:lvl5pPr>
            <a:lvl6pPr indent="0" lvl="5" marL="0" marR="0" rtl="0" algn="r">
              <a:spcBef>
                <a:spcPts val="0"/>
              </a:spcBef>
              <a:buNone/>
              <a:defRPr b="1" sz="1200">
                <a:solidFill>
                  <a:schemeClr val="lt1"/>
                </a:solidFill>
                <a:latin typeface="Calibri"/>
                <a:ea typeface="Calibri"/>
                <a:cs typeface="Calibri"/>
                <a:sym typeface="Calibri"/>
              </a:defRPr>
            </a:lvl6pPr>
            <a:lvl7pPr indent="0" lvl="6" marL="0" marR="0" rtl="0" algn="r">
              <a:spcBef>
                <a:spcPts val="0"/>
              </a:spcBef>
              <a:buNone/>
              <a:defRPr b="1" sz="1200">
                <a:solidFill>
                  <a:schemeClr val="lt1"/>
                </a:solidFill>
                <a:latin typeface="Calibri"/>
                <a:ea typeface="Calibri"/>
                <a:cs typeface="Calibri"/>
                <a:sym typeface="Calibri"/>
              </a:defRPr>
            </a:lvl7pPr>
            <a:lvl8pPr indent="0" lvl="7" marL="0" marR="0" rtl="0" algn="r">
              <a:spcBef>
                <a:spcPts val="0"/>
              </a:spcBef>
              <a:buNone/>
              <a:defRPr b="1" sz="1200">
                <a:solidFill>
                  <a:schemeClr val="lt1"/>
                </a:solidFill>
                <a:latin typeface="Calibri"/>
                <a:ea typeface="Calibri"/>
                <a:cs typeface="Calibri"/>
                <a:sym typeface="Calibri"/>
              </a:defRPr>
            </a:lvl8pPr>
            <a:lvl9pPr indent="0" lvl="8" marL="0" marR="0" rtl="0" algn="r">
              <a:spcBef>
                <a:spcPts val="0"/>
              </a:spcBef>
              <a:buNone/>
              <a:defRPr b="1" sz="12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grpSp>
        <p:nvGrpSpPr>
          <p:cNvPr id="1389406" name="Google Shape;1389406;p58"/>
          <p:cNvGrpSpPr/>
          <p:nvPr/>
        </p:nvGrpSpPr>
        <p:grpSpPr>
          <a:xfrm>
            <a:off x="151200" y="151200"/>
            <a:ext cx="521607" cy="468733"/>
            <a:chOff x="1352" y="681"/>
            <a:chExt cx="3514" cy="3156"/>
          </a:xfrm>
        </p:grpSpPr>
        <p:sp>
          <p:nvSpPr>
            <p:cNvPr id="1389407" name="Google Shape;1389407;p58"/>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08" name="Google Shape;1389408;p58"/>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09" name="Google Shape;1389409;p58"/>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0" name="Google Shape;1389410;p58"/>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1" name="Google Shape;1389411;p58"/>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2" name="Google Shape;1389412;p58"/>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3" name="Google Shape;1389413;p58"/>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4" name="Google Shape;1389414;p58"/>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5" name="Google Shape;1389415;p58"/>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6" name="Google Shape;1389416;p58"/>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7" name="Google Shape;1389417;p58"/>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8" name="Google Shape;1389418;p58"/>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19" name="Google Shape;1389419;p58"/>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0" name="Google Shape;1389420;p58"/>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1" name="Google Shape;1389421;p58"/>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422" name="Google Shape;1389422;p58"/>
          <p:cNvSpPr/>
          <p:nvPr/>
        </p:nvSpPr>
        <p:spPr>
          <a:xfrm>
            <a:off x="584200" y="5846763"/>
            <a:ext cx="917575" cy="746125"/>
          </a:xfrm>
          <a:custGeom>
            <a:rect b="b" l="l" r="r" t="t"/>
            <a:pathLst>
              <a:path extrusionOk="0" h="470" w="578">
                <a:moveTo>
                  <a:pt x="0" y="470"/>
                </a:moveTo>
                <a:cubicBezTo>
                  <a:pt x="95" y="409"/>
                  <a:pt x="190" y="348"/>
                  <a:pt x="286" y="270"/>
                </a:cubicBezTo>
                <a:cubicBezTo>
                  <a:pt x="382" y="192"/>
                  <a:pt x="529" y="45"/>
                  <a:pt x="578" y="0"/>
                </a:cubicBezTo>
              </a:path>
            </a:pathLst>
          </a:custGeom>
          <a:noFill/>
          <a:ln cap="flat" cmpd="sng" w="12700">
            <a:solidFill>
              <a:srgbClr val="FFFFFF">
                <a:alpha val="498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3" name="Google Shape;1389423;p58"/>
          <p:cNvSpPr txBox="1"/>
          <p:nvPr>
            <p:ph type="ctrTitle"/>
          </p:nvPr>
        </p:nvSpPr>
        <p:spPr>
          <a:xfrm>
            <a:off x="141288" y="2935198"/>
            <a:ext cx="4419000" cy="997200"/>
          </a:xfrm>
          <a:prstGeom prst="rect">
            <a:avLst/>
          </a:prstGeom>
          <a:noFill/>
          <a:ln>
            <a:noFill/>
          </a:ln>
        </p:spPr>
        <p:txBody>
          <a:bodyPr anchorCtr="0" anchor="ctr" bIns="0" lIns="0" spcFirstLastPara="1" rIns="0" wrap="square" tIns="0">
            <a:spAutoFit/>
          </a:bodyPr>
          <a:lstStyle>
            <a:lvl1pPr lvl="0" marR="0" rtl="0" algn="ctr">
              <a:lnSpc>
                <a:spcPct val="90000"/>
              </a:lnSpc>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grpSp>
        <p:nvGrpSpPr>
          <p:cNvPr id="1389424" name="Google Shape;1389424;p58"/>
          <p:cNvGrpSpPr/>
          <p:nvPr/>
        </p:nvGrpSpPr>
        <p:grpSpPr>
          <a:xfrm>
            <a:off x="151200" y="151200"/>
            <a:ext cx="521026" cy="468421"/>
            <a:chOff x="1352" y="681"/>
            <a:chExt cx="3514" cy="3156"/>
          </a:xfrm>
        </p:grpSpPr>
        <p:sp>
          <p:nvSpPr>
            <p:cNvPr id="1389425" name="Google Shape;1389425;p58"/>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6" name="Google Shape;1389426;p58"/>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7" name="Google Shape;1389427;p58"/>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8" name="Google Shape;1389428;p58"/>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29" name="Google Shape;1389429;p58"/>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0" name="Google Shape;1389430;p58"/>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1" name="Google Shape;1389431;p58"/>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2" name="Google Shape;1389432;p58"/>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3" name="Google Shape;1389433;p58"/>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4" name="Google Shape;1389434;p58"/>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5" name="Google Shape;1389435;p58"/>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6" name="Google Shape;1389436;p58"/>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7" name="Google Shape;1389437;p58"/>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8" name="Google Shape;1389438;p58"/>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39" name="Google Shape;1389439;p58"/>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1389440" name="Google Shape;1389440;p58"/>
          <p:cNvCxnSpPr/>
          <p:nvPr/>
        </p:nvCxnSpPr>
        <p:spPr>
          <a:xfrm flipH="1">
            <a:off x="4718150" y="2803525"/>
            <a:ext cx="2717700" cy="249300"/>
          </a:xfrm>
          <a:prstGeom prst="straightConnector1">
            <a:avLst/>
          </a:prstGeom>
          <a:solidFill>
            <a:schemeClr val="lt1"/>
          </a:solidFill>
          <a:ln cap="flat" cmpd="sng" w="12700">
            <a:solidFill>
              <a:srgbClr val="FFFFFF">
                <a:alpha val="49800"/>
              </a:srgbClr>
            </a:solidFill>
            <a:prstDash val="solid"/>
            <a:round/>
            <a:headEnd len="med" w="med" type="none"/>
            <a:tailEnd len="med" w="med" type="none"/>
          </a:ln>
        </p:spPr>
      </p:cxnSp>
      <p:grpSp>
        <p:nvGrpSpPr>
          <p:cNvPr id="1389441" name="Google Shape;1389441;p58"/>
          <p:cNvGrpSpPr/>
          <p:nvPr/>
        </p:nvGrpSpPr>
        <p:grpSpPr>
          <a:xfrm>
            <a:off x="6862380" y="6566486"/>
            <a:ext cx="1588160" cy="216037"/>
            <a:chOff x="257175" y="2757488"/>
            <a:chExt cx="8636000" cy="1174751"/>
          </a:xfrm>
        </p:grpSpPr>
        <p:sp>
          <p:nvSpPr>
            <p:cNvPr id="1389442" name="Google Shape;1389442;p58"/>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3" name="Google Shape;1389443;p58"/>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4" name="Google Shape;1389444;p58"/>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5" name="Google Shape;1389445;p58"/>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6" name="Google Shape;1389446;p58"/>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7" name="Google Shape;1389447;p58"/>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8" name="Google Shape;1389448;p58"/>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49" name="Google Shape;1389449;p58"/>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0" name="Google Shape;1389450;p58"/>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1" name="Google Shape;1389451;p58"/>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2" name="Google Shape;1389452;p58"/>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3" name="Google Shape;1389453;p58"/>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4" name="Google Shape;1389454;p58"/>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55" name="Google Shape;1389455;p58"/>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opic &amp; Result_2">
  <p:cSld name="Topic &amp; Result_2">
    <p:spTree>
      <p:nvGrpSpPr>
        <p:cNvPr id="1389456" name="Shape 1389456"/>
        <p:cNvGrpSpPr/>
        <p:nvPr/>
      </p:nvGrpSpPr>
      <p:grpSpPr>
        <a:xfrm>
          <a:off x="0" y="0"/>
          <a:ext cx="0" cy="0"/>
          <a:chOff x="0" y="0"/>
          <a:chExt cx="0" cy="0"/>
        </a:xfrm>
      </p:grpSpPr>
      <p:sp>
        <p:nvSpPr>
          <p:cNvPr id="1389457" name="Google Shape;1389457;p59"/>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458" name="Google Shape;1389458;p59"/>
          <p:cNvSpPr txBox="1"/>
          <p:nvPr>
            <p:ph idx="11" type="ftr"/>
          </p:nvPr>
        </p:nvSpPr>
        <p:spPr>
          <a:xfrm>
            <a:off x="838799" y="6566400"/>
            <a:ext cx="3600000" cy="184800"/>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grpSp>
        <p:nvGrpSpPr>
          <p:cNvPr id="1389459" name="Google Shape;1389459;p59"/>
          <p:cNvGrpSpPr/>
          <p:nvPr/>
        </p:nvGrpSpPr>
        <p:grpSpPr>
          <a:xfrm>
            <a:off x="151200" y="151200"/>
            <a:ext cx="521607" cy="468733"/>
            <a:chOff x="1352" y="681"/>
            <a:chExt cx="3514" cy="3156"/>
          </a:xfrm>
        </p:grpSpPr>
        <p:sp>
          <p:nvSpPr>
            <p:cNvPr id="1389460" name="Google Shape;1389460;p59"/>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1" name="Google Shape;1389461;p59"/>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2" name="Google Shape;1389462;p59"/>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3" name="Google Shape;1389463;p59"/>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4" name="Google Shape;1389464;p59"/>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5" name="Google Shape;1389465;p59"/>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6" name="Google Shape;1389466;p59"/>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7" name="Google Shape;1389467;p59"/>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8" name="Google Shape;1389468;p59"/>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69" name="Google Shape;1389469;p59"/>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0" name="Google Shape;1389470;p59"/>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1" name="Google Shape;1389471;p59"/>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2" name="Google Shape;1389472;p59"/>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3" name="Google Shape;1389473;p59"/>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4" name="Google Shape;1389474;p59"/>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389475" name="Google Shape;1389475;p59"/>
          <p:cNvGrpSpPr/>
          <p:nvPr/>
        </p:nvGrpSpPr>
        <p:grpSpPr>
          <a:xfrm>
            <a:off x="151200" y="151200"/>
            <a:ext cx="521026" cy="468421"/>
            <a:chOff x="1352" y="681"/>
            <a:chExt cx="3514" cy="3156"/>
          </a:xfrm>
        </p:grpSpPr>
        <p:sp>
          <p:nvSpPr>
            <p:cNvPr id="1389476" name="Google Shape;1389476;p59"/>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7" name="Google Shape;1389477;p59"/>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8" name="Google Shape;1389478;p59"/>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79" name="Google Shape;1389479;p59"/>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0" name="Google Shape;1389480;p59"/>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1" name="Google Shape;1389481;p59"/>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2" name="Google Shape;1389482;p59"/>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3" name="Google Shape;1389483;p59"/>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4" name="Google Shape;1389484;p59"/>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5" name="Google Shape;1389485;p59"/>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6" name="Google Shape;1389486;p59"/>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7" name="Google Shape;1389487;p59"/>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8" name="Google Shape;1389488;p59"/>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89" name="Google Shape;1389489;p59"/>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90" name="Google Shape;1389490;p59"/>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491" name="Google Shape;1389491;p59"/>
          <p:cNvSpPr/>
          <p:nvPr/>
        </p:nvSpPr>
        <p:spPr>
          <a:xfrm>
            <a:off x="4572000" y="6296025"/>
            <a:ext cx="1169988" cy="561975"/>
          </a:xfrm>
          <a:custGeom>
            <a:rect b="b" l="l" r="r" t="t"/>
            <a:pathLst>
              <a:path extrusionOk="0" h="175" w="366">
                <a:moveTo>
                  <a:pt x="0" y="175"/>
                </a:moveTo>
                <a:cubicBezTo>
                  <a:pt x="366" y="175"/>
                  <a:pt x="366" y="175"/>
                  <a:pt x="366" y="175"/>
                </a:cubicBezTo>
                <a:cubicBezTo>
                  <a:pt x="362" y="78"/>
                  <a:pt x="282" y="0"/>
                  <a:pt x="183" y="0"/>
                </a:cubicBezTo>
                <a:cubicBezTo>
                  <a:pt x="84" y="0"/>
                  <a:pt x="4" y="78"/>
                  <a:pt x="0" y="175"/>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92" name="Google Shape;1389492;p59"/>
          <p:cNvSpPr/>
          <p:nvPr/>
        </p:nvSpPr>
        <p:spPr>
          <a:xfrm>
            <a:off x="0" y="3725819"/>
            <a:ext cx="811213" cy="3132181"/>
          </a:xfrm>
          <a:custGeom>
            <a:rect b="b" l="l" r="r" t="t"/>
            <a:pathLst>
              <a:path extrusionOk="0" h="1016" w="322">
                <a:moveTo>
                  <a:pt x="0" y="0"/>
                </a:moveTo>
                <a:cubicBezTo>
                  <a:pt x="0" y="1016"/>
                  <a:pt x="0" y="1016"/>
                  <a:pt x="0" y="1016"/>
                </a:cubicBezTo>
                <a:cubicBezTo>
                  <a:pt x="140" y="1016"/>
                  <a:pt x="140" y="1016"/>
                  <a:pt x="140" y="1016"/>
                </a:cubicBezTo>
                <a:cubicBezTo>
                  <a:pt x="253" y="899"/>
                  <a:pt x="322" y="739"/>
                  <a:pt x="322" y="564"/>
                </a:cubicBezTo>
                <a:cubicBezTo>
                  <a:pt x="322" y="324"/>
                  <a:pt x="193" y="114"/>
                  <a:pt x="0" y="0"/>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493" name="Google Shape;1389493;p59"/>
          <p:cNvSpPr/>
          <p:nvPr/>
        </p:nvSpPr>
        <p:spPr>
          <a:xfrm>
            <a:off x="388189" y="8626"/>
            <a:ext cx="2105923" cy="4097548"/>
          </a:xfrm>
          <a:custGeom>
            <a:rect b="b" l="l" r="r" t="t"/>
            <a:pathLst>
              <a:path extrusionOk="0" h="4097548" w="2717320">
                <a:moveTo>
                  <a:pt x="0" y="4097548"/>
                </a:moveTo>
                <a:cubicBezTo>
                  <a:pt x="45288" y="3226999"/>
                  <a:pt x="416506" y="2390955"/>
                  <a:pt x="869393" y="1708030"/>
                </a:cubicBezTo>
                <a:cubicBezTo>
                  <a:pt x="1322280" y="1025105"/>
                  <a:pt x="2409332" y="284672"/>
                  <a:pt x="2717320" y="0"/>
                </a:cubicBezTo>
                <a:lnTo>
                  <a:pt x="2717320" y="0"/>
                </a:lnTo>
              </a:path>
            </a:pathLst>
          </a:custGeom>
          <a:noFill/>
          <a:ln cap="flat" cmpd="sng" w="12700">
            <a:solidFill>
              <a:schemeClr val="accen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9494" name="Google Shape;1389494;p59"/>
          <p:cNvSpPr txBox="1"/>
          <p:nvPr>
            <p:ph idx="1" type="body"/>
          </p:nvPr>
        </p:nvSpPr>
        <p:spPr>
          <a:xfrm>
            <a:off x="1051200" y="982800"/>
            <a:ext cx="7959600" cy="51840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dk1"/>
              </a:buClr>
              <a:buSzPts val="1600"/>
              <a:buFont typeface="Calibri"/>
              <a:buChar char="─"/>
              <a:defRPr b="0" i="0" sz="1600" u="none" cap="none" strike="noStrike">
                <a:solidFill>
                  <a:schemeClr val="dk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dk1"/>
              </a:buClr>
              <a:buSzPts val="1400"/>
              <a:buFont typeface="Noto Sans Symbols"/>
              <a:buChar char="▪"/>
              <a:defRPr b="0" i="0" sz="1400" u="none" cap="none" strike="noStrike">
                <a:solidFill>
                  <a:schemeClr val="dk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dk1"/>
              </a:buClr>
              <a:buSzPts val="1000"/>
              <a:buFont typeface="Calibri"/>
              <a:buChar char="─"/>
              <a:defRPr b="0" i="0" sz="1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White plain">
  <p:cSld name="White plain">
    <p:spTree>
      <p:nvGrpSpPr>
        <p:cNvPr id="1389495" name="Shape 1389495"/>
        <p:cNvGrpSpPr/>
        <p:nvPr/>
      </p:nvGrpSpPr>
      <p:grpSpPr>
        <a:xfrm>
          <a:off x="0" y="0"/>
          <a:ext cx="0" cy="0"/>
          <a:chOff x="0" y="0"/>
          <a:chExt cx="0" cy="0"/>
        </a:xfrm>
      </p:grpSpPr>
      <p:sp>
        <p:nvSpPr>
          <p:cNvPr id="1389496" name="Google Shape;1389496;p60"/>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dk1"/>
              </a:buClr>
              <a:buSzPts val="2000"/>
              <a:buFont typeface="Calibri"/>
              <a:buNone/>
              <a:defRPr b="1" i="0" sz="20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497" name="Google Shape;1389497;p60"/>
          <p:cNvSpPr txBox="1"/>
          <p:nvPr>
            <p:ph idx="11" type="ftr"/>
          </p:nvPr>
        </p:nvSpPr>
        <p:spPr>
          <a:xfrm>
            <a:off x="352799" y="6566400"/>
            <a:ext cx="3600000" cy="184800"/>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grpSp>
        <p:nvGrpSpPr>
          <p:cNvPr id="1389498" name="Google Shape;1389498;p60"/>
          <p:cNvGrpSpPr/>
          <p:nvPr/>
        </p:nvGrpSpPr>
        <p:grpSpPr>
          <a:xfrm>
            <a:off x="151200" y="151200"/>
            <a:ext cx="521607" cy="468733"/>
            <a:chOff x="1352" y="681"/>
            <a:chExt cx="3514" cy="3156"/>
          </a:xfrm>
        </p:grpSpPr>
        <p:sp>
          <p:nvSpPr>
            <p:cNvPr id="1389499" name="Google Shape;1389499;p60"/>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0" name="Google Shape;1389500;p60"/>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1" name="Google Shape;1389501;p60"/>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2" name="Google Shape;1389502;p60"/>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3" name="Google Shape;1389503;p60"/>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4" name="Google Shape;1389504;p60"/>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5" name="Google Shape;1389505;p60"/>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6" name="Google Shape;1389506;p60"/>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7" name="Google Shape;1389507;p60"/>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8" name="Google Shape;1389508;p60"/>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09" name="Google Shape;1389509;p60"/>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0" name="Google Shape;1389510;p60"/>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1" name="Google Shape;1389511;p60"/>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2" name="Google Shape;1389512;p60"/>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3" name="Google Shape;1389513;p60"/>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389514" name="Google Shape;1389514;p60"/>
          <p:cNvGrpSpPr/>
          <p:nvPr/>
        </p:nvGrpSpPr>
        <p:grpSpPr>
          <a:xfrm>
            <a:off x="151200" y="151200"/>
            <a:ext cx="521026" cy="468421"/>
            <a:chOff x="1352" y="681"/>
            <a:chExt cx="3514" cy="3156"/>
          </a:xfrm>
        </p:grpSpPr>
        <p:sp>
          <p:nvSpPr>
            <p:cNvPr id="1389515" name="Google Shape;1389515;p60"/>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6" name="Google Shape;1389516;p60"/>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7" name="Google Shape;1389517;p60"/>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8" name="Google Shape;1389518;p60"/>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19" name="Google Shape;1389519;p60"/>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0" name="Google Shape;1389520;p60"/>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1" name="Google Shape;1389521;p60"/>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2" name="Google Shape;1389522;p60"/>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3" name="Google Shape;1389523;p60"/>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4" name="Google Shape;1389524;p60"/>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5" name="Google Shape;1389525;p60"/>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6" name="Google Shape;1389526;p60"/>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7" name="Google Shape;1389527;p60"/>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8" name="Google Shape;1389528;p60"/>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29" name="Google Shape;1389529;p60"/>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530" name="Google Shape;1389530;p60"/>
          <p:cNvSpPr txBox="1"/>
          <p:nvPr>
            <p:ph idx="1" type="body"/>
          </p:nvPr>
        </p:nvSpPr>
        <p:spPr>
          <a:xfrm>
            <a:off x="352800" y="982800"/>
            <a:ext cx="8657700" cy="54000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dk1"/>
              </a:buClr>
              <a:buSzPts val="1600"/>
              <a:buFont typeface="Calibri"/>
              <a:buChar char="─"/>
              <a:defRPr b="0" i="0" sz="1600" u="none" cap="none" strike="noStrike">
                <a:solidFill>
                  <a:schemeClr val="dk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dk1"/>
              </a:buClr>
              <a:buSzPts val="1400"/>
              <a:buFont typeface="Noto Sans Symbols"/>
              <a:buChar char="▪"/>
              <a:defRPr b="0" i="0" sz="1400" u="none" cap="none" strike="noStrike">
                <a:solidFill>
                  <a:schemeClr val="dk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dk1"/>
              </a:buClr>
              <a:buSzPts val="1000"/>
              <a:buFont typeface="Calibri"/>
              <a:buChar char="─"/>
              <a:defRPr b="0" i="0" sz="1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lored plain &amp; Image">
  <p:cSld name="Colored plain &amp; Image">
    <p:bg>
      <p:bgPr>
        <a:solidFill>
          <a:schemeClr val="dk1"/>
        </a:solidFill>
      </p:bgPr>
    </p:bg>
    <p:spTree>
      <p:nvGrpSpPr>
        <p:cNvPr id="1389531" name="Shape 1389531"/>
        <p:cNvGrpSpPr/>
        <p:nvPr/>
      </p:nvGrpSpPr>
      <p:grpSpPr>
        <a:xfrm>
          <a:off x="0" y="0"/>
          <a:ext cx="0" cy="0"/>
          <a:chOff x="0" y="0"/>
          <a:chExt cx="0" cy="0"/>
        </a:xfrm>
      </p:grpSpPr>
      <p:grpSp>
        <p:nvGrpSpPr>
          <p:cNvPr id="1389532" name="Google Shape;1389532;p61"/>
          <p:cNvGrpSpPr/>
          <p:nvPr/>
        </p:nvGrpSpPr>
        <p:grpSpPr>
          <a:xfrm>
            <a:off x="151200" y="151200"/>
            <a:ext cx="521607" cy="468733"/>
            <a:chOff x="1352" y="681"/>
            <a:chExt cx="3514" cy="3156"/>
          </a:xfrm>
        </p:grpSpPr>
        <p:sp>
          <p:nvSpPr>
            <p:cNvPr id="1389533" name="Google Shape;1389533;p61"/>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4" name="Google Shape;1389534;p61"/>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5" name="Google Shape;1389535;p61"/>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6" name="Google Shape;1389536;p61"/>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7" name="Google Shape;1389537;p61"/>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8" name="Google Shape;1389538;p61"/>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39" name="Google Shape;1389539;p61"/>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0" name="Google Shape;1389540;p61"/>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1" name="Google Shape;1389541;p61"/>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2" name="Google Shape;1389542;p61"/>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3" name="Google Shape;1389543;p61"/>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4" name="Google Shape;1389544;p61"/>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5" name="Google Shape;1389545;p61"/>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6" name="Google Shape;1389546;p61"/>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47" name="Google Shape;1389547;p61"/>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548" name="Google Shape;1389548;p61"/>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grpSp>
        <p:nvGrpSpPr>
          <p:cNvPr id="1389549" name="Google Shape;1389549;p61"/>
          <p:cNvGrpSpPr/>
          <p:nvPr/>
        </p:nvGrpSpPr>
        <p:grpSpPr>
          <a:xfrm>
            <a:off x="151200" y="151200"/>
            <a:ext cx="521026" cy="468421"/>
            <a:chOff x="1352" y="681"/>
            <a:chExt cx="3514" cy="3156"/>
          </a:xfrm>
        </p:grpSpPr>
        <p:sp>
          <p:nvSpPr>
            <p:cNvPr id="1389550" name="Google Shape;1389550;p61"/>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1" name="Google Shape;1389551;p61"/>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2" name="Google Shape;1389552;p61"/>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3" name="Google Shape;1389553;p61"/>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4" name="Google Shape;1389554;p61"/>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5" name="Google Shape;1389555;p61"/>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6" name="Google Shape;1389556;p61"/>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7" name="Google Shape;1389557;p61"/>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8" name="Google Shape;1389558;p61"/>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59" name="Google Shape;1389559;p61"/>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60" name="Google Shape;1389560;p61"/>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61" name="Google Shape;1389561;p61"/>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62" name="Google Shape;1389562;p61"/>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63" name="Google Shape;1389563;p61"/>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64" name="Google Shape;1389564;p61"/>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565" name="Google Shape;1389565;p61"/>
          <p:cNvSpPr txBox="1"/>
          <p:nvPr>
            <p:ph idx="11" type="ftr"/>
          </p:nvPr>
        </p:nvSpPr>
        <p:spPr>
          <a:xfrm>
            <a:off x="352799" y="6566400"/>
            <a:ext cx="3600000" cy="184800"/>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9566" name="Google Shape;1389566;p61"/>
          <p:cNvSpPr txBox="1"/>
          <p:nvPr>
            <p:ph idx="12" type="sldNum"/>
          </p:nvPr>
        </p:nvSpPr>
        <p:spPr>
          <a:xfrm>
            <a:off x="8704800" y="6566400"/>
            <a:ext cx="289500" cy="1848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1200">
                <a:solidFill>
                  <a:schemeClr val="lt1"/>
                </a:solidFill>
                <a:latin typeface="Calibri"/>
                <a:ea typeface="Calibri"/>
                <a:cs typeface="Calibri"/>
                <a:sym typeface="Calibri"/>
              </a:defRPr>
            </a:lvl1pPr>
            <a:lvl2pPr indent="0" lvl="1" marL="0" marR="0" rtl="0" algn="r">
              <a:spcBef>
                <a:spcPts val="0"/>
              </a:spcBef>
              <a:buNone/>
              <a:defRPr b="1" sz="1200">
                <a:solidFill>
                  <a:schemeClr val="lt1"/>
                </a:solidFill>
                <a:latin typeface="Calibri"/>
                <a:ea typeface="Calibri"/>
                <a:cs typeface="Calibri"/>
                <a:sym typeface="Calibri"/>
              </a:defRPr>
            </a:lvl2pPr>
            <a:lvl3pPr indent="0" lvl="2" marL="0" marR="0" rtl="0" algn="r">
              <a:spcBef>
                <a:spcPts val="0"/>
              </a:spcBef>
              <a:buNone/>
              <a:defRPr b="1" sz="1200">
                <a:solidFill>
                  <a:schemeClr val="lt1"/>
                </a:solidFill>
                <a:latin typeface="Calibri"/>
                <a:ea typeface="Calibri"/>
                <a:cs typeface="Calibri"/>
                <a:sym typeface="Calibri"/>
              </a:defRPr>
            </a:lvl3pPr>
            <a:lvl4pPr indent="0" lvl="3" marL="0" marR="0" rtl="0" algn="r">
              <a:spcBef>
                <a:spcPts val="0"/>
              </a:spcBef>
              <a:buNone/>
              <a:defRPr b="1" sz="1200">
                <a:solidFill>
                  <a:schemeClr val="lt1"/>
                </a:solidFill>
                <a:latin typeface="Calibri"/>
                <a:ea typeface="Calibri"/>
                <a:cs typeface="Calibri"/>
                <a:sym typeface="Calibri"/>
              </a:defRPr>
            </a:lvl4pPr>
            <a:lvl5pPr indent="0" lvl="4" marL="0" marR="0" rtl="0" algn="r">
              <a:spcBef>
                <a:spcPts val="0"/>
              </a:spcBef>
              <a:buNone/>
              <a:defRPr b="1" sz="1200">
                <a:solidFill>
                  <a:schemeClr val="lt1"/>
                </a:solidFill>
                <a:latin typeface="Calibri"/>
                <a:ea typeface="Calibri"/>
                <a:cs typeface="Calibri"/>
                <a:sym typeface="Calibri"/>
              </a:defRPr>
            </a:lvl5pPr>
            <a:lvl6pPr indent="0" lvl="5" marL="0" marR="0" rtl="0" algn="r">
              <a:spcBef>
                <a:spcPts val="0"/>
              </a:spcBef>
              <a:buNone/>
              <a:defRPr b="1" sz="1200">
                <a:solidFill>
                  <a:schemeClr val="lt1"/>
                </a:solidFill>
                <a:latin typeface="Calibri"/>
                <a:ea typeface="Calibri"/>
                <a:cs typeface="Calibri"/>
                <a:sym typeface="Calibri"/>
              </a:defRPr>
            </a:lvl6pPr>
            <a:lvl7pPr indent="0" lvl="6" marL="0" marR="0" rtl="0" algn="r">
              <a:spcBef>
                <a:spcPts val="0"/>
              </a:spcBef>
              <a:buNone/>
              <a:defRPr b="1" sz="1200">
                <a:solidFill>
                  <a:schemeClr val="lt1"/>
                </a:solidFill>
                <a:latin typeface="Calibri"/>
                <a:ea typeface="Calibri"/>
                <a:cs typeface="Calibri"/>
                <a:sym typeface="Calibri"/>
              </a:defRPr>
            </a:lvl7pPr>
            <a:lvl8pPr indent="0" lvl="7" marL="0" marR="0" rtl="0" algn="r">
              <a:spcBef>
                <a:spcPts val="0"/>
              </a:spcBef>
              <a:buNone/>
              <a:defRPr b="1" sz="1200">
                <a:solidFill>
                  <a:schemeClr val="lt1"/>
                </a:solidFill>
                <a:latin typeface="Calibri"/>
                <a:ea typeface="Calibri"/>
                <a:cs typeface="Calibri"/>
                <a:sym typeface="Calibri"/>
              </a:defRPr>
            </a:lvl8pPr>
            <a:lvl9pPr indent="0" lvl="8" marL="0" marR="0" rtl="0" algn="r">
              <a:spcBef>
                <a:spcPts val="0"/>
              </a:spcBef>
              <a:buNone/>
              <a:defRPr b="1" sz="12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389567" name="Google Shape;1389567;p61"/>
          <p:cNvSpPr txBox="1"/>
          <p:nvPr>
            <p:ph idx="1" type="body"/>
          </p:nvPr>
        </p:nvSpPr>
        <p:spPr>
          <a:xfrm>
            <a:off x="352800" y="982800"/>
            <a:ext cx="8657700" cy="54000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lt1"/>
              </a:buClr>
              <a:buSzPts val="1600"/>
              <a:buFont typeface="Calibri"/>
              <a:buChar char="─"/>
              <a:defRPr b="0" i="0" sz="1600" u="none" cap="none" strike="noStrike">
                <a:solidFill>
                  <a:schemeClr val="lt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lt1"/>
              </a:buClr>
              <a:buSzPts val="1400"/>
              <a:buFont typeface="Noto Sans Symbols"/>
              <a:buChar char="▪"/>
              <a:defRPr b="0" i="0" sz="1400" u="none" cap="none" strike="noStrike">
                <a:solidFill>
                  <a:schemeClr val="lt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lt1"/>
              </a:buClr>
              <a:buSzPts val="1000"/>
              <a:buFont typeface="Calibri"/>
              <a:buChar char="─"/>
              <a:defRPr b="0" i="0" sz="1000" u="none" cap="none" strike="noStrike">
                <a:solidFill>
                  <a:schemeClr val="lt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grpSp>
        <p:nvGrpSpPr>
          <p:cNvPr id="1389568" name="Google Shape;1389568;p61"/>
          <p:cNvGrpSpPr/>
          <p:nvPr/>
        </p:nvGrpSpPr>
        <p:grpSpPr>
          <a:xfrm>
            <a:off x="6940366" y="6543609"/>
            <a:ext cx="1588160" cy="216037"/>
            <a:chOff x="257175" y="2757488"/>
            <a:chExt cx="8636000" cy="1174751"/>
          </a:xfrm>
        </p:grpSpPr>
        <p:sp>
          <p:nvSpPr>
            <p:cNvPr id="1389569" name="Google Shape;1389569;p61"/>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0" name="Google Shape;1389570;p61"/>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1" name="Google Shape;1389571;p61"/>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2" name="Google Shape;1389572;p61"/>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3" name="Google Shape;1389573;p61"/>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4" name="Google Shape;1389574;p61"/>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5" name="Google Shape;1389575;p61"/>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6" name="Google Shape;1389576;p61"/>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7" name="Google Shape;1389577;p61"/>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8" name="Google Shape;1389578;p61"/>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79" name="Google Shape;1389579;p61"/>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0" name="Google Shape;1389580;p61"/>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1" name="Google Shape;1389581;p61"/>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2" name="Google Shape;1389582;p61"/>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amp; Contact">
  <p:cSld name="Content &amp; Contact">
    <p:bg>
      <p:bgPr>
        <a:solidFill>
          <a:schemeClr val="dk1"/>
        </a:solidFill>
      </p:bgPr>
    </p:bg>
    <p:spTree>
      <p:nvGrpSpPr>
        <p:cNvPr id="1389583" name="Shape 1389583"/>
        <p:cNvGrpSpPr/>
        <p:nvPr/>
      </p:nvGrpSpPr>
      <p:grpSpPr>
        <a:xfrm>
          <a:off x="0" y="0"/>
          <a:ext cx="0" cy="0"/>
          <a:chOff x="0" y="0"/>
          <a:chExt cx="0" cy="0"/>
        </a:xfrm>
      </p:grpSpPr>
      <p:sp>
        <p:nvSpPr>
          <p:cNvPr id="1389584" name="Google Shape;1389584;p62"/>
          <p:cNvSpPr/>
          <p:nvPr/>
        </p:nvSpPr>
        <p:spPr>
          <a:xfrm>
            <a:off x="0" y="560388"/>
            <a:ext cx="8885238" cy="4503738"/>
          </a:xfrm>
          <a:custGeom>
            <a:rect b="b" l="l" r="r" t="t"/>
            <a:pathLst>
              <a:path extrusionOk="0" h="2837" w="5597">
                <a:moveTo>
                  <a:pt x="0" y="2060"/>
                </a:moveTo>
                <a:lnTo>
                  <a:pt x="3918" y="0"/>
                </a:lnTo>
                <a:lnTo>
                  <a:pt x="5597" y="2837"/>
                </a:lnTo>
              </a:path>
            </a:pathLst>
          </a:custGeom>
          <a:noFill/>
          <a:ln cap="flat" cmpd="sng" w="12700">
            <a:solidFill>
              <a:srgbClr val="FFFFFF">
                <a:alpha val="29800"/>
              </a:srgbClr>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5" name="Google Shape;1389585;p62"/>
          <p:cNvSpPr/>
          <p:nvPr/>
        </p:nvSpPr>
        <p:spPr>
          <a:xfrm>
            <a:off x="3609975" y="5272088"/>
            <a:ext cx="4583112" cy="1589087"/>
          </a:xfrm>
          <a:custGeom>
            <a:rect b="b" l="l" r="r" t="t"/>
            <a:pathLst>
              <a:path extrusionOk="0" h="496" w="1432">
                <a:moveTo>
                  <a:pt x="1432" y="496"/>
                </a:moveTo>
                <a:cubicBezTo>
                  <a:pt x="1323" y="207"/>
                  <a:pt x="1044" y="0"/>
                  <a:pt x="716" y="0"/>
                </a:cubicBezTo>
                <a:cubicBezTo>
                  <a:pt x="388" y="0"/>
                  <a:pt x="109" y="207"/>
                  <a:pt x="0" y="496"/>
                </a:cubicBezTo>
                <a:lnTo>
                  <a:pt x="1432" y="49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6" name="Google Shape;1389586;p62"/>
          <p:cNvSpPr/>
          <p:nvPr/>
        </p:nvSpPr>
        <p:spPr>
          <a:xfrm>
            <a:off x="8547100" y="4954588"/>
            <a:ext cx="601663" cy="1368425"/>
          </a:xfrm>
          <a:custGeom>
            <a:rect b="b" l="l" r="r" t="t"/>
            <a:pathLst>
              <a:path extrusionOk="0" h="420" w="184">
                <a:moveTo>
                  <a:pt x="184" y="0"/>
                </a:moveTo>
                <a:cubicBezTo>
                  <a:pt x="80" y="14"/>
                  <a:pt x="0" y="103"/>
                  <a:pt x="0" y="210"/>
                </a:cubicBezTo>
                <a:cubicBezTo>
                  <a:pt x="0" y="318"/>
                  <a:pt x="80" y="407"/>
                  <a:pt x="184" y="420"/>
                </a:cubicBezTo>
                <a:lnTo>
                  <a:pt x="184"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87" name="Google Shape;1389587;p62"/>
          <p:cNvSpPr txBox="1"/>
          <p:nvPr>
            <p:ph type="title"/>
          </p:nvPr>
        </p:nvSpPr>
        <p:spPr>
          <a:xfrm>
            <a:off x="838800" y="97200"/>
            <a:ext cx="81624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grpSp>
        <p:nvGrpSpPr>
          <p:cNvPr id="1389588" name="Google Shape;1389588;p62"/>
          <p:cNvGrpSpPr/>
          <p:nvPr/>
        </p:nvGrpSpPr>
        <p:grpSpPr>
          <a:xfrm>
            <a:off x="151200" y="151200"/>
            <a:ext cx="521026" cy="468421"/>
            <a:chOff x="1352" y="681"/>
            <a:chExt cx="3514" cy="3156"/>
          </a:xfrm>
        </p:grpSpPr>
        <p:sp>
          <p:nvSpPr>
            <p:cNvPr id="1389589" name="Google Shape;1389589;p62"/>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0" name="Google Shape;1389590;p62"/>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1" name="Google Shape;1389591;p62"/>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2" name="Google Shape;1389592;p62"/>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3" name="Google Shape;1389593;p62"/>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4" name="Google Shape;1389594;p62"/>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5" name="Google Shape;1389595;p62"/>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6" name="Google Shape;1389596;p62"/>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7" name="Google Shape;1389597;p62"/>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8" name="Google Shape;1389598;p62"/>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599" name="Google Shape;1389599;p62"/>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00" name="Google Shape;1389600;p62"/>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01" name="Google Shape;1389601;p62"/>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02" name="Google Shape;1389602;p62"/>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03" name="Google Shape;1389603;p62"/>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604" name="Google Shape;1389604;p62"/>
          <p:cNvSpPr txBox="1"/>
          <p:nvPr>
            <p:ph idx="11" type="ftr"/>
          </p:nvPr>
        </p:nvSpPr>
        <p:spPr>
          <a:xfrm>
            <a:off x="365124" y="6566400"/>
            <a:ext cx="3240000" cy="184800"/>
          </a:xfrm>
          <a:prstGeom prst="rect">
            <a:avLst/>
          </a:prstGeom>
          <a:noFill/>
          <a:ln>
            <a:noFill/>
          </a:ln>
        </p:spPr>
        <p:txBody>
          <a:bodyPr anchorCtr="0" anchor="t" bIns="0" lIns="0" spcFirstLastPara="1" rIns="0" wrap="square" tIns="0">
            <a:noAutofit/>
          </a:bodyPr>
          <a:lstStyle>
            <a:lvl1pPr lvl="0" marR="0" rtl="0" algn="l">
              <a:spcBef>
                <a:spcPts val="0"/>
              </a:spcBef>
              <a:spcAft>
                <a:spcPts val="0"/>
              </a:spcAft>
              <a:buSzPts val="1400"/>
              <a:buNone/>
              <a:defRPr sz="12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9605" name="Google Shape;1389605;p62"/>
          <p:cNvSpPr txBox="1"/>
          <p:nvPr>
            <p:ph idx="1" type="body"/>
          </p:nvPr>
        </p:nvSpPr>
        <p:spPr>
          <a:xfrm>
            <a:off x="352800" y="982800"/>
            <a:ext cx="7734000" cy="41400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lt1"/>
              </a:buClr>
              <a:buSzPts val="1600"/>
              <a:buFont typeface="Calibri"/>
              <a:buChar char="─"/>
              <a:defRPr b="0" i="0" sz="1600" u="none" cap="none" strike="noStrike">
                <a:solidFill>
                  <a:schemeClr val="lt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lt1"/>
              </a:buClr>
              <a:buSzPts val="1400"/>
              <a:buFont typeface="Noto Sans Symbols"/>
              <a:buChar char="▪"/>
              <a:defRPr b="0" i="0" sz="1400" u="none" cap="none" strike="noStrike">
                <a:solidFill>
                  <a:schemeClr val="lt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lt1"/>
              </a:buClr>
              <a:buSzPts val="1000"/>
              <a:buFont typeface="Calibri"/>
              <a:buChar char="─"/>
              <a:defRPr b="0" i="0" sz="1000" u="none" cap="none" strike="noStrike">
                <a:solidFill>
                  <a:schemeClr val="lt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389606" name="Google Shape;1389606;p62"/>
          <p:cNvSpPr txBox="1"/>
          <p:nvPr>
            <p:ph idx="12" type="sldNum"/>
          </p:nvPr>
        </p:nvSpPr>
        <p:spPr>
          <a:xfrm>
            <a:off x="8720010" y="6599380"/>
            <a:ext cx="121800" cy="1230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800">
                <a:solidFill>
                  <a:schemeClr val="lt1"/>
                </a:solidFill>
                <a:latin typeface="Calibri"/>
                <a:ea typeface="Calibri"/>
                <a:cs typeface="Calibri"/>
                <a:sym typeface="Calibri"/>
              </a:defRPr>
            </a:lvl1pPr>
            <a:lvl2pPr indent="0" lvl="1" marL="0" marR="0" rtl="0" algn="r">
              <a:spcBef>
                <a:spcPts val="0"/>
              </a:spcBef>
              <a:buNone/>
              <a:defRPr b="1" sz="800">
                <a:solidFill>
                  <a:schemeClr val="lt1"/>
                </a:solidFill>
                <a:latin typeface="Calibri"/>
                <a:ea typeface="Calibri"/>
                <a:cs typeface="Calibri"/>
                <a:sym typeface="Calibri"/>
              </a:defRPr>
            </a:lvl2pPr>
            <a:lvl3pPr indent="0" lvl="2" marL="0" marR="0" rtl="0" algn="r">
              <a:spcBef>
                <a:spcPts val="0"/>
              </a:spcBef>
              <a:buNone/>
              <a:defRPr b="1" sz="800">
                <a:solidFill>
                  <a:schemeClr val="lt1"/>
                </a:solidFill>
                <a:latin typeface="Calibri"/>
                <a:ea typeface="Calibri"/>
                <a:cs typeface="Calibri"/>
                <a:sym typeface="Calibri"/>
              </a:defRPr>
            </a:lvl3pPr>
            <a:lvl4pPr indent="0" lvl="3" marL="0" marR="0" rtl="0" algn="r">
              <a:spcBef>
                <a:spcPts val="0"/>
              </a:spcBef>
              <a:buNone/>
              <a:defRPr b="1" sz="800">
                <a:solidFill>
                  <a:schemeClr val="lt1"/>
                </a:solidFill>
                <a:latin typeface="Calibri"/>
                <a:ea typeface="Calibri"/>
                <a:cs typeface="Calibri"/>
                <a:sym typeface="Calibri"/>
              </a:defRPr>
            </a:lvl4pPr>
            <a:lvl5pPr indent="0" lvl="4" marL="0" marR="0" rtl="0" algn="r">
              <a:spcBef>
                <a:spcPts val="0"/>
              </a:spcBef>
              <a:buNone/>
              <a:defRPr b="1" sz="800">
                <a:solidFill>
                  <a:schemeClr val="lt1"/>
                </a:solidFill>
                <a:latin typeface="Calibri"/>
                <a:ea typeface="Calibri"/>
                <a:cs typeface="Calibri"/>
                <a:sym typeface="Calibri"/>
              </a:defRPr>
            </a:lvl5pPr>
            <a:lvl6pPr indent="0" lvl="5" marL="0" marR="0" rtl="0" algn="r">
              <a:spcBef>
                <a:spcPts val="0"/>
              </a:spcBef>
              <a:buNone/>
              <a:defRPr b="1" sz="800">
                <a:solidFill>
                  <a:schemeClr val="lt1"/>
                </a:solidFill>
                <a:latin typeface="Calibri"/>
                <a:ea typeface="Calibri"/>
                <a:cs typeface="Calibri"/>
                <a:sym typeface="Calibri"/>
              </a:defRPr>
            </a:lvl6pPr>
            <a:lvl7pPr indent="0" lvl="6" marL="0" marR="0" rtl="0" algn="r">
              <a:spcBef>
                <a:spcPts val="0"/>
              </a:spcBef>
              <a:buNone/>
              <a:defRPr b="1" sz="800">
                <a:solidFill>
                  <a:schemeClr val="lt1"/>
                </a:solidFill>
                <a:latin typeface="Calibri"/>
                <a:ea typeface="Calibri"/>
                <a:cs typeface="Calibri"/>
                <a:sym typeface="Calibri"/>
              </a:defRPr>
            </a:lvl7pPr>
            <a:lvl8pPr indent="0" lvl="7" marL="0" marR="0" rtl="0" algn="r">
              <a:spcBef>
                <a:spcPts val="0"/>
              </a:spcBef>
              <a:buNone/>
              <a:defRPr b="1" sz="800">
                <a:solidFill>
                  <a:schemeClr val="lt1"/>
                </a:solidFill>
                <a:latin typeface="Calibri"/>
                <a:ea typeface="Calibri"/>
                <a:cs typeface="Calibri"/>
                <a:sym typeface="Calibri"/>
              </a:defRPr>
            </a:lvl8pPr>
            <a:lvl9pPr indent="0" lvl="8" marL="0" marR="0" rtl="0" algn="r">
              <a:spcBef>
                <a:spcPts val="0"/>
              </a:spcBef>
              <a:buNone/>
              <a:defRPr b="1" sz="8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PECIAL">
  <p:cSld name="SPECIAL">
    <p:bg>
      <p:bgPr>
        <a:solidFill>
          <a:schemeClr val="dk1"/>
        </a:solidFill>
      </p:bgPr>
    </p:bg>
    <p:spTree>
      <p:nvGrpSpPr>
        <p:cNvPr id="1389607" name="Shape 1389607"/>
        <p:cNvGrpSpPr/>
        <p:nvPr/>
      </p:nvGrpSpPr>
      <p:grpSpPr>
        <a:xfrm>
          <a:off x="0" y="0"/>
          <a:ext cx="0" cy="0"/>
          <a:chOff x="0" y="0"/>
          <a:chExt cx="0" cy="0"/>
        </a:xfrm>
      </p:grpSpPr>
      <p:sp>
        <p:nvSpPr>
          <p:cNvPr id="1389608" name="Google Shape;1389608;p63"/>
          <p:cNvSpPr txBox="1"/>
          <p:nvPr>
            <p:ph type="title"/>
          </p:nvPr>
        </p:nvSpPr>
        <p:spPr>
          <a:xfrm>
            <a:off x="838800" y="97200"/>
            <a:ext cx="5580000" cy="6120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lt1"/>
              </a:buClr>
              <a:buSzPts val="2000"/>
              <a:buFont typeface="Calibri"/>
              <a:buNone/>
              <a:defRPr b="1" i="0" sz="2000" u="none" cap="none" strike="noStrike">
                <a:solidFill>
                  <a:schemeClr val="lt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grpSp>
        <p:nvGrpSpPr>
          <p:cNvPr id="1389609" name="Google Shape;1389609;p63"/>
          <p:cNvGrpSpPr/>
          <p:nvPr/>
        </p:nvGrpSpPr>
        <p:grpSpPr>
          <a:xfrm>
            <a:off x="151200" y="151200"/>
            <a:ext cx="521026" cy="468421"/>
            <a:chOff x="1352" y="681"/>
            <a:chExt cx="3514" cy="3156"/>
          </a:xfrm>
        </p:grpSpPr>
        <p:sp>
          <p:nvSpPr>
            <p:cNvPr id="1389610" name="Google Shape;1389610;p63"/>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1" name="Google Shape;1389611;p63"/>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2" name="Google Shape;1389612;p63"/>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3" name="Google Shape;1389613;p63"/>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4" name="Google Shape;1389614;p63"/>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5" name="Google Shape;1389615;p63"/>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6" name="Google Shape;1389616;p63"/>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7" name="Google Shape;1389617;p63"/>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8" name="Google Shape;1389618;p63"/>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19" name="Google Shape;1389619;p63"/>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0" name="Google Shape;1389620;p63"/>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1" name="Google Shape;1389621;p63"/>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2" name="Google Shape;1389622;p63"/>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3" name="Google Shape;1389623;p63"/>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4" name="Google Shape;1389624;p63"/>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625" name="Google Shape;1389625;p63"/>
          <p:cNvSpPr txBox="1"/>
          <p:nvPr>
            <p:ph idx="11" type="ftr"/>
          </p:nvPr>
        </p:nvSpPr>
        <p:spPr>
          <a:xfrm>
            <a:off x="365124" y="6566400"/>
            <a:ext cx="3600000" cy="184800"/>
          </a:xfrm>
          <a:prstGeom prst="rect">
            <a:avLst/>
          </a:prstGeom>
          <a:noFill/>
          <a:ln>
            <a:noFill/>
          </a:ln>
        </p:spPr>
        <p:txBody>
          <a:bodyPr anchorCtr="0" anchor="t" bIns="0" lIns="0" spcFirstLastPara="1" rIns="0" wrap="square" tIns="0">
            <a:noAutofit/>
          </a:bodyPr>
          <a:lstStyle>
            <a:lvl1pPr lvl="0" marR="0" rtl="0" algn="l">
              <a:spcBef>
                <a:spcPts val="0"/>
              </a:spcBef>
              <a:spcAft>
                <a:spcPts val="0"/>
              </a:spcAft>
              <a:buSzPts val="1400"/>
              <a:buNone/>
              <a:defRPr sz="12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89626" name="Google Shape;1389626;p63"/>
          <p:cNvSpPr/>
          <p:nvPr/>
        </p:nvSpPr>
        <p:spPr>
          <a:xfrm>
            <a:off x="6581775" y="0"/>
            <a:ext cx="2562225" cy="1905000"/>
          </a:xfrm>
          <a:custGeom>
            <a:rect b="b" l="l" r="r" t="t"/>
            <a:pathLst>
              <a:path extrusionOk="0" h="3200" w="4304">
                <a:moveTo>
                  <a:pt x="4304" y="0"/>
                </a:moveTo>
                <a:cubicBezTo>
                  <a:pt x="13" y="0"/>
                  <a:pt x="13" y="0"/>
                  <a:pt x="13" y="0"/>
                </a:cubicBezTo>
                <a:cubicBezTo>
                  <a:pt x="7" y="82"/>
                  <a:pt x="0" y="164"/>
                  <a:pt x="0" y="252"/>
                </a:cubicBezTo>
                <a:cubicBezTo>
                  <a:pt x="0" y="1878"/>
                  <a:pt x="1322" y="3200"/>
                  <a:pt x="2945" y="3200"/>
                </a:cubicBezTo>
                <a:cubicBezTo>
                  <a:pt x="3436" y="3200"/>
                  <a:pt x="3895" y="3081"/>
                  <a:pt x="4304" y="2867"/>
                </a:cubicBezTo>
                <a:lnTo>
                  <a:pt x="4304"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27" name="Google Shape;1389627;p63"/>
          <p:cNvSpPr/>
          <p:nvPr/>
        </p:nvSpPr>
        <p:spPr>
          <a:xfrm>
            <a:off x="730250" y="1889125"/>
            <a:ext cx="1522500" cy="1522500"/>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389628" name="Google Shape;1389628;p63"/>
          <p:cNvCxnSpPr/>
          <p:nvPr/>
        </p:nvCxnSpPr>
        <p:spPr>
          <a:xfrm rot="10800000">
            <a:off x="3792613" y="13"/>
            <a:ext cx="2847900" cy="468300"/>
          </a:xfrm>
          <a:prstGeom prst="straightConnector1">
            <a:avLst/>
          </a:prstGeom>
          <a:noFill/>
          <a:ln cap="flat" cmpd="sng" w="12700">
            <a:solidFill>
              <a:srgbClr val="FFFFFF">
                <a:alpha val="49800"/>
              </a:srgbClr>
            </a:solidFill>
            <a:prstDash val="solid"/>
            <a:round/>
            <a:headEnd len="med" w="med" type="none"/>
            <a:tailEnd len="med" w="med" type="none"/>
          </a:ln>
        </p:spPr>
      </p:cxnSp>
      <p:cxnSp>
        <p:nvCxnSpPr>
          <p:cNvPr id="1389629" name="Google Shape;1389629;p63"/>
          <p:cNvCxnSpPr/>
          <p:nvPr/>
        </p:nvCxnSpPr>
        <p:spPr>
          <a:xfrm rot="10800000">
            <a:off x="1911313" y="-137"/>
            <a:ext cx="4729200" cy="601800"/>
          </a:xfrm>
          <a:prstGeom prst="straightConnector1">
            <a:avLst/>
          </a:prstGeom>
          <a:noFill/>
          <a:ln cap="flat" cmpd="sng" w="12700">
            <a:solidFill>
              <a:srgbClr val="FFFFFF">
                <a:alpha val="49800"/>
              </a:srgbClr>
            </a:solidFill>
            <a:prstDash val="solid"/>
            <a:round/>
            <a:headEnd len="med" w="med" type="none"/>
            <a:tailEnd len="med" w="med" type="none"/>
          </a:ln>
        </p:spPr>
      </p:cxnSp>
      <p:sp>
        <p:nvSpPr>
          <p:cNvPr id="1389630" name="Google Shape;1389630;p63"/>
          <p:cNvSpPr/>
          <p:nvPr/>
        </p:nvSpPr>
        <p:spPr>
          <a:xfrm>
            <a:off x="2209800" y="1136650"/>
            <a:ext cx="4697413" cy="1312863"/>
          </a:xfrm>
          <a:custGeom>
            <a:rect b="b" l="l" r="r" t="t"/>
            <a:pathLst>
              <a:path extrusionOk="0" h="827" w="2959">
                <a:moveTo>
                  <a:pt x="0" y="827"/>
                </a:moveTo>
                <a:cubicBezTo>
                  <a:pt x="239" y="736"/>
                  <a:pt x="939" y="417"/>
                  <a:pt x="1432" y="279"/>
                </a:cubicBezTo>
                <a:cubicBezTo>
                  <a:pt x="1925" y="141"/>
                  <a:pt x="2641" y="58"/>
                  <a:pt x="2959" y="0"/>
                </a:cubicBezTo>
              </a:path>
            </a:pathLst>
          </a:custGeom>
          <a:noFill/>
          <a:ln cap="flat" cmpd="sng" w="12700">
            <a:solidFill>
              <a:srgbClr val="FFFFFF">
                <a:alpha val="49800"/>
              </a:srgbClr>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1" name="Google Shape;1389631;p63"/>
          <p:cNvSpPr txBox="1"/>
          <p:nvPr>
            <p:ph idx="1" type="body"/>
          </p:nvPr>
        </p:nvSpPr>
        <p:spPr>
          <a:xfrm>
            <a:off x="3250650" y="2538000"/>
            <a:ext cx="5760000" cy="3776400"/>
          </a:xfrm>
          <a:prstGeom prst="rect">
            <a:avLst/>
          </a:prstGeom>
          <a:noFill/>
          <a:ln>
            <a:noFill/>
          </a:ln>
        </p:spPr>
        <p:txBody>
          <a:bodyPr anchorCtr="0" anchor="t" bIns="0" lIns="0" spcFirstLastPara="1" rIns="0" wrap="square" tIns="0">
            <a:noAutofit/>
          </a:bodyPr>
          <a:lstStyle>
            <a:lvl1pPr indent="-342900" lvl="0" marL="457200" marR="0" rtl="0" algn="l">
              <a:lnSpc>
                <a:spcPct val="100000"/>
              </a:lnSpc>
              <a:spcBef>
                <a:spcPts val="8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1pPr>
            <a:lvl2pPr indent="-330200" lvl="1" marL="914400" marR="0" rtl="0" algn="l">
              <a:lnSpc>
                <a:spcPct val="100000"/>
              </a:lnSpc>
              <a:spcBef>
                <a:spcPts val="800"/>
              </a:spcBef>
              <a:spcAft>
                <a:spcPts val="0"/>
              </a:spcAft>
              <a:buClr>
                <a:schemeClr val="lt1"/>
              </a:buClr>
              <a:buSzPts val="1600"/>
              <a:buFont typeface="Calibri"/>
              <a:buChar char="─"/>
              <a:defRPr b="0" i="0" sz="1600" u="none" cap="none" strike="noStrike">
                <a:solidFill>
                  <a:schemeClr val="lt1"/>
                </a:solidFill>
                <a:latin typeface="Calibri"/>
                <a:ea typeface="Calibri"/>
                <a:cs typeface="Calibri"/>
                <a:sym typeface="Calibri"/>
              </a:defRPr>
            </a:lvl2pPr>
            <a:lvl3pPr indent="-317500" lvl="2" marL="1371600" marR="0" rtl="0" algn="l">
              <a:lnSpc>
                <a:spcPct val="100000"/>
              </a:lnSpc>
              <a:spcBef>
                <a:spcPts val="800"/>
              </a:spcBef>
              <a:spcAft>
                <a:spcPts val="0"/>
              </a:spcAft>
              <a:buClr>
                <a:schemeClr val="lt1"/>
              </a:buClr>
              <a:buSzPts val="1400"/>
              <a:buFont typeface="Noto Sans Symbols"/>
              <a:buChar char="▪"/>
              <a:defRPr b="0" i="0" sz="1400" u="none" cap="none" strike="noStrike">
                <a:solidFill>
                  <a:schemeClr val="lt1"/>
                </a:solidFill>
                <a:latin typeface="Calibri"/>
                <a:ea typeface="Calibri"/>
                <a:cs typeface="Calibri"/>
                <a:sym typeface="Calibri"/>
              </a:defRPr>
            </a:lvl3pPr>
            <a:lvl4pPr indent="-304800" lvl="3" marL="1828800" marR="0" rtl="0" algn="l">
              <a:lnSpc>
                <a:spcPct val="100000"/>
              </a:lnSpc>
              <a:spcBef>
                <a:spcPts val="8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4pPr>
            <a:lvl5pPr indent="-292100" lvl="4" marL="2286000" marR="0" rtl="0" algn="l">
              <a:lnSpc>
                <a:spcPct val="100000"/>
              </a:lnSpc>
              <a:spcBef>
                <a:spcPts val="800"/>
              </a:spcBef>
              <a:spcAft>
                <a:spcPts val="0"/>
              </a:spcAft>
              <a:buClr>
                <a:schemeClr val="lt1"/>
              </a:buClr>
              <a:buSzPts val="1000"/>
              <a:buFont typeface="Calibri"/>
              <a:buChar char="─"/>
              <a:defRPr b="0" i="0" sz="1000" u="none" cap="none" strike="noStrike">
                <a:solidFill>
                  <a:schemeClr val="lt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389632" name="Google Shape;1389632;p63"/>
          <p:cNvSpPr txBox="1"/>
          <p:nvPr>
            <p:ph idx="12" type="sldNum"/>
          </p:nvPr>
        </p:nvSpPr>
        <p:spPr>
          <a:xfrm>
            <a:off x="8720010" y="6599380"/>
            <a:ext cx="121800" cy="123000"/>
          </a:xfrm>
          <a:prstGeom prst="rect">
            <a:avLst/>
          </a:prstGeom>
          <a:noFill/>
          <a:ln>
            <a:noFill/>
          </a:ln>
        </p:spPr>
        <p:txBody>
          <a:bodyPr anchorCtr="0" anchor="b" bIns="0" lIns="0" spcFirstLastPara="1" rIns="0" wrap="square" tIns="0">
            <a:spAutoFit/>
          </a:bodyPr>
          <a:lstStyle>
            <a:lvl1pPr indent="0" lvl="0" marL="0" marR="0" rtl="0" algn="r">
              <a:spcBef>
                <a:spcPts val="0"/>
              </a:spcBef>
              <a:buNone/>
              <a:defRPr b="1" sz="800">
                <a:solidFill>
                  <a:schemeClr val="lt1"/>
                </a:solidFill>
                <a:latin typeface="Calibri"/>
                <a:ea typeface="Calibri"/>
                <a:cs typeface="Calibri"/>
                <a:sym typeface="Calibri"/>
              </a:defRPr>
            </a:lvl1pPr>
            <a:lvl2pPr indent="0" lvl="1" marL="0" marR="0" rtl="0" algn="r">
              <a:spcBef>
                <a:spcPts val="0"/>
              </a:spcBef>
              <a:buNone/>
              <a:defRPr b="1" sz="800">
                <a:solidFill>
                  <a:schemeClr val="lt1"/>
                </a:solidFill>
                <a:latin typeface="Calibri"/>
                <a:ea typeface="Calibri"/>
                <a:cs typeface="Calibri"/>
                <a:sym typeface="Calibri"/>
              </a:defRPr>
            </a:lvl2pPr>
            <a:lvl3pPr indent="0" lvl="2" marL="0" marR="0" rtl="0" algn="r">
              <a:spcBef>
                <a:spcPts val="0"/>
              </a:spcBef>
              <a:buNone/>
              <a:defRPr b="1" sz="800">
                <a:solidFill>
                  <a:schemeClr val="lt1"/>
                </a:solidFill>
                <a:latin typeface="Calibri"/>
                <a:ea typeface="Calibri"/>
                <a:cs typeface="Calibri"/>
                <a:sym typeface="Calibri"/>
              </a:defRPr>
            </a:lvl3pPr>
            <a:lvl4pPr indent="0" lvl="3" marL="0" marR="0" rtl="0" algn="r">
              <a:spcBef>
                <a:spcPts val="0"/>
              </a:spcBef>
              <a:buNone/>
              <a:defRPr b="1" sz="800">
                <a:solidFill>
                  <a:schemeClr val="lt1"/>
                </a:solidFill>
                <a:latin typeface="Calibri"/>
                <a:ea typeface="Calibri"/>
                <a:cs typeface="Calibri"/>
                <a:sym typeface="Calibri"/>
              </a:defRPr>
            </a:lvl4pPr>
            <a:lvl5pPr indent="0" lvl="4" marL="0" marR="0" rtl="0" algn="r">
              <a:spcBef>
                <a:spcPts val="0"/>
              </a:spcBef>
              <a:buNone/>
              <a:defRPr b="1" sz="800">
                <a:solidFill>
                  <a:schemeClr val="lt1"/>
                </a:solidFill>
                <a:latin typeface="Calibri"/>
                <a:ea typeface="Calibri"/>
                <a:cs typeface="Calibri"/>
                <a:sym typeface="Calibri"/>
              </a:defRPr>
            </a:lvl5pPr>
            <a:lvl6pPr indent="0" lvl="5" marL="0" marR="0" rtl="0" algn="r">
              <a:spcBef>
                <a:spcPts val="0"/>
              </a:spcBef>
              <a:buNone/>
              <a:defRPr b="1" sz="800">
                <a:solidFill>
                  <a:schemeClr val="lt1"/>
                </a:solidFill>
                <a:latin typeface="Calibri"/>
                <a:ea typeface="Calibri"/>
                <a:cs typeface="Calibri"/>
                <a:sym typeface="Calibri"/>
              </a:defRPr>
            </a:lvl6pPr>
            <a:lvl7pPr indent="0" lvl="6" marL="0" marR="0" rtl="0" algn="r">
              <a:spcBef>
                <a:spcPts val="0"/>
              </a:spcBef>
              <a:buNone/>
              <a:defRPr b="1" sz="800">
                <a:solidFill>
                  <a:schemeClr val="lt1"/>
                </a:solidFill>
                <a:latin typeface="Calibri"/>
                <a:ea typeface="Calibri"/>
                <a:cs typeface="Calibri"/>
                <a:sym typeface="Calibri"/>
              </a:defRPr>
            </a:lvl7pPr>
            <a:lvl8pPr indent="0" lvl="7" marL="0" marR="0" rtl="0" algn="r">
              <a:spcBef>
                <a:spcPts val="0"/>
              </a:spcBef>
              <a:buNone/>
              <a:defRPr b="1" sz="800">
                <a:solidFill>
                  <a:schemeClr val="lt1"/>
                </a:solidFill>
                <a:latin typeface="Calibri"/>
                <a:ea typeface="Calibri"/>
                <a:cs typeface="Calibri"/>
                <a:sym typeface="Calibri"/>
              </a:defRPr>
            </a:lvl8pPr>
            <a:lvl9pPr indent="0" lvl="8" marL="0" marR="0" rtl="0" algn="r">
              <a:spcBef>
                <a:spcPts val="0"/>
              </a:spcBef>
              <a:buNone/>
              <a:defRPr b="1" sz="8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grpSp>
        <p:nvGrpSpPr>
          <p:cNvPr id="1389633" name="Google Shape;1389633;p63"/>
          <p:cNvGrpSpPr/>
          <p:nvPr/>
        </p:nvGrpSpPr>
        <p:grpSpPr>
          <a:xfrm>
            <a:off x="6940366" y="6543609"/>
            <a:ext cx="1588160" cy="216037"/>
            <a:chOff x="257175" y="2757488"/>
            <a:chExt cx="8636000" cy="1174751"/>
          </a:xfrm>
        </p:grpSpPr>
        <p:sp>
          <p:nvSpPr>
            <p:cNvPr id="1389634" name="Google Shape;1389634;p63"/>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5" name="Google Shape;1389635;p63"/>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6" name="Google Shape;1389636;p63"/>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7" name="Google Shape;1389637;p63"/>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8" name="Google Shape;1389638;p63"/>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39" name="Google Shape;1389639;p63"/>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0" name="Google Shape;1389640;p63"/>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1" name="Google Shape;1389641;p63"/>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2" name="Google Shape;1389642;p63"/>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3" name="Google Shape;1389643;p63"/>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4" name="Google Shape;1389644;p63"/>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5" name="Google Shape;1389645;p63"/>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6" name="Google Shape;1389646;p63"/>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647" name="Google Shape;1389647;p63"/>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8.xml"/><Relationship Id="rId10" Type="http://schemas.openxmlformats.org/officeDocument/2006/relationships/slideLayout" Target="../slideLayouts/slideLayout17.xml"/><Relationship Id="rId13" Type="http://schemas.openxmlformats.org/officeDocument/2006/relationships/slideLayout" Target="../slideLayouts/slideLayout20.xml"/><Relationship Id="rId12" Type="http://schemas.openxmlformats.org/officeDocument/2006/relationships/slideLayout" Target="../slideLayouts/slideLayout19.xml"/><Relationship Id="rId1" Type="http://schemas.openxmlformats.org/officeDocument/2006/relationships/slideLayout" Target="../slideLayouts/slideLayout8.xml"/><Relationship Id="rId2" Type="http://schemas.openxmlformats.org/officeDocument/2006/relationships/slideLayout" Target="../slideLayouts/slideLayout9.xml"/><Relationship Id="rId3" Type="http://schemas.openxmlformats.org/officeDocument/2006/relationships/slideLayout" Target="../slideLayouts/slideLayout10.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5" Type="http://schemas.openxmlformats.org/officeDocument/2006/relationships/slideLayout" Target="../slideLayouts/slideLayout22.xml"/><Relationship Id="rId14" Type="http://schemas.openxmlformats.org/officeDocument/2006/relationships/slideLayout" Target="../slideLayouts/slideLayout21.xml"/><Relationship Id="rId17" Type="http://schemas.openxmlformats.org/officeDocument/2006/relationships/slideLayout" Target="../slideLayouts/slideLayout24.xml"/><Relationship Id="rId16" Type="http://schemas.openxmlformats.org/officeDocument/2006/relationships/slideLayout" Target="../slideLayouts/slideLayout23.xml"/><Relationship Id="rId5" Type="http://schemas.openxmlformats.org/officeDocument/2006/relationships/slideLayout" Target="../slideLayouts/slideLayout12.xml"/><Relationship Id="rId19" Type="http://schemas.openxmlformats.org/officeDocument/2006/relationships/theme" Target="../theme/theme7.xml"/><Relationship Id="rId6" Type="http://schemas.openxmlformats.org/officeDocument/2006/relationships/slideLayout" Target="../slideLayouts/slideLayout13.xml"/><Relationship Id="rId18" Type="http://schemas.openxmlformats.org/officeDocument/2006/relationships/slideLayout" Target="../slideLayouts/slideLayout25.xml"/><Relationship Id="rId7" Type="http://schemas.openxmlformats.org/officeDocument/2006/relationships/slideLayout" Target="../slideLayouts/slideLayout14.xml"/><Relationship Id="rId8"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theme" Target="../theme/theme1.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slideLayout" Target="../slideLayouts/slideLayout34.xml"/><Relationship Id="rId3" Type="http://schemas.openxmlformats.org/officeDocument/2006/relationships/slideLayout" Target="../slideLayouts/slideLayout35.xml"/><Relationship Id="rId4" Type="http://schemas.openxmlformats.org/officeDocument/2006/relationships/slideLayout" Target="../slideLayouts/slideLayout36.xml"/><Relationship Id="rId5" Type="http://schemas.openxmlformats.org/officeDocument/2006/relationships/slideLayout" Target="../slideLayouts/slideLayout37.xml"/><Relationship Id="rId6" Type="http://schemas.openxmlformats.org/officeDocument/2006/relationships/slideLayout" Target="../slideLayouts/slideLayout38.xml"/><Relationship Id="rId7" Type="http://schemas.openxmlformats.org/officeDocument/2006/relationships/slideLayout" Target="../slideLayouts/slideLayout39.xml"/><Relationship Id="rId8"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47.xml"/><Relationship Id="rId10" Type="http://schemas.openxmlformats.org/officeDocument/2006/relationships/slideLayout" Target="../slideLayouts/slideLayout46.xml"/><Relationship Id="rId12" Type="http://schemas.openxmlformats.org/officeDocument/2006/relationships/theme" Target="../theme/theme2.xml"/><Relationship Id="rId1" Type="http://schemas.openxmlformats.org/officeDocument/2006/relationships/image" Target="../media/image8.jpg"/><Relationship Id="rId2" Type="http://schemas.openxmlformats.org/officeDocument/2006/relationships/image" Target="../media/image9.png"/><Relationship Id="rId3" Type="http://schemas.openxmlformats.org/officeDocument/2006/relationships/image" Target="../media/image10.png"/><Relationship Id="rId4" Type="http://schemas.openxmlformats.org/officeDocument/2006/relationships/slideLayout" Target="../slideLayouts/slideLayout40.xml"/><Relationship Id="rId9" Type="http://schemas.openxmlformats.org/officeDocument/2006/relationships/slideLayout" Target="../slideLayouts/slideLayout45.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s>
</file>

<file path=ppt/slideMasters/_rels/slideMaster6.xml.rels><?xml version="1.0" encoding="UTF-8" standalone="yes"?><Relationships xmlns="http://schemas.openxmlformats.org/package/2006/relationships"><Relationship Id="rId11" Type="http://schemas.openxmlformats.org/officeDocument/2006/relationships/theme" Target="../theme/theme5.xml"/><Relationship Id="rId10" Type="http://schemas.openxmlformats.org/officeDocument/2006/relationships/slideLayout" Target="../slideLayouts/slideLayout57.xml"/><Relationship Id="rId1" Type="http://schemas.openxmlformats.org/officeDocument/2006/relationships/slideLayout" Target="../slideLayouts/slideLayout48.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9" Type="http://schemas.openxmlformats.org/officeDocument/2006/relationships/slideLayout" Target="../slideLayouts/slideLayout56.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8556" name="Shape 1388556"/>
        <p:cNvGrpSpPr/>
        <p:nvPr/>
      </p:nvGrpSpPr>
      <p:grpSpPr>
        <a:xfrm>
          <a:off x="0" y="0"/>
          <a:ext cx="0" cy="0"/>
          <a:chOff x="0" y="0"/>
          <a:chExt cx="0" cy="0"/>
        </a:xfrm>
      </p:grpSpPr>
      <p:grpSp>
        <p:nvGrpSpPr>
          <p:cNvPr id="1388557" name="Google Shape;1388557;p1"/>
          <p:cNvGrpSpPr/>
          <p:nvPr/>
        </p:nvGrpSpPr>
        <p:grpSpPr>
          <a:xfrm>
            <a:off x="6938580" y="6547436"/>
            <a:ext cx="1588160" cy="216037"/>
            <a:chOff x="257175" y="2757488"/>
            <a:chExt cx="8636000" cy="1174751"/>
          </a:xfrm>
        </p:grpSpPr>
        <p:sp>
          <p:nvSpPr>
            <p:cNvPr id="1388558" name="Google Shape;1388558;p1"/>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59" name="Google Shape;1388559;p1"/>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0" name="Google Shape;1388560;p1"/>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1" name="Google Shape;1388561;p1"/>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2" name="Google Shape;1388562;p1"/>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3" name="Google Shape;1388563;p1"/>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4" name="Google Shape;1388564;p1"/>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5" name="Google Shape;1388565;p1"/>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6" name="Google Shape;1388566;p1"/>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7" name="Google Shape;1388567;p1"/>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8" name="Google Shape;1388568;p1"/>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69" name="Google Shape;1388569;p1"/>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70" name="Google Shape;1388570;p1"/>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571" name="Google Shape;1388571;p1"/>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8572" name="Google Shape;1388572;p1"/>
          <p:cNvSpPr txBox="1"/>
          <p:nvPr/>
        </p:nvSpPr>
        <p:spPr>
          <a:xfrm>
            <a:off x="8618393" y="6533376"/>
            <a:ext cx="335400" cy="246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B9BDC5"/>
        </a:solidFill>
      </p:bgPr>
    </p:bg>
    <p:spTree>
      <p:nvGrpSpPr>
        <p:cNvPr id="1388703" name="Shape 1388703"/>
        <p:cNvGrpSpPr/>
        <p:nvPr/>
      </p:nvGrpSpPr>
      <p:grpSpPr>
        <a:xfrm>
          <a:off x="0" y="0"/>
          <a:ext cx="0" cy="0"/>
          <a:chOff x="0" y="0"/>
          <a:chExt cx="0" cy="0"/>
        </a:xfrm>
      </p:grpSpPr>
      <p:sp>
        <p:nvSpPr>
          <p:cNvPr id="1388704" name="Google Shape;1388704;p9"/>
          <p:cNvSpPr txBox="1"/>
          <p:nvPr>
            <p:ph type="title"/>
          </p:nvPr>
        </p:nvSpPr>
        <p:spPr>
          <a:xfrm>
            <a:off x="457200" y="274639"/>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entury Gothic"/>
              <a:buNone/>
              <a:defRPr b="0" i="0" sz="4400" u="none" cap="none" strike="noStrike">
                <a:solidFill>
                  <a:schemeClr val="dk1"/>
                </a:solidFill>
                <a:latin typeface="Century Gothic"/>
                <a:ea typeface="Century Gothic"/>
                <a:cs typeface="Century Gothic"/>
                <a:sym typeface="Century Gothic"/>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8705" name="Google Shape;1388705;p9"/>
          <p:cNvSpPr txBox="1"/>
          <p:nvPr>
            <p:ph idx="1" type="body"/>
          </p:nvPr>
        </p:nvSpPr>
        <p:spPr>
          <a:xfrm>
            <a:off x="457200" y="1600203"/>
            <a:ext cx="8229600" cy="4526100"/>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entury Gothic"/>
                <a:ea typeface="Century Gothic"/>
                <a:cs typeface="Century Gothic"/>
                <a:sym typeface="Century Gothic"/>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entury Gothic"/>
                <a:ea typeface="Century Gothic"/>
                <a:cs typeface="Century Gothic"/>
                <a:sym typeface="Century Gothic"/>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entury Gothic"/>
                <a:ea typeface="Century Gothic"/>
                <a:cs typeface="Century Gothic"/>
                <a:sym typeface="Century Gothic"/>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9pPr>
          </a:lstStyle>
          <a:p/>
        </p:txBody>
      </p:sp>
      <p:sp>
        <p:nvSpPr>
          <p:cNvPr id="1388706" name="Google Shape;1388706;p9"/>
          <p:cNvSpPr txBox="1"/>
          <p:nvPr>
            <p:ph idx="10" type="dt"/>
          </p:nvPr>
        </p:nvSpPr>
        <p:spPr>
          <a:xfrm>
            <a:off x="457200" y="6356354"/>
            <a:ext cx="21336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388707" name="Google Shape;1388707;p9"/>
          <p:cNvSpPr txBox="1"/>
          <p:nvPr>
            <p:ph idx="11" type="ftr"/>
          </p:nvPr>
        </p:nvSpPr>
        <p:spPr>
          <a:xfrm>
            <a:off x="3124200" y="6356354"/>
            <a:ext cx="2895600" cy="3651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388708" name="Google Shape;1388708;p9"/>
          <p:cNvSpPr txBox="1"/>
          <p:nvPr>
            <p:ph idx="12" type="sldNum"/>
          </p:nvPr>
        </p:nvSpPr>
        <p:spPr>
          <a:xfrm>
            <a:off x="6553200" y="6356354"/>
            <a:ext cx="21336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entury Gothic"/>
                <a:ea typeface="Century Gothic"/>
                <a:cs typeface="Century Gothic"/>
                <a:sym typeface="Century Gothic"/>
              </a:defRPr>
            </a:lvl1pPr>
            <a:lvl2pPr indent="0" lvl="1" marL="0" marR="0" rtl="0" algn="r">
              <a:spcBef>
                <a:spcPts val="0"/>
              </a:spcBef>
              <a:buNone/>
              <a:defRPr sz="1200">
                <a:solidFill>
                  <a:srgbClr val="888888"/>
                </a:solidFill>
                <a:latin typeface="Century Gothic"/>
                <a:ea typeface="Century Gothic"/>
                <a:cs typeface="Century Gothic"/>
                <a:sym typeface="Century Gothic"/>
              </a:defRPr>
            </a:lvl2pPr>
            <a:lvl3pPr indent="0" lvl="2" marL="0" marR="0" rtl="0" algn="r">
              <a:spcBef>
                <a:spcPts val="0"/>
              </a:spcBef>
              <a:buNone/>
              <a:defRPr sz="1200">
                <a:solidFill>
                  <a:srgbClr val="888888"/>
                </a:solidFill>
                <a:latin typeface="Century Gothic"/>
                <a:ea typeface="Century Gothic"/>
                <a:cs typeface="Century Gothic"/>
                <a:sym typeface="Century Gothic"/>
              </a:defRPr>
            </a:lvl3pPr>
            <a:lvl4pPr indent="0" lvl="3" marL="0" marR="0" rtl="0" algn="r">
              <a:spcBef>
                <a:spcPts val="0"/>
              </a:spcBef>
              <a:buNone/>
              <a:defRPr sz="1200">
                <a:solidFill>
                  <a:srgbClr val="888888"/>
                </a:solidFill>
                <a:latin typeface="Century Gothic"/>
                <a:ea typeface="Century Gothic"/>
                <a:cs typeface="Century Gothic"/>
                <a:sym typeface="Century Gothic"/>
              </a:defRPr>
            </a:lvl4pPr>
            <a:lvl5pPr indent="0" lvl="4" marL="0" marR="0" rtl="0" algn="r">
              <a:spcBef>
                <a:spcPts val="0"/>
              </a:spcBef>
              <a:buNone/>
              <a:defRPr sz="1200">
                <a:solidFill>
                  <a:srgbClr val="888888"/>
                </a:solidFill>
                <a:latin typeface="Century Gothic"/>
                <a:ea typeface="Century Gothic"/>
                <a:cs typeface="Century Gothic"/>
                <a:sym typeface="Century Gothic"/>
              </a:defRPr>
            </a:lvl5pPr>
            <a:lvl6pPr indent="0" lvl="5" marL="0" marR="0" rtl="0" algn="r">
              <a:spcBef>
                <a:spcPts val="0"/>
              </a:spcBef>
              <a:buNone/>
              <a:defRPr sz="1200">
                <a:solidFill>
                  <a:srgbClr val="888888"/>
                </a:solidFill>
                <a:latin typeface="Century Gothic"/>
                <a:ea typeface="Century Gothic"/>
                <a:cs typeface="Century Gothic"/>
                <a:sym typeface="Century Gothic"/>
              </a:defRPr>
            </a:lvl6pPr>
            <a:lvl7pPr indent="0" lvl="6" marL="0" marR="0" rtl="0" algn="r">
              <a:spcBef>
                <a:spcPts val="0"/>
              </a:spcBef>
              <a:buNone/>
              <a:defRPr sz="1200">
                <a:solidFill>
                  <a:srgbClr val="888888"/>
                </a:solidFill>
                <a:latin typeface="Century Gothic"/>
                <a:ea typeface="Century Gothic"/>
                <a:cs typeface="Century Gothic"/>
                <a:sym typeface="Century Gothic"/>
              </a:defRPr>
            </a:lvl7pPr>
            <a:lvl8pPr indent="0" lvl="7" marL="0" marR="0" rtl="0" algn="r">
              <a:spcBef>
                <a:spcPts val="0"/>
              </a:spcBef>
              <a:buNone/>
              <a:defRPr sz="1200">
                <a:solidFill>
                  <a:srgbClr val="888888"/>
                </a:solidFill>
                <a:latin typeface="Century Gothic"/>
                <a:ea typeface="Century Gothic"/>
                <a:cs typeface="Century Gothic"/>
                <a:sym typeface="Century Gothic"/>
              </a:defRPr>
            </a:lvl8pPr>
            <a:lvl9pPr indent="0" lvl="8" marL="0" marR="0" rtl="0" algn="r">
              <a:spcBef>
                <a:spcPts val="0"/>
              </a:spcBef>
              <a:buNone/>
              <a:defRPr sz="1200">
                <a:solidFill>
                  <a:srgbClr val="888888"/>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69" r:id="rId15"/>
    <p:sldLayoutId id="2147483670" r:id="rId16"/>
    <p:sldLayoutId id="2147483671" r:id="rId17"/>
    <p:sldLayoutId id="2147483672"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8850" name="Shape 1388850"/>
        <p:cNvGrpSpPr/>
        <p:nvPr/>
      </p:nvGrpSpPr>
      <p:grpSpPr>
        <a:xfrm>
          <a:off x="0" y="0"/>
          <a:ext cx="0" cy="0"/>
          <a:chOff x="0" y="0"/>
          <a:chExt cx="0" cy="0"/>
        </a:xfrm>
      </p:grpSpPr>
      <p:grpSp>
        <p:nvGrpSpPr>
          <p:cNvPr id="1388851" name="Google Shape;1388851;p28"/>
          <p:cNvGrpSpPr/>
          <p:nvPr/>
        </p:nvGrpSpPr>
        <p:grpSpPr>
          <a:xfrm>
            <a:off x="6938580" y="6547436"/>
            <a:ext cx="1588160" cy="216037"/>
            <a:chOff x="257175" y="2757488"/>
            <a:chExt cx="8636000" cy="1174751"/>
          </a:xfrm>
        </p:grpSpPr>
        <p:sp>
          <p:nvSpPr>
            <p:cNvPr id="1388852" name="Google Shape;1388852;p28"/>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3" name="Google Shape;1388853;p28"/>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4" name="Google Shape;1388854;p28"/>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5" name="Google Shape;1388855;p28"/>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6" name="Google Shape;1388856;p28"/>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7" name="Google Shape;1388857;p28"/>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8" name="Google Shape;1388858;p28"/>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59" name="Google Shape;1388859;p28"/>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0" name="Google Shape;1388860;p28"/>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1" name="Google Shape;1388861;p28"/>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2" name="Google Shape;1388862;p28"/>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3" name="Google Shape;1388863;p28"/>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4" name="Google Shape;1388864;p28"/>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8865" name="Google Shape;1388865;p28"/>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8866" name="Google Shape;1388866;p28"/>
          <p:cNvSpPr txBox="1"/>
          <p:nvPr/>
        </p:nvSpPr>
        <p:spPr>
          <a:xfrm>
            <a:off x="8618393" y="6533376"/>
            <a:ext cx="335400" cy="246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8926" name="Shape 1388926"/>
        <p:cNvGrpSpPr/>
        <p:nvPr/>
      </p:nvGrpSpPr>
      <p:grpSpPr>
        <a:xfrm>
          <a:off x="0" y="0"/>
          <a:ext cx="0" cy="0"/>
          <a:chOff x="0" y="0"/>
          <a:chExt cx="0" cy="0"/>
        </a:xfrm>
      </p:grpSpPr>
      <p:grpSp>
        <p:nvGrpSpPr>
          <p:cNvPr id="1388927" name="Google Shape;1388927;p36"/>
          <p:cNvGrpSpPr/>
          <p:nvPr/>
        </p:nvGrpSpPr>
        <p:grpSpPr>
          <a:xfrm>
            <a:off x="6938580" y="6547436"/>
            <a:ext cx="1588160" cy="216037"/>
            <a:chOff x="257175" y="2757488"/>
            <a:chExt cx="8636000" cy="1174751"/>
          </a:xfrm>
        </p:grpSpPr>
        <p:sp>
          <p:nvSpPr>
            <p:cNvPr id="1388928" name="Google Shape;1388928;p36"/>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29" name="Google Shape;1388929;p36"/>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0" name="Google Shape;1388930;p36"/>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1" name="Google Shape;1388931;p36"/>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2" name="Google Shape;1388932;p36"/>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3" name="Google Shape;1388933;p36"/>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4" name="Google Shape;1388934;p36"/>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5" name="Google Shape;1388935;p36"/>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6" name="Google Shape;1388936;p36"/>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7" name="Google Shape;1388937;p36"/>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8" name="Google Shape;1388938;p36"/>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39" name="Google Shape;1388939;p36"/>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0" name="Google Shape;1388940;p36"/>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8941" name="Google Shape;1388941;p36"/>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88942" name="Google Shape;1388942;p36"/>
          <p:cNvSpPr txBox="1"/>
          <p:nvPr/>
        </p:nvSpPr>
        <p:spPr>
          <a:xfrm>
            <a:off x="8618393" y="6533376"/>
            <a:ext cx="335400" cy="246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fld id="{00000000-1234-1234-1234-123412341234}" type="slidenum">
              <a:rPr lang="en-US" sz="1000">
                <a:solidFill>
                  <a:srgbClr val="1F497D"/>
                </a:solidFill>
                <a:latin typeface="Calibri"/>
                <a:ea typeface="Calibri"/>
                <a:cs typeface="Calibri"/>
                <a:sym typeface="Calibri"/>
              </a:rPr>
              <a:t>‹#›</a:t>
            </a:fld>
            <a:endParaRPr sz="1000">
              <a:solidFill>
                <a:srgbClr val="1F497D"/>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80" r:id="rId1"/>
    <p:sldLayoutId id="2147483681" r:id="rId2"/>
    <p:sldLayoutId id="2147483682" r:id="rId3"/>
    <p:sldLayoutId id="2147483683" r:id="rId4"/>
    <p:sldLayoutId id="2147483684" r:id="rId5"/>
    <p:sldLayoutId id="2147483685" r:id="rId6"/>
    <p:sldLayoutId id="2147483686"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9073" name="Shape 1389073"/>
        <p:cNvGrpSpPr/>
        <p:nvPr/>
      </p:nvGrpSpPr>
      <p:grpSpPr>
        <a:xfrm>
          <a:off x="0" y="0"/>
          <a:ext cx="0" cy="0"/>
          <a:chOff x="0" y="0"/>
          <a:chExt cx="0" cy="0"/>
        </a:xfrm>
      </p:grpSpPr>
      <p:pic>
        <p:nvPicPr>
          <p:cNvPr descr="Master Layout-01.jpg" id="1389074" name="Google Shape;1389074;p44"/>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1389075" name="Google Shape;1389075;p44"/>
          <p:cNvSpPr txBox="1"/>
          <p:nvPr>
            <p:ph type="title"/>
          </p:nvPr>
        </p:nvSpPr>
        <p:spPr>
          <a:xfrm>
            <a:off x="984250" y="23425"/>
            <a:ext cx="7702500" cy="11430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2800"/>
              <a:buFont typeface="Helvetica Neue"/>
              <a:buNone/>
              <a:defRPr b="1" i="0" sz="2800" u="none" cap="none" strike="noStrike">
                <a:solidFill>
                  <a:schemeClr val="lt1"/>
                </a:solidFill>
                <a:latin typeface="Helvetica Neue"/>
                <a:ea typeface="Helvetica Neue"/>
                <a:cs typeface="Helvetica Neue"/>
                <a:sym typeface="Helvetica Neue"/>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9076" name="Google Shape;1389076;p44"/>
          <p:cNvSpPr txBox="1"/>
          <p:nvPr>
            <p:ph idx="1" type="body"/>
          </p:nvPr>
        </p:nvSpPr>
        <p:spPr>
          <a:xfrm>
            <a:off x="433388" y="1660525"/>
            <a:ext cx="8229600" cy="4526100"/>
          </a:xfrm>
          <a:prstGeom prst="rect">
            <a:avLst/>
          </a:prstGeom>
          <a:noFill/>
          <a:ln>
            <a:noFill/>
          </a:ln>
        </p:spPr>
        <p:txBody>
          <a:bodyPr anchorCtr="0" anchor="t" bIns="45700" lIns="0" spcFirstLastPara="1" rIns="91425" wrap="square" tIns="45700">
            <a:normAutofit/>
          </a:bodyPr>
          <a:lstStyle>
            <a:lvl1pPr indent="-342900" lvl="0" marL="457200" marR="0" rtl="0" algn="l">
              <a:spcBef>
                <a:spcPts val="360"/>
              </a:spcBef>
              <a:spcAft>
                <a:spcPts val="0"/>
              </a:spcAft>
              <a:buClr>
                <a:schemeClr val="lt1"/>
              </a:buClr>
              <a:buSzPts val="1800"/>
              <a:buFont typeface="Arial"/>
              <a:buChar char="•"/>
              <a:defRPr b="0" i="0" sz="1800" u="none" cap="none" strike="noStrike">
                <a:solidFill>
                  <a:schemeClr val="lt1"/>
                </a:solidFill>
                <a:latin typeface="Helvetica Neue"/>
                <a:ea typeface="Helvetica Neue"/>
                <a:cs typeface="Helvetica Neue"/>
                <a:sym typeface="Helvetica Neue"/>
              </a:defRPr>
            </a:lvl1pPr>
            <a:lvl2pPr indent="-342900" lvl="1" marL="914400" marR="0" rtl="0" algn="l">
              <a:spcBef>
                <a:spcPts val="360"/>
              </a:spcBef>
              <a:spcAft>
                <a:spcPts val="0"/>
              </a:spcAft>
              <a:buClr>
                <a:schemeClr val="lt1"/>
              </a:buClr>
              <a:buSzPts val="1800"/>
              <a:buFont typeface="Arial"/>
              <a:buChar char="–"/>
              <a:defRPr b="0" i="0" sz="1800" u="none" cap="none" strike="noStrike">
                <a:solidFill>
                  <a:schemeClr val="lt1"/>
                </a:solidFill>
                <a:latin typeface="Helvetica Neue"/>
                <a:ea typeface="Helvetica Neue"/>
                <a:cs typeface="Helvetica Neue"/>
                <a:sym typeface="Helvetica Neue"/>
              </a:defRPr>
            </a:lvl2pPr>
            <a:lvl3pPr indent="-330200" lvl="2" marL="1371600" marR="0" rtl="0" algn="l">
              <a:spcBef>
                <a:spcPts val="320"/>
              </a:spcBef>
              <a:spcAft>
                <a:spcPts val="0"/>
              </a:spcAft>
              <a:buClr>
                <a:schemeClr val="lt1"/>
              </a:buClr>
              <a:buSzPts val="1600"/>
              <a:buFont typeface="Arial"/>
              <a:buChar char="•"/>
              <a:defRPr b="0" i="0" sz="1600" u="none" cap="none" strike="noStrike">
                <a:solidFill>
                  <a:schemeClr val="lt1"/>
                </a:solidFill>
                <a:latin typeface="Helvetica Neue"/>
                <a:ea typeface="Helvetica Neue"/>
                <a:cs typeface="Helvetica Neue"/>
                <a:sym typeface="Helvetica Neue"/>
              </a:defRPr>
            </a:lvl3pPr>
            <a:lvl4pPr indent="-330200" lvl="3" marL="1828800" marR="0" rtl="0" algn="l">
              <a:spcBef>
                <a:spcPts val="320"/>
              </a:spcBef>
              <a:spcAft>
                <a:spcPts val="0"/>
              </a:spcAft>
              <a:buClr>
                <a:schemeClr val="lt1"/>
              </a:buClr>
              <a:buSzPts val="1600"/>
              <a:buFont typeface="Arial"/>
              <a:buChar char="–"/>
              <a:defRPr b="0" i="0" sz="1600" u="none" cap="none" strike="noStrike">
                <a:solidFill>
                  <a:schemeClr val="lt1"/>
                </a:solidFill>
                <a:latin typeface="Helvetica Neue"/>
                <a:ea typeface="Helvetica Neue"/>
                <a:cs typeface="Helvetica Neue"/>
                <a:sym typeface="Helvetica Neue"/>
              </a:defRPr>
            </a:lvl4pPr>
            <a:lvl5pPr indent="-330200" lvl="4" marL="2286000" marR="0" rtl="0" algn="l">
              <a:spcBef>
                <a:spcPts val="320"/>
              </a:spcBef>
              <a:spcAft>
                <a:spcPts val="0"/>
              </a:spcAft>
              <a:buClr>
                <a:schemeClr val="lt1"/>
              </a:buClr>
              <a:buSzPts val="1600"/>
              <a:buFont typeface="Arial"/>
              <a:buChar char="»"/>
              <a:defRPr b="0" i="0" sz="1600" u="none" cap="none" strike="noStrike">
                <a:solidFill>
                  <a:schemeClr val="lt1"/>
                </a:solidFill>
                <a:latin typeface="Helvetica Neue"/>
                <a:ea typeface="Helvetica Neue"/>
                <a:cs typeface="Helvetica Neue"/>
                <a:sym typeface="Helvetica Neue"/>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pic>
        <p:nvPicPr>
          <p:cNvPr descr="Asics Logo.png" id="1389077" name="Google Shape;1389077;p44"/>
          <p:cNvPicPr preferRelativeResize="0"/>
          <p:nvPr/>
        </p:nvPicPr>
        <p:blipFill rotWithShape="1">
          <a:blip r:embed="rId2">
            <a:alphaModFix/>
          </a:blip>
          <a:srcRect b="0" l="0" r="0" t="0"/>
          <a:stretch/>
        </p:blipFill>
        <p:spPr>
          <a:xfrm>
            <a:off x="263407" y="6392718"/>
            <a:ext cx="923575" cy="307858"/>
          </a:xfrm>
          <a:prstGeom prst="rect">
            <a:avLst/>
          </a:prstGeom>
          <a:noFill/>
          <a:ln>
            <a:noFill/>
          </a:ln>
        </p:spPr>
      </p:pic>
      <p:pic>
        <p:nvPicPr>
          <p:cNvPr descr="Hexagons.png" id="1389078" name="Google Shape;1389078;p44"/>
          <p:cNvPicPr preferRelativeResize="0"/>
          <p:nvPr/>
        </p:nvPicPr>
        <p:blipFill rotWithShape="1">
          <a:blip r:embed="rId3">
            <a:alphaModFix/>
          </a:blip>
          <a:srcRect b="0" l="0" r="0" t="0"/>
          <a:stretch/>
        </p:blipFill>
        <p:spPr>
          <a:xfrm>
            <a:off x="7400636" y="6418118"/>
            <a:ext cx="1264962" cy="259089"/>
          </a:xfrm>
          <a:prstGeom prst="rect">
            <a:avLst/>
          </a:prstGeom>
          <a:noFill/>
          <a:ln>
            <a:noFill/>
          </a:ln>
        </p:spPr>
      </p:pic>
      <p:grpSp>
        <p:nvGrpSpPr>
          <p:cNvPr id="1389079" name="Google Shape;1389079;p44"/>
          <p:cNvGrpSpPr/>
          <p:nvPr/>
        </p:nvGrpSpPr>
        <p:grpSpPr>
          <a:xfrm>
            <a:off x="236277" y="222453"/>
            <a:ext cx="521607" cy="468733"/>
            <a:chOff x="1352" y="681"/>
            <a:chExt cx="3514" cy="3156"/>
          </a:xfrm>
        </p:grpSpPr>
        <p:sp>
          <p:nvSpPr>
            <p:cNvPr id="1389080" name="Google Shape;1389080;p44"/>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1" name="Google Shape;1389081;p44"/>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2" name="Google Shape;1389082;p44"/>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3" name="Google Shape;1389083;p44"/>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4" name="Google Shape;1389084;p44"/>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5" name="Google Shape;1389085;p44"/>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6" name="Google Shape;1389086;p44"/>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7" name="Google Shape;1389087;p44"/>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8" name="Google Shape;1389088;p44"/>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89" name="Google Shape;1389089;p44"/>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90" name="Google Shape;1389090;p44"/>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91" name="Google Shape;1389091;p44"/>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92" name="Google Shape;1389092;p44"/>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93" name="Google Shape;1389093;p44"/>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sp>
          <p:nvSpPr>
            <p:cNvPr id="1389094" name="Google Shape;1389094;p44"/>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Arial"/>
                <a:ea typeface="Arial"/>
                <a:cs typeface="Arial"/>
                <a:sym typeface="Arial"/>
              </a:endParaRPr>
            </a:p>
          </p:txBody>
        </p:sp>
      </p:grpSp>
    </p:spTree>
  </p:cSld>
  <p:clrMap accent1="accent1" accent2="accent2" accent3="accent3" accent4="accent4" accent5="accent5" accent6="accent6" bg1="lt1" bg2="dk2" tx1="dk1" tx2="lt2" folHlink="folHlink" hlink="hlink"/>
  <p:sldLayoutIdLst>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89260" name="Shape 1389260"/>
        <p:cNvGrpSpPr/>
        <p:nvPr/>
      </p:nvGrpSpPr>
      <p:grpSpPr>
        <a:xfrm>
          <a:off x="0" y="0"/>
          <a:ext cx="0" cy="0"/>
          <a:chOff x="0" y="0"/>
          <a:chExt cx="0" cy="0"/>
        </a:xfrm>
      </p:grpSpPr>
      <p:grpSp>
        <p:nvGrpSpPr>
          <p:cNvPr id="1389261" name="Google Shape;1389261;p53"/>
          <p:cNvGrpSpPr/>
          <p:nvPr/>
        </p:nvGrpSpPr>
        <p:grpSpPr>
          <a:xfrm>
            <a:off x="6938580" y="6547436"/>
            <a:ext cx="1588160" cy="216037"/>
            <a:chOff x="257175" y="2757488"/>
            <a:chExt cx="8636000" cy="1174751"/>
          </a:xfrm>
        </p:grpSpPr>
        <p:sp>
          <p:nvSpPr>
            <p:cNvPr id="1389262" name="Google Shape;1389262;p53"/>
            <p:cNvSpPr/>
            <p:nvPr/>
          </p:nvSpPr>
          <p:spPr>
            <a:xfrm>
              <a:off x="257175" y="2828926"/>
              <a:ext cx="219075" cy="822325"/>
            </a:xfrm>
            <a:custGeom>
              <a:rect b="b" l="l" r="r" t="t"/>
              <a:pathLst>
                <a:path extrusionOk="0" h="241" w="64">
                  <a:moveTo>
                    <a:pt x="5" y="241"/>
                  </a:moveTo>
                  <a:cubicBezTo>
                    <a:pt x="6" y="222"/>
                    <a:pt x="7" y="206"/>
                    <a:pt x="7" y="179"/>
                  </a:cubicBezTo>
                  <a:cubicBezTo>
                    <a:pt x="7" y="84"/>
                    <a:pt x="7" y="84"/>
                    <a:pt x="7" y="84"/>
                  </a:cubicBezTo>
                  <a:cubicBezTo>
                    <a:pt x="7" y="50"/>
                    <a:pt x="5" y="25"/>
                    <a:pt x="0" y="0"/>
                  </a:cubicBezTo>
                  <a:cubicBezTo>
                    <a:pt x="59" y="0"/>
                    <a:pt x="59" y="0"/>
                    <a:pt x="59" y="0"/>
                  </a:cubicBezTo>
                  <a:cubicBezTo>
                    <a:pt x="59" y="17"/>
                    <a:pt x="58" y="41"/>
                    <a:pt x="58" y="68"/>
                  </a:cubicBezTo>
                  <a:cubicBezTo>
                    <a:pt x="58" y="156"/>
                    <a:pt x="58" y="156"/>
                    <a:pt x="58" y="156"/>
                  </a:cubicBezTo>
                  <a:cubicBezTo>
                    <a:pt x="58" y="181"/>
                    <a:pt x="61" y="218"/>
                    <a:pt x="64" y="241"/>
                  </a:cubicBezTo>
                  <a:lnTo>
                    <a:pt x="5"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3" name="Google Shape;1389263;p53"/>
            <p:cNvSpPr/>
            <p:nvPr/>
          </p:nvSpPr>
          <p:spPr>
            <a:xfrm>
              <a:off x="598488" y="3044826"/>
              <a:ext cx="633413" cy="873125"/>
            </a:xfrm>
            <a:custGeom>
              <a:rect b="b" l="l" r="r" t="t"/>
              <a:pathLst>
                <a:path extrusionOk="0" h="256" w="186">
                  <a:moveTo>
                    <a:pt x="3" y="256"/>
                  </a:moveTo>
                  <a:cubicBezTo>
                    <a:pt x="5" y="240"/>
                    <a:pt x="10" y="192"/>
                    <a:pt x="10" y="167"/>
                  </a:cubicBezTo>
                  <a:cubicBezTo>
                    <a:pt x="10" y="96"/>
                    <a:pt x="10" y="96"/>
                    <a:pt x="10" y="96"/>
                  </a:cubicBezTo>
                  <a:cubicBezTo>
                    <a:pt x="10" y="65"/>
                    <a:pt x="5" y="37"/>
                    <a:pt x="0" y="8"/>
                  </a:cubicBezTo>
                  <a:cubicBezTo>
                    <a:pt x="43" y="4"/>
                    <a:pt x="43" y="4"/>
                    <a:pt x="43" y="4"/>
                  </a:cubicBezTo>
                  <a:cubicBezTo>
                    <a:pt x="45" y="12"/>
                    <a:pt x="47" y="20"/>
                    <a:pt x="49" y="29"/>
                  </a:cubicBezTo>
                  <a:cubicBezTo>
                    <a:pt x="60" y="17"/>
                    <a:pt x="73" y="0"/>
                    <a:pt x="106" y="0"/>
                  </a:cubicBezTo>
                  <a:cubicBezTo>
                    <a:pt x="154" y="0"/>
                    <a:pt x="186" y="40"/>
                    <a:pt x="186" y="96"/>
                  </a:cubicBezTo>
                  <a:cubicBezTo>
                    <a:pt x="186" y="147"/>
                    <a:pt x="155" y="184"/>
                    <a:pt x="108" y="184"/>
                  </a:cubicBezTo>
                  <a:cubicBezTo>
                    <a:pt x="81" y="184"/>
                    <a:pt x="68" y="175"/>
                    <a:pt x="56" y="167"/>
                  </a:cubicBezTo>
                  <a:cubicBezTo>
                    <a:pt x="56" y="188"/>
                    <a:pt x="56" y="188"/>
                    <a:pt x="56" y="188"/>
                  </a:cubicBezTo>
                  <a:cubicBezTo>
                    <a:pt x="56" y="197"/>
                    <a:pt x="56" y="226"/>
                    <a:pt x="59" y="252"/>
                  </a:cubicBezTo>
                  <a:lnTo>
                    <a:pt x="3" y="256"/>
                  </a:lnTo>
                  <a:close/>
                  <a:moveTo>
                    <a:pt x="97" y="147"/>
                  </a:moveTo>
                  <a:cubicBezTo>
                    <a:pt x="126" y="147"/>
                    <a:pt x="141" y="126"/>
                    <a:pt x="141" y="96"/>
                  </a:cubicBezTo>
                  <a:cubicBezTo>
                    <a:pt x="141" y="62"/>
                    <a:pt x="122" y="37"/>
                    <a:pt x="95" y="37"/>
                  </a:cubicBezTo>
                  <a:cubicBezTo>
                    <a:pt x="66" y="37"/>
                    <a:pt x="52" y="61"/>
                    <a:pt x="52" y="96"/>
                  </a:cubicBezTo>
                  <a:cubicBezTo>
                    <a:pt x="52" y="129"/>
                    <a:pt x="69" y="147"/>
                    <a:pt x="97"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4" name="Google Shape;1389264;p53"/>
            <p:cNvSpPr/>
            <p:nvPr/>
          </p:nvSpPr>
          <p:spPr>
            <a:xfrm>
              <a:off x="1308100" y="3044826"/>
              <a:ext cx="425450" cy="627063"/>
            </a:xfrm>
            <a:custGeom>
              <a:rect b="b" l="l" r="r" t="t"/>
              <a:pathLst>
                <a:path extrusionOk="0" h="184" w="125">
                  <a:moveTo>
                    <a:pt x="107" y="38"/>
                  </a:moveTo>
                  <a:cubicBezTo>
                    <a:pt x="97" y="36"/>
                    <a:pt x="87" y="34"/>
                    <a:pt x="77" y="34"/>
                  </a:cubicBezTo>
                  <a:cubicBezTo>
                    <a:pt x="59" y="34"/>
                    <a:pt x="46" y="38"/>
                    <a:pt x="46" y="48"/>
                  </a:cubicBezTo>
                  <a:cubicBezTo>
                    <a:pt x="46" y="58"/>
                    <a:pt x="63" y="67"/>
                    <a:pt x="82" y="77"/>
                  </a:cubicBezTo>
                  <a:cubicBezTo>
                    <a:pt x="100" y="87"/>
                    <a:pt x="125" y="101"/>
                    <a:pt x="125" y="132"/>
                  </a:cubicBezTo>
                  <a:cubicBezTo>
                    <a:pt x="125" y="165"/>
                    <a:pt x="97" y="184"/>
                    <a:pt x="53" y="184"/>
                  </a:cubicBezTo>
                  <a:cubicBezTo>
                    <a:pt x="33" y="184"/>
                    <a:pt x="20" y="180"/>
                    <a:pt x="4" y="176"/>
                  </a:cubicBezTo>
                  <a:cubicBezTo>
                    <a:pt x="4" y="139"/>
                    <a:pt x="4" y="139"/>
                    <a:pt x="4" y="139"/>
                  </a:cubicBezTo>
                  <a:cubicBezTo>
                    <a:pt x="16" y="143"/>
                    <a:pt x="37" y="150"/>
                    <a:pt x="55" y="150"/>
                  </a:cubicBezTo>
                  <a:cubicBezTo>
                    <a:pt x="67" y="150"/>
                    <a:pt x="79" y="144"/>
                    <a:pt x="79" y="133"/>
                  </a:cubicBezTo>
                  <a:cubicBezTo>
                    <a:pt x="79" y="122"/>
                    <a:pt x="65" y="116"/>
                    <a:pt x="44" y="104"/>
                  </a:cubicBezTo>
                  <a:cubicBezTo>
                    <a:pt x="25" y="94"/>
                    <a:pt x="0" y="73"/>
                    <a:pt x="0" y="48"/>
                  </a:cubicBezTo>
                  <a:cubicBezTo>
                    <a:pt x="0" y="17"/>
                    <a:pt x="30" y="0"/>
                    <a:pt x="69" y="0"/>
                  </a:cubicBezTo>
                  <a:cubicBezTo>
                    <a:pt x="82" y="0"/>
                    <a:pt x="95" y="1"/>
                    <a:pt x="107" y="3"/>
                  </a:cubicBezTo>
                  <a:lnTo>
                    <a:pt x="107"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5" name="Google Shape;1389265;p53"/>
            <p:cNvSpPr/>
            <p:nvPr/>
          </p:nvSpPr>
          <p:spPr>
            <a:xfrm>
              <a:off x="1792288" y="3044826"/>
              <a:ext cx="615950" cy="627063"/>
            </a:xfrm>
            <a:custGeom>
              <a:rect b="b" l="l" r="r" t="t"/>
              <a:pathLst>
                <a:path extrusionOk="0" h="184" w="181">
                  <a:moveTo>
                    <a:pt x="0" y="91"/>
                  </a:moveTo>
                  <a:cubicBezTo>
                    <a:pt x="0" y="36"/>
                    <a:pt x="37" y="0"/>
                    <a:pt x="91" y="0"/>
                  </a:cubicBezTo>
                  <a:cubicBezTo>
                    <a:pt x="145" y="0"/>
                    <a:pt x="181" y="37"/>
                    <a:pt x="181" y="91"/>
                  </a:cubicBezTo>
                  <a:cubicBezTo>
                    <a:pt x="181" y="142"/>
                    <a:pt x="145" y="184"/>
                    <a:pt x="91" y="184"/>
                  </a:cubicBezTo>
                  <a:cubicBezTo>
                    <a:pt x="38" y="184"/>
                    <a:pt x="0" y="145"/>
                    <a:pt x="0" y="91"/>
                  </a:cubicBezTo>
                  <a:close/>
                  <a:moveTo>
                    <a:pt x="91" y="147"/>
                  </a:moveTo>
                  <a:cubicBezTo>
                    <a:pt x="121" y="147"/>
                    <a:pt x="135" y="123"/>
                    <a:pt x="135" y="91"/>
                  </a:cubicBezTo>
                  <a:cubicBezTo>
                    <a:pt x="135" y="57"/>
                    <a:pt x="121" y="37"/>
                    <a:pt x="91" y="37"/>
                  </a:cubicBezTo>
                  <a:cubicBezTo>
                    <a:pt x="61" y="37"/>
                    <a:pt x="46" y="59"/>
                    <a:pt x="46" y="91"/>
                  </a:cubicBezTo>
                  <a:cubicBezTo>
                    <a:pt x="46" y="123"/>
                    <a:pt x="63" y="147"/>
                    <a:pt x="91"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6" name="Google Shape;1389266;p53"/>
            <p:cNvSpPr/>
            <p:nvPr/>
          </p:nvSpPr>
          <p:spPr>
            <a:xfrm>
              <a:off x="2490788" y="3044826"/>
              <a:ext cx="422275" cy="627063"/>
            </a:xfrm>
            <a:custGeom>
              <a:rect b="b" l="l" r="r" t="t"/>
              <a:pathLst>
                <a:path extrusionOk="0" h="184" w="124">
                  <a:moveTo>
                    <a:pt x="106" y="38"/>
                  </a:moveTo>
                  <a:cubicBezTo>
                    <a:pt x="96" y="36"/>
                    <a:pt x="86" y="34"/>
                    <a:pt x="76" y="34"/>
                  </a:cubicBezTo>
                  <a:cubicBezTo>
                    <a:pt x="58" y="34"/>
                    <a:pt x="45" y="38"/>
                    <a:pt x="45" y="48"/>
                  </a:cubicBezTo>
                  <a:cubicBezTo>
                    <a:pt x="45" y="58"/>
                    <a:pt x="62" y="67"/>
                    <a:pt x="81" y="77"/>
                  </a:cubicBezTo>
                  <a:cubicBezTo>
                    <a:pt x="99" y="87"/>
                    <a:pt x="124" y="101"/>
                    <a:pt x="124" y="132"/>
                  </a:cubicBezTo>
                  <a:cubicBezTo>
                    <a:pt x="124" y="165"/>
                    <a:pt x="96" y="184"/>
                    <a:pt x="52" y="184"/>
                  </a:cubicBezTo>
                  <a:cubicBezTo>
                    <a:pt x="33" y="184"/>
                    <a:pt x="19" y="180"/>
                    <a:pt x="3" y="176"/>
                  </a:cubicBezTo>
                  <a:cubicBezTo>
                    <a:pt x="3" y="139"/>
                    <a:pt x="3" y="139"/>
                    <a:pt x="3" y="139"/>
                  </a:cubicBezTo>
                  <a:cubicBezTo>
                    <a:pt x="15" y="143"/>
                    <a:pt x="36" y="150"/>
                    <a:pt x="54" y="150"/>
                  </a:cubicBezTo>
                  <a:cubicBezTo>
                    <a:pt x="66" y="150"/>
                    <a:pt x="78" y="144"/>
                    <a:pt x="78" y="133"/>
                  </a:cubicBezTo>
                  <a:cubicBezTo>
                    <a:pt x="78" y="122"/>
                    <a:pt x="64" y="116"/>
                    <a:pt x="43" y="104"/>
                  </a:cubicBezTo>
                  <a:cubicBezTo>
                    <a:pt x="24" y="94"/>
                    <a:pt x="0" y="73"/>
                    <a:pt x="0" y="48"/>
                  </a:cubicBezTo>
                  <a:cubicBezTo>
                    <a:pt x="0" y="17"/>
                    <a:pt x="29" y="0"/>
                    <a:pt x="68" y="0"/>
                  </a:cubicBezTo>
                  <a:cubicBezTo>
                    <a:pt x="81" y="0"/>
                    <a:pt x="94" y="1"/>
                    <a:pt x="106" y="3"/>
                  </a:cubicBezTo>
                  <a:lnTo>
                    <a:pt x="106" y="3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7" name="Google Shape;1389267;p53"/>
            <p:cNvSpPr/>
            <p:nvPr/>
          </p:nvSpPr>
          <p:spPr>
            <a:xfrm>
              <a:off x="3424238" y="2828926"/>
              <a:ext cx="982663" cy="842963"/>
            </a:xfrm>
            <a:custGeom>
              <a:rect b="b" l="l" r="r" t="t"/>
              <a:pathLst>
                <a:path extrusionOk="0" h="247" w="288">
                  <a:moveTo>
                    <a:pt x="0" y="241"/>
                  </a:moveTo>
                  <a:cubicBezTo>
                    <a:pt x="1" y="225"/>
                    <a:pt x="3" y="200"/>
                    <a:pt x="4" y="170"/>
                  </a:cubicBezTo>
                  <a:cubicBezTo>
                    <a:pt x="7" y="82"/>
                    <a:pt x="7" y="82"/>
                    <a:pt x="7" y="82"/>
                  </a:cubicBezTo>
                  <a:cubicBezTo>
                    <a:pt x="7" y="73"/>
                    <a:pt x="7" y="63"/>
                    <a:pt x="7" y="55"/>
                  </a:cubicBezTo>
                  <a:cubicBezTo>
                    <a:pt x="7" y="42"/>
                    <a:pt x="6" y="18"/>
                    <a:pt x="5" y="0"/>
                  </a:cubicBezTo>
                  <a:cubicBezTo>
                    <a:pt x="81" y="0"/>
                    <a:pt x="81" y="0"/>
                    <a:pt x="81" y="0"/>
                  </a:cubicBezTo>
                  <a:cubicBezTo>
                    <a:pt x="91" y="33"/>
                    <a:pt x="136" y="168"/>
                    <a:pt x="142" y="198"/>
                  </a:cubicBezTo>
                  <a:cubicBezTo>
                    <a:pt x="142" y="198"/>
                    <a:pt x="142" y="198"/>
                    <a:pt x="142" y="198"/>
                  </a:cubicBezTo>
                  <a:cubicBezTo>
                    <a:pt x="154" y="159"/>
                    <a:pt x="189" y="48"/>
                    <a:pt x="206" y="0"/>
                  </a:cubicBezTo>
                  <a:cubicBezTo>
                    <a:pt x="281" y="0"/>
                    <a:pt x="281" y="0"/>
                    <a:pt x="281" y="0"/>
                  </a:cubicBezTo>
                  <a:cubicBezTo>
                    <a:pt x="281" y="77"/>
                    <a:pt x="281" y="77"/>
                    <a:pt x="281" y="77"/>
                  </a:cubicBezTo>
                  <a:cubicBezTo>
                    <a:pt x="283" y="170"/>
                    <a:pt x="283" y="170"/>
                    <a:pt x="283" y="170"/>
                  </a:cubicBezTo>
                  <a:cubicBezTo>
                    <a:pt x="283" y="193"/>
                    <a:pt x="286" y="218"/>
                    <a:pt x="288" y="241"/>
                  </a:cubicBezTo>
                  <a:cubicBezTo>
                    <a:pt x="234" y="241"/>
                    <a:pt x="234" y="241"/>
                    <a:pt x="234" y="241"/>
                  </a:cubicBezTo>
                  <a:cubicBezTo>
                    <a:pt x="236" y="218"/>
                    <a:pt x="236" y="184"/>
                    <a:pt x="235" y="170"/>
                  </a:cubicBezTo>
                  <a:cubicBezTo>
                    <a:pt x="233" y="50"/>
                    <a:pt x="233" y="50"/>
                    <a:pt x="233" y="50"/>
                  </a:cubicBezTo>
                  <a:cubicBezTo>
                    <a:pt x="232" y="50"/>
                    <a:pt x="232" y="50"/>
                    <a:pt x="232" y="50"/>
                  </a:cubicBezTo>
                  <a:cubicBezTo>
                    <a:pt x="213" y="102"/>
                    <a:pt x="181" y="198"/>
                    <a:pt x="170" y="241"/>
                  </a:cubicBezTo>
                  <a:cubicBezTo>
                    <a:pt x="112" y="247"/>
                    <a:pt x="112" y="247"/>
                    <a:pt x="112" y="247"/>
                  </a:cubicBezTo>
                  <a:cubicBezTo>
                    <a:pt x="103" y="203"/>
                    <a:pt x="69" y="110"/>
                    <a:pt x="49" y="50"/>
                  </a:cubicBezTo>
                  <a:cubicBezTo>
                    <a:pt x="48" y="50"/>
                    <a:pt x="48" y="50"/>
                    <a:pt x="48" y="50"/>
                  </a:cubicBezTo>
                  <a:cubicBezTo>
                    <a:pt x="45" y="170"/>
                    <a:pt x="45" y="170"/>
                    <a:pt x="45" y="170"/>
                  </a:cubicBezTo>
                  <a:cubicBezTo>
                    <a:pt x="44" y="194"/>
                    <a:pt x="46" y="221"/>
                    <a:pt x="48" y="241"/>
                  </a:cubicBezTo>
                  <a:lnTo>
                    <a:pt x="0" y="24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8" name="Google Shape;1389268;p53"/>
            <p:cNvSpPr/>
            <p:nvPr/>
          </p:nvSpPr>
          <p:spPr>
            <a:xfrm>
              <a:off x="4516438" y="3044826"/>
              <a:ext cx="555625" cy="627063"/>
            </a:xfrm>
            <a:custGeom>
              <a:rect b="b" l="l" r="r" t="t"/>
              <a:pathLst>
                <a:path extrusionOk="0" h="184" w="163">
                  <a:moveTo>
                    <a:pt x="120" y="178"/>
                  </a:moveTo>
                  <a:cubicBezTo>
                    <a:pt x="119" y="169"/>
                    <a:pt x="118" y="158"/>
                    <a:pt x="118" y="149"/>
                  </a:cubicBezTo>
                  <a:cubicBezTo>
                    <a:pt x="117" y="149"/>
                    <a:pt x="117" y="149"/>
                    <a:pt x="117" y="149"/>
                  </a:cubicBezTo>
                  <a:cubicBezTo>
                    <a:pt x="107" y="164"/>
                    <a:pt x="90" y="184"/>
                    <a:pt x="56" y="184"/>
                  </a:cubicBezTo>
                  <a:cubicBezTo>
                    <a:pt x="24" y="184"/>
                    <a:pt x="0" y="163"/>
                    <a:pt x="0" y="130"/>
                  </a:cubicBezTo>
                  <a:cubicBezTo>
                    <a:pt x="0" y="86"/>
                    <a:pt x="40" y="61"/>
                    <a:pt x="96" y="61"/>
                  </a:cubicBezTo>
                  <a:cubicBezTo>
                    <a:pt x="103" y="61"/>
                    <a:pt x="109" y="61"/>
                    <a:pt x="115" y="62"/>
                  </a:cubicBezTo>
                  <a:cubicBezTo>
                    <a:pt x="113" y="44"/>
                    <a:pt x="104" y="32"/>
                    <a:pt x="69" y="32"/>
                  </a:cubicBezTo>
                  <a:cubicBezTo>
                    <a:pt x="51" y="32"/>
                    <a:pt x="31" y="37"/>
                    <a:pt x="22" y="39"/>
                  </a:cubicBezTo>
                  <a:cubicBezTo>
                    <a:pt x="22" y="7"/>
                    <a:pt x="22" y="7"/>
                    <a:pt x="22" y="7"/>
                  </a:cubicBezTo>
                  <a:cubicBezTo>
                    <a:pt x="32" y="4"/>
                    <a:pt x="50" y="0"/>
                    <a:pt x="78" y="0"/>
                  </a:cubicBezTo>
                  <a:cubicBezTo>
                    <a:pt x="155" y="0"/>
                    <a:pt x="157" y="42"/>
                    <a:pt x="157" y="84"/>
                  </a:cubicBezTo>
                  <a:cubicBezTo>
                    <a:pt x="157" y="119"/>
                    <a:pt x="157" y="119"/>
                    <a:pt x="157" y="119"/>
                  </a:cubicBezTo>
                  <a:cubicBezTo>
                    <a:pt x="157" y="140"/>
                    <a:pt x="160" y="162"/>
                    <a:pt x="163" y="178"/>
                  </a:cubicBezTo>
                  <a:lnTo>
                    <a:pt x="120" y="178"/>
                  </a:lnTo>
                  <a:close/>
                  <a:moveTo>
                    <a:pt x="115" y="92"/>
                  </a:moveTo>
                  <a:cubicBezTo>
                    <a:pt x="108" y="91"/>
                    <a:pt x="103" y="90"/>
                    <a:pt x="96" y="90"/>
                  </a:cubicBezTo>
                  <a:cubicBezTo>
                    <a:pt x="65" y="90"/>
                    <a:pt x="46" y="105"/>
                    <a:pt x="46" y="125"/>
                  </a:cubicBezTo>
                  <a:cubicBezTo>
                    <a:pt x="46" y="138"/>
                    <a:pt x="57" y="147"/>
                    <a:pt x="73" y="147"/>
                  </a:cubicBezTo>
                  <a:cubicBezTo>
                    <a:pt x="101" y="147"/>
                    <a:pt x="115" y="120"/>
                    <a:pt x="115" y="98"/>
                  </a:cubicBezTo>
                  <a:lnTo>
                    <a:pt x="115" y="9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69" name="Google Shape;1389269;p53"/>
            <p:cNvSpPr/>
            <p:nvPr/>
          </p:nvSpPr>
          <p:spPr>
            <a:xfrm>
              <a:off x="5170488" y="3044826"/>
              <a:ext cx="371475" cy="606425"/>
            </a:xfrm>
            <a:custGeom>
              <a:rect b="b" l="l" r="r" t="t"/>
              <a:pathLst>
                <a:path extrusionOk="0" h="178" w="109">
                  <a:moveTo>
                    <a:pt x="8" y="178"/>
                  </a:moveTo>
                  <a:cubicBezTo>
                    <a:pt x="9" y="159"/>
                    <a:pt x="10" y="140"/>
                    <a:pt x="10" y="120"/>
                  </a:cubicBezTo>
                  <a:cubicBezTo>
                    <a:pt x="10" y="79"/>
                    <a:pt x="10" y="79"/>
                    <a:pt x="10" y="79"/>
                  </a:cubicBezTo>
                  <a:cubicBezTo>
                    <a:pt x="10" y="54"/>
                    <a:pt x="5" y="32"/>
                    <a:pt x="0" y="8"/>
                  </a:cubicBezTo>
                  <a:cubicBezTo>
                    <a:pt x="45" y="4"/>
                    <a:pt x="45" y="4"/>
                    <a:pt x="45" y="4"/>
                  </a:cubicBezTo>
                  <a:cubicBezTo>
                    <a:pt x="47" y="12"/>
                    <a:pt x="49" y="21"/>
                    <a:pt x="50" y="30"/>
                  </a:cubicBezTo>
                  <a:cubicBezTo>
                    <a:pt x="51" y="30"/>
                    <a:pt x="51" y="30"/>
                    <a:pt x="51" y="30"/>
                  </a:cubicBezTo>
                  <a:cubicBezTo>
                    <a:pt x="58" y="14"/>
                    <a:pt x="80" y="0"/>
                    <a:pt x="99" y="0"/>
                  </a:cubicBezTo>
                  <a:cubicBezTo>
                    <a:pt x="102" y="0"/>
                    <a:pt x="104" y="0"/>
                    <a:pt x="107" y="0"/>
                  </a:cubicBezTo>
                  <a:cubicBezTo>
                    <a:pt x="109" y="39"/>
                    <a:pt x="109" y="39"/>
                    <a:pt x="109" y="39"/>
                  </a:cubicBezTo>
                  <a:cubicBezTo>
                    <a:pt x="103" y="38"/>
                    <a:pt x="99" y="37"/>
                    <a:pt x="94" y="37"/>
                  </a:cubicBezTo>
                  <a:cubicBezTo>
                    <a:pt x="56" y="37"/>
                    <a:pt x="56" y="63"/>
                    <a:pt x="56" y="99"/>
                  </a:cubicBezTo>
                  <a:cubicBezTo>
                    <a:pt x="56" y="120"/>
                    <a:pt x="56" y="120"/>
                    <a:pt x="56" y="120"/>
                  </a:cubicBezTo>
                  <a:cubicBezTo>
                    <a:pt x="56" y="134"/>
                    <a:pt x="57" y="159"/>
                    <a:pt x="58"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0" name="Google Shape;1389270;p53"/>
            <p:cNvSpPr/>
            <p:nvPr/>
          </p:nvSpPr>
          <p:spPr>
            <a:xfrm>
              <a:off x="5607050" y="2757488"/>
              <a:ext cx="600075" cy="893763"/>
            </a:xfrm>
            <a:custGeom>
              <a:rect b="b" l="l" r="r" t="t"/>
              <a:pathLst>
                <a:path extrusionOk="0" h="262" w="176">
                  <a:moveTo>
                    <a:pt x="5" y="262"/>
                  </a:moveTo>
                  <a:cubicBezTo>
                    <a:pt x="5" y="238"/>
                    <a:pt x="6" y="218"/>
                    <a:pt x="6" y="191"/>
                  </a:cubicBezTo>
                  <a:cubicBezTo>
                    <a:pt x="6" y="97"/>
                    <a:pt x="6" y="97"/>
                    <a:pt x="6" y="97"/>
                  </a:cubicBezTo>
                  <a:cubicBezTo>
                    <a:pt x="6" y="82"/>
                    <a:pt x="6" y="42"/>
                    <a:pt x="0" y="3"/>
                  </a:cubicBezTo>
                  <a:cubicBezTo>
                    <a:pt x="54" y="0"/>
                    <a:pt x="54" y="0"/>
                    <a:pt x="54" y="0"/>
                  </a:cubicBezTo>
                  <a:cubicBezTo>
                    <a:pt x="54" y="27"/>
                    <a:pt x="52" y="46"/>
                    <a:pt x="52" y="64"/>
                  </a:cubicBezTo>
                  <a:cubicBezTo>
                    <a:pt x="52" y="191"/>
                    <a:pt x="52" y="191"/>
                    <a:pt x="52" y="191"/>
                  </a:cubicBezTo>
                  <a:cubicBezTo>
                    <a:pt x="52" y="215"/>
                    <a:pt x="52" y="238"/>
                    <a:pt x="54" y="262"/>
                  </a:cubicBezTo>
                  <a:lnTo>
                    <a:pt x="5" y="262"/>
                  </a:lnTo>
                  <a:close/>
                  <a:moveTo>
                    <a:pt x="54" y="171"/>
                  </a:moveTo>
                  <a:cubicBezTo>
                    <a:pt x="106" y="92"/>
                    <a:pt x="106" y="92"/>
                    <a:pt x="106" y="92"/>
                  </a:cubicBezTo>
                  <a:cubicBezTo>
                    <a:pt x="161" y="88"/>
                    <a:pt x="161" y="88"/>
                    <a:pt x="161" y="88"/>
                  </a:cubicBezTo>
                  <a:cubicBezTo>
                    <a:pt x="146" y="107"/>
                    <a:pt x="131" y="125"/>
                    <a:pt x="118" y="143"/>
                  </a:cubicBezTo>
                  <a:cubicBezTo>
                    <a:pt x="101" y="168"/>
                    <a:pt x="101" y="168"/>
                    <a:pt x="101" y="168"/>
                  </a:cubicBezTo>
                  <a:cubicBezTo>
                    <a:pt x="127" y="201"/>
                    <a:pt x="127" y="201"/>
                    <a:pt x="127" y="201"/>
                  </a:cubicBezTo>
                  <a:cubicBezTo>
                    <a:pt x="144" y="225"/>
                    <a:pt x="162" y="247"/>
                    <a:pt x="176" y="262"/>
                  </a:cubicBezTo>
                  <a:cubicBezTo>
                    <a:pt x="118" y="262"/>
                    <a:pt x="118" y="262"/>
                    <a:pt x="118" y="262"/>
                  </a:cubicBezTo>
                  <a:lnTo>
                    <a:pt x="54" y="1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1" name="Google Shape;1389271;p53"/>
            <p:cNvSpPr/>
            <p:nvPr/>
          </p:nvSpPr>
          <p:spPr>
            <a:xfrm>
              <a:off x="6192838" y="3044826"/>
              <a:ext cx="566738" cy="627063"/>
            </a:xfrm>
            <a:custGeom>
              <a:rect b="b" l="l" r="r" t="t"/>
              <a:pathLst>
                <a:path extrusionOk="0" h="184" w="166">
                  <a:moveTo>
                    <a:pt x="150" y="179"/>
                  </a:moveTo>
                  <a:cubicBezTo>
                    <a:pt x="135" y="182"/>
                    <a:pt x="120" y="184"/>
                    <a:pt x="105" y="184"/>
                  </a:cubicBezTo>
                  <a:cubicBezTo>
                    <a:pt x="39" y="184"/>
                    <a:pt x="0" y="140"/>
                    <a:pt x="0" y="81"/>
                  </a:cubicBezTo>
                  <a:cubicBezTo>
                    <a:pt x="0" y="33"/>
                    <a:pt x="35" y="0"/>
                    <a:pt x="84" y="0"/>
                  </a:cubicBezTo>
                  <a:cubicBezTo>
                    <a:pt x="148" y="0"/>
                    <a:pt x="166" y="49"/>
                    <a:pt x="166" y="89"/>
                  </a:cubicBezTo>
                  <a:cubicBezTo>
                    <a:pt x="166" y="92"/>
                    <a:pt x="166" y="96"/>
                    <a:pt x="166" y="100"/>
                  </a:cubicBezTo>
                  <a:cubicBezTo>
                    <a:pt x="46" y="100"/>
                    <a:pt x="46" y="100"/>
                    <a:pt x="46" y="100"/>
                  </a:cubicBezTo>
                  <a:cubicBezTo>
                    <a:pt x="47" y="116"/>
                    <a:pt x="59" y="147"/>
                    <a:pt x="111" y="147"/>
                  </a:cubicBezTo>
                  <a:cubicBezTo>
                    <a:pt x="124" y="147"/>
                    <a:pt x="137" y="144"/>
                    <a:pt x="150" y="141"/>
                  </a:cubicBezTo>
                  <a:lnTo>
                    <a:pt x="150" y="179"/>
                  </a:lnTo>
                  <a:close/>
                  <a:moveTo>
                    <a:pt x="120" y="71"/>
                  </a:moveTo>
                  <a:cubicBezTo>
                    <a:pt x="120" y="57"/>
                    <a:pt x="108" y="37"/>
                    <a:pt x="85" y="37"/>
                  </a:cubicBezTo>
                  <a:cubicBezTo>
                    <a:pt x="58" y="37"/>
                    <a:pt x="47" y="58"/>
                    <a:pt x="46" y="71"/>
                  </a:cubicBezTo>
                  <a:lnTo>
                    <a:pt x="120" y="71"/>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2" name="Google Shape;1389272;p53"/>
            <p:cNvSpPr/>
            <p:nvPr/>
          </p:nvSpPr>
          <p:spPr>
            <a:xfrm>
              <a:off x="6783388" y="2890838"/>
              <a:ext cx="392113" cy="781050"/>
            </a:xfrm>
            <a:custGeom>
              <a:rect b="b" l="l" r="r" t="t"/>
              <a:pathLst>
                <a:path extrusionOk="0" h="229" w="115">
                  <a:moveTo>
                    <a:pt x="112" y="227"/>
                  </a:moveTo>
                  <a:cubicBezTo>
                    <a:pt x="105" y="228"/>
                    <a:pt x="99" y="229"/>
                    <a:pt x="92" y="229"/>
                  </a:cubicBezTo>
                  <a:cubicBezTo>
                    <a:pt x="69" y="229"/>
                    <a:pt x="33" y="221"/>
                    <a:pt x="33" y="168"/>
                  </a:cubicBezTo>
                  <a:cubicBezTo>
                    <a:pt x="33" y="83"/>
                    <a:pt x="33" y="83"/>
                    <a:pt x="33" y="83"/>
                  </a:cubicBezTo>
                  <a:cubicBezTo>
                    <a:pt x="25" y="83"/>
                    <a:pt x="13" y="84"/>
                    <a:pt x="0" y="85"/>
                  </a:cubicBezTo>
                  <a:cubicBezTo>
                    <a:pt x="2" y="51"/>
                    <a:pt x="2" y="51"/>
                    <a:pt x="2" y="51"/>
                  </a:cubicBezTo>
                  <a:cubicBezTo>
                    <a:pt x="33" y="51"/>
                    <a:pt x="33" y="51"/>
                    <a:pt x="33" y="51"/>
                  </a:cubicBezTo>
                  <a:cubicBezTo>
                    <a:pt x="33" y="17"/>
                    <a:pt x="33" y="17"/>
                    <a:pt x="33" y="17"/>
                  </a:cubicBezTo>
                  <a:cubicBezTo>
                    <a:pt x="82" y="0"/>
                    <a:pt x="82" y="0"/>
                    <a:pt x="82" y="0"/>
                  </a:cubicBezTo>
                  <a:cubicBezTo>
                    <a:pt x="80" y="15"/>
                    <a:pt x="79" y="38"/>
                    <a:pt x="79" y="45"/>
                  </a:cubicBezTo>
                  <a:cubicBezTo>
                    <a:pt x="79" y="51"/>
                    <a:pt x="79" y="51"/>
                    <a:pt x="79" y="51"/>
                  </a:cubicBezTo>
                  <a:cubicBezTo>
                    <a:pt x="88" y="51"/>
                    <a:pt x="100" y="51"/>
                    <a:pt x="115" y="49"/>
                  </a:cubicBezTo>
                  <a:cubicBezTo>
                    <a:pt x="113" y="83"/>
                    <a:pt x="113" y="83"/>
                    <a:pt x="113" y="83"/>
                  </a:cubicBezTo>
                  <a:cubicBezTo>
                    <a:pt x="79" y="83"/>
                    <a:pt x="79" y="83"/>
                    <a:pt x="79" y="83"/>
                  </a:cubicBezTo>
                  <a:cubicBezTo>
                    <a:pt x="79" y="152"/>
                    <a:pt x="79" y="152"/>
                    <a:pt x="79" y="152"/>
                  </a:cubicBezTo>
                  <a:cubicBezTo>
                    <a:pt x="79" y="176"/>
                    <a:pt x="79" y="192"/>
                    <a:pt x="104" y="192"/>
                  </a:cubicBezTo>
                  <a:cubicBezTo>
                    <a:pt x="107" y="192"/>
                    <a:pt x="111" y="191"/>
                    <a:pt x="115" y="191"/>
                  </a:cubicBezTo>
                  <a:lnTo>
                    <a:pt x="112" y="227"/>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3" name="Google Shape;1389273;p53"/>
            <p:cNvSpPr/>
            <p:nvPr/>
          </p:nvSpPr>
          <p:spPr>
            <a:xfrm>
              <a:off x="7277100" y="2757488"/>
              <a:ext cx="187325" cy="893763"/>
            </a:xfrm>
            <a:custGeom>
              <a:rect b="b" l="l" r="r" t="t"/>
              <a:pathLst>
                <a:path extrusionOk="0" h="262" w="55">
                  <a:moveTo>
                    <a:pt x="2" y="31"/>
                  </a:moveTo>
                  <a:cubicBezTo>
                    <a:pt x="2" y="22"/>
                    <a:pt x="1" y="14"/>
                    <a:pt x="0" y="4"/>
                  </a:cubicBezTo>
                  <a:cubicBezTo>
                    <a:pt x="53" y="0"/>
                    <a:pt x="53" y="0"/>
                    <a:pt x="53" y="0"/>
                  </a:cubicBezTo>
                  <a:cubicBezTo>
                    <a:pt x="52" y="11"/>
                    <a:pt x="51" y="21"/>
                    <a:pt x="51" y="31"/>
                  </a:cubicBezTo>
                  <a:cubicBezTo>
                    <a:pt x="51" y="51"/>
                    <a:pt x="51" y="51"/>
                    <a:pt x="51" y="51"/>
                  </a:cubicBezTo>
                  <a:cubicBezTo>
                    <a:pt x="2" y="54"/>
                    <a:pt x="2" y="54"/>
                    <a:pt x="2" y="54"/>
                  </a:cubicBezTo>
                  <a:lnTo>
                    <a:pt x="2" y="31"/>
                  </a:lnTo>
                  <a:close/>
                  <a:moveTo>
                    <a:pt x="6" y="262"/>
                  </a:moveTo>
                  <a:cubicBezTo>
                    <a:pt x="6" y="243"/>
                    <a:pt x="7" y="224"/>
                    <a:pt x="7" y="204"/>
                  </a:cubicBezTo>
                  <a:cubicBezTo>
                    <a:pt x="7" y="163"/>
                    <a:pt x="7" y="163"/>
                    <a:pt x="7" y="163"/>
                  </a:cubicBezTo>
                  <a:cubicBezTo>
                    <a:pt x="7" y="138"/>
                    <a:pt x="5" y="116"/>
                    <a:pt x="2" y="92"/>
                  </a:cubicBezTo>
                  <a:cubicBezTo>
                    <a:pt x="55" y="88"/>
                    <a:pt x="55" y="88"/>
                    <a:pt x="55" y="88"/>
                  </a:cubicBezTo>
                  <a:cubicBezTo>
                    <a:pt x="53" y="114"/>
                    <a:pt x="53" y="124"/>
                    <a:pt x="53" y="142"/>
                  </a:cubicBezTo>
                  <a:cubicBezTo>
                    <a:pt x="53" y="204"/>
                    <a:pt x="53" y="204"/>
                    <a:pt x="53" y="204"/>
                  </a:cubicBezTo>
                  <a:cubicBezTo>
                    <a:pt x="53" y="224"/>
                    <a:pt x="54" y="243"/>
                    <a:pt x="55" y="262"/>
                  </a:cubicBezTo>
                  <a:lnTo>
                    <a:pt x="6" y="262"/>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4" name="Google Shape;1389274;p53"/>
            <p:cNvSpPr/>
            <p:nvPr/>
          </p:nvSpPr>
          <p:spPr>
            <a:xfrm>
              <a:off x="7567613" y="3044826"/>
              <a:ext cx="582613" cy="606425"/>
            </a:xfrm>
            <a:custGeom>
              <a:rect b="b" l="l" r="r" t="t"/>
              <a:pathLst>
                <a:path extrusionOk="0" h="178" w="171">
                  <a:moveTo>
                    <a:pt x="8" y="178"/>
                  </a:moveTo>
                  <a:cubicBezTo>
                    <a:pt x="9" y="159"/>
                    <a:pt x="10" y="140"/>
                    <a:pt x="10" y="120"/>
                  </a:cubicBezTo>
                  <a:cubicBezTo>
                    <a:pt x="10" y="79"/>
                    <a:pt x="10" y="79"/>
                    <a:pt x="10" y="79"/>
                  </a:cubicBezTo>
                  <a:cubicBezTo>
                    <a:pt x="10" y="54"/>
                    <a:pt x="5" y="32"/>
                    <a:pt x="0" y="8"/>
                  </a:cubicBezTo>
                  <a:cubicBezTo>
                    <a:pt x="43" y="4"/>
                    <a:pt x="43" y="4"/>
                    <a:pt x="43" y="4"/>
                  </a:cubicBezTo>
                  <a:cubicBezTo>
                    <a:pt x="46" y="12"/>
                    <a:pt x="47" y="20"/>
                    <a:pt x="49" y="29"/>
                  </a:cubicBezTo>
                  <a:cubicBezTo>
                    <a:pt x="61" y="17"/>
                    <a:pt x="76" y="0"/>
                    <a:pt x="110" y="0"/>
                  </a:cubicBezTo>
                  <a:cubicBezTo>
                    <a:pt x="152" y="0"/>
                    <a:pt x="167" y="32"/>
                    <a:pt x="167" y="80"/>
                  </a:cubicBezTo>
                  <a:cubicBezTo>
                    <a:pt x="167" y="120"/>
                    <a:pt x="167" y="120"/>
                    <a:pt x="167" y="120"/>
                  </a:cubicBezTo>
                  <a:cubicBezTo>
                    <a:pt x="167" y="134"/>
                    <a:pt x="168" y="160"/>
                    <a:pt x="171" y="178"/>
                  </a:cubicBezTo>
                  <a:cubicBezTo>
                    <a:pt x="123" y="178"/>
                    <a:pt x="123" y="178"/>
                    <a:pt x="123" y="178"/>
                  </a:cubicBezTo>
                  <a:cubicBezTo>
                    <a:pt x="122" y="159"/>
                    <a:pt x="121" y="140"/>
                    <a:pt x="121" y="120"/>
                  </a:cubicBezTo>
                  <a:cubicBezTo>
                    <a:pt x="121" y="87"/>
                    <a:pt x="121" y="87"/>
                    <a:pt x="121" y="87"/>
                  </a:cubicBezTo>
                  <a:cubicBezTo>
                    <a:pt x="121" y="57"/>
                    <a:pt x="115" y="37"/>
                    <a:pt x="92" y="37"/>
                  </a:cubicBezTo>
                  <a:cubicBezTo>
                    <a:pt x="63" y="37"/>
                    <a:pt x="56" y="57"/>
                    <a:pt x="56" y="99"/>
                  </a:cubicBezTo>
                  <a:cubicBezTo>
                    <a:pt x="56" y="120"/>
                    <a:pt x="56" y="120"/>
                    <a:pt x="56" y="120"/>
                  </a:cubicBezTo>
                  <a:cubicBezTo>
                    <a:pt x="56" y="134"/>
                    <a:pt x="57" y="159"/>
                    <a:pt x="57" y="178"/>
                  </a:cubicBezTo>
                  <a:lnTo>
                    <a:pt x="8" y="178"/>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9275" name="Google Shape;1389275;p53"/>
            <p:cNvSpPr/>
            <p:nvPr/>
          </p:nvSpPr>
          <p:spPr>
            <a:xfrm>
              <a:off x="8251825" y="3044826"/>
              <a:ext cx="641350" cy="887413"/>
            </a:xfrm>
            <a:custGeom>
              <a:rect b="b" l="l" r="r" t="t"/>
              <a:pathLst>
                <a:path extrusionOk="0" h="260" w="188">
                  <a:moveTo>
                    <a:pt x="188" y="3"/>
                  </a:moveTo>
                  <a:cubicBezTo>
                    <a:pt x="185" y="28"/>
                    <a:pt x="181" y="70"/>
                    <a:pt x="181" y="88"/>
                  </a:cubicBezTo>
                  <a:cubicBezTo>
                    <a:pt x="181" y="102"/>
                    <a:pt x="183" y="139"/>
                    <a:pt x="183" y="165"/>
                  </a:cubicBezTo>
                  <a:cubicBezTo>
                    <a:pt x="183" y="233"/>
                    <a:pt x="150" y="260"/>
                    <a:pt x="74" y="260"/>
                  </a:cubicBezTo>
                  <a:cubicBezTo>
                    <a:pt x="56" y="260"/>
                    <a:pt x="38" y="257"/>
                    <a:pt x="20" y="255"/>
                  </a:cubicBezTo>
                  <a:cubicBezTo>
                    <a:pt x="18" y="216"/>
                    <a:pt x="18" y="216"/>
                    <a:pt x="18" y="216"/>
                  </a:cubicBezTo>
                  <a:cubicBezTo>
                    <a:pt x="37" y="219"/>
                    <a:pt x="55" y="222"/>
                    <a:pt x="73" y="222"/>
                  </a:cubicBezTo>
                  <a:cubicBezTo>
                    <a:pt x="133" y="222"/>
                    <a:pt x="139" y="200"/>
                    <a:pt x="139" y="165"/>
                  </a:cubicBezTo>
                  <a:cubicBezTo>
                    <a:pt x="139" y="152"/>
                    <a:pt x="139" y="152"/>
                    <a:pt x="139" y="152"/>
                  </a:cubicBezTo>
                  <a:cubicBezTo>
                    <a:pt x="138" y="152"/>
                    <a:pt x="138" y="152"/>
                    <a:pt x="138" y="152"/>
                  </a:cubicBezTo>
                  <a:cubicBezTo>
                    <a:pt x="131" y="165"/>
                    <a:pt x="119" y="184"/>
                    <a:pt x="81" y="184"/>
                  </a:cubicBezTo>
                  <a:cubicBezTo>
                    <a:pt x="32" y="184"/>
                    <a:pt x="0" y="145"/>
                    <a:pt x="0" y="88"/>
                  </a:cubicBezTo>
                  <a:cubicBezTo>
                    <a:pt x="0" y="36"/>
                    <a:pt x="32" y="0"/>
                    <a:pt x="83" y="0"/>
                  </a:cubicBezTo>
                  <a:cubicBezTo>
                    <a:pt x="118" y="0"/>
                    <a:pt x="133" y="19"/>
                    <a:pt x="142" y="28"/>
                  </a:cubicBezTo>
                  <a:cubicBezTo>
                    <a:pt x="143" y="20"/>
                    <a:pt x="144" y="14"/>
                    <a:pt x="146" y="6"/>
                  </a:cubicBezTo>
                  <a:lnTo>
                    <a:pt x="188" y="3"/>
                  </a:lnTo>
                  <a:close/>
                  <a:moveTo>
                    <a:pt x="92" y="147"/>
                  </a:moveTo>
                  <a:cubicBezTo>
                    <a:pt x="121" y="147"/>
                    <a:pt x="137" y="123"/>
                    <a:pt x="137" y="88"/>
                  </a:cubicBezTo>
                  <a:cubicBezTo>
                    <a:pt x="137" y="55"/>
                    <a:pt x="121" y="37"/>
                    <a:pt x="92" y="37"/>
                  </a:cubicBezTo>
                  <a:cubicBezTo>
                    <a:pt x="63" y="37"/>
                    <a:pt x="46" y="58"/>
                    <a:pt x="46" y="88"/>
                  </a:cubicBezTo>
                  <a:cubicBezTo>
                    <a:pt x="46" y="122"/>
                    <a:pt x="65" y="147"/>
                    <a:pt x="92" y="14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9276" name="Google Shape;1389276;p53"/>
          <p:cNvSpPr txBox="1"/>
          <p:nvPr/>
        </p:nvSpPr>
        <p:spPr>
          <a:xfrm>
            <a:off x="8618393" y="6533376"/>
            <a:ext cx="335400" cy="246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1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1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9.jp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 Id="rId3" Type="http://schemas.openxmlformats.org/officeDocument/2006/relationships/image" Target="../media/image2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8.xml"/><Relationship Id="rId3" Type="http://schemas.openxmlformats.org/officeDocument/2006/relationships/image" Target="../media/image22.jp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0.xml"/><Relationship Id="rId3"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3.xml"/><Relationship Id="rId3"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4.xml"/><Relationship Id="rId3"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5.xml"/><Relationship Id="rId3"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 Id="rId3" Type="http://schemas.openxmlformats.org/officeDocument/2006/relationships/image" Target="../media/image3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9.png"/></Relationships>
</file>

<file path=ppt/slides/_rels/slide18.xml.rels><?xml version="1.0" encoding="UTF-8" standalone="yes"?><Relationships xmlns="http://schemas.openxmlformats.org/package/2006/relationships"><Relationship Id="rId11" Type="http://schemas.openxmlformats.org/officeDocument/2006/relationships/image" Target="../media/image40.png"/><Relationship Id="rId10" Type="http://schemas.openxmlformats.org/officeDocument/2006/relationships/image" Target="../media/image39.png"/><Relationship Id="rId13" Type="http://schemas.openxmlformats.org/officeDocument/2006/relationships/image" Target="../media/image42.png"/><Relationship Id="rId12" Type="http://schemas.openxmlformats.org/officeDocument/2006/relationships/image" Target="../media/image41.png"/><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2.png"/><Relationship Id="rId4" Type="http://schemas.openxmlformats.org/officeDocument/2006/relationships/image" Target="../media/image33.png"/><Relationship Id="rId9" Type="http://schemas.openxmlformats.org/officeDocument/2006/relationships/image" Target="../media/image38.png"/><Relationship Id="rId14" Type="http://schemas.openxmlformats.org/officeDocument/2006/relationships/image" Target="../media/image4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8"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chart" Target="../charts/char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44.png"/><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20" Type="http://schemas.openxmlformats.org/officeDocument/2006/relationships/image" Target="../media/image61.jpg"/><Relationship Id="rId11" Type="http://schemas.openxmlformats.org/officeDocument/2006/relationships/image" Target="../media/image52.jpg"/><Relationship Id="rId10" Type="http://schemas.openxmlformats.org/officeDocument/2006/relationships/image" Target="../media/image51.jpg"/><Relationship Id="rId13" Type="http://schemas.openxmlformats.org/officeDocument/2006/relationships/image" Target="../media/image54.jpg"/><Relationship Id="rId12" Type="http://schemas.openxmlformats.org/officeDocument/2006/relationships/image" Target="../media/image53.png"/><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44.png"/><Relationship Id="rId4" Type="http://schemas.openxmlformats.org/officeDocument/2006/relationships/chart" Target="../charts/chart2.xml"/><Relationship Id="rId9" Type="http://schemas.openxmlformats.org/officeDocument/2006/relationships/image" Target="../media/image50.jpg"/><Relationship Id="rId15" Type="http://schemas.openxmlformats.org/officeDocument/2006/relationships/image" Target="../media/image56.jpg"/><Relationship Id="rId14" Type="http://schemas.openxmlformats.org/officeDocument/2006/relationships/image" Target="../media/image55.jpg"/><Relationship Id="rId17" Type="http://schemas.openxmlformats.org/officeDocument/2006/relationships/image" Target="../media/image58.jpg"/><Relationship Id="rId16" Type="http://schemas.openxmlformats.org/officeDocument/2006/relationships/image" Target="../media/image57.jpg"/><Relationship Id="rId5" Type="http://schemas.openxmlformats.org/officeDocument/2006/relationships/image" Target="../media/image46.jpg"/><Relationship Id="rId19" Type="http://schemas.openxmlformats.org/officeDocument/2006/relationships/image" Target="../media/image60.jpg"/><Relationship Id="rId6" Type="http://schemas.openxmlformats.org/officeDocument/2006/relationships/image" Target="../media/image47.jpg"/><Relationship Id="rId18" Type="http://schemas.openxmlformats.org/officeDocument/2006/relationships/image" Target="../media/image59.jpg"/><Relationship Id="rId7" Type="http://schemas.openxmlformats.org/officeDocument/2006/relationships/image" Target="../media/image48.jpg"/><Relationship Id="rId8" Type="http://schemas.openxmlformats.org/officeDocument/2006/relationships/image" Target="../media/image49.jpg"/></Relationships>
</file>

<file path=ppt/slides/_rels/slide24.xml.rels><?xml version="1.0" encoding="UTF-8" standalone="yes"?><Relationships xmlns="http://schemas.openxmlformats.org/package/2006/relationships"><Relationship Id="rId11" Type="http://schemas.openxmlformats.org/officeDocument/2006/relationships/image" Target="../media/image69.gif"/><Relationship Id="rId10" Type="http://schemas.openxmlformats.org/officeDocument/2006/relationships/image" Target="../media/image68.png"/><Relationship Id="rId12" Type="http://schemas.openxmlformats.org/officeDocument/2006/relationships/image" Target="../media/image70.jpg"/><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44.png"/><Relationship Id="rId4" Type="http://schemas.openxmlformats.org/officeDocument/2006/relationships/image" Target="../media/image62.png"/><Relationship Id="rId9" Type="http://schemas.openxmlformats.org/officeDocument/2006/relationships/image" Target="../media/image67.jpg"/><Relationship Id="rId5" Type="http://schemas.openxmlformats.org/officeDocument/2006/relationships/image" Target="../media/image63.png"/><Relationship Id="rId6" Type="http://schemas.openxmlformats.org/officeDocument/2006/relationships/image" Target="../media/image64.png"/><Relationship Id="rId7" Type="http://schemas.openxmlformats.org/officeDocument/2006/relationships/image" Target="../media/image65.png"/><Relationship Id="rId8" Type="http://schemas.openxmlformats.org/officeDocument/2006/relationships/image" Target="../media/image66.png"/></Relationships>
</file>

<file path=ppt/slides/_rels/slide25.xml.rels><?xml version="1.0" encoding="UTF-8" standalone="yes"?><Relationships xmlns="http://schemas.openxmlformats.org/package/2006/relationships"><Relationship Id="rId11" Type="http://schemas.openxmlformats.org/officeDocument/2006/relationships/image" Target="../media/image77.png"/><Relationship Id="rId10" Type="http://schemas.openxmlformats.org/officeDocument/2006/relationships/image" Target="../media/image76.png"/><Relationship Id="rId12" Type="http://schemas.openxmlformats.org/officeDocument/2006/relationships/image" Target="../media/image78.png"/><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44.png"/><Relationship Id="rId4" Type="http://schemas.openxmlformats.org/officeDocument/2006/relationships/image" Target="../media/image62.png"/><Relationship Id="rId9" Type="http://schemas.openxmlformats.org/officeDocument/2006/relationships/image" Target="../media/image75.png"/><Relationship Id="rId5" Type="http://schemas.openxmlformats.org/officeDocument/2006/relationships/image" Target="../media/image71.png"/><Relationship Id="rId6" Type="http://schemas.openxmlformats.org/officeDocument/2006/relationships/image" Target="../media/image72.png"/><Relationship Id="rId7" Type="http://schemas.openxmlformats.org/officeDocument/2006/relationships/image" Target="../media/image73.png"/><Relationship Id="rId8" Type="http://schemas.openxmlformats.org/officeDocument/2006/relationships/image" Target="../media/image74.png"/></Relationships>
</file>

<file path=ppt/slides/_rels/slide26.xml.rels><?xml version="1.0" encoding="UTF-8" standalone="yes"?><Relationships xmlns="http://schemas.openxmlformats.org/package/2006/relationships"><Relationship Id="rId10" Type="http://schemas.openxmlformats.org/officeDocument/2006/relationships/image" Target="../media/image85.png"/><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44.png"/><Relationship Id="rId4" Type="http://schemas.openxmlformats.org/officeDocument/2006/relationships/image" Target="../media/image79.png"/><Relationship Id="rId9" Type="http://schemas.openxmlformats.org/officeDocument/2006/relationships/image" Target="../media/image84.jpg"/><Relationship Id="rId5" Type="http://schemas.openxmlformats.org/officeDocument/2006/relationships/image" Target="../media/image80.jpg"/><Relationship Id="rId6" Type="http://schemas.openxmlformats.org/officeDocument/2006/relationships/image" Target="../media/image81.jpg"/><Relationship Id="rId7" Type="http://schemas.openxmlformats.org/officeDocument/2006/relationships/image" Target="../media/image82.jpg"/><Relationship Id="rId8" Type="http://schemas.openxmlformats.org/officeDocument/2006/relationships/image" Target="../media/image8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 Id="rId3" Type="http://schemas.openxmlformats.org/officeDocument/2006/relationships/image" Target="../media/image1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8.xml"/><Relationship Id="rId3" Type="http://schemas.openxmlformats.org/officeDocument/2006/relationships/image" Target="../media/image86.jpg"/><Relationship Id="rId4" Type="http://schemas.openxmlformats.org/officeDocument/2006/relationships/image" Target="../media/image8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9.xml"/><Relationship Id="rId3" Type="http://schemas.openxmlformats.org/officeDocument/2006/relationships/image" Target="../media/image88.jpg"/><Relationship Id="rId4" Type="http://schemas.openxmlformats.org/officeDocument/2006/relationships/image" Target="../media/image89.jpg"/></Relationships>
</file>

<file path=ppt/slides/_rels/slide30.xml.rels><?xml version="1.0" encoding="UTF-8" standalone="yes"?><Relationships xmlns="http://schemas.openxmlformats.org/package/2006/relationships"><Relationship Id="rId11" Type="http://schemas.openxmlformats.org/officeDocument/2006/relationships/image" Target="../media/image98.jpg"/><Relationship Id="rId10" Type="http://schemas.openxmlformats.org/officeDocument/2006/relationships/image" Target="../media/image97.jpg"/><Relationship Id="rId1" Type="http://schemas.openxmlformats.org/officeDocument/2006/relationships/slideLayout" Target="../slideLayouts/slideLayout40.xml"/><Relationship Id="rId2" Type="http://schemas.openxmlformats.org/officeDocument/2006/relationships/notesSlide" Target="../notesSlides/notesSlide30.xml"/><Relationship Id="rId3" Type="http://schemas.openxmlformats.org/officeDocument/2006/relationships/image" Target="../media/image90.png"/><Relationship Id="rId4" Type="http://schemas.openxmlformats.org/officeDocument/2006/relationships/image" Target="../media/image91.png"/><Relationship Id="rId9" Type="http://schemas.openxmlformats.org/officeDocument/2006/relationships/image" Target="../media/image96.png"/><Relationship Id="rId5" Type="http://schemas.openxmlformats.org/officeDocument/2006/relationships/image" Target="../media/image92.png"/><Relationship Id="rId6" Type="http://schemas.openxmlformats.org/officeDocument/2006/relationships/image" Target="../media/image93.png"/><Relationship Id="rId7" Type="http://schemas.openxmlformats.org/officeDocument/2006/relationships/image" Target="../media/image94.png"/><Relationship Id="rId8" Type="http://schemas.openxmlformats.org/officeDocument/2006/relationships/image" Target="../media/image95.png"/></Relationships>
</file>

<file path=ppt/slides/_rels/slide31.xml.rels><?xml version="1.0" encoding="UTF-8" standalone="yes"?><Relationships xmlns="http://schemas.openxmlformats.org/package/2006/relationships"><Relationship Id="rId10" Type="http://schemas.openxmlformats.org/officeDocument/2006/relationships/image" Target="../media/image98.jpg"/><Relationship Id="rId1" Type="http://schemas.openxmlformats.org/officeDocument/2006/relationships/slideLayout" Target="../slideLayouts/slideLayout40.xml"/><Relationship Id="rId2" Type="http://schemas.openxmlformats.org/officeDocument/2006/relationships/notesSlide" Target="../notesSlides/notesSlide31.xml"/><Relationship Id="rId3" Type="http://schemas.openxmlformats.org/officeDocument/2006/relationships/image" Target="../media/image92.png"/><Relationship Id="rId4" Type="http://schemas.openxmlformats.org/officeDocument/2006/relationships/image" Target="../media/image93.png"/><Relationship Id="rId9" Type="http://schemas.openxmlformats.org/officeDocument/2006/relationships/image" Target="../media/image99.png"/><Relationship Id="rId5" Type="http://schemas.openxmlformats.org/officeDocument/2006/relationships/image" Target="../media/image94.png"/><Relationship Id="rId6" Type="http://schemas.openxmlformats.org/officeDocument/2006/relationships/image" Target="../media/image95.png"/><Relationship Id="rId7" Type="http://schemas.openxmlformats.org/officeDocument/2006/relationships/image" Target="../media/image96.png"/><Relationship Id="rId8" Type="http://schemas.openxmlformats.org/officeDocument/2006/relationships/image" Target="../media/image9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32.xml"/><Relationship Id="rId3" Type="http://schemas.openxmlformats.org/officeDocument/2006/relationships/image" Target="../media/image100.png"/><Relationship Id="rId4" Type="http://schemas.openxmlformats.org/officeDocument/2006/relationships/image" Target="../media/image10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3.xml"/><Relationship Id="rId3" Type="http://schemas.openxmlformats.org/officeDocument/2006/relationships/image" Target="../media/image10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4.xml"/><Relationship Id="rId3" Type="http://schemas.openxmlformats.org/officeDocument/2006/relationships/image" Target="../media/image10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5.xml"/><Relationship Id="rId3" Type="http://schemas.openxmlformats.org/officeDocument/2006/relationships/image" Target="../media/image103.png"/><Relationship Id="rId4" Type="http://schemas.openxmlformats.org/officeDocument/2006/relationships/image" Target="../media/image10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6.xml"/><Relationship Id="rId3" Type="http://schemas.openxmlformats.org/officeDocument/2006/relationships/image" Target="../media/image103.png"/><Relationship Id="rId4" Type="http://schemas.openxmlformats.org/officeDocument/2006/relationships/image" Target="../media/image10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7.xml"/><Relationship Id="rId3" Type="http://schemas.openxmlformats.org/officeDocument/2006/relationships/image" Target="../media/image103.png"/><Relationship Id="rId4" Type="http://schemas.openxmlformats.org/officeDocument/2006/relationships/image" Target="../media/image106.png"/><Relationship Id="rId5" Type="http://schemas.openxmlformats.org/officeDocument/2006/relationships/image" Target="../media/image107.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8.xml"/><Relationship Id="rId3" Type="http://schemas.openxmlformats.org/officeDocument/2006/relationships/image" Target="../media/image10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9.xml"/><Relationship Id="rId3" Type="http://schemas.openxmlformats.org/officeDocument/2006/relationships/image" Target="../media/image95.png"/><Relationship Id="rId4" Type="http://schemas.openxmlformats.org/officeDocument/2006/relationships/image" Target="../media/image9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40.xml"/><Relationship Id="rId3" Type="http://schemas.openxmlformats.org/officeDocument/2006/relationships/image" Target="../media/image10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651" name="Shape 1389651"/>
        <p:cNvGrpSpPr/>
        <p:nvPr/>
      </p:nvGrpSpPr>
      <p:grpSpPr>
        <a:xfrm>
          <a:off x="0" y="0"/>
          <a:ext cx="0" cy="0"/>
          <a:chOff x="0" y="0"/>
          <a:chExt cx="0" cy="0"/>
        </a:xfrm>
      </p:grpSpPr>
      <p:sp>
        <p:nvSpPr>
          <p:cNvPr id="1389652" name="Google Shape;1389652;p64"/>
          <p:cNvSpPr txBox="1"/>
          <p:nvPr>
            <p:ph type="title"/>
          </p:nvPr>
        </p:nvSpPr>
        <p:spPr>
          <a:xfrm>
            <a:off x="838800" y="229600"/>
            <a:ext cx="8162400" cy="3324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1"/>
              </a:buClr>
              <a:buSzPts val="2400"/>
              <a:buFont typeface="Calibri"/>
              <a:buNone/>
            </a:pPr>
            <a:r>
              <a:t/>
            </a:r>
            <a:endParaRPr/>
          </a:p>
        </p:txBody>
      </p:sp>
      <p:sp>
        <p:nvSpPr>
          <p:cNvPr id="1389653" name="Google Shape;1389653;p64"/>
          <p:cNvSpPr txBox="1"/>
          <p:nvPr/>
        </p:nvSpPr>
        <p:spPr>
          <a:xfrm>
            <a:off x="824400" y="1156251"/>
            <a:ext cx="8176800" cy="1385100"/>
          </a:xfrm>
          <a:prstGeom prst="rect">
            <a:avLst/>
          </a:prstGeom>
          <a:noFill/>
          <a:ln>
            <a:noFill/>
          </a:ln>
        </p:spPr>
        <p:txBody>
          <a:bodyPr anchorCtr="0" anchor="ctr" bIns="0" lIns="0" spcFirstLastPara="1" rIns="0" wrap="square" tIns="0">
            <a:spAutoFit/>
          </a:bodyPr>
          <a:lstStyle/>
          <a:p>
            <a:pPr indent="0" lvl="0" marL="0" marR="0" rtl="0" algn="l">
              <a:lnSpc>
                <a:spcPct val="150000"/>
              </a:lnSpc>
              <a:spcBef>
                <a:spcPts val="0"/>
              </a:spcBef>
              <a:spcAft>
                <a:spcPts val="0"/>
              </a:spcAft>
              <a:buClr>
                <a:schemeClr val="dk1"/>
              </a:buClr>
              <a:buSzPts val="2400"/>
              <a:buFont typeface="Arial Black"/>
              <a:buNone/>
            </a:pPr>
            <a:r>
              <a:rPr b="1" lang="en-US" sz="2400" cap="none">
                <a:solidFill>
                  <a:schemeClr val="dk1"/>
                </a:solidFill>
                <a:latin typeface="Arial Black"/>
                <a:ea typeface="Arial Black"/>
                <a:cs typeface="Arial Black"/>
                <a:sym typeface="Arial Black"/>
              </a:rPr>
              <a:t>Introducing a  ground-breaking approach to help successfully grow your brands</a:t>
            </a:r>
            <a:br>
              <a:rPr b="1" lang="en-US" sz="2400" cap="none">
                <a:solidFill>
                  <a:schemeClr val="dk1"/>
                </a:solidFill>
                <a:latin typeface="Arial Black"/>
                <a:ea typeface="Arial Black"/>
                <a:cs typeface="Arial Black"/>
                <a:sym typeface="Arial Black"/>
              </a:rPr>
            </a:br>
            <a:r>
              <a:rPr b="1" lang="en-US" sz="2400" cap="none">
                <a:solidFill>
                  <a:schemeClr val="dk1"/>
                </a:solidFill>
                <a:latin typeface="Arial Black"/>
                <a:ea typeface="Arial Black"/>
                <a:cs typeface="Arial Black"/>
                <a:sym typeface="Arial Black"/>
              </a:rPr>
              <a:t> </a:t>
            </a:r>
            <a:endParaRPr b="1" sz="2400" cap="none">
              <a:solidFill>
                <a:schemeClr val="dk1"/>
              </a:solidFill>
              <a:latin typeface="Arial Black"/>
              <a:ea typeface="Arial Black"/>
              <a:cs typeface="Arial Black"/>
              <a:sym typeface="Arial Black"/>
            </a:endParaRPr>
          </a:p>
        </p:txBody>
      </p:sp>
      <p:pic>
        <p:nvPicPr>
          <p:cNvPr id="1389654" name="Google Shape;1389654;p64"/>
          <p:cNvPicPr preferRelativeResize="0"/>
          <p:nvPr/>
        </p:nvPicPr>
        <p:blipFill rotWithShape="1">
          <a:blip r:embed="rId3">
            <a:alphaModFix/>
          </a:blip>
          <a:srcRect b="0" l="0" r="0" t="0"/>
          <a:stretch/>
        </p:blipFill>
        <p:spPr>
          <a:xfrm>
            <a:off x="1" y="0"/>
            <a:ext cx="9144000" cy="6321972"/>
          </a:xfrm>
          <a:prstGeom prst="rect">
            <a:avLst/>
          </a:prstGeom>
          <a:noFill/>
          <a:ln>
            <a:noFill/>
          </a:ln>
        </p:spPr>
      </p:pic>
      <p:sp>
        <p:nvSpPr>
          <p:cNvPr id="1389655" name="Google Shape;1389655;p64"/>
          <p:cNvSpPr/>
          <p:nvPr/>
        </p:nvSpPr>
        <p:spPr>
          <a:xfrm>
            <a:off x="300625" y="2965595"/>
            <a:ext cx="3882600" cy="2299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Black"/>
                <a:ea typeface="Arial Black"/>
                <a:cs typeface="Arial Black"/>
                <a:sym typeface="Arial Black"/>
              </a:rPr>
              <a:t>Understanding  Consumers’ Needs and Segments</a:t>
            </a:r>
            <a:endParaRPr sz="2800">
              <a:solidFill>
                <a:schemeClr val="lt1"/>
              </a:solidFill>
              <a:latin typeface="Calibri"/>
              <a:ea typeface="Calibri"/>
              <a:cs typeface="Calibri"/>
              <a:sym typeface="Calibri"/>
            </a:endParaRPr>
          </a:p>
        </p:txBody>
      </p:sp>
      <p:grpSp>
        <p:nvGrpSpPr>
          <p:cNvPr id="1389656" name="Google Shape;1389656;p64"/>
          <p:cNvGrpSpPr/>
          <p:nvPr/>
        </p:nvGrpSpPr>
        <p:grpSpPr>
          <a:xfrm>
            <a:off x="196978" y="208185"/>
            <a:ext cx="867226" cy="779666"/>
            <a:chOff x="1352" y="681"/>
            <a:chExt cx="3514" cy="3156"/>
          </a:xfrm>
        </p:grpSpPr>
        <p:sp>
          <p:nvSpPr>
            <p:cNvPr id="1389657" name="Google Shape;1389657;p64"/>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58" name="Google Shape;1389658;p64"/>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59" name="Google Shape;1389659;p64"/>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0" name="Google Shape;1389660;p64"/>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1" name="Google Shape;1389661;p64"/>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2" name="Google Shape;1389662;p64"/>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3" name="Google Shape;1389663;p64"/>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4" name="Google Shape;1389664;p64"/>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5" name="Google Shape;1389665;p64"/>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6" name="Google Shape;1389666;p64"/>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7" name="Google Shape;1389667;p64"/>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8" name="Google Shape;1389668;p64"/>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69" name="Google Shape;1389669;p64"/>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70" name="Google Shape;1389670;p64"/>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671" name="Google Shape;1389671;p64"/>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676" name="Shape 1389676"/>
        <p:cNvGrpSpPr/>
        <p:nvPr/>
      </p:nvGrpSpPr>
      <p:grpSpPr>
        <a:xfrm>
          <a:off x="0" y="0"/>
          <a:ext cx="0" cy="0"/>
          <a:chOff x="0" y="0"/>
          <a:chExt cx="0" cy="0"/>
        </a:xfrm>
      </p:grpSpPr>
      <p:pic>
        <p:nvPicPr>
          <p:cNvPr descr="Black+pebbles+-+iStock_000011560953Medium.jpg" id="1389677" name="Google Shape;1389677;p65"/>
          <p:cNvPicPr preferRelativeResize="0"/>
          <p:nvPr/>
        </p:nvPicPr>
        <p:blipFill rotWithShape="1">
          <a:blip r:embed="rId3">
            <a:alphaModFix/>
          </a:blip>
          <a:srcRect b="0" l="-401" r="0" t="0"/>
          <a:stretch/>
        </p:blipFill>
        <p:spPr>
          <a:xfrm>
            <a:off x="-116114" y="0"/>
            <a:ext cx="9260114" cy="6857999"/>
          </a:xfrm>
          <a:prstGeom prst="rect">
            <a:avLst/>
          </a:prstGeom>
          <a:noFill/>
          <a:ln>
            <a:noFill/>
          </a:ln>
        </p:spPr>
      </p:pic>
      <p:sp>
        <p:nvSpPr>
          <p:cNvPr id="1389678" name="Google Shape;1389678;p65"/>
          <p:cNvSpPr txBox="1"/>
          <p:nvPr/>
        </p:nvSpPr>
        <p:spPr>
          <a:xfrm>
            <a:off x="-43542" y="0"/>
            <a:ext cx="8633400" cy="6858000"/>
          </a:xfrm>
          <a:prstGeom prst="rect">
            <a:avLst/>
          </a:prstGeom>
          <a:gradFill>
            <a:gsLst>
              <a:gs pos="0">
                <a:srgbClr val="000000">
                  <a:alpha val="65882"/>
                </a:srgbClr>
              </a:gs>
              <a:gs pos="33000">
                <a:srgbClr val="000000">
                  <a:alpha val="65882"/>
                </a:srgbClr>
              </a:gs>
              <a:gs pos="65000">
                <a:srgbClr val="000000">
                  <a:alpha val="0"/>
                </a:srgbClr>
              </a:gs>
              <a:gs pos="100000">
                <a:srgbClr val="000000">
                  <a:alpha val="0"/>
                </a:srgbClr>
              </a:gs>
            </a:gsLst>
            <a:lin ang="0" scaled="0"/>
          </a:gradFill>
          <a:ln>
            <a:noFill/>
          </a:ln>
        </p:spPr>
        <p:txBody>
          <a:bodyPr anchorCtr="0" anchor="t" bIns="45700" lIns="91425" spcFirstLastPara="1" rIns="91425" wrap="square" tIns="45700">
            <a:normAutofit/>
          </a:bodyPr>
          <a:lstStyle/>
          <a:p>
            <a:pPr indent="-285750" lvl="0" marL="514350" marR="0" rtl="0" algn="l">
              <a:spcBef>
                <a:spcPts val="0"/>
              </a:spcBef>
              <a:spcAft>
                <a:spcPts val="0"/>
              </a:spcAft>
              <a:buClr>
                <a:schemeClr val="dk1"/>
              </a:buClr>
              <a:buSzPts val="3600"/>
              <a:buFont typeface="Century Gothic"/>
              <a:buNone/>
            </a:pPr>
            <a:r>
              <a:t/>
            </a:r>
            <a:endParaRPr b="1" sz="3600">
              <a:solidFill>
                <a:schemeClr val="lt1"/>
              </a:solidFill>
              <a:latin typeface="Calibri"/>
              <a:ea typeface="Calibri"/>
              <a:cs typeface="Calibri"/>
              <a:sym typeface="Calibri"/>
            </a:endParaRPr>
          </a:p>
        </p:txBody>
      </p:sp>
      <p:grpSp>
        <p:nvGrpSpPr>
          <p:cNvPr id="1389679" name="Google Shape;1389679;p65"/>
          <p:cNvGrpSpPr/>
          <p:nvPr/>
        </p:nvGrpSpPr>
        <p:grpSpPr>
          <a:xfrm>
            <a:off x="290287" y="362855"/>
            <a:ext cx="4159357" cy="977348"/>
            <a:chOff x="290287" y="362855"/>
            <a:chExt cx="4159357" cy="977348"/>
          </a:xfrm>
        </p:grpSpPr>
        <p:sp>
          <p:nvSpPr>
            <p:cNvPr id="1389680" name="Google Shape;1389680;p65"/>
            <p:cNvSpPr/>
            <p:nvPr/>
          </p:nvSpPr>
          <p:spPr>
            <a:xfrm>
              <a:off x="1030244" y="878503"/>
              <a:ext cx="3419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Today’s Challenges</a:t>
              </a:r>
              <a:endParaRPr/>
            </a:p>
          </p:txBody>
        </p:sp>
        <p:sp>
          <p:nvSpPr>
            <p:cNvPr id="1389681" name="Shape 1389681"/>
            <p:cNvSpPr/>
            <p:nvPr/>
          </p:nvSpPr>
          <p:spPr>
            <a:xfrm>
              <a:off x="290287" y="362855"/>
              <a:ext cx="50800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1</a:t>
              </a:r>
            </a:p>
          </p:txBody>
        </p:sp>
      </p:grpSp>
      <p:grpSp>
        <p:nvGrpSpPr>
          <p:cNvPr id="1389682" name="Google Shape;1389682;p65"/>
          <p:cNvGrpSpPr/>
          <p:nvPr/>
        </p:nvGrpSpPr>
        <p:grpSpPr>
          <a:xfrm>
            <a:off x="232229" y="1799766"/>
            <a:ext cx="3309915" cy="977348"/>
            <a:chOff x="232229" y="1799766"/>
            <a:chExt cx="3309915" cy="977348"/>
          </a:xfrm>
        </p:grpSpPr>
        <p:sp>
          <p:nvSpPr>
            <p:cNvPr id="1389683" name="Google Shape;1389683;p65"/>
            <p:cNvSpPr/>
            <p:nvPr/>
          </p:nvSpPr>
          <p:spPr>
            <a:xfrm>
              <a:off x="1030244" y="2315414"/>
              <a:ext cx="25119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Brand Growth</a:t>
              </a:r>
              <a:endParaRPr/>
            </a:p>
          </p:txBody>
        </p:sp>
        <p:sp>
          <p:nvSpPr>
            <p:cNvPr id="1389684" name="Shape 1389684"/>
            <p:cNvSpPr/>
            <p:nvPr/>
          </p:nvSpPr>
          <p:spPr>
            <a:xfrm>
              <a:off x="232229" y="1799766"/>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2</a:t>
              </a:r>
            </a:p>
          </p:txBody>
        </p:sp>
      </p:grpSp>
      <p:grpSp>
        <p:nvGrpSpPr>
          <p:cNvPr id="1389685" name="Google Shape;1389685;p65"/>
          <p:cNvGrpSpPr/>
          <p:nvPr/>
        </p:nvGrpSpPr>
        <p:grpSpPr>
          <a:xfrm>
            <a:off x="232229" y="3454390"/>
            <a:ext cx="2941215" cy="948320"/>
            <a:chOff x="232229" y="3454390"/>
            <a:chExt cx="2941215" cy="948320"/>
          </a:xfrm>
        </p:grpSpPr>
        <p:sp>
          <p:nvSpPr>
            <p:cNvPr id="1389686" name="Google Shape;1389686;p65"/>
            <p:cNvSpPr/>
            <p:nvPr/>
          </p:nvSpPr>
          <p:spPr>
            <a:xfrm>
              <a:off x="1030244" y="3941010"/>
              <a:ext cx="21432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Motivations</a:t>
              </a:r>
              <a:endParaRPr/>
            </a:p>
          </p:txBody>
        </p:sp>
        <p:sp>
          <p:nvSpPr>
            <p:cNvPr id="1389687" name="Shape 1389687"/>
            <p:cNvSpPr/>
            <p:nvPr/>
          </p:nvSpPr>
          <p:spPr>
            <a:xfrm>
              <a:off x="232229" y="3454390"/>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3</a:t>
              </a:r>
            </a:p>
          </p:txBody>
        </p:sp>
      </p:grpSp>
      <p:grpSp>
        <p:nvGrpSpPr>
          <p:cNvPr id="1389688" name="Google Shape;1389688;p65"/>
          <p:cNvGrpSpPr/>
          <p:nvPr/>
        </p:nvGrpSpPr>
        <p:grpSpPr>
          <a:xfrm>
            <a:off x="261258" y="5123529"/>
            <a:ext cx="3672386" cy="948320"/>
            <a:chOff x="261258" y="4688109"/>
            <a:chExt cx="3672386" cy="948320"/>
          </a:xfrm>
        </p:grpSpPr>
        <p:sp>
          <p:nvSpPr>
            <p:cNvPr id="1389689" name="Google Shape;1389689;p65"/>
            <p:cNvSpPr/>
            <p:nvPr/>
          </p:nvSpPr>
          <p:spPr>
            <a:xfrm>
              <a:off x="1030244" y="5174729"/>
              <a:ext cx="2903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Impacting Sales</a:t>
              </a:r>
              <a:endParaRPr/>
            </a:p>
          </p:txBody>
        </p:sp>
        <p:sp>
          <p:nvSpPr>
            <p:cNvPr id="1389690" name="Shape 1389690"/>
            <p:cNvSpPr/>
            <p:nvPr/>
          </p:nvSpPr>
          <p:spPr>
            <a:xfrm>
              <a:off x="261258" y="4688109"/>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4</a:t>
              </a: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695" name="Shape 1389695"/>
        <p:cNvGrpSpPr/>
        <p:nvPr/>
      </p:nvGrpSpPr>
      <p:grpSpPr>
        <a:xfrm>
          <a:off x="0" y="0"/>
          <a:ext cx="0" cy="0"/>
          <a:chOff x="0" y="0"/>
          <a:chExt cx="0" cy="0"/>
        </a:xfrm>
      </p:grpSpPr>
      <p:pic>
        <p:nvPicPr>
          <p:cNvPr descr="Black+pebbles+-+iStock_000011560953Medium.jpg" id="1389696" name="Google Shape;1389696;p66"/>
          <p:cNvPicPr preferRelativeResize="0"/>
          <p:nvPr/>
        </p:nvPicPr>
        <p:blipFill rotWithShape="1">
          <a:blip r:embed="rId3">
            <a:alphaModFix/>
          </a:blip>
          <a:srcRect b="0" l="-401" r="0" t="0"/>
          <a:stretch/>
        </p:blipFill>
        <p:spPr>
          <a:xfrm>
            <a:off x="-116115" y="0"/>
            <a:ext cx="9260115" cy="6857999"/>
          </a:xfrm>
          <a:prstGeom prst="rect">
            <a:avLst/>
          </a:prstGeom>
          <a:noFill/>
          <a:ln>
            <a:noFill/>
          </a:ln>
        </p:spPr>
      </p:pic>
      <p:sp>
        <p:nvSpPr>
          <p:cNvPr id="1389697" name="Google Shape;1389697;p66"/>
          <p:cNvSpPr txBox="1"/>
          <p:nvPr/>
        </p:nvSpPr>
        <p:spPr>
          <a:xfrm>
            <a:off x="-43542" y="0"/>
            <a:ext cx="9187500" cy="6858000"/>
          </a:xfrm>
          <a:prstGeom prst="rect">
            <a:avLst/>
          </a:prstGeom>
          <a:gradFill>
            <a:gsLst>
              <a:gs pos="0">
                <a:srgbClr val="000000">
                  <a:alpha val="65882"/>
                </a:srgbClr>
              </a:gs>
              <a:gs pos="33000">
                <a:srgbClr val="000000">
                  <a:alpha val="65882"/>
                </a:srgbClr>
              </a:gs>
              <a:gs pos="65000">
                <a:srgbClr val="000000">
                  <a:alpha val="0"/>
                </a:srgbClr>
              </a:gs>
              <a:gs pos="100000">
                <a:srgbClr val="000000">
                  <a:alpha val="0"/>
                </a:srgbClr>
              </a:gs>
            </a:gsLst>
            <a:lin ang="0" scaled="0"/>
          </a:gradFill>
          <a:ln>
            <a:noFill/>
          </a:ln>
        </p:spPr>
        <p:txBody>
          <a:bodyPr anchorCtr="0" anchor="t" bIns="45700" lIns="91425" spcFirstLastPara="1" rIns="91425" wrap="square" tIns="45700">
            <a:normAutofit/>
          </a:bodyPr>
          <a:lstStyle/>
          <a:p>
            <a:pPr indent="-285750" lvl="0" marL="514350" marR="0" rtl="0" algn="l">
              <a:spcBef>
                <a:spcPts val="0"/>
              </a:spcBef>
              <a:spcAft>
                <a:spcPts val="0"/>
              </a:spcAft>
              <a:buClr>
                <a:schemeClr val="dk1"/>
              </a:buClr>
              <a:buSzPts val="3600"/>
              <a:buFont typeface="Century Gothic"/>
              <a:buNone/>
            </a:pPr>
            <a:r>
              <a:t/>
            </a:r>
            <a:endParaRPr b="1" sz="3600">
              <a:solidFill>
                <a:schemeClr val="lt1"/>
              </a:solidFill>
              <a:latin typeface="Calibri"/>
              <a:ea typeface="Calibri"/>
              <a:cs typeface="Calibri"/>
              <a:sym typeface="Calibri"/>
            </a:endParaRPr>
          </a:p>
        </p:txBody>
      </p:sp>
      <p:grpSp>
        <p:nvGrpSpPr>
          <p:cNvPr id="1389698" name="Google Shape;1389698;p66"/>
          <p:cNvGrpSpPr/>
          <p:nvPr/>
        </p:nvGrpSpPr>
        <p:grpSpPr>
          <a:xfrm>
            <a:off x="290287" y="362855"/>
            <a:ext cx="4159357" cy="977348"/>
            <a:chOff x="290287" y="362855"/>
            <a:chExt cx="4159357" cy="977348"/>
          </a:xfrm>
        </p:grpSpPr>
        <p:sp>
          <p:nvSpPr>
            <p:cNvPr id="1389699" name="Google Shape;1389699;p66"/>
            <p:cNvSpPr/>
            <p:nvPr/>
          </p:nvSpPr>
          <p:spPr>
            <a:xfrm>
              <a:off x="1030244" y="878503"/>
              <a:ext cx="3419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Today’s Challenges</a:t>
              </a:r>
              <a:endParaRPr/>
            </a:p>
          </p:txBody>
        </p:sp>
        <p:sp>
          <p:nvSpPr>
            <p:cNvPr id="1389700" name="Shape 1389700"/>
            <p:cNvSpPr/>
            <p:nvPr/>
          </p:nvSpPr>
          <p:spPr>
            <a:xfrm>
              <a:off x="290287" y="362855"/>
              <a:ext cx="50800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1</a:t>
              </a:r>
            </a:p>
          </p:txBody>
        </p:sp>
      </p:grpSp>
      <p:grpSp>
        <p:nvGrpSpPr>
          <p:cNvPr id="1389701" name="Google Shape;1389701;p66"/>
          <p:cNvGrpSpPr/>
          <p:nvPr/>
        </p:nvGrpSpPr>
        <p:grpSpPr>
          <a:xfrm>
            <a:off x="232229" y="1799766"/>
            <a:ext cx="3309915" cy="977348"/>
            <a:chOff x="232229" y="1799766"/>
            <a:chExt cx="3309915" cy="977348"/>
          </a:xfrm>
        </p:grpSpPr>
        <p:sp>
          <p:nvSpPr>
            <p:cNvPr id="1389702" name="Google Shape;1389702;p66"/>
            <p:cNvSpPr/>
            <p:nvPr/>
          </p:nvSpPr>
          <p:spPr>
            <a:xfrm>
              <a:off x="1030244" y="2315414"/>
              <a:ext cx="25119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3F3F3F"/>
                  </a:solidFill>
                  <a:latin typeface="Arial Black"/>
                  <a:ea typeface="Arial Black"/>
                  <a:cs typeface="Arial Black"/>
                  <a:sym typeface="Arial Black"/>
                </a:rPr>
                <a:t>Brand Growth</a:t>
              </a:r>
              <a:endParaRPr/>
            </a:p>
          </p:txBody>
        </p:sp>
        <p:sp>
          <p:nvSpPr>
            <p:cNvPr id="1389703" name="Shape 1389703"/>
            <p:cNvSpPr/>
            <p:nvPr/>
          </p:nvSpPr>
          <p:spPr>
            <a:xfrm>
              <a:off x="232229" y="1799766"/>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75000"/>
                      <a:lumOff val="25000"/>
                    </a:schemeClr>
                  </a:solidFill>
                  <a:latin typeface="Arial Black" pitchFamily="34" charset="0"/>
                </a:rPr>
                <a:t>2</a:t>
              </a:r>
            </a:p>
          </p:txBody>
        </p:sp>
      </p:grpSp>
      <p:grpSp>
        <p:nvGrpSpPr>
          <p:cNvPr id="1389704" name="Google Shape;1389704;p66"/>
          <p:cNvGrpSpPr/>
          <p:nvPr/>
        </p:nvGrpSpPr>
        <p:grpSpPr>
          <a:xfrm>
            <a:off x="232229" y="3454390"/>
            <a:ext cx="2941215" cy="948320"/>
            <a:chOff x="232229" y="3454390"/>
            <a:chExt cx="2941215" cy="948320"/>
          </a:xfrm>
        </p:grpSpPr>
        <p:sp>
          <p:nvSpPr>
            <p:cNvPr id="1389705" name="Google Shape;1389705;p66"/>
            <p:cNvSpPr/>
            <p:nvPr/>
          </p:nvSpPr>
          <p:spPr>
            <a:xfrm>
              <a:off x="1030244" y="3941010"/>
              <a:ext cx="21432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3F3F3F"/>
                  </a:solidFill>
                  <a:latin typeface="Arial Black"/>
                  <a:ea typeface="Arial Black"/>
                  <a:cs typeface="Arial Black"/>
                  <a:sym typeface="Arial Black"/>
                </a:rPr>
                <a:t>Motivations</a:t>
              </a:r>
              <a:endParaRPr/>
            </a:p>
          </p:txBody>
        </p:sp>
        <p:sp>
          <p:nvSpPr>
            <p:cNvPr id="1389706" name="Shape 1389706"/>
            <p:cNvSpPr/>
            <p:nvPr/>
          </p:nvSpPr>
          <p:spPr>
            <a:xfrm>
              <a:off x="232229" y="3454390"/>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75000"/>
                      <a:lumOff val="25000"/>
                    </a:schemeClr>
                  </a:solidFill>
                  <a:latin typeface="Arial Black" pitchFamily="34" charset="0"/>
                </a:rPr>
                <a:t>3</a:t>
              </a:r>
            </a:p>
          </p:txBody>
        </p:sp>
      </p:grpSp>
      <p:grpSp>
        <p:nvGrpSpPr>
          <p:cNvPr id="1389707" name="Google Shape;1389707;p66"/>
          <p:cNvGrpSpPr/>
          <p:nvPr/>
        </p:nvGrpSpPr>
        <p:grpSpPr>
          <a:xfrm>
            <a:off x="261258" y="5123529"/>
            <a:ext cx="3672386" cy="948320"/>
            <a:chOff x="261258" y="4688109"/>
            <a:chExt cx="3672386" cy="948320"/>
          </a:xfrm>
        </p:grpSpPr>
        <p:sp>
          <p:nvSpPr>
            <p:cNvPr id="1389708" name="Google Shape;1389708;p66"/>
            <p:cNvSpPr/>
            <p:nvPr/>
          </p:nvSpPr>
          <p:spPr>
            <a:xfrm>
              <a:off x="1030244" y="5174729"/>
              <a:ext cx="2903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3F3F3F"/>
                  </a:solidFill>
                  <a:latin typeface="Arial Black"/>
                  <a:ea typeface="Arial Black"/>
                  <a:cs typeface="Arial Black"/>
                  <a:sym typeface="Arial Black"/>
                </a:rPr>
                <a:t>Impacting Sales</a:t>
              </a:r>
              <a:endParaRPr/>
            </a:p>
          </p:txBody>
        </p:sp>
        <p:sp>
          <p:nvSpPr>
            <p:cNvPr id="1389709" name="Shape 1389709"/>
            <p:cNvSpPr/>
            <p:nvPr/>
          </p:nvSpPr>
          <p:spPr>
            <a:xfrm>
              <a:off x="261258" y="4688109"/>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75000"/>
                      <a:lumOff val="25000"/>
                    </a:schemeClr>
                  </a:solidFill>
                  <a:latin typeface="Arial Black" pitchFamily="34" charset="0"/>
                </a:rPr>
                <a:t>4</a:t>
              </a: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14" name="Shape 1389714"/>
        <p:cNvGrpSpPr/>
        <p:nvPr/>
      </p:nvGrpSpPr>
      <p:grpSpPr>
        <a:xfrm>
          <a:off x="0" y="0"/>
          <a:ext cx="0" cy="0"/>
          <a:chOff x="0" y="0"/>
          <a:chExt cx="0" cy="0"/>
        </a:xfrm>
      </p:grpSpPr>
      <p:pic>
        <p:nvPicPr>
          <p:cNvPr descr="Children whispering.JPG" id="1389715" name="Google Shape;1389715;p67"/>
          <p:cNvPicPr preferRelativeResize="0"/>
          <p:nvPr/>
        </p:nvPicPr>
        <p:blipFill rotWithShape="1">
          <a:blip r:embed="rId3">
            <a:alphaModFix/>
          </a:blip>
          <a:srcRect b="0" l="0" r="0" t="0"/>
          <a:stretch/>
        </p:blipFill>
        <p:spPr>
          <a:xfrm>
            <a:off x="0" y="-1"/>
            <a:ext cx="9144002" cy="4058129"/>
          </a:xfrm>
          <a:prstGeom prst="rect">
            <a:avLst/>
          </a:prstGeom>
          <a:noFill/>
          <a:ln>
            <a:noFill/>
          </a:ln>
        </p:spPr>
      </p:pic>
      <p:sp>
        <p:nvSpPr>
          <p:cNvPr id="1389716" name="Google Shape;1389716;p67"/>
          <p:cNvSpPr txBox="1"/>
          <p:nvPr>
            <p:ph type="title"/>
          </p:nvPr>
        </p:nvSpPr>
        <p:spPr>
          <a:xfrm>
            <a:off x="838800" y="229600"/>
            <a:ext cx="8162400" cy="332400"/>
          </a:xfrm>
          <a:prstGeom prst="rect">
            <a:avLst/>
          </a:prstGeom>
          <a:noFill/>
          <a:ln>
            <a:noFill/>
          </a:ln>
        </p:spPr>
        <p:txBody>
          <a:bodyPr anchorCtr="0" anchor="ctr" bIns="0" lIns="0" spcFirstLastPara="1" rIns="0" wrap="square" tIns="0">
            <a:normAutofit/>
          </a:bodyPr>
          <a:lstStyle/>
          <a:p>
            <a:pPr indent="0" lvl="0" marL="0" rtl="0" algn="l">
              <a:lnSpc>
                <a:spcPct val="90000"/>
              </a:lnSpc>
              <a:spcBef>
                <a:spcPts val="0"/>
              </a:spcBef>
              <a:spcAft>
                <a:spcPts val="0"/>
              </a:spcAft>
              <a:buClr>
                <a:schemeClr val="dk1"/>
              </a:buClr>
              <a:buSzPts val="2400"/>
              <a:buFont typeface="Calibri"/>
              <a:buNone/>
            </a:pPr>
            <a:r>
              <a:rPr lang="en-US"/>
              <a:t> </a:t>
            </a:r>
            <a:endParaRPr/>
          </a:p>
        </p:txBody>
      </p:sp>
      <p:sp>
        <p:nvSpPr>
          <p:cNvPr id="1389717" name="Google Shape;1389717;p67"/>
          <p:cNvSpPr txBox="1"/>
          <p:nvPr>
            <p:ph idx="1" type="body"/>
          </p:nvPr>
        </p:nvSpPr>
        <p:spPr>
          <a:xfrm>
            <a:off x="665870" y="4258393"/>
            <a:ext cx="8048700" cy="2663700"/>
          </a:xfrm>
          <a:prstGeom prst="rect">
            <a:avLst/>
          </a:prstGeom>
          <a:noFill/>
          <a:ln>
            <a:noFill/>
          </a:ln>
        </p:spPr>
        <p:txBody>
          <a:bodyPr anchorCtr="0" anchor="t" bIns="45700" lIns="91425" spcFirstLastPara="1" rIns="91425" wrap="square" tIns="45700">
            <a:normAutofit/>
          </a:bodyPr>
          <a:lstStyle/>
          <a:p>
            <a:pPr indent="-342900" lvl="0" marL="342900" marR="0" rtl="0" algn="ctr">
              <a:spcBef>
                <a:spcPts val="0"/>
              </a:spcBef>
              <a:spcAft>
                <a:spcPts val="0"/>
              </a:spcAft>
              <a:buClr>
                <a:schemeClr val="dk2"/>
              </a:buClr>
              <a:buSzPts val="2300"/>
              <a:buFont typeface="Arial"/>
              <a:buNone/>
            </a:pPr>
            <a:r>
              <a:rPr b="1" i="1" lang="en-US" sz="2300" u="none" cap="none" strike="noStrike">
                <a:solidFill>
                  <a:schemeClr val="dk2"/>
                </a:solidFill>
                <a:latin typeface="Calibri"/>
                <a:ea typeface="Calibri"/>
                <a:cs typeface="Calibri"/>
                <a:sym typeface="Calibri"/>
              </a:rPr>
              <a:t> 	</a:t>
            </a:r>
            <a:r>
              <a:rPr b="1" i="1" lang="en-US" sz="3000" u="none" cap="none" strike="noStrike">
                <a:solidFill>
                  <a:schemeClr val="dk2"/>
                </a:solidFill>
                <a:latin typeface="Calibri"/>
                <a:ea typeface="Calibri"/>
                <a:cs typeface="Calibri"/>
                <a:sym typeface="Calibri"/>
              </a:rPr>
              <a:t>We've been voted the best marketer of the 20th century ... but that's because we were the biggest shouters.  In the 21st century, we want to be the best listeners.	</a:t>
            </a:r>
            <a:endParaRPr/>
          </a:p>
          <a:p>
            <a:pPr indent="-342900" lvl="0" marL="342900" marR="0" rtl="0" algn="r">
              <a:spcBef>
                <a:spcPts val="380"/>
              </a:spcBef>
              <a:spcAft>
                <a:spcPts val="0"/>
              </a:spcAft>
              <a:buClr>
                <a:srgbClr val="000000"/>
              </a:buClr>
              <a:buSzPts val="1900"/>
              <a:buFont typeface="Arial"/>
              <a:buNone/>
            </a:pPr>
            <a:r>
              <a:rPr b="1" i="0" lang="en-US" sz="1900" u="none" cap="none" strike="noStrike">
                <a:solidFill>
                  <a:srgbClr val="000000"/>
                </a:solidFill>
                <a:latin typeface="Calibri"/>
                <a:ea typeface="Calibri"/>
                <a:cs typeface="Calibri"/>
                <a:sym typeface="Calibri"/>
              </a:rPr>
              <a:t>AG Lafley, ex-CEO and Chairman, P&amp;G</a:t>
            </a:r>
            <a:endParaRPr/>
          </a:p>
          <a:p>
            <a:pPr indent="-196850" lvl="0" marL="342900" marR="0" rtl="0" algn="l">
              <a:spcBef>
                <a:spcPts val="460"/>
              </a:spcBef>
              <a:spcAft>
                <a:spcPts val="0"/>
              </a:spcAft>
              <a:buClr>
                <a:schemeClr val="dk1"/>
              </a:buClr>
              <a:buSzPts val="2300"/>
              <a:buFont typeface="Arial"/>
              <a:buNone/>
            </a:pPr>
            <a:r>
              <a:t/>
            </a:r>
            <a:endParaRPr i="1" sz="2300">
              <a:solidFill>
                <a:schemeClr val="dk2"/>
              </a:solidFill>
              <a:latin typeface="Calibri"/>
              <a:ea typeface="Calibri"/>
              <a:cs typeface="Calibri"/>
              <a:sym typeface="Calibri"/>
            </a:endParaRPr>
          </a:p>
        </p:txBody>
      </p:sp>
      <p:sp>
        <p:nvSpPr>
          <p:cNvPr id="1389718" name="Google Shape;1389718;p67"/>
          <p:cNvSpPr/>
          <p:nvPr/>
        </p:nvSpPr>
        <p:spPr>
          <a:xfrm>
            <a:off x="0" y="4049488"/>
            <a:ext cx="9144000" cy="145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89719" name="Google Shape;1389719;p67"/>
          <p:cNvPicPr preferRelativeResize="0"/>
          <p:nvPr/>
        </p:nvPicPr>
        <p:blipFill rotWithShape="1">
          <a:blip r:embed="rId4">
            <a:alphaModFix/>
          </a:blip>
          <a:srcRect b="0" l="0" r="0" t="0"/>
          <a:stretch/>
        </p:blipFill>
        <p:spPr>
          <a:xfrm>
            <a:off x="202906" y="4220796"/>
            <a:ext cx="1025202" cy="73785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24" name="Shape 1389724"/>
        <p:cNvGrpSpPr/>
        <p:nvPr/>
      </p:nvGrpSpPr>
      <p:grpSpPr>
        <a:xfrm>
          <a:off x="0" y="0"/>
          <a:ext cx="0" cy="0"/>
          <a:chOff x="0" y="0"/>
          <a:chExt cx="0" cy="0"/>
        </a:xfrm>
      </p:grpSpPr>
      <p:pic>
        <p:nvPicPr>
          <p:cNvPr descr="meditation" id="1389725" name="Google Shape;1389725;p68"/>
          <p:cNvPicPr preferRelativeResize="0"/>
          <p:nvPr/>
        </p:nvPicPr>
        <p:blipFill rotWithShape="1">
          <a:blip r:embed="rId3">
            <a:alphaModFix/>
          </a:blip>
          <a:srcRect b="0" l="0" r="0" t="0"/>
          <a:stretch/>
        </p:blipFill>
        <p:spPr>
          <a:xfrm>
            <a:off x="0" y="0"/>
            <a:ext cx="9144000" cy="6858032"/>
          </a:xfrm>
          <a:prstGeom prst="rect">
            <a:avLst/>
          </a:prstGeom>
          <a:noFill/>
          <a:ln>
            <a:noFill/>
          </a:ln>
        </p:spPr>
      </p:pic>
      <p:grpSp>
        <p:nvGrpSpPr>
          <p:cNvPr id="1389726" name="Google Shape;1389726;p68"/>
          <p:cNvGrpSpPr/>
          <p:nvPr/>
        </p:nvGrpSpPr>
        <p:grpSpPr>
          <a:xfrm>
            <a:off x="46380" y="88"/>
            <a:ext cx="5103417" cy="3068886"/>
            <a:chOff x="46360" y="74"/>
            <a:chExt cx="5103417" cy="3068886"/>
          </a:xfrm>
        </p:grpSpPr>
        <p:sp>
          <p:nvSpPr>
            <p:cNvPr id="1389727" name="Google Shape;1389727;p68"/>
            <p:cNvSpPr/>
            <p:nvPr/>
          </p:nvSpPr>
          <p:spPr>
            <a:xfrm>
              <a:off x="2915816" y="2805107"/>
              <a:ext cx="346951" cy="263853"/>
            </a:xfrm>
            <a:custGeom>
              <a:rect b="b" l="l" r="r" t="t"/>
              <a:pathLst>
                <a:path extrusionOk="0" h="139" w="165">
                  <a:moveTo>
                    <a:pt x="164" y="66"/>
                  </a:moveTo>
                  <a:cubicBezTo>
                    <a:pt x="165" y="53"/>
                    <a:pt x="158" y="39"/>
                    <a:pt x="144" y="27"/>
                  </a:cubicBezTo>
                  <a:cubicBezTo>
                    <a:pt x="135" y="19"/>
                    <a:pt x="109" y="0"/>
                    <a:pt x="96" y="4"/>
                  </a:cubicBezTo>
                  <a:cubicBezTo>
                    <a:pt x="91" y="3"/>
                    <a:pt x="40" y="1"/>
                    <a:pt x="48" y="13"/>
                  </a:cubicBezTo>
                  <a:cubicBezTo>
                    <a:pt x="43" y="20"/>
                    <a:pt x="54" y="18"/>
                    <a:pt x="57" y="17"/>
                  </a:cubicBezTo>
                  <a:cubicBezTo>
                    <a:pt x="43" y="24"/>
                    <a:pt x="30" y="34"/>
                    <a:pt x="27" y="49"/>
                  </a:cubicBezTo>
                  <a:cubicBezTo>
                    <a:pt x="16" y="59"/>
                    <a:pt x="6" y="74"/>
                    <a:pt x="12" y="89"/>
                  </a:cubicBezTo>
                  <a:cubicBezTo>
                    <a:pt x="0" y="89"/>
                    <a:pt x="16" y="95"/>
                    <a:pt x="14" y="94"/>
                  </a:cubicBezTo>
                  <a:cubicBezTo>
                    <a:pt x="15" y="96"/>
                    <a:pt x="16" y="97"/>
                    <a:pt x="17" y="98"/>
                  </a:cubicBezTo>
                  <a:cubicBezTo>
                    <a:pt x="14" y="105"/>
                    <a:pt x="16" y="110"/>
                    <a:pt x="24" y="106"/>
                  </a:cubicBezTo>
                  <a:cubicBezTo>
                    <a:pt x="25" y="106"/>
                    <a:pt x="26" y="107"/>
                    <a:pt x="27" y="108"/>
                  </a:cubicBezTo>
                  <a:cubicBezTo>
                    <a:pt x="28" y="110"/>
                    <a:pt x="30" y="111"/>
                    <a:pt x="32" y="111"/>
                  </a:cubicBezTo>
                  <a:cubicBezTo>
                    <a:pt x="38" y="115"/>
                    <a:pt x="45" y="118"/>
                    <a:pt x="52" y="121"/>
                  </a:cubicBezTo>
                  <a:cubicBezTo>
                    <a:pt x="52" y="124"/>
                    <a:pt x="56" y="124"/>
                    <a:pt x="58" y="123"/>
                  </a:cubicBezTo>
                  <a:cubicBezTo>
                    <a:pt x="91" y="135"/>
                    <a:pt x="129" y="139"/>
                    <a:pt x="150" y="106"/>
                  </a:cubicBezTo>
                  <a:cubicBezTo>
                    <a:pt x="152" y="103"/>
                    <a:pt x="160" y="96"/>
                    <a:pt x="157" y="91"/>
                  </a:cubicBezTo>
                  <a:cubicBezTo>
                    <a:pt x="158" y="90"/>
                    <a:pt x="158" y="88"/>
                    <a:pt x="157" y="86"/>
                  </a:cubicBezTo>
                  <a:cubicBezTo>
                    <a:pt x="162" y="80"/>
                    <a:pt x="164" y="73"/>
                    <a:pt x="164" y="66"/>
                  </a:cubicBezTo>
                  <a:close/>
                  <a:moveTo>
                    <a:pt x="28" y="72"/>
                  </a:moveTo>
                  <a:cubicBezTo>
                    <a:pt x="28" y="72"/>
                    <a:pt x="28" y="71"/>
                    <a:pt x="29" y="71"/>
                  </a:cubicBezTo>
                  <a:cubicBezTo>
                    <a:pt x="28" y="72"/>
                    <a:pt x="28" y="72"/>
                    <a:pt x="27" y="73"/>
                  </a:cubicBezTo>
                  <a:cubicBezTo>
                    <a:pt x="27" y="72"/>
                    <a:pt x="27" y="72"/>
                    <a:pt x="28" y="72"/>
                  </a:cubicBezTo>
                  <a:close/>
                  <a:moveTo>
                    <a:pt x="27" y="93"/>
                  </a:moveTo>
                  <a:cubicBezTo>
                    <a:pt x="29" y="89"/>
                    <a:pt x="31" y="85"/>
                    <a:pt x="34" y="80"/>
                  </a:cubicBezTo>
                  <a:cubicBezTo>
                    <a:pt x="34" y="81"/>
                    <a:pt x="35" y="82"/>
                    <a:pt x="36" y="84"/>
                  </a:cubicBezTo>
                  <a:cubicBezTo>
                    <a:pt x="33" y="86"/>
                    <a:pt x="30" y="90"/>
                    <a:pt x="27" y="93"/>
                  </a:cubicBezTo>
                  <a:close/>
                  <a:moveTo>
                    <a:pt x="45" y="110"/>
                  </a:moveTo>
                  <a:cubicBezTo>
                    <a:pt x="44" y="109"/>
                    <a:pt x="44" y="109"/>
                    <a:pt x="43" y="109"/>
                  </a:cubicBezTo>
                  <a:cubicBezTo>
                    <a:pt x="44" y="108"/>
                    <a:pt x="45" y="108"/>
                    <a:pt x="46" y="107"/>
                  </a:cubicBezTo>
                  <a:cubicBezTo>
                    <a:pt x="46" y="108"/>
                    <a:pt x="45" y="109"/>
                    <a:pt x="45" y="110"/>
                  </a:cubicBezTo>
                  <a:close/>
                  <a:moveTo>
                    <a:pt x="37" y="102"/>
                  </a:moveTo>
                  <a:cubicBezTo>
                    <a:pt x="37" y="102"/>
                    <a:pt x="37" y="102"/>
                    <a:pt x="37" y="101"/>
                  </a:cubicBezTo>
                  <a:cubicBezTo>
                    <a:pt x="38" y="97"/>
                    <a:pt x="40" y="92"/>
                    <a:pt x="42" y="89"/>
                  </a:cubicBezTo>
                  <a:cubicBezTo>
                    <a:pt x="44" y="91"/>
                    <a:pt x="47" y="93"/>
                    <a:pt x="50" y="95"/>
                  </a:cubicBezTo>
                  <a:cubicBezTo>
                    <a:pt x="45" y="98"/>
                    <a:pt x="41" y="101"/>
                    <a:pt x="37" y="102"/>
                  </a:cubicBezTo>
                  <a:close/>
                  <a:moveTo>
                    <a:pt x="61" y="102"/>
                  </a:moveTo>
                  <a:cubicBezTo>
                    <a:pt x="59" y="104"/>
                    <a:pt x="57" y="105"/>
                    <a:pt x="55" y="107"/>
                  </a:cubicBezTo>
                  <a:cubicBezTo>
                    <a:pt x="56" y="104"/>
                    <a:pt x="57" y="101"/>
                    <a:pt x="58" y="99"/>
                  </a:cubicBezTo>
                  <a:cubicBezTo>
                    <a:pt x="60" y="99"/>
                    <a:pt x="61" y="100"/>
                    <a:pt x="62" y="101"/>
                  </a:cubicBezTo>
                  <a:cubicBezTo>
                    <a:pt x="62" y="101"/>
                    <a:pt x="61" y="102"/>
                    <a:pt x="61" y="102"/>
                  </a:cubicBezTo>
                  <a:close/>
                  <a:moveTo>
                    <a:pt x="69" y="118"/>
                  </a:moveTo>
                  <a:cubicBezTo>
                    <a:pt x="68" y="118"/>
                    <a:pt x="68" y="118"/>
                    <a:pt x="68" y="118"/>
                  </a:cubicBezTo>
                  <a:cubicBezTo>
                    <a:pt x="68" y="118"/>
                    <a:pt x="69" y="118"/>
                    <a:pt x="69" y="117"/>
                  </a:cubicBezTo>
                  <a:cubicBezTo>
                    <a:pt x="69" y="118"/>
                    <a:pt x="69" y="118"/>
                    <a:pt x="69" y="118"/>
                  </a:cubicBezTo>
                  <a:close/>
                  <a:moveTo>
                    <a:pt x="74" y="107"/>
                  </a:moveTo>
                  <a:cubicBezTo>
                    <a:pt x="74" y="107"/>
                    <a:pt x="74" y="107"/>
                    <a:pt x="74" y="107"/>
                  </a:cubicBezTo>
                  <a:cubicBezTo>
                    <a:pt x="70" y="106"/>
                    <a:pt x="67" y="107"/>
                    <a:pt x="66" y="109"/>
                  </a:cubicBezTo>
                  <a:cubicBezTo>
                    <a:pt x="66" y="109"/>
                    <a:pt x="66" y="108"/>
                    <a:pt x="67" y="108"/>
                  </a:cubicBezTo>
                  <a:cubicBezTo>
                    <a:pt x="69" y="107"/>
                    <a:pt x="70" y="105"/>
                    <a:pt x="71" y="103"/>
                  </a:cubicBezTo>
                  <a:cubicBezTo>
                    <a:pt x="72" y="104"/>
                    <a:pt x="74" y="104"/>
                    <a:pt x="76" y="105"/>
                  </a:cubicBezTo>
                  <a:cubicBezTo>
                    <a:pt x="75" y="106"/>
                    <a:pt x="75" y="107"/>
                    <a:pt x="74" y="107"/>
                  </a:cubicBezTo>
                  <a:close/>
                  <a:moveTo>
                    <a:pt x="84" y="122"/>
                  </a:moveTo>
                  <a:cubicBezTo>
                    <a:pt x="84" y="122"/>
                    <a:pt x="83" y="122"/>
                    <a:pt x="82" y="121"/>
                  </a:cubicBezTo>
                  <a:cubicBezTo>
                    <a:pt x="84" y="121"/>
                    <a:pt x="85" y="120"/>
                    <a:pt x="86" y="119"/>
                  </a:cubicBezTo>
                  <a:cubicBezTo>
                    <a:pt x="86" y="120"/>
                    <a:pt x="85" y="121"/>
                    <a:pt x="84" y="122"/>
                  </a:cubicBezTo>
                  <a:close/>
                  <a:moveTo>
                    <a:pt x="88" y="116"/>
                  </a:moveTo>
                  <a:cubicBezTo>
                    <a:pt x="88" y="115"/>
                    <a:pt x="88" y="113"/>
                    <a:pt x="87" y="112"/>
                  </a:cubicBezTo>
                  <a:cubicBezTo>
                    <a:pt x="84" y="111"/>
                    <a:pt x="82" y="111"/>
                    <a:pt x="80" y="114"/>
                  </a:cubicBezTo>
                  <a:cubicBezTo>
                    <a:pt x="82" y="112"/>
                    <a:pt x="83" y="109"/>
                    <a:pt x="85" y="107"/>
                  </a:cubicBezTo>
                  <a:cubicBezTo>
                    <a:pt x="89" y="107"/>
                    <a:pt x="92" y="108"/>
                    <a:pt x="96" y="108"/>
                  </a:cubicBezTo>
                  <a:cubicBezTo>
                    <a:pt x="93" y="110"/>
                    <a:pt x="91" y="113"/>
                    <a:pt x="88" y="116"/>
                  </a:cubicBezTo>
                  <a:close/>
                  <a:moveTo>
                    <a:pt x="99" y="124"/>
                  </a:moveTo>
                  <a:cubicBezTo>
                    <a:pt x="99" y="124"/>
                    <a:pt x="98" y="124"/>
                    <a:pt x="98" y="124"/>
                  </a:cubicBezTo>
                  <a:cubicBezTo>
                    <a:pt x="98" y="123"/>
                    <a:pt x="99" y="123"/>
                    <a:pt x="99" y="123"/>
                  </a:cubicBezTo>
                  <a:cubicBezTo>
                    <a:pt x="99" y="123"/>
                    <a:pt x="99" y="123"/>
                    <a:pt x="99" y="124"/>
                  </a:cubicBezTo>
                  <a:close/>
                  <a:moveTo>
                    <a:pt x="104" y="109"/>
                  </a:moveTo>
                  <a:cubicBezTo>
                    <a:pt x="104" y="109"/>
                    <a:pt x="104" y="108"/>
                    <a:pt x="104" y="108"/>
                  </a:cubicBezTo>
                  <a:cubicBezTo>
                    <a:pt x="104" y="108"/>
                    <a:pt x="105" y="108"/>
                    <a:pt x="105" y="108"/>
                  </a:cubicBezTo>
                  <a:cubicBezTo>
                    <a:pt x="105" y="108"/>
                    <a:pt x="104" y="109"/>
                    <a:pt x="104" y="109"/>
                  </a:cubicBezTo>
                  <a:close/>
                  <a:moveTo>
                    <a:pt x="112" y="123"/>
                  </a:moveTo>
                  <a:cubicBezTo>
                    <a:pt x="112" y="123"/>
                    <a:pt x="113" y="123"/>
                    <a:pt x="113" y="123"/>
                  </a:cubicBezTo>
                  <a:cubicBezTo>
                    <a:pt x="113" y="123"/>
                    <a:pt x="113" y="123"/>
                    <a:pt x="113" y="123"/>
                  </a:cubicBezTo>
                  <a:cubicBezTo>
                    <a:pt x="113" y="123"/>
                    <a:pt x="112" y="123"/>
                    <a:pt x="112" y="123"/>
                  </a:cubicBezTo>
                  <a:close/>
                  <a:moveTo>
                    <a:pt x="117" y="109"/>
                  </a:moveTo>
                  <a:cubicBezTo>
                    <a:pt x="118" y="109"/>
                    <a:pt x="118" y="108"/>
                    <a:pt x="118" y="108"/>
                  </a:cubicBezTo>
                  <a:cubicBezTo>
                    <a:pt x="119" y="107"/>
                    <a:pt x="119" y="107"/>
                    <a:pt x="119" y="106"/>
                  </a:cubicBezTo>
                  <a:cubicBezTo>
                    <a:pt x="120" y="106"/>
                    <a:pt x="120" y="106"/>
                    <a:pt x="121" y="106"/>
                  </a:cubicBezTo>
                  <a:cubicBezTo>
                    <a:pt x="120" y="107"/>
                    <a:pt x="118" y="108"/>
                    <a:pt x="117" y="109"/>
                  </a:cubicBezTo>
                  <a:close/>
                  <a:moveTo>
                    <a:pt x="143" y="101"/>
                  </a:moveTo>
                  <a:cubicBezTo>
                    <a:pt x="139" y="105"/>
                    <a:pt x="134" y="109"/>
                    <a:pt x="128" y="112"/>
                  </a:cubicBezTo>
                  <a:cubicBezTo>
                    <a:pt x="131" y="109"/>
                    <a:pt x="133" y="106"/>
                    <a:pt x="134" y="102"/>
                  </a:cubicBezTo>
                  <a:cubicBezTo>
                    <a:pt x="138" y="100"/>
                    <a:pt x="142" y="98"/>
                    <a:pt x="146" y="96"/>
                  </a:cubicBezTo>
                  <a:cubicBezTo>
                    <a:pt x="145" y="98"/>
                    <a:pt x="144" y="99"/>
                    <a:pt x="143" y="101"/>
                  </a:cubicBezTo>
                  <a:close/>
                  <a:moveTo>
                    <a:pt x="155" y="69"/>
                  </a:moveTo>
                  <a:cubicBezTo>
                    <a:pt x="143" y="113"/>
                    <a:pt x="38" y="102"/>
                    <a:pt x="35" y="57"/>
                  </a:cubicBezTo>
                  <a:cubicBezTo>
                    <a:pt x="37" y="30"/>
                    <a:pt x="76" y="21"/>
                    <a:pt x="96" y="16"/>
                  </a:cubicBezTo>
                  <a:cubicBezTo>
                    <a:pt x="120" y="21"/>
                    <a:pt x="153" y="39"/>
                    <a:pt x="156" y="66"/>
                  </a:cubicBezTo>
                  <a:cubicBezTo>
                    <a:pt x="156" y="67"/>
                    <a:pt x="155" y="68"/>
                    <a:pt x="155" y="69"/>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sp>
          <p:nvSpPr>
            <p:cNvPr id="1389728" name="Google Shape;1389728;p68"/>
            <p:cNvSpPr/>
            <p:nvPr/>
          </p:nvSpPr>
          <p:spPr>
            <a:xfrm>
              <a:off x="46360" y="74"/>
              <a:ext cx="5103417" cy="2564829"/>
            </a:xfrm>
            <a:custGeom>
              <a:rect b="b" l="l" r="r" t="t"/>
              <a:pathLst>
                <a:path extrusionOk="0" h="949" w="1404">
                  <a:moveTo>
                    <a:pt x="5" y="635"/>
                  </a:moveTo>
                  <a:cubicBezTo>
                    <a:pt x="4" y="637"/>
                    <a:pt x="5" y="639"/>
                    <a:pt x="7" y="640"/>
                  </a:cubicBezTo>
                  <a:cubicBezTo>
                    <a:pt x="7" y="642"/>
                    <a:pt x="8" y="643"/>
                    <a:pt x="8" y="645"/>
                  </a:cubicBezTo>
                  <a:cubicBezTo>
                    <a:pt x="2" y="650"/>
                    <a:pt x="1" y="659"/>
                    <a:pt x="11" y="654"/>
                  </a:cubicBezTo>
                  <a:cubicBezTo>
                    <a:pt x="15" y="665"/>
                    <a:pt x="20" y="675"/>
                    <a:pt x="26" y="684"/>
                  </a:cubicBezTo>
                  <a:cubicBezTo>
                    <a:pt x="20" y="689"/>
                    <a:pt x="26" y="693"/>
                    <a:pt x="31" y="691"/>
                  </a:cubicBezTo>
                  <a:cubicBezTo>
                    <a:pt x="33" y="694"/>
                    <a:pt x="34" y="696"/>
                    <a:pt x="36" y="699"/>
                  </a:cubicBezTo>
                  <a:cubicBezTo>
                    <a:pt x="31" y="705"/>
                    <a:pt x="36" y="709"/>
                    <a:pt x="43" y="706"/>
                  </a:cubicBezTo>
                  <a:cubicBezTo>
                    <a:pt x="61" y="725"/>
                    <a:pt x="83" y="740"/>
                    <a:pt x="110" y="750"/>
                  </a:cubicBezTo>
                  <a:cubicBezTo>
                    <a:pt x="100" y="759"/>
                    <a:pt x="124" y="753"/>
                    <a:pt x="122" y="754"/>
                  </a:cubicBezTo>
                  <a:cubicBezTo>
                    <a:pt x="126" y="755"/>
                    <a:pt x="129" y="756"/>
                    <a:pt x="132" y="756"/>
                  </a:cubicBezTo>
                  <a:cubicBezTo>
                    <a:pt x="131" y="764"/>
                    <a:pt x="140" y="760"/>
                    <a:pt x="143" y="759"/>
                  </a:cubicBezTo>
                  <a:cubicBezTo>
                    <a:pt x="174" y="764"/>
                    <a:pt x="206" y="763"/>
                    <a:pt x="237" y="753"/>
                  </a:cubicBezTo>
                  <a:cubicBezTo>
                    <a:pt x="237" y="754"/>
                    <a:pt x="236" y="755"/>
                    <a:pt x="237" y="755"/>
                  </a:cubicBezTo>
                  <a:cubicBezTo>
                    <a:pt x="237" y="756"/>
                    <a:pt x="236" y="756"/>
                    <a:pt x="236" y="756"/>
                  </a:cubicBezTo>
                  <a:cubicBezTo>
                    <a:pt x="236" y="759"/>
                    <a:pt x="237" y="761"/>
                    <a:pt x="238" y="762"/>
                  </a:cubicBezTo>
                  <a:cubicBezTo>
                    <a:pt x="241" y="770"/>
                    <a:pt x="243" y="778"/>
                    <a:pt x="245" y="786"/>
                  </a:cubicBezTo>
                  <a:cubicBezTo>
                    <a:pt x="242" y="789"/>
                    <a:pt x="240" y="798"/>
                    <a:pt x="248" y="796"/>
                  </a:cubicBezTo>
                  <a:cubicBezTo>
                    <a:pt x="248" y="799"/>
                    <a:pt x="249" y="801"/>
                    <a:pt x="250" y="803"/>
                  </a:cubicBezTo>
                  <a:cubicBezTo>
                    <a:pt x="248" y="805"/>
                    <a:pt x="249" y="808"/>
                    <a:pt x="252" y="809"/>
                  </a:cubicBezTo>
                  <a:cubicBezTo>
                    <a:pt x="253" y="813"/>
                    <a:pt x="255" y="817"/>
                    <a:pt x="257" y="822"/>
                  </a:cubicBezTo>
                  <a:cubicBezTo>
                    <a:pt x="253" y="825"/>
                    <a:pt x="255" y="831"/>
                    <a:pt x="261" y="829"/>
                  </a:cubicBezTo>
                  <a:cubicBezTo>
                    <a:pt x="262" y="830"/>
                    <a:pt x="263" y="832"/>
                    <a:pt x="264" y="834"/>
                  </a:cubicBezTo>
                  <a:cubicBezTo>
                    <a:pt x="258" y="839"/>
                    <a:pt x="263" y="843"/>
                    <a:pt x="269" y="841"/>
                  </a:cubicBezTo>
                  <a:cubicBezTo>
                    <a:pt x="270" y="842"/>
                    <a:pt x="272" y="844"/>
                    <a:pt x="273" y="845"/>
                  </a:cubicBezTo>
                  <a:cubicBezTo>
                    <a:pt x="273" y="845"/>
                    <a:pt x="260" y="863"/>
                    <a:pt x="272" y="858"/>
                  </a:cubicBezTo>
                  <a:cubicBezTo>
                    <a:pt x="275" y="856"/>
                    <a:pt x="277" y="855"/>
                    <a:pt x="280" y="854"/>
                  </a:cubicBezTo>
                  <a:cubicBezTo>
                    <a:pt x="281" y="855"/>
                    <a:pt x="282" y="855"/>
                    <a:pt x="283" y="856"/>
                  </a:cubicBezTo>
                  <a:cubicBezTo>
                    <a:pt x="279" y="862"/>
                    <a:pt x="285" y="864"/>
                    <a:pt x="289" y="862"/>
                  </a:cubicBezTo>
                  <a:cubicBezTo>
                    <a:pt x="296" y="868"/>
                    <a:pt x="303" y="874"/>
                    <a:pt x="311" y="879"/>
                  </a:cubicBezTo>
                  <a:cubicBezTo>
                    <a:pt x="306" y="887"/>
                    <a:pt x="315" y="886"/>
                    <a:pt x="320" y="884"/>
                  </a:cubicBezTo>
                  <a:cubicBezTo>
                    <a:pt x="322" y="885"/>
                    <a:pt x="325" y="886"/>
                    <a:pt x="327" y="887"/>
                  </a:cubicBezTo>
                  <a:cubicBezTo>
                    <a:pt x="326" y="892"/>
                    <a:pt x="332" y="893"/>
                    <a:pt x="334" y="891"/>
                  </a:cubicBezTo>
                  <a:cubicBezTo>
                    <a:pt x="359" y="903"/>
                    <a:pt x="386" y="911"/>
                    <a:pt x="413" y="919"/>
                  </a:cubicBezTo>
                  <a:cubicBezTo>
                    <a:pt x="414" y="921"/>
                    <a:pt x="416" y="923"/>
                    <a:pt x="419" y="921"/>
                  </a:cubicBezTo>
                  <a:cubicBezTo>
                    <a:pt x="420" y="921"/>
                    <a:pt x="422" y="922"/>
                    <a:pt x="424" y="922"/>
                  </a:cubicBezTo>
                  <a:cubicBezTo>
                    <a:pt x="416" y="935"/>
                    <a:pt x="429" y="931"/>
                    <a:pt x="436" y="926"/>
                  </a:cubicBezTo>
                  <a:cubicBezTo>
                    <a:pt x="439" y="927"/>
                    <a:pt x="443" y="928"/>
                    <a:pt x="447" y="928"/>
                  </a:cubicBezTo>
                  <a:cubicBezTo>
                    <a:pt x="448" y="931"/>
                    <a:pt x="450" y="932"/>
                    <a:pt x="453" y="931"/>
                  </a:cubicBezTo>
                  <a:cubicBezTo>
                    <a:pt x="454" y="930"/>
                    <a:pt x="454" y="930"/>
                    <a:pt x="454" y="930"/>
                  </a:cubicBezTo>
                  <a:cubicBezTo>
                    <a:pt x="466" y="933"/>
                    <a:pt x="479" y="936"/>
                    <a:pt x="491" y="938"/>
                  </a:cubicBezTo>
                  <a:cubicBezTo>
                    <a:pt x="483" y="946"/>
                    <a:pt x="496" y="945"/>
                    <a:pt x="501" y="940"/>
                  </a:cubicBezTo>
                  <a:cubicBezTo>
                    <a:pt x="544" y="947"/>
                    <a:pt x="587" y="949"/>
                    <a:pt x="630" y="941"/>
                  </a:cubicBezTo>
                  <a:cubicBezTo>
                    <a:pt x="684" y="935"/>
                    <a:pt x="739" y="923"/>
                    <a:pt x="788" y="899"/>
                  </a:cubicBezTo>
                  <a:cubicBezTo>
                    <a:pt x="836" y="875"/>
                    <a:pt x="869" y="834"/>
                    <a:pt x="908" y="801"/>
                  </a:cubicBezTo>
                  <a:cubicBezTo>
                    <a:pt x="909" y="801"/>
                    <a:pt x="910" y="801"/>
                    <a:pt x="911" y="801"/>
                  </a:cubicBezTo>
                  <a:cubicBezTo>
                    <a:pt x="909" y="809"/>
                    <a:pt x="918" y="805"/>
                    <a:pt x="921" y="804"/>
                  </a:cubicBezTo>
                  <a:cubicBezTo>
                    <a:pt x="929" y="806"/>
                    <a:pt x="938" y="809"/>
                    <a:pt x="946" y="812"/>
                  </a:cubicBezTo>
                  <a:cubicBezTo>
                    <a:pt x="947" y="815"/>
                    <a:pt x="950" y="815"/>
                    <a:pt x="953" y="814"/>
                  </a:cubicBezTo>
                  <a:cubicBezTo>
                    <a:pt x="954" y="815"/>
                    <a:pt x="956" y="815"/>
                    <a:pt x="957" y="816"/>
                  </a:cubicBezTo>
                  <a:cubicBezTo>
                    <a:pt x="955" y="822"/>
                    <a:pt x="964" y="820"/>
                    <a:pt x="967" y="819"/>
                  </a:cubicBezTo>
                  <a:cubicBezTo>
                    <a:pt x="970" y="820"/>
                    <a:pt x="973" y="821"/>
                    <a:pt x="976" y="823"/>
                  </a:cubicBezTo>
                  <a:cubicBezTo>
                    <a:pt x="967" y="835"/>
                    <a:pt x="983" y="830"/>
                    <a:pt x="988" y="827"/>
                  </a:cubicBezTo>
                  <a:cubicBezTo>
                    <a:pt x="992" y="829"/>
                    <a:pt x="995" y="830"/>
                    <a:pt x="999" y="832"/>
                  </a:cubicBezTo>
                  <a:cubicBezTo>
                    <a:pt x="998" y="837"/>
                    <a:pt x="1004" y="836"/>
                    <a:pt x="1007" y="835"/>
                  </a:cubicBezTo>
                  <a:cubicBezTo>
                    <a:pt x="1011" y="836"/>
                    <a:pt x="1014" y="837"/>
                    <a:pt x="1018" y="839"/>
                  </a:cubicBezTo>
                  <a:cubicBezTo>
                    <a:pt x="1023" y="851"/>
                    <a:pt x="1085" y="859"/>
                    <a:pt x="1098" y="861"/>
                  </a:cubicBezTo>
                  <a:cubicBezTo>
                    <a:pt x="1127" y="864"/>
                    <a:pt x="1156" y="862"/>
                    <a:pt x="1184" y="854"/>
                  </a:cubicBezTo>
                  <a:cubicBezTo>
                    <a:pt x="1213" y="846"/>
                    <a:pt x="1237" y="833"/>
                    <a:pt x="1258" y="811"/>
                  </a:cubicBezTo>
                  <a:cubicBezTo>
                    <a:pt x="1264" y="805"/>
                    <a:pt x="1307" y="760"/>
                    <a:pt x="1304" y="757"/>
                  </a:cubicBezTo>
                  <a:cubicBezTo>
                    <a:pt x="1367" y="693"/>
                    <a:pt x="1352" y="580"/>
                    <a:pt x="1306" y="511"/>
                  </a:cubicBezTo>
                  <a:cubicBezTo>
                    <a:pt x="1306" y="511"/>
                    <a:pt x="1306" y="510"/>
                    <a:pt x="1307" y="510"/>
                  </a:cubicBezTo>
                  <a:cubicBezTo>
                    <a:pt x="1318" y="505"/>
                    <a:pt x="1326" y="496"/>
                    <a:pt x="1332" y="486"/>
                  </a:cubicBezTo>
                  <a:cubicBezTo>
                    <a:pt x="1339" y="488"/>
                    <a:pt x="1339" y="474"/>
                    <a:pt x="1339" y="473"/>
                  </a:cubicBezTo>
                  <a:cubicBezTo>
                    <a:pt x="1343" y="465"/>
                    <a:pt x="1368" y="391"/>
                    <a:pt x="1364" y="389"/>
                  </a:cubicBezTo>
                  <a:cubicBezTo>
                    <a:pt x="1404" y="243"/>
                    <a:pt x="1215" y="108"/>
                    <a:pt x="1084" y="171"/>
                  </a:cubicBezTo>
                  <a:cubicBezTo>
                    <a:pt x="1046" y="38"/>
                    <a:pt x="840" y="0"/>
                    <a:pt x="743" y="85"/>
                  </a:cubicBezTo>
                  <a:cubicBezTo>
                    <a:pt x="734" y="82"/>
                    <a:pt x="677" y="123"/>
                    <a:pt x="667" y="130"/>
                  </a:cubicBezTo>
                  <a:cubicBezTo>
                    <a:pt x="654" y="139"/>
                    <a:pt x="641" y="149"/>
                    <a:pt x="632" y="162"/>
                  </a:cubicBezTo>
                  <a:cubicBezTo>
                    <a:pt x="629" y="164"/>
                    <a:pt x="605" y="183"/>
                    <a:pt x="622" y="180"/>
                  </a:cubicBezTo>
                  <a:cubicBezTo>
                    <a:pt x="622" y="180"/>
                    <a:pt x="622" y="181"/>
                    <a:pt x="621" y="181"/>
                  </a:cubicBezTo>
                  <a:cubicBezTo>
                    <a:pt x="614" y="185"/>
                    <a:pt x="598" y="199"/>
                    <a:pt x="618" y="194"/>
                  </a:cubicBezTo>
                  <a:cubicBezTo>
                    <a:pt x="617" y="197"/>
                    <a:pt x="616" y="200"/>
                    <a:pt x="616" y="203"/>
                  </a:cubicBezTo>
                  <a:cubicBezTo>
                    <a:pt x="521" y="145"/>
                    <a:pt x="364" y="113"/>
                    <a:pt x="286" y="219"/>
                  </a:cubicBezTo>
                  <a:cubicBezTo>
                    <a:pt x="281" y="217"/>
                    <a:pt x="273" y="229"/>
                    <a:pt x="273" y="233"/>
                  </a:cubicBezTo>
                  <a:cubicBezTo>
                    <a:pt x="254" y="256"/>
                    <a:pt x="224" y="265"/>
                    <a:pt x="208" y="291"/>
                  </a:cubicBezTo>
                  <a:cubicBezTo>
                    <a:pt x="206" y="292"/>
                    <a:pt x="201" y="295"/>
                    <a:pt x="203" y="299"/>
                  </a:cubicBezTo>
                  <a:cubicBezTo>
                    <a:pt x="201" y="303"/>
                    <a:pt x="200" y="307"/>
                    <a:pt x="198" y="311"/>
                  </a:cubicBezTo>
                  <a:cubicBezTo>
                    <a:pt x="197" y="311"/>
                    <a:pt x="186" y="321"/>
                    <a:pt x="195" y="322"/>
                  </a:cubicBezTo>
                  <a:cubicBezTo>
                    <a:pt x="194" y="328"/>
                    <a:pt x="189" y="345"/>
                    <a:pt x="192" y="350"/>
                  </a:cubicBezTo>
                  <a:cubicBezTo>
                    <a:pt x="192" y="355"/>
                    <a:pt x="193" y="361"/>
                    <a:pt x="193" y="366"/>
                  </a:cubicBezTo>
                  <a:cubicBezTo>
                    <a:pt x="191" y="368"/>
                    <a:pt x="187" y="375"/>
                    <a:pt x="194" y="375"/>
                  </a:cubicBezTo>
                  <a:cubicBezTo>
                    <a:pt x="194" y="378"/>
                    <a:pt x="195" y="382"/>
                    <a:pt x="196" y="385"/>
                  </a:cubicBezTo>
                  <a:cubicBezTo>
                    <a:pt x="178" y="393"/>
                    <a:pt x="161" y="405"/>
                    <a:pt x="146" y="418"/>
                  </a:cubicBezTo>
                  <a:cubicBezTo>
                    <a:pt x="137" y="422"/>
                    <a:pt x="125" y="427"/>
                    <a:pt x="116" y="433"/>
                  </a:cubicBezTo>
                  <a:cubicBezTo>
                    <a:pt x="64" y="462"/>
                    <a:pt x="15" y="506"/>
                    <a:pt x="4" y="571"/>
                  </a:cubicBezTo>
                  <a:cubicBezTo>
                    <a:pt x="2" y="572"/>
                    <a:pt x="2" y="574"/>
                    <a:pt x="3" y="576"/>
                  </a:cubicBezTo>
                  <a:cubicBezTo>
                    <a:pt x="0" y="596"/>
                    <a:pt x="1" y="616"/>
                    <a:pt x="5" y="635"/>
                  </a:cubicBezTo>
                  <a:close/>
                  <a:moveTo>
                    <a:pt x="12" y="628"/>
                  </a:moveTo>
                  <a:cubicBezTo>
                    <a:pt x="15" y="626"/>
                    <a:pt x="18" y="624"/>
                    <a:pt x="22" y="623"/>
                  </a:cubicBezTo>
                  <a:cubicBezTo>
                    <a:pt x="19" y="625"/>
                    <a:pt x="15" y="627"/>
                    <a:pt x="12" y="629"/>
                  </a:cubicBezTo>
                  <a:cubicBezTo>
                    <a:pt x="12" y="629"/>
                    <a:pt x="12" y="628"/>
                    <a:pt x="12" y="628"/>
                  </a:cubicBezTo>
                  <a:close/>
                  <a:moveTo>
                    <a:pt x="15" y="640"/>
                  </a:moveTo>
                  <a:cubicBezTo>
                    <a:pt x="15" y="639"/>
                    <a:pt x="15" y="639"/>
                    <a:pt x="15" y="639"/>
                  </a:cubicBezTo>
                  <a:cubicBezTo>
                    <a:pt x="15" y="639"/>
                    <a:pt x="15" y="639"/>
                    <a:pt x="16" y="639"/>
                  </a:cubicBezTo>
                  <a:cubicBezTo>
                    <a:pt x="15" y="639"/>
                    <a:pt x="15" y="639"/>
                    <a:pt x="15" y="640"/>
                  </a:cubicBezTo>
                  <a:close/>
                  <a:moveTo>
                    <a:pt x="27" y="670"/>
                  </a:moveTo>
                  <a:cubicBezTo>
                    <a:pt x="23" y="663"/>
                    <a:pt x="21" y="657"/>
                    <a:pt x="18" y="650"/>
                  </a:cubicBezTo>
                  <a:cubicBezTo>
                    <a:pt x="26" y="647"/>
                    <a:pt x="33" y="644"/>
                    <a:pt x="41" y="640"/>
                  </a:cubicBezTo>
                  <a:cubicBezTo>
                    <a:pt x="40" y="641"/>
                    <a:pt x="14" y="660"/>
                    <a:pt x="28" y="660"/>
                  </a:cubicBezTo>
                  <a:cubicBezTo>
                    <a:pt x="40" y="660"/>
                    <a:pt x="60" y="645"/>
                    <a:pt x="72" y="640"/>
                  </a:cubicBezTo>
                  <a:cubicBezTo>
                    <a:pt x="57" y="650"/>
                    <a:pt x="41" y="659"/>
                    <a:pt x="27" y="670"/>
                  </a:cubicBezTo>
                  <a:close/>
                  <a:moveTo>
                    <a:pt x="72" y="540"/>
                  </a:moveTo>
                  <a:cubicBezTo>
                    <a:pt x="68" y="534"/>
                    <a:pt x="47" y="549"/>
                    <a:pt x="43" y="552"/>
                  </a:cubicBezTo>
                  <a:cubicBezTo>
                    <a:pt x="52" y="545"/>
                    <a:pt x="95" y="508"/>
                    <a:pt x="59" y="524"/>
                  </a:cubicBezTo>
                  <a:cubicBezTo>
                    <a:pt x="68" y="518"/>
                    <a:pt x="77" y="511"/>
                    <a:pt x="86" y="503"/>
                  </a:cubicBezTo>
                  <a:cubicBezTo>
                    <a:pt x="79" y="521"/>
                    <a:pt x="76" y="539"/>
                    <a:pt x="76" y="556"/>
                  </a:cubicBezTo>
                  <a:cubicBezTo>
                    <a:pt x="75" y="548"/>
                    <a:pt x="29" y="579"/>
                    <a:pt x="24" y="581"/>
                  </a:cubicBezTo>
                  <a:cubicBezTo>
                    <a:pt x="30" y="576"/>
                    <a:pt x="77" y="548"/>
                    <a:pt x="72" y="540"/>
                  </a:cubicBezTo>
                  <a:close/>
                  <a:moveTo>
                    <a:pt x="139" y="738"/>
                  </a:moveTo>
                  <a:cubicBezTo>
                    <a:pt x="141" y="736"/>
                    <a:pt x="143" y="735"/>
                    <a:pt x="146" y="733"/>
                  </a:cubicBezTo>
                  <a:cubicBezTo>
                    <a:pt x="153" y="728"/>
                    <a:pt x="186" y="709"/>
                    <a:pt x="185" y="699"/>
                  </a:cubicBezTo>
                  <a:cubicBezTo>
                    <a:pt x="189" y="701"/>
                    <a:pt x="194" y="703"/>
                    <a:pt x="198" y="705"/>
                  </a:cubicBezTo>
                  <a:cubicBezTo>
                    <a:pt x="178" y="715"/>
                    <a:pt x="159" y="728"/>
                    <a:pt x="139" y="738"/>
                  </a:cubicBezTo>
                  <a:close/>
                  <a:moveTo>
                    <a:pt x="206" y="707"/>
                  </a:moveTo>
                  <a:cubicBezTo>
                    <a:pt x="212" y="710"/>
                    <a:pt x="220" y="712"/>
                    <a:pt x="227" y="714"/>
                  </a:cubicBezTo>
                  <a:cubicBezTo>
                    <a:pt x="204" y="726"/>
                    <a:pt x="180" y="734"/>
                    <a:pt x="157" y="744"/>
                  </a:cubicBezTo>
                  <a:cubicBezTo>
                    <a:pt x="163" y="739"/>
                    <a:pt x="170" y="735"/>
                    <a:pt x="177" y="730"/>
                  </a:cubicBezTo>
                  <a:cubicBezTo>
                    <a:pt x="182" y="727"/>
                    <a:pt x="206" y="715"/>
                    <a:pt x="206" y="707"/>
                  </a:cubicBezTo>
                  <a:close/>
                  <a:moveTo>
                    <a:pt x="119" y="709"/>
                  </a:moveTo>
                  <a:cubicBezTo>
                    <a:pt x="131" y="701"/>
                    <a:pt x="143" y="692"/>
                    <a:pt x="156" y="685"/>
                  </a:cubicBezTo>
                  <a:cubicBezTo>
                    <a:pt x="156" y="684"/>
                    <a:pt x="156" y="684"/>
                    <a:pt x="156" y="684"/>
                  </a:cubicBezTo>
                  <a:cubicBezTo>
                    <a:pt x="158" y="686"/>
                    <a:pt x="161" y="688"/>
                    <a:pt x="164" y="689"/>
                  </a:cubicBezTo>
                  <a:cubicBezTo>
                    <a:pt x="149" y="695"/>
                    <a:pt x="134" y="702"/>
                    <a:pt x="119" y="709"/>
                  </a:cubicBezTo>
                  <a:close/>
                  <a:moveTo>
                    <a:pt x="172" y="694"/>
                  </a:moveTo>
                  <a:cubicBezTo>
                    <a:pt x="172" y="694"/>
                    <a:pt x="173" y="694"/>
                    <a:pt x="173" y="694"/>
                  </a:cubicBezTo>
                  <a:cubicBezTo>
                    <a:pt x="175" y="695"/>
                    <a:pt x="177" y="696"/>
                    <a:pt x="179" y="696"/>
                  </a:cubicBezTo>
                  <a:cubicBezTo>
                    <a:pt x="168" y="701"/>
                    <a:pt x="158" y="707"/>
                    <a:pt x="148" y="712"/>
                  </a:cubicBezTo>
                  <a:cubicBezTo>
                    <a:pt x="157" y="706"/>
                    <a:pt x="165" y="700"/>
                    <a:pt x="172" y="694"/>
                  </a:cubicBezTo>
                  <a:close/>
                  <a:moveTo>
                    <a:pt x="131" y="687"/>
                  </a:moveTo>
                  <a:cubicBezTo>
                    <a:pt x="136" y="685"/>
                    <a:pt x="141" y="681"/>
                    <a:pt x="146" y="678"/>
                  </a:cubicBezTo>
                  <a:cubicBezTo>
                    <a:pt x="147" y="679"/>
                    <a:pt x="147" y="679"/>
                    <a:pt x="148" y="679"/>
                  </a:cubicBezTo>
                  <a:cubicBezTo>
                    <a:pt x="142" y="682"/>
                    <a:pt x="136" y="685"/>
                    <a:pt x="131" y="687"/>
                  </a:cubicBezTo>
                  <a:close/>
                  <a:moveTo>
                    <a:pt x="79" y="700"/>
                  </a:moveTo>
                  <a:cubicBezTo>
                    <a:pt x="93" y="688"/>
                    <a:pt x="110" y="676"/>
                    <a:pt x="127" y="667"/>
                  </a:cubicBezTo>
                  <a:cubicBezTo>
                    <a:pt x="128" y="666"/>
                    <a:pt x="128" y="666"/>
                    <a:pt x="129" y="665"/>
                  </a:cubicBezTo>
                  <a:cubicBezTo>
                    <a:pt x="132" y="668"/>
                    <a:pt x="135" y="670"/>
                    <a:pt x="138" y="672"/>
                  </a:cubicBezTo>
                  <a:cubicBezTo>
                    <a:pt x="118" y="681"/>
                    <a:pt x="99" y="691"/>
                    <a:pt x="79" y="700"/>
                  </a:cubicBezTo>
                  <a:close/>
                  <a:moveTo>
                    <a:pt x="57" y="691"/>
                  </a:moveTo>
                  <a:cubicBezTo>
                    <a:pt x="64" y="686"/>
                    <a:pt x="116" y="657"/>
                    <a:pt x="110" y="650"/>
                  </a:cubicBezTo>
                  <a:cubicBezTo>
                    <a:pt x="107" y="646"/>
                    <a:pt x="67" y="670"/>
                    <a:pt x="60" y="672"/>
                  </a:cubicBezTo>
                  <a:cubicBezTo>
                    <a:pt x="70" y="667"/>
                    <a:pt x="103" y="652"/>
                    <a:pt x="103" y="638"/>
                  </a:cubicBezTo>
                  <a:cubicBezTo>
                    <a:pt x="108" y="646"/>
                    <a:pt x="115" y="653"/>
                    <a:pt x="123" y="660"/>
                  </a:cubicBezTo>
                  <a:cubicBezTo>
                    <a:pt x="100" y="670"/>
                    <a:pt x="79" y="681"/>
                    <a:pt x="57" y="691"/>
                  </a:cubicBezTo>
                  <a:close/>
                  <a:moveTo>
                    <a:pt x="70" y="653"/>
                  </a:moveTo>
                  <a:cubicBezTo>
                    <a:pt x="70" y="652"/>
                    <a:pt x="70" y="652"/>
                    <a:pt x="69" y="651"/>
                  </a:cubicBezTo>
                  <a:cubicBezTo>
                    <a:pt x="79" y="645"/>
                    <a:pt x="89" y="639"/>
                    <a:pt x="98" y="632"/>
                  </a:cubicBezTo>
                  <a:cubicBezTo>
                    <a:pt x="99" y="633"/>
                    <a:pt x="100" y="634"/>
                    <a:pt x="100" y="634"/>
                  </a:cubicBezTo>
                  <a:cubicBezTo>
                    <a:pt x="99" y="634"/>
                    <a:pt x="85" y="643"/>
                    <a:pt x="70" y="653"/>
                  </a:cubicBezTo>
                  <a:close/>
                  <a:moveTo>
                    <a:pt x="92" y="626"/>
                  </a:moveTo>
                  <a:cubicBezTo>
                    <a:pt x="86" y="624"/>
                    <a:pt x="70" y="632"/>
                    <a:pt x="65" y="634"/>
                  </a:cubicBezTo>
                  <a:cubicBezTo>
                    <a:pt x="70" y="631"/>
                    <a:pt x="89" y="622"/>
                    <a:pt x="89" y="615"/>
                  </a:cubicBezTo>
                  <a:cubicBezTo>
                    <a:pt x="91" y="619"/>
                    <a:pt x="92" y="622"/>
                    <a:pt x="94" y="625"/>
                  </a:cubicBezTo>
                  <a:cubicBezTo>
                    <a:pt x="94" y="626"/>
                    <a:pt x="93" y="626"/>
                    <a:pt x="92" y="626"/>
                  </a:cubicBezTo>
                  <a:close/>
                  <a:moveTo>
                    <a:pt x="36" y="634"/>
                  </a:moveTo>
                  <a:cubicBezTo>
                    <a:pt x="42" y="630"/>
                    <a:pt x="84" y="608"/>
                    <a:pt x="80" y="602"/>
                  </a:cubicBezTo>
                  <a:cubicBezTo>
                    <a:pt x="76" y="595"/>
                    <a:pt x="52" y="614"/>
                    <a:pt x="47" y="616"/>
                  </a:cubicBezTo>
                  <a:cubicBezTo>
                    <a:pt x="57" y="610"/>
                    <a:pt x="66" y="603"/>
                    <a:pt x="74" y="595"/>
                  </a:cubicBezTo>
                  <a:cubicBezTo>
                    <a:pt x="79" y="590"/>
                    <a:pt x="74" y="585"/>
                    <a:pt x="69" y="589"/>
                  </a:cubicBezTo>
                  <a:cubicBezTo>
                    <a:pt x="56" y="595"/>
                    <a:pt x="42" y="602"/>
                    <a:pt x="29" y="610"/>
                  </a:cubicBezTo>
                  <a:cubicBezTo>
                    <a:pt x="44" y="596"/>
                    <a:pt x="63" y="585"/>
                    <a:pt x="77" y="576"/>
                  </a:cubicBezTo>
                  <a:cubicBezTo>
                    <a:pt x="79" y="588"/>
                    <a:pt x="82" y="600"/>
                    <a:pt x="87" y="612"/>
                  </a:cubicBezTo>
                  <a:cubicBezTo>
                    <a:pt x="83" y="608"/>
                    <a:pt x="43" y="631"/>
                    <a:pt x="36" y="634"/>
                  </a:cubicBezTo>
                  <a:close/>
                  <a:moveTo>
                    <a:pt x="53" y="576"/>
                  </a:moveTo>
                  <a:cubicBezTo>
                    <a:pt x="63" y="569"/>
                    <a:pt x="76" y="560"/>
                    <a:pt x="76" y="556"/>
                  </a:cubicBezTo>
                  <a:cubicBezTo>
                    <a:pt x="76" y="560"/>
                    <a:pt x="76" y="564"/>
                    <a:pt x="77" y="567"/>
                  </a:cubicBezTo>
                  <a:cubicBezTo>
                    <a:pt x="72" y="568"/>
                    <a:pt x="63" y="575"/>
                    <a:pt x="59" y="577"/>
                  </a:cubicBezTo>
                  <a:cubicBezTo>
                    <a:pt x="59" y="577"/>
                    <a:pt x="59" y="577"/>
                    <a:pt x="59" y="577"/>
                  </a:cubicBezTo>
                  <a:cubicBezTo>
                    <a:pt x="58" y="575"/>
                    <a:pt x="56" y="575"/>
                    <a:pt x="53" y="576"/>
                  </a:cubicBezTo>
                  <a:close/>
                  <a:moveTo>
                    <a:pt x="32" y="680"/>
                  </a:moveTo>
                  <a:cubicBezTo>
                    <a:pt x="32" y="679"/>
                    <a:pt x="31" y="678"/>
                    <a:pt x="31" y="677"/>
                  </a:cubicBezTo>
                  <a:cubicBezTo>
                    <a:pt x="33" y="676"/>
                    <a:pt x="39" y="674"/>
                    <a:pt x="45" y="670"/>
                  </a:cubicBezTo>
                  <a:cubicBezTo>
                    <a:pt x="39" y="675"/>
                    <a:pt x="34" y="678"/>
                    <a:pt x="32" y="680"/>
                  </a:cubicBezTo>
                  <a:close/>
                  <a:moveTo>
                    <a:pt x="42" y="693"/>
                  </a:moveTo>
                  <a:cubicBezTo>
                    <a:pt x="41" y="692"/>
                    <a:pt x="40" y="690"/>
                    <a:pt x="39" y="689"/>
                  </a:cubicBezTo>
                  <a:cubicBezTo>
                    <a:pt x="44" y="687"/>
                    <a:pt x="49" y="685"/>
                    <a:pt x="54" y="683"/>
                  </a:cubicBezTo>
                  <a:cubicBezTo>
                    <a:pt x="50" y="686"/>
                    <a:pt x="46" y="690"/>
                    <a:pt x="42" y="693"/>
                  </a:cubicBezTo>
                  <a:close/>
                  <a:moveTo>
                    <a:pt x="51" y="703"/>
                  </a:moveTo>
                  <a:cubicBezTo>
                    <a:pt x="60" y="699"/>
                    <a:pt x="69" y="694"/>
                    <a:pt x="78" y="690"/>
                  </a:cubicBezTo>
                  <a:cubicBezTo>
                    <a:pt x="70" y="696"/>
                    <a:pt x="63" y="703"/>
                    <a:pt x="57" y="709"/>
                  </a:cubicBezTo>
                  <a:cubicBezTo>
                    <a:pt x="55" y="707"/>
                    <a:pt x="53" y="705"/>
                    <a:pt x="51" y="703"/>
                  </a:cubicBezTo>
                  <a:close/>
                  <a:moveTo>
                    <a:pt x="64" y="715"/>
                  </a:moveTo>
                  <a:cubicBezTo>
                    <a:pt x="72" y="711"/>
                    <a:pt x="80" y="708"/>
                    <a:pt x="88" y="704"/>
                  </a:cubicBezTo>
                  <a:cubicBezTo>
                    <a:pt x="82" y="709"/>
                    <a:pt x="75" y="714"/>
                    <a:pt x="69" y="719"/>
                  </a:cubicBezTo>
                  <a:cubicBezTo>
                    <a:pt x="67" y="718"/>
                    <a:pt x="66" y="716"/>
                    <a:pt x="64" y="715"/>
                  </a:cubicBezTo>
                  <a:close/>
                  <a:moveTo>
                    <a:pt x="77" y="725"/>
                  </a:moveTo>
                  <a:cubicBezTo>
                    <a:pt x="86" y="721"/>
                    <a:pt x="95" y="716"/>
                    <a:pt x="103" y="712"/>
                  </a:cubicBezTo>
                  <a:cubicBezTo>
                    <a:pt x="96" y="717"/>
                    <a:pt x="89" y="722"/>
                    <a:pt x="82" y="728"/>
                  </a:cubicBezTo>
                  <a:cubicBezTo>
                    <a:pt x="80" y="727"/>
                    <a:pt x="79" y="726"/>
                    <a:pt x="77" y="725"/>
                  </a:cubicBezTo>
                  <a:close/>
                  <a:moveTo>
                    <a:pt x="91" y="733"/>
                  </a:moveTo>
                  <a:cubicBezTo>
                    <a:pt x="107" y="725"/>
                    <a:pt x="122" y="716"/>
                    <a:pt x="139" y="709"/>
                  </a:cubicBezTo>
                  <a:cubicBezTo>
                    <a:pt x="125" y="718"/>
                    <a:pt x="110" y="726"/>
                    <a:pt x="97" y="736"/>
                  </a:cubicBezTo>
                  <a:cubicBezTo>
                    <a:pt x="95" y="735"/>
                    <a:pt x="93" y="734"/>
                    <a:pt x="91" y="733"/>
                  </a:cubicBezTo>
                  <a:close/>
                  <a:moveTo>
                    <a:pt x="118" y="744"/>
                  </a:moveTo>
                  <a:cubicBezTo>
                    <a:pt x="114" y="743"/>
                    <a:pt x="111" y="742"/>
                    <a:pt x="107" y="740"/>
                  </a:cubicBezTo>
                  <a:cubicBezTo>
                    <a:pt x="122" y="734"/>
                    <a:pt x="136" y="727"/>
                    <a:pt x="151" y="720"/>
                  </a:cubicBezTo>
                  <a:cubicBezTo>
                    <a:pt x="140" y="728"/>
                    <a:pt x="128" y="735"/>
                    <a:pt x="118" y="744"/>
                  </a:cubicBezTo>
                  <a:close/>
                  <a:moveTo>
                    <a:pt x="138" y="749"/>
                  </a:moveTo>
                  <a:cubicBezTo>
                    <a:pt x="137" y="749"/>
                    <a:pt x="136" y="749"/>
                    <a:pt x="135" y="749"/>
                  </a:cubicBezTo>
                  <a:cubicBezTo>
                    <a:pt x="137" y="748"/>
                    <a:pt x="140" y="746"/>
                    <a:pt x="143" y="745"/>
                  </a:cubicBezTo>
                  <a:cubicBezTo>
                    <a:pt x="141" y="746"/>
                    <a:pt x="139" y="748"/>
                    <a:pt x="138" y="749"/>
                  </a:cubicBezTo>
                  <a:close/>
                  <a:moveTo>
                    <a:pt x="175" y="754"/>
                  </a:moveTo>
                  <a:cubicBezTo>
                    <a:pt x="169" y="754"/>
                    <a:pt x="163" y="753"/>
                    <a:pt x="156" y="752"/>
                  </a:cubicBezTo>
                  <a:cubicBezTo>
                    <a:pt x="164" y="749"/>
                    <a:pt x="171" y="747"/>
                    <a:pt x="178" y="744"/>
                  </a:cubicBezTo>
                  <a:cubicBezTo>
                    <a:pt x="185" y="741"/>
                    <a:pt x="193" y="738"/>
                    <a:pt x="200" y="735"/>
                  </a:cubicBezTo>
                  <a:cubicBezTo>
                    <a:pt x="195" y="738"/>
                    <a:pt x="175" y="748"/>
                    <a:pt x="175" y="754"/>
                  </a:cubicBezTo>
                  <a:close/>
                  <a:moveTo>
                    <a:pt x="202" y="753"/>
                  </a:moveTo>
                  <a:cubicBezTo>
                    <a:pt x="198" y="753"/>
                    <a:pt x="194" y="754"/>
                    <a:pt x="190" y="754"/>
                  </a:cubicBezTo>
                  <a:cubicBezTo>
                    <a:pt x="195" y="752"/>
                    <a:pt x="201" y="749"/>
                    <a:pt x="206" y="746"/>
                  </a:cubicBezTo>
                  <a:cubicBezTo>
                    <a:pt x="204" y="747"/>
                    <a:pt x="202" y="750"/>
                    <a:pt x="202" y="753"/>
                  </a:cubicBezTo>
                  <a:close/>
                  <a:moveTo>
                    <a:pt x="238" y="716"/>
                  </a:moveTo>
                  <a:cubicBezTo>
                    <a:pt x="239" y="717"/>
                    <a:pt x="240" y="717"/>
                    <a:pt x="242" y="717"/>
                  </a:cubicBezTo>
                  <a:cubicBezTo>
                    <a:pt x="237" y="720"/>
                    <a:pt x="232" y="723"/>
                    <a:pt x="227" y="726"/>
                  </a:cubicBezTo>
                  <a:cubicBezTo>
                    <a:pt x="230" y="723"/>
                    <a:pt x="235" y="719"/>
                    <a:pt x="238" y="716"/>
                  </a:cubicBezTo>
                  <a:close/>
                  <a:moveTo>
                    <a:pt x="255" y="720"/>
                  </a:moveTo>
                  <a:cubicBezTo>
                    <a:pt x="260" y="720"/>
                    <a:pt x="265" y="721"/>
                    <a:pt x="270" y="722"/>
                  </a:cubicBezTo>
                  <a:cubicBezTo>
                    <a:pt x="257" y="727"/>
                    <a:pt x="245" y="733"/>
                    <a:pt x="232" y="738"/>
                  </a:cubicBezTo>
                  <a:cubicBezTo>
                    <a:pt x="240" y="733"/>
                    <a:pt x="249" y="727"/>
                    <a:pt x="255" y="720"/>
                  </a:cubicBezTo>
                  <a:close/>
                  <a:moveTo>
                    <a:pt x="275" y="734"/>
                  </a:moveTo>
                  <a:cubicBezTo>
                    <a:pt x="277" y="730"/>
                    <a:pt x="277" y="730"/>
                    <a:pt x="277" y="730"/>
                  </a:cubicBezTo>
                  <a:cubicBezTo>
                    <a:pt x="276" y="730"/>
                    <a:pt x="276" y="730"/>
                    <a:pt x="276" y="730"/>
                  </a:cubicBezTo>
                  <a:cubicBezTo>
                    <a:pt x="279" y="728"/>
                    <a:pt x="283" y="727"/>
                    <a:pt x="287" y="726"/>
                  </a:cubicBezTo>
                  <a:cubicBezTo>
                    <a:pt x="287" y="730"/>
                    <a:pt x="287" y="735"/>
                    <a:pt x="287" y="740"/>
                  </a:cubicBezTo>
                  <a:cubicBezTo>
                    <a:pt x="285" y="731"/>
                    <a:pt x="270" y="744"/>
                    <a:pt x="267" y="746"/>
                  </a:cubicBezTo>
                  <a:cubicBezTo>
                    <a:pt x="272" y="741"/>
                    <a:pt x="277" y="738"/>
                    <a:pt x="277" y="737"/>
                  </a:cubicBezTo>
                  <a:lnTo>
                    <a:pt x="275" y="734"/>
                  </a:lnTo>
                  <a:close/>
                  <a:moveTo>
                    <a:pt x="287" y="741"/>
                  </a:moveTo>
                  <a:cubicBezTo>
                    <a:pt x="287" y="742"/>
                    <a:pt x="287" y="744"/>
                    <a:pt x="287" y="746"/>
                  </a:cubicBezTo>
                  <a:cubicBezTo>
                    <a:pt x="283" y="748"/>
                    <a:pt x="280" y="751"/>
                    <a:pt x="277" y="755"/>
                  </a:cubicBezTo>
                  <a:cubicBezTo>
                    <a:pt x="277" y="754"/>
                    <a:pt x="275" y="754"/>
                    <a:pt x="274" y="754"/>
                  </a:cubicBezTo>
                  <a:cubicBezTo>
                    <a:pt x="278" y="751"/>
                    <a:pt x="287" y="745"/>
                    <a:pt x="287" y="741"/>
                  </a:cubicBezTo>
                  <a:close/>
                  <a:moveTo>
                    <a:pt x="257" y="743"/>
                  </a:moveTo>
                  <a:cubicBezTo>
                    <a:pt x="257" y="742"/>
                    <a:pt x="257" y="741"/>
                    <a:pt x="257" y="740"/>
                  </a:cubicBezTo>
                  <a:cubicBezTo>
                    <a:pt x="261" y="738"/>
                    <a:pt x="265" y="735"/>
                    <a:pt x="269" y="733"/>
                  </a:cubicBezTo>
                  <a:cubicBezTo>
                    <a:pt x="266" y="736"/>
                    <a:pt x="262" y="739"/>
                    <a:pt x="257" y="743"/>
                  </a:cubicBezTo>
                  <a:close/>
                  <a:moveTo>
                    <a:pt x="236" y="745"/>
                  </a:moveTo>
                  <a:cubicBezTo>
                    <a:pt x="238" y="744"/>
                    <a:pt x="240" y="743"/>
                    <a:pt x="241" y="743"/>
                  </a:cubicBezTo>
                  <a:cubicBezTo>
                    <a:pt x="241" y="743"/>
                    <a:pt x="242" y="743"/>
                    <a:pt x="242" y="743"/>
                  </a:cubicBezTo>
                  <a:cubicBezTo>
                    <a:pt x="240" y="744"/>
                    <a:pt x="238" y="744"/>
                    <a:pt x="236" y="745"/>
                  </a:cubicBezTo>
                  <a:close/>
                  <a:moveTo>
                    <a:pt x="245" y="756"/>
                  </a:moveTo>
                  <a:cubicBezTo>
                    <a:pt x="245" y="756"/>
                    <a:pt x="245" y="756"/>
                    <a:pt x="245" y="756"/>
                  </a:cubicBezTo>
                  <a:cubicBezTo>
                    <a:pt x="246" y="753"/>
                    <a:pt x="246" y="752"/>
                    <a:pt x="244" y="750"/>
                  </a:cubicBezTo>
                  <a:cubicBezTo>
                    <a:pt x="247" y="749"/>
                    <a:pt x="250" y="748"/>
                    <a:pt x="252" y="747"/>
                  </a:cubicBezTo>
                  <a:cubicBezTo>
                    <a:pt x="249" y="750"/>
                    <a:pt x="247" y="753"/>
                    <a:pt x="245" y="756"/>
                  </a:cubicBezTo>
                  <a:close/>
                  <a:moveTo>
                    <a:pt x="248" y="765"/>
                  </a:moveTo>
                  <a:cubicBezTo>
                    <a:pt x="247" y="764"/>
                    <a:pt x="247" y="762"/>
                    <a:pt x="246" y="761"/>
                  </a:cubicBezTo>
                  <a:cubicBezTo>
                    <a:pt x="249" y="762"/>
                    <a:pt x="251" y="762"/>
                    <a:pt x="253" y="761"/>
                  </a:cubicBezTo>
                  <a:cubicBezTo>
                    <a:pt x="251" y="762"/>
                    <a:pt x="249" y="764"/>
                    <a:pt x="248" y="765"/>
                  </a:cubicBezTo>
                  <a:close/>
                  <a:moveTo>
                    <a:pt x="251" y="778"/>
                  </a:moveTo>
                  <a:cubicBezTo>
                    <a:pt x="251" y="778"/>
                    <a:pt x="251" y="777"/>
                    <a:pt x="251" y="777"/>
                  </a:cubicBezTo>
                  <a:cubicBezTo>
                    <a:pt x="250" y="776"/>
                    <a:pt x="250" y="775"/>
                    <a:pt x="250" y="775"/>
                  </a:cubicBezTo>
                  <a:cubicBezTo>
                    <a:pt x="253" y="774"/>
                    <a:pt x="256" y="772"/>
                    <a:pt x="259" y="771"/>
                  </a:cubicBezTo>
                  <a:cubicBezTo>
                    <a:pt x="256" y="773"/>
                    <a:pt x="254" y="776"/>
                    <a:pt x="251" y="778"/>
                  </a:cubicBezTo>
                  <a:close/>
                  <a:moveTo>
                    <a:pt x="255" y="794"/>
                  </a:moveTo>
                  <a:cubicBezTo>
                    <a:pt x="255" y="793"/>
                    <a:pt x="255" y="792"/>
                    <a:pt x="254" y="791"/>
                  </a:cubicBezTo>
                  <a:cubicBezTo>
                    <a:pt x="255" y="790"/>
                    <a:pt x="255" y="789"/>
                    <a:pt x="254" y="787"/>
                  </a:cubicBezTo>
                  <a:cubicBezTo>
                    <a:pt x="264" y="775"/>
                    <a:pt x="278" y="767"/>
                    <a:pt x="289" y="755"/>
                  </a:cubicBezTo>
                  <a:cubicBezTo>
                    <a:pt x="289" y="757"/>
                    <a:pt x="289" y="758"/>
                    <a:pt x="290" y="760"/>
                  </a:cubicBezTo>
                  <a:cubicBezTo>
                    <a:pt x="285" y="758"/>
                    <a:pt x="259" y="790"/>
                    <a:pt x="255" y="794"/>
                  </a:cubicBezTo>
                  <a:close/>
                  <a:moveTo>
                    <a:pt x="276" y="784"/>
                  </a:moveTo>
                  <a:cubicBezTo>
                    <a:pt x="282" y="778"/>
                    <a:pt x="288" y="773"/>
                    <a:pt x="291" y="766"/>
                  </a:cubicBezTo>
                  <a:cubicBezTo>
                    <a:pt x="292" y="769"/>
                    <a:pt x="293" y="772"/>
                    <a:pt x="294" y="774"/>
                  </a:cubicBezTo>
                  <a:cubicBezTo>
                    <a:pt x="288" y="777"/>
                    <a:pt x="282" y="781"/>
                    <a:pt x="276" y="784"/>
                  </a:cubicBezTo>
                  <a:close/>
                  <a:moveTo>
                    <a:pt x="297" y="782"/>
                  </a:moveTo>
                  <a:cubicBezTo>
                    <a:pt x="297" y="783"/>
                    <a:pt x="298" y="785"/>
                    <a:pt x="298" y="786"/>
                  </a:cubicBezTo>
                  <a:cubicBezTo>
                    <a:pt x="295" y="786"/>
                    <a:pt x="292" y="787"/>
                    <a:pt x="289" y="790"/>
                  </a:cubicBezTo>
                  <a:cubicBezTo>
                    <a:pt x="292" y="787"/>
                    <a:pt x="294" y="785"/>
                    <a:pt x="297" y="782"/>
                  </a:cubicBezTo>
                  <a:close/>
                  <a:moveTo>
                    <a:pt x="260" y="807"/>
                  </a:moveTo>
                  <a:cubicBezTo>
                    <a:pt x="259" y="807"/>
                    <a:pt x="259" y="806"/>
                    <a:pt x="259" y="806"/>
                  </a:cubicBezTo>
                  <a:cubicBezTo>
                    <a:pt x="261" y="805"/>
                    <a:pt x="263" y="804"/>
                    <a:pt x="264" y="802"/>
                  </a:cubicBezTo>
                  <a:cubicBezTo>
                    <a:pt x="263" y="804"/>
                    <a:pt x="261" y="806"/>
                    <a:pt x="260" y="807"/>
                  </a:cubicBezTo>
                  <a:close/>
                  <a:moveTo>
                    <a:pt x="264" y="817"/>
                  </a:moveTo>
                  <a:cubicBezTo>
                    <a:pt x="263" y="816"/>
                    <a:pt x="263" y="816"/>
                    <a:pt x="263" y="816"/>
                  </a:cubicBezTo>
                  <a:cubicBezTo>
                    <a:pt x="264" y="815"/>
                    <a:pt x="265" y="815"/>
                    <a:pt x="266" y="814"/>
                  </a:cubicBezTo>
                  <a:cubicBezTo>
                    <a:pt x="265" y="815"/>
                    <a:pt x="264" y="816"/>
                    <a:pt x="264" y="817"/>
                  </a:cubicBezTo>
                  <a:close/>
                  <a:moveTo>
                    <a:pt x="270" y="828"/>
                  </a:moveTo>
                  <a:cubicBezTo>
                    <a:pt x="269" y="827"/>
                    <a:pt x="269" y="827"/>
                    <a:pt x="269" y="826"/>
                  </a:cubicBezTo>
                  <a:cubicBezTo>
                    <a:pt x="271" y="825"/>
                    <a:pt x="274" y="824"/>
                    <a:pt x="277" y="822"/>
                  </a:cubicBezTo>
                  <a:cubicBezTo>
                    <a:pt x="274" y="824"/>
                    <a:pt x="272" y="826"/>
                    <a:pt x="270" y="828"/>
                  </a:cubicBezTo>
                  <a:close/>
                  <a:moveTo>
                    <a:pt x="279" y="840"/>
                  </a:moveTo>
                  <a:cubicBezTo>
                    <a:pt x="278" y="839"/>
                    <a:pt x="277" y="838"/>
                    <a:pt x="277" y="838"/>
                  </a:cubicBezTo>
                  <a:cubicBezTo>
                    <a:pt x="279" y="837"/>
                    <a:pt x="282" y="836"/>
                    <a:pt x="285" y="834"/>
                  </a:cubicBezTo>
                  <a:cubicBezTo>
                    <a:pt x="283" y="836"/>
                    <a:pt x="281" y="838"/>
                    <a:pt x="279" y="840"/>
                  </a:cubicBezTo>
                  <a:close/>
                  <a:moveTo>
                    <a:pt x="284" y="810"/>
                  </a:moveTo>
                  <a:cubicBezTo>
                    <a:pt x="290" y="804"/>
                    <a:pt x="296" y="798"/>
                    <a:pt x="301" y="792"/>
                  </a:cubicBezTo>
                  <a:cubicBezTo>
                    <a:pt x="301" y="792"/>
                    <a:pt x="301" y="792"/>
                    <a:pt x="301" y="791"/>
                  </a:cubicBezTo>
                  <a:cubicBezTo>
                    <a:pt x="302" y="794"/>
                    <a:pt x="304" y="797"/>
                    <a:pt x="305" y="799"/>
                  </a:cubicBezTo>
                  <a:cubicBezTo>
                    <a:pt x="300" y="799"/>
                    <a:pt x="288" y="808"/>
                    <a:pt x="284" y="810"/>
                  </a:cubicBezTo>
                  <a:close/>
                  <a:moveTo>
                    <a:pt x="288" y="850"/>
                  </a:moveTo>
                  <a:cubicBezTo>
                    <a:pt x="288" y="850"/>
                    <a:pt x="288" y="850"/>
                    <a:pt x="288" y="850"/>
                  </a:cubicBezTo>
                  <a:cubicBezTo>
                    <a:pt x="288" y="850"/>
                    <a:pt x="288" y="850"/>
                    <a:pt x="288" y="850"/>
                  </a:cubicBezTo>
                  <a:cubicBezTo>
                    <a:pt x="288" y="850"/>
                    <a:pt x="288" y="850"/>
                    <a:pt x="288" y="850"/>
                  </a:cubicBezTo>
                  <a:close/>
                  <a:moveTo>
                    <a:pt x="288" y="823"/>
                  </a:moveTo>
                  <a:cubicBezTo>
                    <a:pt x="289" y="822"/>
                    <a:pt x="290" y="821"/>
                    <a:pt x="291" y="820"/>
                  </a:cubicBezTo>
                  <a:cubicBezTo>
                    <a:pt x="295" y="817"/>
                    <a:pt x="307" y="809"/>
                    <a:pt x="309" y="805"/>
                  </a:cubicBezTo>
                  <a:cubicBezTo>
                    <a:pt x="310" y="806"/>
                    <a:pt x="311" y="807"/>
                    <a:pt x="311" y="808"/>
                  </a:cubicBezTo>
                  <a:cubicBezTo>
                    <a:pt x="303" y="813"/>
                    <a:pt x="296" y="819"/>
                    <a:pt x="288" y="823"/>
                  </a:cubicBezTo>
                  <a:close/>
                  <a:moveTo>
                    <a:pt x="293" y="838"/>
                  </a:moveTo>
                  <a:cubicBezTo>
                    <a:pt x="301" y="830"/>
                    <a:pt x="309" y="823"/>
                    <a:pt x="316" y="814"/>
                  </a:cubicBezTo>
                  <a:cubicBezTo>
                    <a:pt x="318" y="816"/>
                    <a:pt x="320" y="819"/>
                    <a:pt x="322" y="821"/>
                  </a:cubicBezTo>
                  <a:cubicBezTo>
                    <a:pt x="312" y="828"/>
                    <a:pt x="302" y="834"/>
                    <a:pt x="290" y="840"/>
                  </a:cubicBezTo>
                  <a:cubicBezTo>
                    <a:pt x="291" y="839"/>
                    <a:pt x="292" y="838"/>
                    <a:pt x="293" y="838"/>
                  </a:cubicBezTo>
                  <a:close/>
                  <a:moveTo>
                    <a:pt x="296" y="858"/>
                  </a:moveTo>
                  <a:cubicBezTo>
                    <a:pt x="300" y="856"/>
                    <a:pt x="304" y="854"/>
                    <a:pt x="309" y="851"/>
                  </a:cubicBezTo>
                  <a:cubicBezTo>
                    <a:pt x="304" y="854"/>
                    <a:pt x="302" y="858"/>
                    <a:pt x="303" y="863"/>
                  </a:cubicBezTo>
                  <a:cubicBezTo>
                    <a:pt x="301" y="862"/>
                    <a:pt x="299" y="860"/>
                    <a:pt x="296" y="858"/>
                  </a:cubicBezTo>
                  <a:close/>
                  <a:moveTo>
                    <a:pt x="308" y="867"/>
                  </a:moveTo>
                  <a:cubicBezTo>
                    <a:pt x="307" y="866"/>
                    <a:pt x="306" y="866"/>
                    <a:pt x="305" y="865"/>
                  </a:cubicBezTo>
                  <a:cubicBezTo>
                    <a:pt x="308" y="866"/>
                    <a:pt x="312" y="862"/>
                    <a:pt x="314" y="861"/>
                  </a:cubicBezTo>
                  <a:cubicBezTo>
                    <a:pt x="312" y="863"/>
                    <a:pt x="310" y="865"/>
                    <a:pt x="308" y="867"/>
                  </a:cubicBezTo>
                  <a:close/>
                  <a:moveTo>
                    <a:pt x="306" y="844"/>
                  </a:moveTo>
                  <a:cubicBezTo>
                    <a:pt x="312" y="839"/>
                    <a:pt x="318" y="834"/>
                    <a:pt x="324" y="830"/>
                  </a:cubicBezTo>
                  <a:cubicBezTo>
                    <a:pt x="327" y="827"/>
                    <a:pt x="327" y="827"/>
                    <a:pt x="327" y="827"/>
                  </a:cubicBezTo>
                  <a:cubicBezTo>
                    <a:pt x="327" y="827"/>
                    <a:pt x="328" y="827"/>
                    <a:pt x="328" y="826"/>
                  </a:cubicBezTo>
                  <a:cubicBezTo>
                    <a:pt x="329" y="827"/>
                    <a:pt x="329" y="828"/>
                    <a:pt x="330" y="828"/>
                  </a:cubicBezTo>
                  <a:cubicBezTo>
                    <a:pt x="321" y="834"/>
                    <a:pt x="313" y="839"/>
                    <a:pt x="306" y="844"/>
                  </a:cubicBezTo>
                  <a:close/>
                  <a:moveTo>
                    <a:pt x="337" y="835"/>
                  </a:moveTo>
                  <a:cubicBezTo>
                    <a:pt x="339" y="836"/>
                    <a:pt x="340" y="837"/>
                    <a:pt x="342" y="838"/>
                  </a:cubicBezTo>
                  <a:cubicBezTo>
                    <a:pt x="340" y="839"/>
                    <a:pt x="339" y="841"/>
                    <a:pt x="337" y="842"/>
                  </a:cubicBezTo>
                  <a:cubicBezTo>
                    <a:pt x="334" y="842"/>
                    <a:pt x="331" y="843"/>
                    <a:pt x="328" y="845"/>
                  </a:cubicBezTo>
                  <a:cubicBezTo>
                    <a:pt x="331" y="842"/>
                    <a:pt x="334" y="838"/>
                    <a:pt x="337" y="835"/>
                  </a:cubicBezTo>
                  <a:close/>
                  <a:moveTo>
                    <a:pt x="352" y="845"/>
                  </a:moveTo>
                  <a:cubicBezTo>
                    <a:pt x="355" y="847"/>
                    <a:pt x="358" y="849"/>
                    <a:pt x="361" y="850"/>
                  </a:cubicBezTo>
                  <a:cubicBezTo>
                    <a:pt x="352" y="851"/>
                    <a:pt x="339" y="863"/>
                    <a:pt x="332" y="868"/>
                  </a:cubicBezTo>
                  <a:cubicBezTo>
                    <a:pt x="334" y="865"/>
                    <a:pt x="337" y="862"/>
                    <a:pt x="340" y="859"/>
                  </a:cubicBezTo>
                  <a:cubicBezTo>
                    <a:pt x="343" y="857"/>
                    <a:pt x="354" y="850"/>
                    <a:pt x="352" y="845"/>
                  </a:cubicBezTo>
                  <a:close/>
                  <a:moveTo>
                    <a:pt x="364" y="853"/>
                  </a:moveTo>
                  <a:cubicBezTo>
                    <a:pt x="367" y="854"/>
                    <a:pt x="369" y="855"/>
                    <a:pt x="372" y="857"/>
                  </a:cubicBezTo>
                  <a:cubicBezTo>
                    <a:pt x="364" y="862"/>
                    <a:pt x="356" y="868"/>
                    <a:pt x="348" y="874"/>
                  </a:cubicBezTo>
                  <a:cubicBezTo>
                    <a:pt x="349" y="872"/>
                    <a:pt x="351" y="871"/>
                    <a:pt x="352" y="869"/>
                  </a:cubicBezTo>
                  <a:cubicBezTo>
                    <a:pt x="355" y="866"/>
                    <a:pt x="367" y="858"/>
                    <a:pt x="364" y="853"/>
                  </a:cubicBezTo>
                  <a:close/>
                  <a:moveTo>
                    <a:pt x="386" y="883"/>
                  </a:moveTo>
                  <a:cubicBezTo>
                    <a:pt x="388" y="881"/>
                    <a:pt x="389" y="879"/>
                    <a:pt x="391" y="877"/>
                  </a:cubicBezTo>
                  <a:cubicBezTo>
                    <a:pt x="394" y="874"/>
                    <a:pt x="396" y="871"/>
                    <a:pt x="399" y="868"/>
                  </a:cubicBezTo>
                  <a:cubicBezTo>
                    <a:pt x="400" y="869"/>
                    <a:pt x="402" y="870"/>
                    <a:pt x="404" y="871"/>
                  </a:cubicBezTo>
                  <a:cubicBezTo>
                    <a:pt x="398" y="875"/>
                    <a:pt x="392" y="879"/>
                    <a:pt x="386" y="883"/>
                  </a:cubicBezTo>
                  <a:close/>
                  <a:moveTo>
                    <a:pt x="411" y="876"/>
                  </a:moveTo>
                  <a:cubicBezTo>
                    <a:pt x="411" y="875"/>
                    <a:pt x="412" y="874"/>
                    <a:pt x="412" y="873"/>
                  </a:cubicBezTo>
                  <a:cubicBezTo>
                    <a:pt x="415" y="874"/>
                    <a:pt x="418" y="875"/>
                    <a:pt x="422" y="876"/>
                  </a:cubicBezTo>
                  <a:cubicBezTo>
                    <a:pt x="413" y="882"/>
                    <a:pt x="405" y="888"/>
                    <a:pt x="396" y="893"/>
                  </a:cubicBezTo>
                  <a:cubicBezTo>
                    <a:pt x="400" y="887"/>
                    <a:pt x="406" y="881"/>
                    <a:pt x="411" y="876"/>
                  </a:cubicBezTo>
                  <a:close/>
                  <a:moveTo>
                    <a:pt x="362" y="881"/>
                  </a:moveTo>
                  <a:cubicBezTo>
                    <a:pt x="366" y="877"/>
                    <a:pt x="378" y="865"/>
                    <a:pt x="378" y="860"/>
                  </a:cubicBezTo>
                  <a:cubicBezTo>
                    <a:pt x="382" y="862"/>
                    <a:pt x="386" y="863"/>
                    <a:pt x="390" y="865"/>
                  </a:cubicBezTo>
                  <a:cubicBezTo>
                    <a:pt x="381" y="871"/>
                    <a:pt x="371" y="877"/>
                    <a:pt x="362" y="881"/>
                  </a:cubicBezTo>
                  <a:close/>
                  <a:moveTo>
                    <a:pt x="331" y="881"/>
                  </a:moveTo>
                  <a:cubicBezTo>
                    <a:pt x="330" y="880"/>
                    <a:pt x="329" y="880"/>
                    <a:pt x="328" y="879"/>
                  </a:cubicBezTo>
                  <a:cubicBezTo>
                    <a:pt x="331" y="878"/>
                    <a:pt x="333" y="876"/>
                    <a:pt x="336" y="875"/>
                  </a:cubicBezTo>
                  <a:cubicBezTo>
                    <a:pt x="334" y="877"/>
                    <a:pt x="333" y="879"/>
                    <a:pt x="331" y="881"/>
                  </a:cubicBezTo>
                  <a:close/>
                  <a:moveTo>
                    <a:pt x="347" y="888"/>
                  </a:moveTo>
                  <a:cubicBezTo>
                    <a:pt x="346" y="887"/>
                    <a:pt x="344" y="887"/>
                    <a:pt x="343" y="886"/>
                  </a:cubicBezTo>
                  <a:cubicBezTo>
                    <a:pt x="347" y="884"/>
                    <a:pt x="350" y="882"/>
                    <a:pt x="354" y="879"/>
                  </a:cubicBezTo>
                  <a:cubicBezTo>
                    <a:pt x="351" y="882"/>
                    <a:pt x="349" y="885"/>
                    <a:pt x="347" y="888"/>
                  </a:cubicBezTo>
                  <a:close/>
                  <a:moveTo>
                    <a:pt x="367" y="896"/>
                  </a:moveTo>
                  <a:cubicBezTo>
                    <a:pt x="364" y="894"/>
                    <a:pt x="361" y="893"/>
                    <a:pt x="357" y="892"/>
                  </a:cubicBezTo>
                  <a:cubicBezTo>
                    <a:pt x="363" y="890"/>
                    <a:pt x="369" y="887"/>
                    <a:pt x="376" y="883"/>
                  </a:cubicBezTo>
                  <a:cubicBezTo>
                    <a:pt x="373" y="887"/>
                    <a:pt x="370" y="891"/>
                    <a:pt x="367" y="896"/>
                  </a:cubicBezTo>
                  <a:close/>
                  <a:moveTo>
                    <a:pt x="383" y="901"/>
                  </a:moveTo>
                  <a:cubicBezTo>
                    <a:pt x="381" y="901"/>
                    <a:pt x="379" y="900"/>
                    <a:pt x="377" y="899"/>
                  </a:cubicBezTo>
                  <a:cubicBezTo>
                    <a:pt x="380" y="897"/>
                    <a:pt x="384" y="895"/>
                    <a:pt x="387" y="892"/>
                  </a:cubicBezTo>
                  <a:cubicBezTo>
                    <a:pt x="385" y="895"/>
                    <a:pt x="384" y="898"/>
                    <a:pt x="383" y="901"/>
                  </a:cubicBezTo>
                  <a:close/>
                  <a:moveTo>
                    <a:pt x="416" y="912"/>
                  </a:moveTo>
                  <a:cubicBezTo>
                    <a:pt x="407" y="909"/>
                    <a:pt x="399" y="907"/>
                    <a:pt x="392" y="904"/>
                  </a:cubicBezTo>
                  <a:cubicBezTo>
                    <a:pt x="397" y="902"/>
                    <a:pt x="401" y="900"/>
                    <a:pt x="406" y="897"/>
                  </a:cubicBezTo>
                  <a:cubicBezTo>
                    <a:pt x="394" y="915"/>
                    <a:pt x="416" y="904"/>
                    <a:pt x="424" y="900"/>
                  </a:cubicBezTo>
                  <a:cubicBezTo>
                    <a:pt x="421" y="904"/>
                    <a:pt x="418" y="908"/>
                    <a:pt x="416" y="912"/>
                  </a:cubicBezTo>
                  <a:close/>
                  <a:moveTo>
                    <a:pt x="428" y="915"/>
                  </a:moveTo>
                  <a:cubicBezTo>
                    <a:pt x="428" y="915"/>
                    <a:pt x="427" y="915"/>
                    <a:pt x="427" y="915"/>
                  </a:cubicBezTo>
                  <a:cubicBezTo>
                    <a:pt x="428" y="914"/>
                    <a:pt x="429" y="913"/>
                    <a:pt x="431" y="912"/>
                  </a:cubicBezTo>
                  <a:cubicBezTo>
                    <a:pt x="430" y="913"/>
                    <a:pt x="429" y="914"/>
                    <a:pt x="428" y="915"/>
                  </a:cubicBezTo>
                  <a:close/>
                  <a:moveTo>
                    <a:pt x="417" y="894"/>
                  </a:moveTo>
                  <a:cubicBezTo>
                    <a:pt x="421" y="889"/>
                    <a:pt x="426" y="884"/>
                    <a:pt x="432" y="879"/>
                  </a:cubicBezTo>
                  <a:cubicBezTo>
                    <a:pt x="435" y="880"/>
                    <a:pt x="437" y="881"/>
                    <a:pt x="440" y="881"/>
                  </a:cubicBezTo>
                  <a:cubicBezTo>
                    <a:pt x="434" y="885"/>
                    <a:pt x="426" y="890"/>
                    <a:pt x="417" y="894"/>
                  </a:cubicBezTo>
                  <a:close/>
                  <a:moveTo>
                    <a:pt x="446" y="887"/>
                  </a:moveTo>
                  <a:cubicBezTo>
                    <a:pt x="447" y="886"/>
                    <a:pt x="448" y="885"/>
                    <a:pt x="448" y="883"/>
                  </a:cubicBezTo>
                  <a:cubicBezTo>
                    <a:pt x="449" y="884"/>
                    <a:pt x="451" y="884"/>
                    <a:pt x="453" y="885"/>
                  </a:cubicBezTo>
                  <a:cubicBezTo>
                    <a:pt x="447" y="889"/>
                    <a:pt x="442" y="893"/>
                    <a:pt x="436" y="897"/>
                  </a:cubicBezTo>
                  <a:cubicBezTo>
                    <a:pt x="439" y="893"/>
                    <a:pt x="443" y="890"/>
                    <a:pt x="446" y="887"/>
                  </a:cubicBezTo>
                  <a:close/>
                  <a:moveTo>
                    <a:pt x="448" y="921"/>
                  </a:moveTo>
                  <a:cubicBezTo>
                    <a:pt x="447" y="920"/>
                    <a:pt x="445" y="920"/>
                    <a:pt x="444" y="919"/>
                  </a:cubicBezTo>
                  <a:cubicBezTo>
                    <a:pt x="446" y="918"/>
                    <a:pt x="448" y="916"/>
                    <a:pt x="450" y="914"/>
                  </a:cubicBezTo>
                  <a:cubicBezTo>
                    <a:pt x="451" y="913"/>
                    <a:pt x="452" y="912"/>
                    <a:pt x="454" y="911"/>
                  </a:cubicBezTo>
                  <a:cubicBezTo>
                    <a:pt x="451" y="914"/>
                    <a:pt x="450" y="917"/>
                    <a:pt x="448" y="921"/>
                  </a:cubicBezTo>
                  <a:close/>
                  <a:moveTo>
                    <a:pt x="442" y="911"/>
                  </a:moveTo>
                  <a:cubicBezTo>
                    <a:pt x="445" y="906"/>
                    <a:pt x="449" y="902"/>
                    <a:pt x="453" y="897"/>
                  </a:cubicBezTo>
                  <a:cubicBezTo>
                    <a:pt x="457" y="895"/>
                    <a:pt x="460" y="891"/>
                    <a:pt x="462" y="887"/>
                  </a:cubicBezTo>
                  <a:cubicBezTo>
                    <a:pt x="465" y="887"/>
                    <a:pt x="468" y="888"/>
                    <a:pt x="471" y="889"/>
                  </a:cubicBezTo>
                  <a:cubicBezTo>
                    <a:pt x="460" y="894"/>
                    <a:pt x="451" y="903"/>
                    <a:pt x="442" y="911"/>
                  </a:cubicBezTo>
                  <a:close/>
                  <a:moveTo>
                    <a:pt x="469" y="905"/>
                  </a:moveTo>
                  <a:cubicBezTo>
                    <a:pt x="472" y="902"/>
                    <a:pt x="480" y="895"/>
                    <a:pt x="481" y="890"/>
                  </a:cubicBezTo>
                  <a:cubicBezTo>
                    <a:pt x="485" y="891"/>
                    <a:pt x="489" y="892"/>
                    <a:pt x="494" y="892"/>
                  </a:cubicBezTo>
                  <a:cubicBezTo>
                    <a:pt x="482" y="901"/>
                    <a:pt x="471" y="909"/>
                    <a:pt x="459" y="917"/>
                  </a:cubicBezTo>
                  <a:cubicBezTo>
                    <a:pt x="462" y="913"/>
                    <a:pt x="466" y="909"/>
                    <a:pt x="469" y="905"/>
                  </a:cubicBezTo>
                  <a:close/>
                  <a:moveTo>
                    <a:pt x="466" y="925"/>
                  </a:moveTo>
                  <a:cubicBezTo>
                    <a:pt x="465" y="925"/>
                    <a:pt x="464" y="924"/>
                    <a:pt x="463" y="924"/>
                  </a:cubicBezTo>
                  <a:cubicBezTo>
                    <a:pt x="466" y="922"/>
                    <a:pt x="470" y="920"/>
                    <a:pt x="473" y="917"/>
                  </a:cubicBezTo>
                  <a:cubicBezTo>
                    <a:pt x="470" y="920"/>
                    <a:pt x="468" y="923"/>
                    <a:pt x="466" y="925"/>
                  </a:cubicBezTo>
                  <a:close/>
                  <a:moveTo>
                    <a:pt x="486" y="929"/>
                  </a:moveTo>
                  <a:cubicBezTo>
                    <a:pt x="483" y="929"/>
                    <a:pt x="480" y="928"/>
                    <a:pt x="478" y="928"/>
                  </a:cubicBezTo>
                  <a:cubicBezTo>
                    <a:pt x="484" y="924"/>
                    <a:pt x="489" y="919"/>
                    <a:pt x="495" y="915"/>
                  </a:cubicBezTo>
                  <a:cubicBezTo>
                    <a:pt x="492" y="920"/>
                    <a:pt x="489" y="924"/>
                    <a:pt x="486" y="929"/>
                  </a:cubicBezTo>
                  <a:close/>
                  <a:moveTo>
                    <a:pt x="500" y="922"/>
                  </a:moveTo>
                  <a:cubicBezTo>
                    <a:pt x="506" y="913"/>
                    <a:pt x="512" y="905"/>
                    <a:pt x="519" y="898"/>
                  </a:cubicBezTo>
                  <a:cubicBezTo>
                    <a:pt x="520" y="897"/>
                    <a:pt x="520" y="897"/>
                    <a:pt x="520" y="896"/>
                  </a:cubicBezTo>
                  <a:cubicBezTo>
                    <a:pt x="525" y="897"/>
                    <a:pt x="530" y="897"/>
                    <a:pt x="534" y="898"/>
                  </a:cubicBezTo>
                  <a:cubicBezTo>
                    <a:pt x="523" y="906"/>
                    <a:pt x="512" y="914"/>
                    <a:pt x="500" y="922"/>
                  </a:cubicBezTo>
                  <a:close/>
                  <a:moveTo>
                    <a:pt x="499" y="902"/>
                  </a:moveTo>
                  <a:cubicBezTo>
                    <a:pt x="501" y="899"/>
                    <a:pt x="504" y="897"/>
                    <a:pt x="506" y="894"/>
                  </a:cubicBezTo>
                  <a:cubicBezTo>
                    <a:pt x="507" y="894"/>
                    <a:pt x="508" y="895"/>
                    <a:pt x="509" y="895"/>
                  </a:cubicBezTo>
                  <a:cubicBezTo>
                    <a:pt x="506" y="897"/>
                    <a:pt x="502" y="900"/>
                    <a:pt x="499" y="902"/>
                  </a:cubicBezTo>
                  <a:close/>
                  <a:moveTo>
                    <a:pt x="508" y="933"/>
                  </a:moveTo>
                  <a:cubicBezTo>
                    <a:pt x="509" y="932"/>
                    <a:pt x="510" y="931"/>
                    <a:pt x="511" y="930"/>
                  </a:cubicBezTo>
                  <a:cubicBezTo>
                    <a:pt x="511" y="932"/>
                    <a:pt x="511" y="933"/>
                    <a:pt x="511" y="934"/>
                  </a:cubicBezTo>
                  <a:cubicBezTo>
                    <a:pt x="510" y="933"/>
                    <a:pt x="509" y="933"/>
                    <a:pt x="508" y="933"/>
                  </a:cubicBezTo>
                  <a:close/>
                  <a:moveTo>
                    <a:pt x="544" y="899"/>
                  </a:moveTo>
                  <a:cubicBezTo>
                    <a:pt x="549" y="899"/>
                    <a:pt x="553" y="899"/>
                    <a:pt x="557" y="900"/>
                  </a:cubicBezTo>
                  <a:cubicBezTo>
                    <a:pt x="556" y="902"/>
                    <a:pt x="552" y="907"/>
                    <a:pt x="548" y="912"/>
                  </a:cubicBezTo>
                  <a:cubicBezTo>
                    <a:pt x="548" y="911"/>
                    <a:pt x="547" y="910"/>
                    <a:pt x="547" y="910"/>
                  </a:cubicBezTo>
                  <a:cubicBezTo>
                    <a:pt x="544" y="907"/>
                    <a:pt x="519" y="926"/>
                    <a:pt x="514" y="927"/>
                  </a:cubicBezTo>
                  <a:cubicBezTo>
                    <a:pt x="520" y="921"/>
                    <a:pt x="542" y="907"/>
                    <a:pt x="544" y="899"/>
                  </a:cubicBezTo>
                  <a:close/>
                  <a:moveTo>
                    <a:pt x="535" y="936"/>
                  </a:moveTo>
                  <a:cubicBezTo>
                    <a:pt x="529" y="936"/>
                    <a:pt x="524" y="935"/>
                    <a:pt x="518" y="934"/>
                  </a:cubicBezTo>
                  <a:cubicBezTo>
                    <a:pt x="520" y="934"/>
                    <a:pt x="533" y="928"/>
                    <a:pt x="541" y="921"/>
                  </a:cubicBezTo>
                  <a:cubicBezTo>
                    <a:pt x="537" y="927"/>
                    <a:pt x="534" y="933"/>
                    <a:pt x="535" y="936"/>
                  </a:cubicBezTo>
                  <a:close/>
                  <a:moveTo>
                    <a:pt x="548" y="937"/>
                  </a:moveTo>
                  <a:cubicBezTo>
                    <a:pt x="547" y="937"/>
                    <a:pt x="546" y="937"/>
                    <a:pt x="545" y="937"/>
                  </a:cubicBezTo>
                  <a:cubicBezTo>
                    <a:pt x="547" y="936"/>
                    <a:pt x="549" y="935"/>
                    <a:pt x="551" y="934"/>
                  </a:cubicBezTo>
                  <a:cubicBezTo>
                    <a:pt x="550" y="935"/>
                    <a:pt x="549" y="936"/>
                    <a:pt x="548" y="937"/>
                  </a:cubicBezTo>
                  <a:close/>
                  <a:moveTo>
                    <a:pt x="553" y="921"/>
                  </a:moveTo>
                  <a:cubicBezTo>
                    <a:pt x="558" y="914"/>
                    <a:pt x="562" y="907"/>
                    <a:pt x="566" y="900"/>
                  </a:cubicBezTo>
                  <a:cubicBezTo>
                    <a:pt x="571" y="901"/>
                    <a:pt x="575" y="901"/>
                    <a:pt x="578" y="901"/>
                  </a:cubicBezTo>
                  <a:cubicBezTo>
                    <a:pt x="569" y="909"/>
                    <a:pt x="561" y="918"/>
                    <a:pt x="551" y="924"/>
                  </a:cubicBezTo>
                  <a:cubicBezTo>
                    <a:pt x="552" y="923"/>
                    <a:pt x="553" y="922"/>
                    <a:pt x="553" y="921"/>
                  </a:cubicBezTo>
                  <a:close/>
                  <a:moveTo>
                    <a:pt x="561" y="938"/>
                  </a:moveTo>
                  <a:cubicBezTo>
                    <a:pt x="569" y="933"/>
                    <a:pt x="576" y="928"/>
                    <a:pt x="583" y="922"/>
                  </a:cubicBezTo>
                  <a:cubicBezTo>
                    <a:pt x="581" y="925"/>
                    <a:pt x="572" y="934"/>
                    <a:pt x="576" y="938"/>
                  </a:cubicBezTo>
                  <a:cubicBezTo>
                    <a:pt x="571" y="938"/>
                    <a:pt x="566" y="938"/>
                    <a:pt x="561" y="938"/>
                  </a:cubicBezTo>
                  <a:close/>
                  <a:moveTo>
                    <a:pt x="583" y="911"/>
                  </a:moveTo>
                  <a:cubicBezTo>
                    <a:pt x="585" y="908"/>
                    <a:pt x="587" y="905"/>
                    <a:pt x="589" y="902"/>
                  </a:cubicBezTo>
                  <a:cubicBezTo>
                    <a:pt x="589" y="902"/>
                    <a:pt x="589" y="902"/>
                    <a:pt x="589" y="902"/>
                  </a:cubicBezTo>
                  <a:cubicBezTo>
                    <a:pt x="591" y="902"/>
                    <a:pt x="592" y="902"/>
                    <a:pt x="594" y="902"/>
                  </a:cubicBezTo>
                  <a:cubicBezTo>
                    <a:pt x="590" y="905"/>
                    <a:pt x="586" y="908"/>
                    <a:pt x="583" y="911"/>
                  </a:cubicBezTo>
                  <a:close/>
                  <a:moveTo>
                    <a:pt x="597" y="933"/>
                  </a:moveTo>
                  <a:cubicBezTo>
                    <a:pt x="597" y="934"/>
                    <a:pt x="596" y="934"/>
                    <a:pt x="596" y="935"/>
                  </a:cubicBezTo>
                  <a:cubicBezTo>
                    <a:pt x="592" y="934"/>
                    <a:pt x="589" y="935"/>
                    <a:pt x="586" y="938"/>
                  </a:cubicBezTo>
                  <a:cubicBezTo>
                    <a:pt x="585" y="938"/>
                    <a:pt x="584" y="938"/>
                    <a:pt x="583" y="938"/>
                  </a:cubicBezTo>
                  <a:cubicBezTo>
                    <a:pt x="590" y="933"/>
                    <a:pt x="597" y="927"/>
                    <a:pt x="605" y="922"/>
                  </a:cubicBezTo>
                  <a:cubicBezTo>
                    <a:pt x="606" y="921"/>
                    <a:pt x="608" y="920"/>
                    <a:pt x="609" y="919"/>
                  </a:cubicBezTo>
                  <a:cubicBezTo>
                    <a:pt x="605" y="923"/>
                    <a:pt x="601" y="928"/>
                    <a:pt x="597" y="933"/>
                  </a:cubicBezTo>
                  <a:close/>
                  <a:moveTo>
                    <a:pt x="594" y="920"/>
                  </a:moveTo>
                  <a:cubicBezTo>
                    <a:pt x="596" y="917"/>
                    <a:pt x="598" y="914"/>
                    <a:pt x="600" y="912"/>
                  </a:cubicBezTo>
                  <a:cubicBezTo>
                    <a:pt x="602" y="909"/>
                    <a:pt x="605" y="906"/>
                    <a:pt x="607" y="903"/>
                  </a:cubicBezTo>
                  <a:cubicBezTo>
                    <a:pt x="610" y="903"/>
                    <a:pt x="614" y="903"/>
                    <a:pt x="617" y="903"/>
                  </a:cubicBezTo>
                  <a:cubicBezTo>
                    <a:pt x="609" y="908"/>
                    <a:pt x="602" y="914"/>
                    <a:pt x="594" y="920"/>
                  </a:cubicBezTo>
                  <a:close/>
                  <a:moveTo>
                    <a:pt x="622" y="929"/>
                  </a:moveTo>
                  <a:cubicBezTo>
                    <a:pt x="621" y="930"/>
                    <a:pt x="620" y="931"/>
                    <a:pt x="620" y="934"/>
                  </a:cubicBezTo>
                  <a:cubicBezTo>
                    <a:pt x="617" y="934"/>
                    <a:pt x="614" y="934"/>
                    <a:pt x="611" y="934"/>
                  </a:cubicBezTo>
                  <a:cubicBezTo>
                    <a:pt x="617" y="930"/>
                    <a:pt x="623" y="925"/>
                    <a:pt x="628" y="920"/>
                  </a:cubicBezTo>
                  <a:cubicBezTo>
                    <a:pt x="626" y="923"/>
                    <a:pt x="624" y="926"/>
                    <a:pt x="622" y="929"/>
                  </a:cubicBezTo>
                  <a:close/>
                  <a:moveTo>
                    <a:pt x="622" y="915"/>
                  </a:moveTo>
                  <a:cubicBezTo>
                    <a:pt x="621" y="915"/>
                    <a:pt x="621" y="915"/>
                    <a:pt x="621" y="916"/>
                  </a:cubicBezTo>
                  <a:cubicBezTo>
                    <a:pt x="623" y="912"/>
                    <a:pt x="628" y="907"/>
                    <a:pt x="629" y="903"/>
                  </a:cubicBezTo>
                  <a:cubicBezTo>
                    <a:pt x="631" y="903"/>
                    <a:pt x="634" y="903"/>
                    <a:pt x="637" y="903"/>
                  </a:cubicBezTo>
                  <a:cubicBezTo>
                    <a:pt x="631" y="906"/>
                    <a:pt x="626" y="911"/>
                    <a:pt x="622" y="915"/>
                  </a:cubicBezTo>
                  <a:close/>
                  <a:moveTo>
                    <a:pt x="644" y="931"/>
                  </a:moveTo>
                  <a:cubicBezTo>
                    <a:pt x="641" y="931"/>
                    <a:pt x="637" y="932"/>
                    <a:pt x="634" y="932"/>
                  </a:cubicBezTo>
                  <a:cubicBezTo>
                    <a:pt x="639" y="929"/>
                    <a:pt x="644" y="926"/>
                    <a:pt x="649" y="922"/>
                  </a:cubicBezTo>
                  <a:cubicBezTo>
                    <a:pt x="646" y="924"/>
                    <a:pt x="645" y="927"/>
                    <a:pt x="644" y="931"/>
                  </a:cubicBezTo>
                  <a:close/>
                  <a:moveTo>
                    <a:pt x="669" y="902"/>
                  </a:moveTo>
                  <a:cubicBezTo>
                    <a:pt x="664" y="896"/>
                    <a:pt x="642" y="917"/>
                    <a:pt x="638" y="920"/>
                  </a:cubicBezTo>
                  <a:cubicBezTo>
                    <a:pt x="641" y="916"/>
                    <a:pt x="649" y="907"/>
                    <a:pt x="649" y="902"/>
                  </a:cubicBezTo>
                  <a:cubicBezTo>
                    <a:pt x="660" y="902"/>
                    <a:pt x="672" y="901"/>
                    <a:pt x="684" y="899"/>
                  </a:cubicBezTo>
                  <a:cubicBezTo>
                    <a:pt x="678" y="904"/>
                    <a:pt x="672" y="910"/>
                    <a:pt x="665" y="914"/>
                  </a:cubicBezTo>
                  <a:cubicBezTo>
                    <a:pt x="669" y="911"/>
                    <a:pt x="670" y="907"/>
                    <a:pt x="669" y="902"/>
                  </a:cubicBezTo>
                  <a:close/>
                  <a:moveTo>
                    <a:pt x="690" y="917"/>
                  </a:moveTo>
                  <a:cubicBezTo>
                    <a:pt x="688" y="919"/>
                    <a:pt x="687" y="921"/>
                    <a:pt x="689" y="923"/>
                  </a:cubicBezTo>
                  <a:cubicBezTo>
                    <a:pt x="679" y="925"/>
                    <a:pt x="669" y="927"/>
                    <a:pt x="659" y="929"/>
                  </a:cubicBezTo>
                  <a:cubicBezTo>
                    <a:pt x="664" y="925"/>
                    <a:pt x="670" y="921"/>
                    <a:pt x="675" y="917"/>
                  </a:cubicBezTo>
                  <a:cubicBezTo>
                    <a:pt x="668" y="930"/>
                    <a:pt x="687" y="919"/>
                    <a:pt x="690" y="917"/>
                  </a:cubicBezTo>
                  <a:cubicBezTo>
                    <a:pt x="690" y="917"/>
                    <a:pt x="690" y="917"/>
                    <a:pt x="690" y="917"/>
                  </a:cubicBezTo>
                  <a:close/>
                  <a:moveTo>
                    <a:pt x="693" y="898"/>
                  </a:moveTo>
                  <a:cubicBezTo>
                    <a:pt x="697" y="897"/>
                    <a:pt x="701" y="896"/>
                    <a:pt x="705" y="896"/>
                  </a:cubicBezTo>
                  <a:cubicBezTo>
                    <a:pt x="700" y="900"/>
                    <a:pt x="695" y="904"/>
                    <a:pt x="689" y="908"/>
                  </a:cubicBezTo>
                  <a:cubicBezTo>
                    <a:pt x="690" y="906"/>
                    <a:pt x="691" y="904"/>
                    <a:pt x="693" y="902"/>
                  </a:cubicBezTo>
                  <a:cubicBezTo>
                    <a:pt x="694" y="901"/>
                    <a:pt x="694" y="899"/>
                    <a:pt x="693" y="898"/>
                  </a:cubicBezTo>
                  <a:close/>
                  <a:moveTo>
                    <a:pt x="716" y="917"/>
                  </a:moveTo>
                  <a:cubicBezTo>
                    <a:pt x="710" y="918"/>
                    <a:pt x="704" y="920"/>
                    <a:pt x="698" y="921"/>
                  </a:cubicBezTo>
                  <a:cubicBezTo>
                    <a:pt x="703" y="917"/>
                    <a:pt x="710" y="913"/>
                    <a:pt x="716" y="910"/>
                  </a:cubicBezTo>
                  <a:cubicBezTo>
                    <a:pt x="718" y="908"/>
                    <a:pt x="720" y="907"/>
                    <a:pt x="722" y="906"/>
                  </a:cubicBezTo>
                  <a:cubicBezTo>
                    <a:pt x="719" y="909"/>
                    <a:pt x="717" y="913"/>
                    <a:pt x="716" y="917"/>
                  </a:cubicBezTo>
                  <a:close/>
                  <a:moveTo>
                    <a:pt x="714" y="901"/>
                  </a:moveTo>
                  <a:cubicBezTo>
                    <a:pt x="715" y="899"/>
                    <a:pt x="717" y="897"/>
                    <a:pt x="718" y="894"/>
                  </a:cubicBezTo>
                  <a:cubicBezTo>
                    <a:pt x="719" y="894"/>
                    <a:pt x="719" y="893"/>
                    <a:pt x="719" y="893"/>
                  </a:cubicBezTo>
                  <a:cubicBezTo>
                    <a:pt x="723" y="892"/>
                    <a:pt x="727" y="891"/>
                    <a:pt x="731" y="890"/>
                  </a:cubicBezTo>
                  <a:cubicBezTo>
                    <a:pt x="726" y="894"/>
                    <a:pt x="720" y="898"/>
                    <a:pt x="714" y="901"/>
                  </a:cubicBezTo>
                  <a:close/>
                  <a:moveTo>
                    <a:pt x="749" y="906"/>
                  </a:moveTo>
                  <a:cubicBezTo>
                    <a:pt x="745" y="907"/>
                    <a:pt x="742" y="909"/>
                    <a:pt x="738" y="910"/>
                  </a:cubicBezTo>
                  <a:cubicBezTo>
                    <a:pt x="742" y="907"/>
                    <a:pt x="746" y="904"/>
                    <a:pt x="750" y="901"/>
                  </a:cubicBezTo>
                  <a:cubicBezTo>
                    <a:pt x="748" y="902"/>
                    <a:pt x="748" y="904"/>
                    <a:pt x="749" y="906"/>
                  </a:cubicBezTo>
                  <a:close/>
                  <a:moveTo>
                    <a:pt x="733" y="904"/>
                  </a:moveTo>
                  <a:cubicBezTo>
                    <a:pt x="736" y="900"/>
                    <a:pt x="746" y="891"/>
                    <a:pt x="745" y="886"/>
                  </a:cubicBezTo>
                  <a:cubicBezTo>
                    <a:pt x="749" y="885"/>
                    <a:pt x="754" y="883"/>
                    <a:pt x="758" y="881"/>
                  </a:cubicBezTo>
                  <a:cubicBezTo>
                    <a:pt x="751" y="890"/>
                    <a:pt x="742" y="898"/>
                    <a:pt x="733" y="904"/>
                  </a:cubicBezTo>
                  <a:close/>
                  <a:moveTo>
                    <a:pt x="776" y="895"/>
                  </a:moveTo>
                  <a:cubicBezTo>
                    <a:pt x="773" y="897"/>
                    <a:pt x="769" y="899"/>
                    <a:pt x="765" y="900"/>
                  </a:cubicBezTo>
                  <a:cubicBezTo>
                    <a:pt x="769" y="897"/>
                    <a:pt x="772" y="894"/>
                    <a:pt x="776" y="891"/>
                  </a:cubicBezTo>
                  <a:cubicBezTo>
                    <a:pt x="776" y="892"/>
                    <a:pt x="776" y="894"/>
                    <a:pt x="776" y="895"/>
                  </a:cubicBezTo>
                  <a:close/>
                  <a:moveTo>
                    <a:pt x="765" y="890"/>
                  </a:moveTo>
                  <a:cubicBezTo>
                    <a:pt x="767" y="887"/>
                    <a:pt x="768" y="884"/>
                    <a:pt x="769" y="881"/>
                  </a:cubicBezTo>
                  <a:cubicBezTo>
                    <a:pt x="771" y="879"/>
                    <a:pt x="771" y="878"/>
                    <a:pt x="771" y="877"/>
                  </a:cubicBezTo>
                  <a:cubicBezTo>
                    <a:pt x="777" y="874"/>
                    <a:pt x="784" y="871"/>
                    <a:pt x="790" y="868"/>
                  </a:cubicBezTo>
                  <a:cubicBezTo>
                    <a:pt x="783" y="875"/>
                    <a:pt x="774" y="883"/>
                    <a:pt x="765" y="890"/>
                  </a:cubicBezTo>
                  <a:close/>
                  <a:moveTo>
                    <a:pt x="791" y="883"/>
                  </a:moveTo>
                  <a:cubicBezTo>
                    <a:pt x="795" y="877"/>
                    <a:pt x="799" y="871"/>
                    <a:pt x="803" y="865"/>
                  </a:cubicBezTo>
                  <a:cubicBezTo>
                    <a:pt x="804" y="864"/>
                    <a:pt x="805" y="862"/>
                    <a:pt x="804" y="861"/>
                  </a:cubicBezTo>
                  <a:cubicBezTo>
                    <a:pt x="814" y="856"/>
                    <a:pt x="825" y="850"/>
                    <a:pt x="835" y="843"/>
                  </a:cubicBezTo>
                  <a:cubicBezTo>
                    <a:pt x="834" y="844"/>
                    <a:pt x="833" y="845"/>
                    <a:pt x="832" y="846"/>
                  </a:cubicBezTo>
                  <a:cubicBezTo>
                    <a:pt x="817" y="855"/>
                    <a:pt x="806" y="873"/>
                    <a:pt x="791" y="883"/>
                  </a:cubicBezTo>
                  <a:close/>
                  <a:moveTo>
                    <a:pt x="828" y="863"/>
                  </a:moveTo>
                  <a:cubicBezTo>
                    <a:pt x="828" y="863"/>
                    <a:pt x="829" y="862"/>
                    <a:pt x="829" y="862"/>
                  </a:cubicBezTo>
                  <a:cubicBezTo>
                    <a:pt x="833" y="858"/>
                    <a:pt x="837" y="853"/>
                    <a:pt x="841" y="849"/>
                  </a:cubicBezTo>
                  <a:cubicBezTo>
                    <a:pt x="843" y="849"/>
                    <a:pt x="845" y="849"/>
                    <a:pt x="846" y="848"/>
                  </a:cubicBezTo>
                  <a:cubicBezTo>
                    <a:pt x="840" y="853"/>
                    <a:pt x="834" y="858"/>
                    <a:pt x="828" y="863"/>
                  </a:cubicBezTo>
                  <a:close/>
                  <a:moveTo>
                    <a:pt x="859" y="828"/>
                  </a:moveTo>
                  <a:cubicBezTo>
                    <a:pt x="859" y="828"/>
                    <a:pt x="859" y="828"/>
                    <a:pt x="859" y="828"/>
                  </a:cubicBezTo>
                  <a:cubicBezTo>
                    <a:pt x="859" y="827"/>
                    <a:pt x="860" y="827"/>
                    <a:pt x="861" y="826"/>
                  </a:cubicBezTo>
                  <a:cubicBezTo>
                    <a:pt x="860" y="827"/>
                    <a:pt x="860" y="827"/>
                    <a:pt x="859" y="828"/>
                  </a:cubicBezTo>
                  <a:close/>
                  <a:moveTo>
                    <a:pt x="897" y="800"/>
                  </a:moveTo>
                  <a:cubicBezTo>
                    <a:pt x="897" y="799"/>
                    <a:pt x="897" y="799"/>
                    <a:pt x="897" y="798"/>
                  </a:cubicBezTo>
                  <a:cubicBezTo>
                    <a:pt x="897" y="798"/>
                    <a:pt x="897" y="798"/>
                    <a:pt x="897" y="798"/>
                  </a:cubicBezTo>
                  <a:cubicBezTo>
                    <a:pt x="897" y="798"/>
                    <a:pt x="898" y="798"/>
                    <a:pt x="899" y="798"/>
                  </a:cubicBezTo>
                  <a:cubicBezTo>
                    <a:pt x="898" y="799"/>
                    <a:pt x="898" y="799"/>
                    <a:pt x="897" y="800"/>
                  </a:cubicBezTo>
                  <a:close/>
                  <a:moveTo>
                    <a:pt x="906" y="792"/>
                  </a:moveTo>
                  <a:cubicBezTo>
                    <a:pt x="905" y="792"/>
                    <a:pt x="905" y="791"/>
                    <a:pt x="904" y="791"/>
                  </a:cubicBezTo>
                  <a:cubicBezTo>
                    <a:pt x="905" y="790"/>
                    <a:pt x="907" y="789"/>
                    <a:pt x="908" y="788"/>
                  </a:cubicBezTo>
                  <a:cubicBezTo>
                    <a:pt x="907" y="789"/>
                    <a:pt x="907" y="790"/>
                    <a:pt x="906" y="792"/>
                  </a:cubicBezTo>
                  <a:close/>
                  <a:moveTo>
                    <a:pt x="922" y="778"/>
                  </a:moveTo>
                  <a:cubicBezTo>
                    <a:pt x="924" y="776"/>
                    <a:pt x="925" y="774"/>
                    <a:pt x="927" y="771"/>
                  </a:cubicBezTo>
                  <a:cubicBezTo>
                    <a:pt x="932" y="763"/>
                    <a:pt x="937" y="755"/>
                    <a:pt x="941" y="746"/>
                  </a:cubicBezTo>
                  <a:cubicBezTo>
                    <a:pt x="943" y="748"/>
                    <a:pt x="945" y="749"/>
                    <a:pt x="948" y="750"/>
                  </a:cubicBezTo>
                  <a:cubicBezTo>
                    <a:pt x="939" y="754"/>
                    <a:pt x="930" y="771"/>
                    <a:pt x="922" y="778"/>
                  </a:cubicBezTo>
                  <a:close/>
                  <a:moveTo>
                    <a:pt x="937" y="776"/>
                  </a:moveTo>
                  <a:cubicBezTo>
                    <a:pt x="941" y="772"/>
                    <a:pt x="955" y="760"/>
                    <a:pt x="953" y="753"/>
                  </a:cubicBezTo>
                  <a:cubicBezTo>
                    <a:pt x="956" y="755"/>
                    <a:pt x="960" y="756"/>
                    <a:pt x="963" y="758"/>
                  </a:cubicBezTo>
                  <a:cubicBezTo>
                    <a:pt x="949" y="764"/>
                    <a:pt x="937" y="784"/>
                    <a:pt x="924" y="793"/>
                  </a:cubicBezTo>
                  <a:cubicBezTo>
                    <a:pt x="927" y="787"/>
                    <a:pt x="932" y="782"/>
                    <a:pt x="937" y="776"/>
                  </a:cubicBezTo>
                  <a:close/>
                  <a:moveTo>
                    <a:pt x="934" y="800"/>
                  </a:moveTo>
                  <a:cubicBezTo>
                    <a:pt x="933" y="799"/>
                    <a:pt x="931" y="799"/>
                    <a:pt x="930" y="798"/>
                  </a:cubicBezTo>
                  <a:cubicBezTo>
                    <a:pt x="933" y="796"/>
                    <a:pt x="937" y="793"/>
                    <a:pt x="940" y="791"/>
                  </a:cubicBezTo>
                  <a:cubicBezTo>
                    <a:pt x="938" y="794"/>
                    <a:pt x="936" y="797"/>
                    <a:pt x="934" y="800"/>
                  </a:cubicBezTo>
                  <a:close/>
                  <a:moveTo>
                    <a:pt x="950" y="805"/>
                  </a:moveTo>
                  <a:cubicBezTo>
                    <a:pt x="948" y="804"/>
                    <a:pt x="947" y="804"/>
                    <a:pt x="945" y="803"/>
                  </a:cubicBezTo>
                  <a:cubicBezTo>
                    <a:pt x="949" y="801"/>
                    <a:pt x="953" y="798"/>
                    <a:pt x="957" y="795"/>
                  </a:cubicBezTo>
                  <a:cubicBezTo>
                    <a:pt x="954" y="798"/>
                    <a:pt x="952" y="802"/>
                    <a:pt x="950" y="805"/>
                  </a:cubicBezTo>
                  <a:close/>
                  <a:moveTo>
                    <a:pt x="949" y="791"/>
                  </a:moveTo>
                  <a:cubicBezTo>
                    <a:pt x="952" y="786"/>
                    <a:pt x="956" y="780"/>
                    <a:pt x="960" y="775"/>
                  </a:cubicBezTo>
                  <a:cubicBezTo>
                    <a:pt x="965" y="771"/>
                    <a:pt x="968" y="766"/>
                    <a:pt x="968" y="761"/>
                  </a:cubicBezTo>
                  <a:cubicBezTo>
                    <a:pt x="972" y="762"/>
                    <a:pt x="975" y="764"/>
                    <a:pt x="979" y="766"/>
                  </a:cubicBezTo>
                  <a:cubicBezTo>
                    <a:pt x="970" y="774"/>
                    <a:pt x="960" y="784"/>
                    <a:pt x="949" y="791"/>
                  </a:cubicBezTo>
                  <a:close/>
                  <a:moveTo>
                    <a:pt x="987" y="770"/>
                  </a:moveTo>
                  <a:cubicBezTo>
                    <a:pt x="988" y="770"/>
                    <a:pt x="988" y="770"/>
                    <a:pt x="989" y="771"/>
                  </a:cubicBezTo>
                  <a:cubicBezTo>
                    <a:pt x="982" y="774"/>
                    <a:pt x="974" y="789"/>
                    <a:pt x="968" y="795"/>
                  </a:cubicBezTo>
                  <a:cubicBezTo>
                    <a:pt x="974" y="787"/>
                    <a:pt x="981" y="778"/>
                    <a:pt x="987" y="770"/>
                  </a:cubicBezTo>
                  <a:close/>
                  <a:moveTo>
                    <a:pt x="981" y="816"/>
                  </a:moveTo>
                  <a:cubicBezTo>
                    <a:pt x="979" y="816"/>
                    <a:pt x="978" y="815"/>
                    <a:pt x="977" y="815"/>
                  </a:cubicBezTo>
                  <a:cubicBezTo>
                    <a:pt x="980" y="813"/>
                    <a:pt x="984" y="811"/>
                    <a:pt x="987" y="808"/>
                  </a:cubicBezTo>
                  <a:cubicBezTo>
                    <a:pt x="985" y="811"/>
                    <a:pt x="983" y="813"/>
                    <a:pt x="981" y="816"/>
                  </a:cubicBezTo>
                  <a:close/>
                  <a:moveTo>
                    <a:pt x="969" y="810"/>
                  </a:moveTo>
                  <a:cubicBezTo>
                    <a:pt x="973" y="804"/>
                    <a:pt x="977" y="798"/>
                    <a:pt x="981" y="792"/>
                  </a:cubicBezTo>
                  <a:cubicBezTo>
                    <a:pt x="984" y="789"/>
                    <a:pt x="996" y="778"/>
                    <a:pt x="995" y="773"/>
                  </a:cubicBezTo>
                  <a:cubicBezTo>
                    <a:pt x="999" y="775"/>
                    <a:pt x="1003" y="777"/>
                    <a:pt x="1007" y="779"/>
                  </a:cubicBezTo>
                  <a:cubicBezTo>
                    <a:pt x="997" y="791"/>
                    <a:pt x="982" y="804"/>
                    <a:pt x="969" y="810"/>
                  </a:cubicBezTo>
                  <a:close/>
                  <a:moveTo>
                    <a:pt x="1003" y="825"/>
                  </a:moveTo>
                  <a:cubicBezTo>
                    <a:pt x="1001" y="824"/>
                    <a:pt x="999" y="823"/>
                    <a:pt x="997" y="822"/>
                  </a:cubicBezTo>
                  <a:cubicBezTo>
                    <a:pt x="999" y="820"/>
                    <a:pt x="1012" y="815"/>
                    <a:pt x="1009" y="809"/>
                  </a:cubicBezTo>
                  <a:cubicBezTo>
                    <a:pt x="1005" y="803"/>
                    <a:pt x="993" y="815"/>
                    <a:pt x="990" y="817"/>
                  </a:cubicBezTo>
                  <a:cubicBezTo>
                    <a:pt x="999" y="806"/>
                    <a:pt x="1010" y="795"/>
                    <a:pt x="1015" y="782"/>
                  </a:cubicBezTo>
                  <a:cubicBezTo>
                    <a:pt x="1021" y="784"/>
                    <a:pt x="1027" y="787"/>
                    <a:pt x="1033" y="789"/>
                  </a:cubicBezTo>
                  <a:cubicBezTo>
                    <a:pt x="1026" y="802"/>
                    <a:pt x="1012" y="812"/>
                    <a:pt x="1003" y="825"/>
                  </a:cubicBezTo>
                  <a:close/>
                  <a:moveTo>
                    <a:pt x="1041" y="792"/>
                  </a:moveTo>
                  <a:cubicBezTo>
                    <a:pt x="1045" y="793"/>
                    <a:pt x="1049" y="794"/>
                    <a:pt x="1053" y="795"/>
                  </a:cubicBezTo>
                  <a:cubicBezTo>
                    <a:pt x="1040" y="804"/>
                    <a:pt x="1029" y="814"/>
                    <a:pt x="1015" y="822"/>
                  </a:cubicBezTo>
                  <a:cubicBezTo>
                    <a:pt x="1023" y="812"/>
                    <a:pt x="1037" y="803"/>
                    <a:pt x="1041" y="792"/>
                  </a:cubicBezTo>
                  <a:close/>
                  <a:moveTo>
                    <a:pt x="1059" y="797"/>
                  </a:moveTo>
                  <a:cubicBezTo>
                    <a:pt x="1063" y="799"/>
                    <a:pt x="1068" y="800"/>
                    <a:pt x="1072" y="801"/>
                  </a:cubicBezTo>
                  <a:cubicBezTo>
                    <a:pt x="1061" y="813"/>
                    <a:pt x="1048" y="820"/>
                    <a:pt x="1034" y="826"/>
                  </a:cubicBezTo>
                  <a:cubicBezTo>
                    <a:pt x="1038" y="822"/>
                    <a:pt x="1042" y="818"/>
                    <a:pt x="1047" y="813"/>
                  </a:cubicBezTo>
                  <a:cubicBezTo>
                    <a:pt x="1049" y="810"/>
                    <a:pt x="1061" y="803"/>
                    <a:pt x="1059" y="797"/>
                  </a:cubicBezTo>
                  <a:close/>
                  <a:moveTo>
                    <a:pt x="1078" y="816"/>
                  </a:moveTo>
                  <a:cubicBezTo>
                    <a:pt x="1073" y="820"/>
                    <a:pt x="1067" y="824"/>
                    <a:pt x="1061" y="827"/>
                  </a:cubicBezTo>
                  <a:cubicBezTo>
                    <a:pt x="1065" y="822"/>
                    <a:pt x="1080" y="810"/>
                    <a:pt x="1080" y="803"/>
                  </a:cubicBezTo>
                  <a:cubicBezTo>
                    <a:pt x="1083" y="804"/>
                    <a:pt x="1086" y="804"/>
                    <a:pt x="1089" y="805"/>
                  </a:cubicBezTo>
                  <a:cubicBezTo>
                    <a:pt x="1085" y="809"/>
                    <a:pt x="1081" y="812"/>
                    <a:pt x="1078" y="816"/>
                  </a:cubicBezTo>
                  <a:close/>
                  <a:moveTo>
                    <a:pt x="1099" y="807"/>
                  </a:moveTo>
                  <a:cubicBezTo>
                    <a:pt x="1104" y="808"/>
                    <a:pt x="1109" y="809"/>
                    <a:pt x="1115" y="810"/>
                  </a:cubicBezTo>
                  <a:cubicBezTo>
                    <a:pt x="1101" y="820"/>
                    <a:pt x="1087" y="830"/>
                    <a:pt x="1071" y="837"/>
                  </a:cubicBezTo>
                  <a:cubicBezTo>
                    <a:pt x="1074" y="831"/>
                    <a:pt x="1078" y="826"/>
                    <a:pt x="1083" y="822"/>
                  </a:cubicBezTo>
                  <a:cubicBezTo>
                    <a:pt x="1089" y="817"/>
                    <a:pt x="1094" y="812"/>
                    <a:pt x="1099" y="807"/>
                  </a:cubicBezTo>
                  <a:close/>
                  <a:moveTo>
                    <a:pt x="1020" y="831"/>
                  </a:moveTo>
                  <a:cubicBezTo>
                    <a:pt x="1019" y="831"/>
                    <a:pt x="1018" y="830"/>
                    <a:pt x="1017" y="830"/>
                  </a:cubicBezTo>
                  <a:cubicBezTo>
                    <a:pt x="1019" y="829"/>
                    <a:pt x="1021" y="827"/>
                    <a:pt x="1024" y="826"/>
                  </a:cubicBezTo>
                  <a:cubicBezTo>
                    <a:pt x="1023" y="828"/>
                    <a:pt x="1021" y="829"/>
                    <a:pt x="1020" y="831"/>
                  </a:cubicBezTo>
                  <a:close/>
                  <a:moveTo>
                    <a:pt x="1033" y="836"/>
                  </a:moveTo>
                  <a:cubicBezTo>
                    <a:pt x="1034" y="835"/>
                    <a:pt x="1035" y="835"/>
                    <a:pt x="1036" y="834"/>
                  </a:cubicBezTo>
                  <a:cubicBezTo>
                    <a:pt x="1042" y="832"/>
                    <a:pt x="1047" y="829"/>
                    <a:pt x="1052" y="826"/>
                  </a:cubicBezTo>
                  <a:cubicBezTo>
                    <a:pt x="1050" y="829"/>
                    <a:pt x="1044" y="835"/>
                    <a:pt x="1043" y="839"/>
                  </a:cubicBezTo>
                  <a:cubicBezTo>
                    <a:pt x="1040" y="838"/>
                    <a:pt x="1037" y="837"/>
                    <a:pt x="1033" y="836"/>
                  </a:cubicBezTo>
                  <a:close/>
                  <a:moveTo>
                    <a:pt x="1058" y="844"/>
                  </a:moveTo>
                  <a:cubicBezTo>
                    <a:pt x="1056" y="843"/>
                    <a:pt x="1054" y="842"/>
                    <a:pt x="1052" y="842"/>
                  </a:cubicBezTo>
                  <a:cubicBezTo>
                    <a:pt x="1055" y="840"/>
                    <a:pt x="1058" y="838"/>
                    <a:pt x="1062" y="836"/>
                  </a:cubicBezTo>
                  <a:cubicBezTo>
                    <a:pt x="1060" y="839"/>
                    <a:pt x="1059" y="841"/>
                    <a:pt x="1058" y="844"/>
                  </a:cubicBezTo>
                  <a:close/>
                  <a:moveTo>
                    <a:pt x="1082" y="850"/>
                  </a:moveTo>
                  <a:cubicBezTo>
                    <a:pt x="1078" y="849"/>
                    <a:pt x="1073" y="848"/>
                    <a:pt x="1069" y="846"/>
                  </a:cubicBezTo>
                  <a:cubicBezTo>
                    <a:pt x="1077" y="843"/>
                    <a:pt x="1086" y="839"/>
                    <a:pt x="1095" y="833"/>
                  </a:cubicBezTo>
                  <a:cubicBezTo>
                    <a:pt x="1092" y="837"/>
                    <a:pt x="1084" y="845"/>
                    <a:pt x="1082" y="850"/>
                  </a:cubicBezTo>
                  <a:close/>
                  <a:moveTo>
                    <a:pt x="1120" y="816"/>
                  </a:moveTo>
                  <a:cubicBezTo>
                    <a:pt x="1121" y="814"/>
                    <a:pt x="1121" y="812"/>
                    <a:pt x="1120" y="811"/>
                  </a:cubicBezTo>
                  <a:cubicBezTo>
                    <a:pt x="1127" y="812"/>
                    <a:pt x="1134" y="812"/>
                    <a:pt x="1141" y="813"/>
                  </a:cubicBezTo>
                  <a:cubicBezTo>
                    <a:pt x="1127" y="824"/>
                    <a:pt x="1113" y="837"/>
                    <a:pt x="1096" y="844"/>
                  </a:cubicBezTo>
                  <a:cubicBezTo>
                    <a:pt x="1104" y="834"/>
                    <a:pt x="1113" y="823"/>
                    <a:pt x="1120" y="816"/>
                  </a:cubicBezTo>
                  <a:close/>
                  <a:moveTo>
                    <a:pt x="1124" y="842"/>
                  </a:moveTo>
                  <a:cubicBezTo>
                    <a:pt x="1129" y="837"/>
                    <a:pt x="1134" y="832"/>
                    <a:pt x="1139" y="827"/>
                  </a:cubicBezTo>
                  <a:cubicBezTo>
                    <a:pt x="1145" y="824"/>
                    <a:pt x="1149" y="819"/>
                    <a:pt x="1149" y="813"/>
                  </a:cubicBezTo>
                  <a:cubicBezTo>
                    <a:pt x="1154" y="813"/>
                    <a:pt x="1158" y="813"/>
                    <a:pt x="1163" y="813"/>
                  </a:cubicBezTo>
                  <a:cubicBezTo>
                    <a:pt x="1150" y="825"/>
                    <a:pt x="1137" y="835"/>
                    <a:pt x="1124" y="842"/>
                  </a:cubicBezTo>
                  <a:close/>
                  <a:moveTo>
                    <a:pt x="1175" y="813"/>
                  </a:moveTo>
                  <a:cubicBezTo>
                    <a:pt x="1183" y="812"/>
                    <a:pt x="1190" y="811"/>
                    <a:pt x="1198" y="810"/>
                  </a:cubicBezTo>
                  <a:cubicBezTo>
                    <a:pt x="1192" y="814"/>
                    <a:pt x="1186" y="819"/>
                    <a:pt x="1181" y="824"/>
                  </a:cubicBezTo>
                  <a:cubicBezTo>
                    <a:pt x="1170" y="833"/>
                    <a:pt x="1157" y="839"/>
                    <a:pt x="1147" y="844"/>
                  </a:cubicBezTo>
                  <a:cubicBezTo>
                    <a:pt x="1151" y="839"/>
                    <a:pt x="1155" y="835"/>
                    <a:pt x="1159" y="830"/>
                  </a:cubicBezTo>
                  <a:cubicBezTo>
                    <a:pt x="1165" y="825"/>
                    <a:pt x="1170" y="819"/>
                    <a:pt x="1175" y="813"/>
                  </a:cubicBezTo>
                  <a:close/>
                  <a:moveTo>
                    <a:pt x="1106" y="853"/>
                  </a:moveTo>
                  <a:cubicBezTo>
                    <a:pt x="1103" y="853"/>
                    <a:pt x="1100" y="853"/>
                    <a:pt x="1097" y="852"/>
                  </a:cubicBezTo>
                  <a:cubicBezTo>
                    <a:pt x="1102" y="851"/>
                    <a:pt x="1107" y="848"/>
                    <a:pt x="1112" y="845"/>
                  </a:cubicBezTo>
                  <a:cubicBezTo>
                    <a:pt x="1109" y="848"/>
                    <a:pt x="1107" y="850"/>
                    <a:pt x="1106" y="853"/>
                  </a:cubicBezTo>
                  <a:close/>
                  <a:moveTo>
                    <a:pt x="1130" y="854"/>
                  </a:moveTo>
                  <a:cubicBezTo>
                    <a:pt x="1127" y="854"/>
                    <a:pt x="1123" y="854"/>
                    <a:pt x="1119" y="854"/>
                  </a:cubicBezTo>
                  <a:cubicBezTo>
                    <a:pt x="1125" y="851"/>
                    <a:pt x="1131" y="848"/>
                    <a:pt x="1136" y="844"/>
                  </a:cubicBezTo>
                  <a:cubicBezTo>
                    <a:pt x="1133" y="847"/>
                    <a:pt x="1131" y="850"/>
                    <a:pt x="1130" y="854"/>
                  </a:cubicBezTo>
                  <a:close/>
                  <a:moveTo>
                    <a:pt x="1160" y="848"/>
                  </a:moveTo>
                  <a:cubicBezTo>
                    <a:pt x="1159" y="849"/>
                    <a:pt x="1159" y="850"/>
                    <a:pt x="1159" y="852"/>
                  </a:cubicBezTo>
                  <a:cubicBezTo>
                    <a:pt x="1155" y="852"/>
                    <a:pt x="1150" y="853"/>
                    <a:pt x="1145" y="853"/>
                  </a:cubicBezTo>
                  <a:cubicBezTo>
                    <a:pt x="1151" y="851"/>
                    <a:pt x="1157" y="848"/>
                    <a:pt x="1163" y="845"/>
                  </a:cubicBezTo>
                  <a:cubicBezTo>
                    <a:pt x="1162" y="846"/>
                    <a:pt x="1161" y="847"/>
                    <a:pt x="1160" y="848"/>
                  </a:cubicBezTo>
                  <a:close/>
                  <a:moveTo>
                    <a:pt x="1177" y="841"/>
                  </a:moveTo>
                  <a:cubicBezTo>
                    <a:pt x="1180" y="837"/>
                    <a:pt x="1183" y="834"/>
                    <a:pt x="1187" y="831"/>
                  </a:cubicBezTo>
                  <a:cubicBezTo>
                    <a:pt x="1191" y="828"/>
                    <a:pt x="1212" y="815"/>
                    <a:pt x="1208" y="808"/>
                  </a:cubicBezTo>
                  <a:cubicBezTo>
                    <a:pt x="1215" y="806"/>
                    <a:pt x="1222" y="804"/>
                    <a:pt x="1229" y="802"/>
                  </a:cubicBezTo>
                  <a:cubicBezTo>
                    <a:pt x="1229" y="802"/>
                    <a:pt x="1228" y="803"/>
                    <a:pt x="1228" y="803"/>
                  </a:cubicBezTo>
                  <a:cubicBezTo>
                    <a:pt x="1215" y="818"/>
                    <a:pt x="1196" y="832"/>
                    <a:pt x="1177" y="841"/>
                  </a:cubicBezTo>
                  <a:close/>
                  <a:moveTo>
                    <a:pt x="1190" y="844"/>
                  </a:moveTo>
                  <a:cubicBezTo>
                    <a:pt x="1189" y="844"/>
                    <a:pt x="1187" y="845"/>
                    <a:pt x="1186" y="845"/>
                  </a:cubicBezTo>
                  <a:cubicBezTo>
                    <a:pt x="1188" y="844"/>
                    <a:pt x="1189" y="843"/>
                    <a:pt x="1191" y="842"/>
                  </a:cubicBezTo>
                  <a:cubicBezTo>
                    <a:pt x="1191" y="843"/>
                    <a:pt x="1190" y="843"/>
                    <a:pt x="1190" y="844"/>
                  </a:cubicBezTo>
                  <a:close/>
                  <a:moveTo>
                    <a:pt x="1235" y="800"/>
                  </a:moveTo>
                  <a:cubicBezTo>
                    <a:pt x="1241" y="798"/>
                    <a:pt x="1246" y="795"/>
                    <a:pt x="1251" y="793"/>
                  </a:cubicBezTo>
                  <a:cubicBezTo>
                    <a:pt x="1243" y="803"/>
                    <a:pt x="1233" y="813"/>
                    <a:pt x="1222" y="822"/>
                  </a:cubicBezTo>
                  <a:cubicBezTo>
                    <a:pt x="1225" y="819"/>
                    <a:pt x="1243" y="804"/>
                    <a:pt x="1235" y="800"/>
                  </a:cubicBezTo>
                  <a:close/>
                  <a:moveTo>
                    <a:pt x="1265" y="791"/>
                  </a:moveTo>
                  <a:cubicBezTo>
                    <a:pt x="1255" y="802"/>
                    <a:pt x="1246" y="812"/>
                    <a:pt x="1235" y="821"/>
                  </a:cubicBezTo>
                  <a:cubicBezTo>
                    <a:pt x="1247" y="811"/>
                    <a:pt x="1258" y="799"/>
                    <a:pt x="1265" y="785"/>
                  </a:cubicBezTo>
                  <a:cubicBezTo>
                    <a:pt x="1269" y="784"/>
                    <a:pt x="1272" y="782"/>
                    <a:pt x="1275" y="780"/>
                  </a:cubicBezTo>
                  <a:cubicBezTo>
                    <a:pt x="1271" y="784"/>
                    <a:pt x="1268" y="788"/>
                    <a:pt x="1265" y="791"/>
                  </a:cubicBezTo>
                  <a:close/>
                  <a:moveTo>
                    <a:pt x="1329" y="475"/>
                  </a:moveTo>
                  <a:cubicBezTo>
                    <a:pt x="1326" y="482"/>
                    <a:pt x="1323" y="487"/>
                    <a:pt x="1318" y="492"/>
                  </a:cubicBezTo>
                  <a:cubicBezTo>
                    <a:pt x="1321" y="484"/>
                    <a:pt x="1325" y="476"/>
                    <a:pt x="1330" y="469"/>
                  </a:cubicBezTo>
                  <a:cubicBezTo>
                    <a:pt x="1330" y="471"/>
                    <a:pt x="1330" y="473"/>
                    <a:pt x="1329" y="475"/>
                  </a:cubicBezTo>
                  <a:close/>
                  <a:moveTo>
                    <a:pt x="697" y="122"/>
                  </a:moveTo>
                  <a:cubicBezTo>
                    <a:pt x="702" y="119"/>
                    <a:pt x="706" y="117"/>
                    <a:pt x="711" y="114"/>
                  </a:cubicBezTo>
                  <a:cubicBezTo>
                    <a:pt x="698" y="124"/>
                    <a:pt x="682" y="132"/>
                    <a:pt x="668" y="139"/>
                  </a:cubicBezTo>
                  <a:cubicBezTo>
                    <a:pt x="677" y="133"/>
                    <a:pt x="687" y="128"/>
                    <a:pt x="697" y="122"/>
                  </a:cubicBezTo>
                  <a:close/>
                  <a:moveTo>
                    <a:pt x="679" y="156"/>
                  </a:moveTo>
                  <a:cubicBezTo>
                    <a:pt x="682" y="153"/>
                    <a:pt x="691" y="146"/>
                    <a:pt x="689" y="141"/>
                  </a:cubicBezTo>
                  <a:cubicBezTo>
                    <a:pt x="693" y="139"/>
                    <a:pt x="697" y="136"/>
                    <a:pt x="702" y="134"/>
                  </a:cubicBezTo>
                  <a:cubicBezTo>
                    <a:pt x="698" y="140"/>
                    <a:pt x="695" y="146"/>
                    <a:pt x="692" y="152"/>
                  </a:cubicBezTo>
                  <a:cubicBezTo>
                    <a:pt x="688" y="151"/>
                    <a:pt x="683" y="152"/>
                    <a:pt x="679" y="156"/>
                  </a:cubicBezTo>
                  <a:close/>
                  <a:moveTo>
                    <a:pt x="689" y="162"/>
                  </a:moveTo>
                  <a:cubicBezTo>
                    <a:pt x="687" y="165"/>
                    <a:pt x="686" y="168"/>
                    <a:pt x="685" y="171"/>
                  </a:cubicBezTo>
                  <a:cubicBezTo>
                    <a:pt x="684" y="167"/>
                    <a:pt x="679" y="169"/>
                    <a:pt x="675" y="171"/>
                  </a:cubicBezTo>
                  <a:cubicBezTo>
                    <a:pt x="679" y="168"/>
                    <a:pt x="684" y="165"/>
                    <a:pt x="689" y="162"/>
                  </a:cubicBezTo>
                  <a:close/>
                  <a:moveTo>
                    <a:pt x="684" y="176"/>
                  </a:moveTo>
                  <a:cubicBezTo>
                    <a:pt x="684" y="177"/>
                    <a:pt x="684" y="177"/>
                    <a:pt x="683" y="178"/>
                  </a:cubicBezTo>
                  <a:cubicBezTo>
                    <a:pt x="683" y="180"/>
                    <a:pt x="683" y="182"/>
                    <a:pt x="682" y="184"/>
                  </a:cubicBezTo>
                  <a:cubicBezTo>
                    <a:pt x="671" y="189"/>
                    <a:pt x="657" y="195"/>
                    <a:pt x="644" y="200"/>
                  </a:cubicBezTo>
                  <a:cubicBezTo>
                    <a:pt x="657" y="191"/>
                    <a:pt x="672" y="185"/>
                    <a:pt x="684" y="176"/>
                  </a:cubicBezTo>
                  <a:close/>
                  <a:moveTo>
                    <a:pt x="673" y="229"/>
                  </a:moveTo>
                  <a:cubicBezTo>
                    <a:pt x="675" y="227"/>
                    <a:pt x="677" y="225"/>
                    <a:pt x="679" y="224"/>
                  </a:cubicBezTo>
                  <a:cubicBezTo>
                    <a:pt x="679" y="226"/>
                    <a:pt x="678" y="227"/>
                    <a:pt x="678" y="229"/>
                  </a:cubicBezTo>
                  <a:cubicBezTo>
                    <a:pt x="677" y="229"/>
                    <a:pt x="675" y="228"/>
                    <a:pt x="673" y="229"/>
                  </a:cubicBezTo>
                  <a:close/>
                  <a:moveTo>
                    <a:pt x="676" y="242"/>
                  </a:moveTo>
                  <a:cubicBezTo>
                    <a:pt x="676" y="242"/>
                    <a:pt x="676" y="243"/>
                    <a:pt x="676" y="244"/>
                  </a:cubicBezTo>
                  <a:cubicBezTo>
                    <a:pt x="673" y="242"/>
                    <a:pt x="670" y="240"/>
                    <a:pt x="667" y="238"/>
                  </a:cubicBezTo>
                  <a:cubicBezTo>
                    <a:pt x="668" y="238"/>
                    <a:pt x="669" y="238"/>
                    <a:pt x="670" y="237"/>
                  </a:cubicBezTo>
                  <a:cubicBezTo>
                    <a:pt x="671" y="240"/>
                    <a:pt x="674" y="243"/>
                    <a:pt x="676" y="242"/>
                  </a:cubicBezTo>
                  <a:close/>
                  <a:moveTo>
                    <a:pt x="669" y="218"/>
                  </a:moveTo>
                  <a:cubicBezTo>
                    <a:pt x="672" y="216"/>
                    <a:pt x="676" y="214"/>
                    <a:pt x="679" y="212"/>
                  </a:cubicBezTo>
                  <a:cubicBezTo>
                    <a:pt x="679" y="213"/>
                    <a:pt x="679" y="215"/>
                    <a:pt x="679" y="216"/>
                  </a:cubicBezTo>
                  <a:cubicBezTo>
                    <a:pt x="675" y="215"/>
                    <a:pt x="672" y="216"/>
                    <a:pt x="669" y="218"/>
                  </a:cubicBezTo>
                  <a:close/>
                  <a:moveTo>
                    <a:pt x="659" y="209"/>
                  </a:moveTo>
                  <a:cubicBezTo>
                    <a:pt x="666" y="205"/>
                    <a:pt x="674" y="201"/>
                    <a:pt x="680" y="196"/>
                  </a:cubicBezTo>
                  <a:cubicBezTo>
                    <a:pt x="680" y="198"/>
                    <a:pt x="680" y="199"/>
                    <a:pt x="680" y="201"/>
                  </a:cubicBezTo>
                  <a:cubicBezTo>
                    <a:pt x="673" y="204"/>
                    <a:pt x="666" y="207"/>
                    <a:pt x="659" y="209"/>
                  </a:cubicBezTo>
                  <a:close/>
                  <a:moveTo>
                    <a:pt x="660" y="230"/>
                  </a:moveTo>
                  <a:cubicBezTo>
                    <a:pt x="660" y="231"/>
                    <a:pt x="659" y="231"/>
                    <a:pt x="658" y="232"/>
                  </a:cubicBezTo>
                  <a:cubicBezTo>
                    <a:pt x="658" y="231"/>
                    <a:pt x="658" y="231"/>
                    <a:pt x="657" y="231"/>
                  </a:cubicBezTo>
                  <a:cubicBezTo>
                    <a:pt x="658" y="231"/>
                    <a:pt x="659" y="230"/>
                    <a:pt x="660" y="230"/>
                  </a:cubicBezTo>
                  <a:close/>
                  <a:moveTo>
                    <a:pt x="653" y="220"/>
                  </a:moveTo>
                  <a:cubicBezTo>
                    <a:pt x="651" y="221"/>
                    <a:pt x="649" y="223"/>
                    <a:pt x="648" y="224"/>
                  </a:cubicBezTo>
                  <a:cubicBezTo>
                    <a:pt x="647" y="223"/>
                    <a:pt x="645" y="223"/>
                    <a:pt x="644" y="222"/>
                  </a:cubicBezTo>
                  <a:cubicBezTo>
                    <a:pt x="647" y="221"/>
                    <a:pt x="650" y="220"/>
                    <a:pt x="653" y="220"/>
                  </a:cubicBezTo>
                  <a:close/>
                  <a:moveTo>
                    <a:pt x="666" y="176"/>
                  </a:moveTo>
                  <a:cubicBezTo>
                    <a:pt x="665" y="177"/>
                    <a:pt x="665" y="177"/>
                    <a:pt x="664" y="178"/>
                  </a:cubicBezTo>
                  <a:cubicBezTo>
                    <a:pt x="665" y="177"/>
                    <a:pt x="666" y="177"/>
                    <a:pt x="666" y="176"/>
                  </a:cubicBezTo>
                  <a:close/>
                  <a:moveTo>
                    <a:pt x="662" y="154"/>
                  </a:moveTo>
                  <a:cubicBezTo>
                    <a:pt x="656" y="158"/>
                    <a:pt x="649" y="162"/>
                    <a:pt x="642" y="165"/>
                  </a:cubicBezTo>
                  <a:cubicBezTo>
                    <a:pt x="649" y="161"/>
                    <a:pt x="655" y="157"/>
                    <a:pt x="662" y="154"/>
                  </a:cubicBezTo>
                  <a:close/>
                  <a:moveTo>
                    <a:pt x="642" y="209"/>
                  </a:moveTo>
                  <a:cubicBezTo>
                    <a:pt x="640" y="211"/>
                    <a:pt x="637" y="213"/>
                    <a:pt x="634" y="215"/>
                  </a:cubicBezTo>
                  <a:cubicBezTo>
                    <a:pt x="633" y="215"/>
                    <a:pt x="632" y="214"/>
                    <a:pt x="632" y="214"/>
                  </a:cubicBezTo>
                  <a:cubicBezTo>
                    <a:pt x="635" y="212"/>
                    <a:pt x="639" y="211"/>
                    <a:pt x="642" y="209"/>
                  </a:cubicBezTo>
                  <a:close/>
                  <a:moveTo>
                    <a:pt x="627" y="191"/>
                  </a:moveTo>
                  <a:cubicBezTo>
                    <a:pt x="627" y="191"/>
                    <a:pt x="627" y="191"/>
                    <a:pt x="628" y="190"/>
                  </a:cubicBezTo>
                  <a:cubicBezTo>
                    <a:pt x="627" y="191"/>
                    <a:pt x="627" y="191"/>
                    <a:pt x="626" y="191"/>
                  </a:cubicBezTo>
                  <a:cubicBezTo>
                    <a:pt x="627" y="191"/>
                    <a:pt x="627" y="191"/>
                    <a:pt x="627" y="191"/>
                  </a:cubicBezTo>
                  <a:close/>
                  <a:moveTo>
                    <a:pt x="625" y="198"/>
                  </a:moveTo>
                  <a:cubicBezTo>
                    <a:pt x="627" y="200"/>
                    <a:pt x="630" y="200"/>
                    <a:pt x="633" y="198"/>
                  </a:cubicBezTo>
                  <a:cubicBezTo>
                    <a:pt x="630" y="200"/>
                    <a:pt x="627" y="203"/>
                    <a:pt x="624" y="205"/>
                  </a:cubicBezTo>
                  <a:cubicBezTo>
                    <a:pt x="624" y="203"/>
                    <a:pt x="624" y="200"/>
                    <a:pt x="625" y="198"/>
                  </a:cubicBezTo>
                  <a:close/>
                  <a:moveTo>
                    <a:pt x="268" y="252"/>
                  </a:moveTo>
                  <a:cubicBezTo>
                    <a:pt x="266" y="256"/>
                    <a:pt x="264" y="260"/>
                    <a:pt x="263" y="265"/>
                  </a:cubicBezTo>
                  <a:cubicBezTo>
                    <a:pt x="261" y="267"/>
                    <a:pt x="259" y="268"/>
                    <a:pt x="256" y="270"/>
                  </a:cubicBezTo>
                  <a:cubicBezTo>
                    <a:pt x="252" y="265"/>
                    <a:pt x="239" y="276"/>
                    <a:pt x="236" y="278"/>
                  </a:cubicBezTo>
                  <a:cubicBezTo>
                    <a:pt x="246" y="269"/>
                    <a:pt x="257" y="260"/>
                    <a:pt x="268" y="252"/>
                  </a:cubicBezTo>
                  <a:close/>
                  <a:moveTo>
                    <a:pt x="253" y="341"/>
                  </a:moveTo>
                  <a:cubicBezTo>
                    <a:pt x="253" y="345"/>
                    <a:pt x="254" y="348"/>
                    <a:pt x="254" y="351"/>
                  </a:cubicBezTo>
                  <a:cubicBezTo>
                    <a:pt x="242" y="354"/>
                    <a:pt x="228" y="370"/>
                    <a:pt x="216" y="375"/>
                  </a:cubicBezTo>
                  <a:cubicBezTo>
                    <a:pt x="228" y="364"/>
                    <a:pt x="242" y="354"/>
                    <a:pt x="253" y="341"/>
                  </a:cubicBezTo>
                  <a:close/>
                  <a:moveTo>
                    <a:pt x="202" y="377"/>
                  </a:moveTo>
                  <a:cubicBezTo>
                    <a:pt x="202" y="375"/>
                    <a:pt x="202" y="373"/>
                    <a:pt x="202" y="372"/>
                  </a:cubicBezTo>
                  <a:cubicBezTo>
                    <a:pt x="207" y="369"/>
                    <a:pt x="212" y="366"/>
                    <a:pt x="218" y="363"/>
                  </a:cubicBezTo>
                  <a:cubicBezTo>
                    <a:pt x="213" y="367"/>
                    <a:pt x="207" y="372"/>
                    <a:pt x="202" y="377"/>
                  </a:cubicBezTo>
                  <a:close/>
                  <a:moveTo>
                    <a:pt x="255" y="360"/>
                  </a:moveTo>
                  <a:cubicBezTo>
                    <a:pt x="256" y="364"/>
                    <a:pt x="257" y="369"/>
                    <a:pt x="258" y="373"/>
                  </a:cubicBezTo>
                  <a:cubicBezTo>
                    <a:pt x="258" y="373"/>
                    <a:pt x="258" y="373"/>
                    <a:pt x="257" y="373"/>
                  </a:cubicBezTo>
                  <a:cubicBezTo>
                    <a:pt x="257" y="371"/>
                    <a:pt x="255" y="370"/>
                    <a:pt x="254" y="370"/>
                  </a:cubicBezTo>
                  <a:cubicBezTo>
                    <a:pt x="251" y="370"/>
                    <a:pt x="246" y="371"/>
                    <a:pt x="241" y="372"/>
                  </a:cubicBezTo>
                  <a:cubicBezTo>
                    <a:pt x="246" y="368"/>
                    <a:pt x="251" y="364"/>
                    <a:pt x="255" y="360"/>
                  </a:cubicBezTo>
                  <a:close/>
                  <a:moveTo>
                    <a:pt x="253" y="298"/>
                  </a:moveTo>
                  <a:cubicBezTo>
                    <a:pt x="250" y="300"/>
                    <a:pt x="247" y="302"/>
                    <a:pt x="244" y="303"/>
                  </a:cubicBezTo>
                  <a:cubicBezTo>
                    <a:pt x="248" y="300"/>
                    <a:pt x="252" y="297"/>
                    <a:pt x="256" y="294"/>
                  </a:cubicBezTo>
                  <a:cubicBezTo>
                    <a:pt x="255" y="295"/>
                    <a:pt x="255" y="296"/>
                    <a:pt x="255" y="298"/>
                  </a:cubicBezTo>
                  <a:cubicBezTo>
                    <a:pt x="254" y="298"/>
                    <a:pt x="254" y="298"/>
                    <a:pt x="253" y="298"/>
                  </a:cubicBezTo>
                  <a:close/>
                  <a:moveTo>
                    <a:pt x="254" y="308"/>
                  </a:moveTo>
                  <a:cubicBezTo>
                    <a:pt x="254" y="309"/>
                    <a:pt x="254" y="310"/>
                    <a:pt x="253" y="311"/>
                  </a:cubicBezTo>
                  <a:cubicBezTo>
                    <a:pt x="250" y="312"/>
                    <a:pt x="247" y="314"/>
                    <a:pt x="245" y="317"/>
                  </a:cubicBezTo>
                  <a:cubicBezTo>
                    <a:pt x="245" y="317"/>
                    <a:pt x="244" y="317"/>
                    <a:pt x="243" y="317"/>
                  </a:cubicBezTo>
                  <a:cubicBezTo>
                    <a:pt x="241" y="319"/>
                    <a:pt x="238" y="320"/>
                    <a:pt x="235" y="322"/>
                  </a:cubicBezTo>
                  <a:cubicBezTo>
                    <a:pt x="241" y="317"/>
                    <a:pt x="247" y="312"/>
                    <a:pt x="254" y="308"/>
                  </a:cubicBezTo>
                  <a:close/>
                  <a:moveTo>
                    <a:pt x="253" y="321"/>
                  </a:moveTo>
                  <a:cubicBezTo>
                    <a:pt x="253" y="325"/>
                    <a:pt x="253" y="329"/>
                    <a:pt x="253" y="332"/>
                  </a:cubicBezTo>
                  <a:cubicBezTo>
                    <a:pt x="243" y="331"/>
                    <a:pt x="222" y="351"/>
                    <a:pt x="214" y="356"/>
                  </a:cubicBezTo>
                  <a:cubicBezTo>
                    <a:pt x="225" y="345"/>
                    <a:pt x="238" y="333"/>
                    <a:pt x="253" y="321"/>
                  </a:cubicBezTo>
                  <a:close/>
                  <a:moveTo>
                    <a:pt x="212" y="298"/>
                  </a:moveTo>
                  <a:cubicBezTo>
                    <a:pt x="214" y="298"/>
                    <a:pt x="216" y="297"/>
                    <a:pt x="218" y="296"/>
                  </a:cubicBezTo>
                  <a:cubicBezTo>
                    <a:pt x="216" y="297"/>
                    <a:pt x="213" y="299"/>
                    <a:pt x="211" y="300"/>
                  </a:cubicBezTo>
                  <a:cubicBezTo>
                    <a:pt x="212" y="300"/>
                    <a:pt x="212" y="299"/>
                    <a:pt x="212" y="298"/>
                  </a:cubicBezTo>
                  <a:close/>
                  <a:moveTo>
                    <a:pt x="204" y="319"/>
                  </a:moveTo>
                  <a:cubicBezTo>
                    <a:pt x="207" y="318"/>
                    <a:pt x="209" y="317"/>
                    <a:pt x="211" y="316"/>
                  </a:cubicBezTo>
                  <a:cubicBezTo>
                    <a:pt x="209" y="317"/>
                    <a:pt x="206" y="319"/>
                    <a:pt x="204" y="321"/>
                  </a:cubicBezTo>
                  <a:cubicBezTo>
                    <a:pt x="204" y="320"/>
                    <a:pt x="204" y="320"/>
                    <a:pt x="204" y="319"/>
                  </a:cubicBezTo>
                  <a:close/>
                  <a:moveTo>
                    <a:pt x="201" y="334"/>
                  </a:moveTo>
                  <a:cubicBezTo>
                    <a:pt x="205" y="333"/>
                    <a:pt x="209" y="331"/>
                    <a:pt x="213" y="330"/>
                  </a:cubicBezTo>
                  <a:cubicBezTo>
                    <a:pt x="209" y="333"/>
                    <a:pt x="205" y="336"/>
                    <a:pt x="201" y="339"/>
                  </a:cubicBezTo>
                  <a:cubicBezTo>
                    <a:pt x="201" y="337"/>
                    <a:pt x="201" y="336"/>
                    <a:pt x="201" y="334"/>
                  </a:cubicBezTo>
                  <a:close/>
                  <a:moveTo>
                    <a:pt x="213" y="345"/>
                  </a:moveTo>
                  <a:cubicBezTo>
                    <a:pt x="209" y="349"/>
                    <a:pt x="205" y="354"/>
                    <a:pt x="200" y="358"/>
                  </a:cubicBezTo>
                  <a:cubicBezTo>
                    <a:pt x="200" y="355"/>
                    <a:pt x="200" y="353"/>
                    <a:pt x="200" y="350"/>
                  </a:cubicBezTo>
                  <a:cubicBezTo>
                    <a:pt x="205" y="349"/>
                    <a:pt x="209" y="347"/>
                    <a:pt x="213" y="345"/>
                  </a:cubicBezTo>
                  <a:close/>
                  <a:moveTo>
                    <a:pt x="160" y="421"/>
                  </a:moveTo>
                  <a:cubicBezTo>
                    <a:pt x="161" y="421"/>
                    <a:pt x="161" y="421"/>
                    <a:pt x="162" y="420"/>
                  </a:cubicBezTo>
                  <a:cubicBezTo>
                    <a:pt x="163" y="420"/>
                    <a:pt x="163" y="419"/>
                    <a:pt x="164" y="418"/>
                  </a:cubicBezTo>
                  <a:cubicBezTo>
                    <a:pt x="191" y="397"/>
                    <a:pt x="228" y="377"/>
                    <a:pt x="263" y="386"/>
                  </a:cubicBezTo>
                  <a:cubicBezTo>
                    <a:pt x="265" y="391"/>
                    <a:pt x="277" y="399"/>
                    <a:pt x="273" y="390"/>
                  </a:cubicBezTo>
                  <a:cubicBezTo>
                    <a:pt x="274" y="390"/>
                    <a:pt x="289" y="396"/>
                    <a:pt x="283" y="387"/>
                  </a:cubicBezTo>
                  <a:cubicBezTo>
                    <a:pt x="287" y="380"/>
                    <a:pt x="272" y="377"/>
                    <a:pt x="269" y="376"/>
                  </a:cubicBezTo>
                  <a:cubicBezTo>
                    <a:pt x="256" y="341"/>
                    <a:pt x="260" y="302"/>
                    <a:pt x="272" y="268"/>
                  </a:cubicBezTo>
                  <a:cubicBezTo>
                    <a:pt x="273" y="267"/>
                    <a:pt x="273" y="266"/>
                    <a:pt x="273" y="264"/>
                  </a:cubicBezTo>
                  <a:cubicBezTo>
                    <a:pt x="296" y="204"/>
                    <a:pt x="352" y="173"/>
                    <a:pt x="413" y="164"/>
                  </a:cubicBezTo>
                  <a:cubicBezTo>
                    <a:pt x="485" y="152"/>
                    <a:pt x="552" y="178"/>
                    <a:pt x="612" y="215"/>
                  </a:cubicBezTo>
                  <a:cubicBezTo>
                    <a:pt x="612" y="218"/>
                    <a:pt x="615" y="219"/>
                    <a:pt x="618" y="218"/>
                  </a:cubicBezTo>
                  <a:cubicBezTo>
                    <a:pt x="637" y="230"/>
                    <a:pt x="655" y="243"/>
                    <a:pt x="674" y="256"/>
                  </a:cubicBezTo>
                  <a:cubicBezTo>
                    <a:pt x="672" y="260"/>
                    <a:pt x="677" y="264"/>
                    <a:pt x="680" y="261"/>
                  </a:cubicBezTo>
                  <a:cubicBezTo>
                    <a:pt x="683" y="263"/>
                    <a:pt x="689" y="260"/>
                    <a:pt x="686" y="256"/>
                  </a:cubicBezTo>
                  <a:cubicBezTo>
                    <a:pt x="687" y="253"/>
                    <a:pt x="686" y="251"/>
                    <a:pt x="684" y="250"/>
                  </a:cubicBezTo>
                  <a:cubicBezTo>
                    <a:pt x="689" y="228"/>
                    <a:pt x="686" y="206"/>
                    <a:pt x="691" y="184"/>
                  </a:cubicBezTo>
                  <a:cubicBezTo>
                    <a:pt x="697" y="159"/>
                    <a:pt x="711" y="135"/>
                    <a:pt x="728" y="116"/>
                  </a:cubicBezTo>
                  <a:cubicBezTo>
                    <a:pt x="764" y="73"/>
                    <a:pt x="812" y="50"/>
                    <a:pt x="868" y="50"/>
                  </a:cubicBezTo>
                  <a:cubicBezTo>
                    <a:pt x="925" y="51"/>
                    <a:pt x="984" y="71"/>
                    <a:pt x="1028" y="108"/>
                  </a:cubicBezTo>
                  <a:cubicBezTo>
                    <a:pt x="1046" y="123"/>
                    <a:pt x="1062" y="142"/>
                    <a:pt x="1071" y="163"/>
                  </a:cubicBezTo>
                  <a:cubicBezTo>
                    <a:pt x="1074" y="169"/>
                    <a:pt x="1076" y="186"/>
                    <a:pt x="1080" y="189"/>
                  </a:cubicBezTo>
                  <a:cubicBezTo>
                    <a:pt x="1085" y="192"/>
                    <a:pt x="1087" y="187"/>
                    <a:pt x="1086" y="184"/>
                  </a:cubicBezTo>
                  <a:cubicBezTo>
                    <a:pt x="1086" y="184"/>
                    <a:pt x="1086" y="183"/>
                    <a:pt x="1086" y="183"/>
                  </a:cubicBezTo>
                  <a:cubicBezTo>
                    <a:pt x="1193" y="130"/>
                    <a:pt x="1362" y="223"/>
                    <a:pt x="1362" y="346"/>
                  </a:cubicBezTo>
                  <a:cubicBezTo>
                    <a:pt x="1361" y="408"/>
                    <a:pt x="1321" y="441"/>
                    <a:pt x="1290" y="490"/>
                  </a:cubicBezTo>
                  <a:cubicBezTo>
                    <a:pt x="1292" y="492"/>
                    <a:pt x="1269" y="471"/>
                    <a:pt x="1277" y="485"/>
                  </a:cubicBezTo>
                  <a:cubicBezTo>
                    <a:pt x="1273" y="491"/>
                    <a:pt x="1287" y="503"/>
                    <a:pt x="1290" y="506"/>
                  </a:cubicBezTo>
                  <a:cubicBezTo>
                    <a:pt x="1281" y="508"/>
                    <a:pt x="1291" y="514"/>
                    <a:pt x="1295" y="513"/>
                  </a:cubicBezTo>
                  <a:cubicBezTo>
                    <a:pt x="1350" y="590"/>
                    <a:pt x="1359" y="716"/>
                    <a:pt x="1268" y="770"/>
                  </a:cubicBezTo>
                  <a:cubicBezTo>
                    <a:pt x="1265" y="769"/>
                    <a:pt x="1263" y="771"/>
                    <a:pt x="1262" y="774"/>
                  </a:cubicBezTo>
                  <a:cubicBezTo>
                    <a:pt x="1206" y="805"/>
                    <a:pt x="1144" y="807"/>
                    <a:pt x="1083" y="792"/>
                  </a:cubicBezTo>
                  <a:cubicBezTo>
                    <a:pt x="1056" y="785"/>
                    <a:pt x="1029" y="776"/>
                    <a:pt x="1004" y="764"/>
                  </a:cubicBezTo>
                  <a:cubicBezTo>
                    <a:pt x="994" y="760"/>
                    <a:pt x="952" y="732"/>
                    <a:pt x="942" y="736"/>
                  </a:cubicBezTo>
                  <a:cubicBezTo>
                    <a:pt x="940" y="724"/>
                    <a:pt x="929" y="745"/>
                    <a:pt x="930" y="744"/>
                  </a:cubicBezTo>
                  <a:cubicBezTo>
                    <a:pt x="920" y="761"/>
                    <a:pt x="906" y="776"/>
                    <a:pt x="891" y="789"/>
                  </a:cubicBezTo>
                  <a:cubicBezTo>
                    <a:pt x="888" y="789"/>
                    <a:pt x="887" y="790"/>
                    <a:pt x="887" y="792"/>
                  </a:cubicBezTo>
                  <a:cubicBezTo>
                    <a:pt x="777" y="886"/>
                    <a:pt x="646" y="901"/>
                    <a:pt x="508" y="882"/>
                  </a:cubicBezTo>
                  <a:cubicBezTo>
                    <a:pt x="418" y="870"/>
                    <a:pt x="293" y="835"/>
                    <a:pt x="295" y="723"/>
                  </a:cubicBezTo>
                  <a:cubicBezTo>
                    <a:pt x="298" y="723"/>
                    <a:pt x="302" y="721"/>
                    <a:pt x="299" y="717"/>
                  </a:cubicBezTo>
                  <a:cubicBezTo>
                    <a:pt x="305" y="708"/>
                    <a:pt x="268" y="709"/>
                    <a:pt x="263" y="709"/>
                  </a:cubicBezTo>
                  <a:cubicBezTo>
                    <a:pt x="243" y="706"/>
                    <a:pt x="222" y="701"/>
                    <a:pt x="202" y="694"/>
                  </a:cubicBezTo>
                  <a:cubicBezTo>
                    <a:pt x="165" y="680"/>
                    <a:pt x="128" y="657"/>
                    <a:pt x="105" y="624"/>
                  </a:cubicBezTo>
                  <a:cubicBezTo>
                    <a:pt x="105" y="623"/>
                    <a:pt x="105" y="622"/>
                    <a:pt x="104" y="622"/>
                  </a:cubicBezTo>
                  <a:cubicBezTo>
                    <a:pt x="58" y="551"/>
                    <a:pt x="102" y="468"/>
                    <a:pt x="160" y="421"/>
                  </a:cubicBezTo>
                  <a:close/>
                  <a:moveTo>
                    <a:pt x="1303" y="489"/>
                  </a:moveTo>
                  <a:cubicBezTo>
                    <a:pt x="1302" y="494"/>
                    <a:pt x="1301" y="498"/>
                    <a:pt x="1300" y="502"/>
                  </a:cubicBezTo>
                  <a:cubicBezTo>
                    <a:pt x="1299" y="501"/>
                    <a:pt x="1298" y="500"/>
                    <a:pt x="1297" y="498"/>
                  </a:cubicBezTo>
                  <a:cubicBezTo>
                    <a:pt x="1299" y="495"/>
                    <a:pt x="1301" y="492"/>
                    <a:pt x="1303" y="489"/>
                  </a:cubicBezTo>
                  <a:close/>
                  <a:moveTo>
                    <a:pt x="121" y="440"/>
                  </a:moveTo>
                  <a:cubicBezTo>
                    <a:pt x="123" y="438"/>
                    <a:pt x="126" y="437"/>
                    <a:pt x="128" y="436"/>
                  </a:cubicBezTo>
                  <a:cubicBezTo>
                    <a:pt x="124" y="440"/>
                    <a:pt x="120" y="445"/>
                    <a:pt x="117" y="449"/>
                  </a:cubicBezTo>
                  <a:cubicBezTo>
                    <a:pt x="112" y="446"/>
                    <a:pt x="101" y="455"/>
                    <a:pt x="97" y="457"/>
                  </a:cubicBezTo>
                  <a:cubicBezTo>
                    <a:pt x="105" y="452"/>
                    <a:pt x="113" y="446"/>
                    <a:pt x="121" y="440"/>
                  </a:cubicBezTo>
                  <a:close/>
                  <a:moveTo>
                    <a:pt x="93" y="475"/>
                  </a:moveTo>
                  <a:cubicBezTo>
                    <a:pt x="92" y="475"/>
                    <a:pt x="92" y="475"/>
                    <a:pt x="92" y="475"/>
                  </a:cubicBezTo>
                  <a:cubicBezTo>
                    <a:pt x="96" y="471"/>
                    <a:pt x="101" y="468"/>
                    <a:pt x="105" y="465"/>
                  </a:cubicBezTo>
                  <a:cubicBezTo>
                    <a:pt x="97" y="476"/>
                    <a:pt x="92" y="487"/>
                    <a:pt x="87" y="500"/>
                  </a:cubicBezTo>
                  <a:cubicBezTo>
                    <a:pt x="86" y="490"/>
                    <a:pt x="63" y="505"/>
                    <a:pt x="59" y="506"/>
                  </a:cubicBezTo>
                  <a:cubicBezTo>
                    <a:pt x="64" y="503"/>
                    <a:pt x="98" y="481"/>
                    <a:pt x="93" y="475"/>
                  </a:cubicBezTo>
                  <a:close/>
                  <a:moveTo>
                    <a:pt x="59" y="485"/>
                  </a:moveTo>
                  <a:cubicBezTo>
                    <a:pt x="63" y="485"/>
                    <a:pt x="67" y="483"/>
                    <a:pt x="71" y="480"/>
                  </a:cubicBezTo>
                  <a:cubicBezTo>
                    <a:pt x="61" y="488"/>
                    <a:pt x="51" y="497"/>
                    <a:pt x="41" y="505"/>
                  </a:cubicBezTo>
                  <a:cubicBezTo>
                    <a:pt x="47" y="498"/>
                    <a:pt x="53" y="491"/>
                    <a:pt x="59" y="485"/>
                  </a:cubicBezTo>
                  <a:close/>
                  <a:moveTo>
                    <a:pt x="24" y="532"/>
                  </a:moveTo>
                  <a:cubicBezTo>
                    <a:pt x="35" y="527"/>
                    <a:pt x="45" y="522"/>
                    <a:pt x="55" y="517"/>
                  </a:cubicBezTo>
                  <a:cubicBezTo>
                    <a:pt x="44" y="525"/>
                    <a:pt x="32" y="533"/>
                    <a:pt x="20" y="541"/>
                  </a:cubicBezTo>
                  <a:cubicBezTo>
                    <a:pt x="22" y="538"/>
                    <a:pt x="23" y="535"/>
                    <a:pt x="24" y="532"/>
                  </a:cubicBezTo>
                  <a:close/>
                  <a:moveTo>
                    <a:pt x="16" y="554"/>
                  </a:moveTo>
                  <a:cubicBezTo>
                    <a:pt x="27" y="549"/>
                    <a:pt x="38" y="543"/>
                    <a:pt x="49" y="538"/>
                  </a:cubicBezTo>
                  <a:cubicBezTo>
                    <a:pt x="37" y="546"/>
                    <a:pt x="25" y="554"/>
                    <a:pt x="14" y="562"/>
                  </a:cubicBezTo>
                  <a:cubicBezTo>
                    <a:pt x="14" y="560"/>
                    <a:pt x="15" y="557"/>
                    <a:pt x="16" y="554"/>
                  </a:cubicBezTo>
                  <a:close/>
                  <a:moveTo>
                    <a:pt x="11" y="576"/>
                  </a:moveTo>
                  <a:cubicBezTo>
                    <a:pt x="15" y="575"/>
                    <a:pt x="19" y="574"/>
                    <a:pt x="23" y="572"/>
                  </a:cubicBezTo>
                  <a:cubicBezTo>
                    <a:pt x="19" y="575"/>
                    <a:pt x="14" y="578"/>
                    <a:pt x="10" y="582"/>
                  </a:cubicBezTo>
                  <a:cubicBezTo>
                    <a:pt x="10" y="580"/>
                    <a:pt x="11" y="578"/>
                    <a:pt x="11" y="576"/>
                  </a:cubicBezTo>
                  <a:close/>
                  <a:moveTo>
                    <a:pt x="24" y="590"/>
                  </a:moveTo>
                  <a:cubicBezTo>
                    <a:pt x="21" y="592"/>
                    <a:pt x="7" y="602"/>
                    <a:pt x="10" y="608"/>
                  </a:cubicBezTo>
                  <a:cubicBezTo>
                    <a:pt x="13" y="611"/>
                    <a:pt x="17" y="609"/>
                    <a:pt x="20" y="608"/>
                  </a:cubicBezTo>
                  <a:cubicBezTo>
                    <a:pt x="16" y="611"/>
                    <a:pt x="13" y="614"/>
                    <a:pt x="10" y="617"/>
                  </a:cubicBezTo>
                  <a:cubicBezTo>
                    <a:pt x="10" y="609"/>
                    <a:pt x="9" y="602"/>
                    <a:pt x="9" y="594"/>
                  </a:cubicBezTo>
                  <a:cubicBezTo>
                    <a:pt x="14" y="593"/>
                    <a:pt x="19" y="592"/>
                    <a:pt x="24" y="590"/>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sp>
          <p:nvSpPr>
            <p:cNvPr id="1389729" name="Google Shape;1389729;p68"/>
            <p:cNvSpPr/>
            <p:nvPr/>
          </p:nvSpPr>
          <p:spPr>
            <a:xfrm>
              <a:off x="3247280" y="2432591"/>
              <a:ext cx="799156" cy="463209"/>
            </a:xfrm>
            <a:custGeom>
              <a:rect b="b" l="l" r="r" t="t"/>
              <a:pathLst>
                <a:path extrusionOk="0" h="244" w="380">
                  <a:moveTo>
                    <a:pt x="355" y="148"/>
                  </a:moveTo>
                  <a:cubicBezTo>
                    <a:pt x="368" y="138"/>
                    <a:pt x="377" y="124"/>
                    <a:pt x="377" y="107"/>
                  </a:cubicBezTo>
                  <a:cubicBezTo>
                    <a:pt x="380" y="58"/>
                    <a:pt x="324" y="17"/>
                    <a:pt x="282" y="9"/>
                  </a:cubicBezTo>
                  <a:cubicBezTo>
                    <a:pt x="257" y="3"/>
                    <a:pt x="231" y="4"/>
                    <a:pt x="206" y="8"/>
                  </a:cubicBezTo>
                  <a:cubicBezTo>
                    <a:pt x="197" y="10"/>
                    <a:pt x="126" y="23"/>
                    <a:pt x="131" y="32"/>
                  </a:cubicBezTo>
                  <a:cubicBezTo>
                    <a:pt x="129" y="35"/>
                    <a:pt x="130" y="37"/>
                    <a:pt x="134" y="38"/>
                  </a:cubicBezTo>
                  <a:cubicBezTo>
                    <a:pt x="102" y="47"/>
                    <a:pt x="64" y="64"/>
                    <a:pt x="49" y="96"/>
                  </a:cubicBezTo>
                  <a:cubicBezTo>
                    <a:pt x="41" y="101"/>
                    <a:pt x="33" y="117"/>
                    <a:pt x="28" y="124"/>
                  </a:cubicBezTo>
                  <a:cubicBezTo>
                    <a:pt x="26" y="128"/>
                    <a:pt x="0" y="168"/>
                    <a:pt x="11" y="164"/>
                  </a:cubicBezTo>
                  <a:cubicBezTo>
                    <a:pt x="9" y="185"/>
                    <a:pt x="24" y="199"/>
                    <a:pt x="41" y="207"/>
                  </a:cubicBezTo>
                  <a:cubicBezTo>
                    <a:pt x="40" y="209"/>
                    <a:pt x="39" y="210"/>
                    <a:pt x="38" y="212"/>
                  </a:cubicBezTo>
                  <a:cubicBezTo>
                    <a:pt x="31" y="223"/>
                    <a:pt x="54" y="213"/>
                    <a:pt x="55" y="213"/>
                  </a:cubicBezTo>
                  <a:cubicBezTo>
                    <a:pt x="85" y="222"/>
                    <a:pt x="126" y="224"/>
                    <a:pt x="154" y="226"/>
                  </a:cubicBezTo>
                  <a:cubicBezTo>
                    <a:pt x="153" y="235"/>
                    <a:pt x="165" y="227"/>
                    <a:pt x="166" y="226"/>
                  </a:cubicBezTo>
                  <a:cubicBezTo>
                    <a:pt x="171" y="227"/>
                    <a:pt x="176" y="227"/>
                    <a:pt x="181" y="227"/>
                  </a:cubicBezTo>
                  <a:cubicBezTo>
                    <a:pt x="173" y="244"/>
                    <a:pt x="192" y="232"/>
                    <a:pt x="198" y="228"/>
                  </a:cubicBezTo>
                  <a:cubicBezTo>
                    <a:pt x="201" y="228"/>
                    <a:pt x="204" y="228"/>
                    <a:pt x="208" y="228"/>
                  </a:cubicBezTo>
                  <a:cubicBezTo>
                    <a:pt x="209" y="232"/>
                    <a:pt x="214" y="231"/>
                    <a:pt x="216" y="229"/>
                  </a:cubicBezTo>
                  <a:cubicBezTo>
                    <a:pt x="245" y="229"/>
                    <a:pt x="279" y="231"/>
                    <a:pt x="306" y="217"/>
                  </a:cubicBezTo>
                  <a:cubicBezTo>
                    <a:pt x="333" y="203"/>
                    <a:pt x="345" y="175"/>
                    <a:pt x="355" y="148"/>
                  </a:cubicBezTo>
                  <a:close/>
                  <a:moveTo>
                    <a:pt x="116" y="57"/>
                  </a:moveTo>
                  <a:cubicBezTo>
                    <a:pt x="124" y="53"/>
                    <a:pt x="183" y="39"/>
                    <a:pt x="181" y="36"/>
                  </a:cubicBezTo>
                  <a:cubicBezTo>
                    <a:pt x="188" y="25"/>
                    <a:pt x="145" y="35"/>
                    <a:pt x="142" y="36"/>
                  </a:cubicBezTo>
                  <a:cubicBezTo>
                    <a:pt x="254" y="0"/>
                    <a:pt x="326" y="16"/>
                    <a:pt x="362" y="83"/>
                  </a:cubicBezTo>
                  <a:cubicBezTo>
                    <a:pt x="366" y="91"/>
                    <a:pt x="369" y="99"/>
                    <a:pt x="369" y="107"/>
                  </a:cubicBezTo>
                  <a:cubicBezTo>
                    <a:pt x="368" y="114"/>
                    <a:pt x="366" y="121"/>
                    <a:pt x="361" y="126"/>
                  </a:cubicBezTo>
                  <a:cubicBezTo>
                    <a:pt x="356" y="118"/>
                    <a:pt x="351" y="137"/>
                    <a:pt x="351" y="137"/>
                  </a:cubicBezTo>
                  <a:cubicBezTo>
                    <a:pt x="295" y="182"/>
                    <a:pt x="188" y="186"/>
                    <a:pt x="121" y="174"/>
                  </a:cubicBezTo>
                  <a:cubicBezTo>
                    <a:pt x="127" y="165"/>
                    <a:pt x="113" y="170"/>
                    <a:pt x="111" y="172"/>
                  </a:cubicBezTo>
                  <a:cubicBezTo>
                    <a:pt x="96" y="168"/>
                    <a:pt x="83" y="163"/>
                    <a:pt x="72" y="155"/>
                  </a:cubicBezTo>
                  <a:cubicBezTo>
                    <a:pt x="75" y="152"/>
                    <a:pt x="70" y="146"/>
                    <a:pt x="66" y="150"/>
                  </a:cubicBezTo>
                  <a:cubicBezTo>
                    <a:pt x="66" y="150"/>
                    <a:pt x="66" y="150"/>
                    <a:pt x="66" y="150"/>
                  </a:cubicBezTo>
                  <a:cubicBezTo>
                    <a:pt x="65" y="149"/>
                    <a:pt x="64" y="148"/>
                    <a:pt x="63" y="147"/>
                  </a:cubicBezTo>
                  <a:cubicBezTo>
                    <a:pt x="63" y="145"/>
                    <a:pt x="62" y="143"/>
                    <a:pt x="60" y="143"/>
                  </a:cubicBezTo>
                  <a:cubicBezTo>
                    <a:pt x="57" y="139"/>
                    <a:pt x="55" y="135"/>
                    <a:pt x="54" y="130"/>
                  </a:cubicBezTo>
                  <a:cubicBezTo>
                    <a:pt x="56" y="128"/>
                    <a:pt x="59" y="119"/>
                    <a:pt x="52" y="120"/>
                  </a:cubicBezTo>
                  <a:cubicBezTo>
                    <a:pt x="54" y="88"/>
                    <a:pt x="89" y="67"/>
                    <a:pt x="116" y="57"/>
                  </a:cubicBezTo>
                  <a:close/>
                  <a:moveTo>
                    <a:pt x="286" y="177"/>
                  </a:moveTo>
                  <a:cubicBezTo>
                    <a:pt x="277" y="187"/>
                    <a:pt x="267" y="198"/>
                    <a:pt x="256" y="207"/>
                  </a:cubicBezTo>
                  <a:cubicBezTo>
                    <a:pt x="261" y="198"/>
                    <a:pt x="266" y="189"/>
                    <a:pt x="269" y="180"/>
                  </a:cubicBezTo>
                  <a:cubicBezTo>
                    <a:pt x="275" y="179"/>
                    <a:pt x="280" y="178"/>
                    <a:pt x="286" y="177"/>
                  </a:cubicBezTo>
                  <a:close/>
                  <a:moveTo>
                    <a:pt x="252" y="183"/>
                  </a:moveTo>
                  <a:cubicBezTo>
                    <a:pt x="249" y="187"/>
                    <a:pt x="245" y="191"/>
                    <a:pt x="241" y="194"/>
                  </a:cubicBezTo>
                  <a:cubicBezTo>
                    <a:pt x="243" y="191"/>
                    <a:pt x="244" y="189"/>
                    <a:pt x="244" y="186"/>
                  </a:cubicBezTo>
                  <a:cubicBezTo>
                    <a:pt x="244" y="185"/>
                    <a:pt x="244" y="185"/>
                    <a:pt x="244" y="185"/>
                  </a:cubicBezTo>
                  <a:cubicBezTo>
                    <a:pt x="247" y="184"/>
                    <a:pt x="250" y="184"/>
                    <a:pt x="252" y="183"/>
                  </a:cubicBezTo>
                  <a:close/>
                  <a:moveTo>
                    <a:pt x="166" y="190"/>
                  </a:moveTo>
                  <a:cubicBezTo>
                    <a:pt x="161" y="195"/>
                    <a:pt x="156" y="200"/>
                    <a:pt x="151" y="205"/>
                  </a:cubicBezTo>
                  <a:cubicBezTo>
                    <a:pt x="154" y="200"/>
                    <a:pt x="158" y="195"/>
                    <a:pt x="162" y="192"/>
                  </a:cubicBezTo>
                  <a:cubicBezTo>
                    <a:pt x="163" y="191"/>
                    <a:pt x="164" y="190"/>
                    <a:pt x="164" y="190"/>
                  </a:cubicBezTo>
                  <a:cubicBezTo>
                    <a:pt x="165" y="190"/>
                    <a:pt x="166" y="190"/>
                    <a:pt x="166" y="190"/>
                  </a:cubicBezTo>
                  <a:close/>
                  <a:moveTo>
                    <a:pt x="124" y="186"/>
                  </a:moveTo>
                  <a:cubicBezTo>
                    <a:pt x="116" y="193"/>
                    <a:pt x="107" y="200"/>
                    <a:pt x="98" y="204"/>
                  </a:cubicBezTo>
                  <a:cubicBezTo>
                    <a:pt x="102" y="197"/>
                    <a:pt x="107" y="191"/>
                    <a:pt x="113" y="184"/>
                  </a:cubicBezTo>
                  <a:cubicBezTo>
                    <a:pt x="116" y="185"/>
                    <a:pt x="120" y="186"/>
                    <a:pt x="124" y="186"/>
                  </a:cubicBezTo>
                  <a:close/>
                  <a:moveTo>
                    <a:pt x="62" y="168"/>
                  </a:moveTo>
                  <a:cubicBezTo>
                    <a:pt x="63" y="167"/>
                    <a:pt x="64" y="166"/>
                    <a:pt x="65" y="164"/>
                  </a:cubicBezTo>
                  <a:cubicBezTo>
                    <a:pt x="67" y="165"/>
                    <a:pt x="68" y="167"/>
                    <a:pt x="70" y="168"/>
                  </a:cubicBezTo>
                  <a:cubicBezTo>
                    <a:pt x="65" y="172"/>
                    <a:pt x="59" y="177"/>
                    <a:pt x="52" y="181"/>
                  </a:cubicBezTo>
                  <a:cubicBezTo>
                    <a:pt x="55" y="177"/>
                    <a:pt x="59" y="172"/>
                    <a:pt x="62" y="168"/>
                  </a:cubicBezTo>
                  <a:close/>
                  <a:moveTo>
                    <a:pt x="36" y="178"/>
                  </a:moveTo>
                  <a:cubicBezTo>
                    <a:pt x="38" y="174"/>
                    <a:pt x="41" y="170"/>
                    <a:pt x="43" y="167"/>
                  </a:cubicBezTo>
                  <a:cubicBezTo>
                    <a:pt x="48" y="163"/>
                    <a:pt x="52" y="159"/>
                    <a:pt x="56" y="155"/>
                  </a:cubicBezTo>
                  <a:cubicBezTo>
                    <a:pt x="57" y="156"/>
                    <a:pt x="58" y="157"/>
                    <a:pt x="58" y="158"/>
                  </a:cubicBezTo>
                  <a:cubicBezTo>
                    <a:pt x="52" y="165"/>
                    <a:pt x="44" y="173"/>
                    <a:pt x="36" y="178"/>
                  </a:cubicBezTo>
                  <a:close/>
                  <a:moveTo>
                    <a:pt x="44" y="116"/>
                  </a:moveTo>
                  <a:cubicBezTo>
                    <a:pt x="44" y="119"/>
                    <a:pt x="44" y="123"/>
                    <a:pt x="45" y="127"/>
                  </a:cubicBezTo>
                  <a:cubicBezTo>
                    <a:pt x="44" y="128"/>
                    <a:pt x="43" y="129"/>
                    <a:pt x="42" y="130"/>
                  </a:cubicBezTo>
                  <a:cubicBezTo>
                    <a:pt x="42" y="127"/>
                    <a:pt x="41" y="125"/>
                    <a:pt x="38" y="125"/>
                  </a:cubicBezTo>
                  <a:cubicBezTo>
                    <a:pt x="40" y="122"/>
                    <a:pt x="42" y="119"/>
                    <a:pt x="44" y="116"/>
                  </a:cubicBezTo>
                  <a:close/>
                  <a:moveTo>
                    <a:pt x="20" y="159"/>
                  </a:moveTo>
                  <a:cubicBezTo>
                    <a:pt x="23" y="157"/>
                    <a:pt x="26" y="154"/>
                    <a:pt x="29" y="152"/>
                  </a:cubicBezTo>
                  <a:cubicBezTo>
                    <a:pt x="26" y="158"/>
                    <a:pt x="22" y="163"/>
                    <a:pt x="19" y="169"/>
                  </a:cubicBezTo>
                  <a:cubicBezTo>
                    <a:pt x="19" y="166"/>
                    <a:pt x="19" y="162"/>
                    <a:pt x="20" y="159"/>
                  </a:cubicBezTo>
                  <a:close/>
                  <a:moveTo>
                    <a:pt x="23" y="184"/>
                  </a:moveTo>
                  <a:cubicBezTo>
                    <a:pt x="22" y="183"/>
                    <a:pt x="22" y="181"/>
                    <a:pt x="21" y="180"/>
                  </a:cubicBezTo>
                  <a:cubicBezTo>
                    <a:pt x="23" y="179"/>
                    <a:pt x="25" y="179"/>
                    <a:pt x="27" y="178"/>
                  </a:cubicBezTo>
                  <a:cubicBezTo>
                    <a:pt x="25" y="180"/>
                    <a:pt x="24" y="182"/>
                    <a:pt x="23" y="184"/>
                  </a:cubicBezTo>
                  <a:close/>
                  <a:moveTo>
                    <a:pt x="46" y="141"/>
                  </a:moveTo>
                  <a:cubicBezTo>
                    <a:pt x="47" y="141"/>
                    <a:pt x="47" y="140"/>
                    <a:pt x="47" y="140"/>
                  </a:cubicBezTo>
                  <a:cubicBezTo>
                    <a:pt x="48" y="142"/>
                    <a:pt x="49" y="145"/>
                    <a:pt x="51" y="147"/>
                  </a:cubicBezTo>
                  <a:cubicBezTo>
                    <a:pt x="46" y="151"/>
                    <a:pt x="42" y="156"/>
                    <a:pt x="37" y="161"/>
                  </a:cubicBezTo>
                  <a:cubicBezTo>
                    <a:pt x="35" y="164"/>
                    <a:pt x="32" y="165"/>
                    <a:pt x="29" y="167"/>
                  </a:cubicBezTo>
                  <a:cubicBezTo>
                    <a:pt x="34" y="158"/>
                    <a:pt x="40" y="150"/>
                    <a:pt x="46" y="141"/>
                  </a:cubicBezTo>
                  <a:close/>
                  <a:moveTo>
                    <a:pt x="29" y="190"/>
                  </a:moveTo>
                  <a:cubicBezTo>
                    <a:pt x="33" y="189"/>
                    <a:pt x="36" y="187"/>
                    <a:pt x="39" y="185"/>
                  </a:cubicBezTo>
                  <a:cubicBezTo>
                    <a:pt x="36" y="188"/>
                    <a:pt x="35" y="192"/>
                    <a:pt x="36" y="195"/>
                  </a:cubicBezTo>
                  <a:cubicBezTo>
                    <a:pt x="33" y="194"/>
                    <a:pt x="31" y="192"/>
                    <a:pt x="29" y="190"/>
                  </a:cubicBezTo>
                  <a:close/>
                  <a:moveTo>
                    <a:pt x="38" y="197"/>
                  </a:moveTo>
                  <a:cubicBezTo>
                    <a:pt x="43" y="198"/>
                    <a:pt x="50" y="192"/>
                    <a:pt x="53" y="189"/>
                  </a:cubicBezTo>
                  <a:cubicBezTo>
                    <a:pt x="51" y="193"/>
                    <a:pt x="48" y="197"/>
                    <a:pt x="46" y="201"/>
                  </a:cubicBezTo>
                  <a:cubicBezTo>
                    <a:pt x="43" y="199"/>
                    <a:pt x="41" y="198"/>
                    <a:pt x="38" y="197"/>
                  </a:cubicBezTo>
                  <a:close/>
                  <a:moveTo>
                    <a:pt x="54" y="204"/>
                  </a:moveTo>
                  <a:cubicBezTo>
                    <a:pt x="54" y="204"/>
                    <a:pt x="54" y="204"/>
                    <a:pt x="53" y="204"/>
                  </a:cubicBezTo>
                  <a:cubicBezTo>
                    <a:pt x="61" y="193"/>
                    <a:pt x="68" y="182"/>
                    <a:pt x="77" y="172"/>
                  </a:cubicBezTo>
                  <a:cubicBezTo>
                    <a:pt x="79" y="173"/>
                    <a:pt x="81" y="174"/>
                    <a:pt x="83" y="175"/>
                  </a:cubicBezTo>
                  <a:cubicBezTo>
                    <a:pt x="73" y="184"/>
                    <a:pt x="65" y="196"/>
                    <a:pt x="54" y="204"/>
                  </a:cubicBezTo>
                  <a:close/>
                  <a:moveTo>
                    <a:pt x="77" y="194"/>
                  </a:moveTo>
                  <a:cubicBezTo>
                    <a:pt x="81" y="188"/>
                    <a:pt x="86" y="183"/>
                    <a:pt x="91" y="178"/>
                  </a:cubicBezTo>
                  <a:cubicBezTo>
                    <a:pt x="94" y="179"/>
                    <a:pt x="97" y="181"/>
                    <a:pt x="101" y="181"/>
                  </a:cubicBezTo>
                  <a:cubicBezTo>
                    <a:pt x="91" y="190"/>
                    <a:pt x="81" y="198"/>
                    <a:pt x="71" y="202"/>
                  </a:cubicBezTo>
                  <a:cubicBezTo>
                    <a:pt x="72" y="199"/>
                    <a:pt x="74" y="196"/>
                    <a:pt x="77" y="194"/>
                  </a:cubicBezTo>
                  <a:close/>
                  <a:moveTo>
                    <a:pt x="88" y="212"/>
                  </a:moveTo>
                  <a:cubicBezTo>
                    <a:pt x="83" y="211"/>
                    <a:pt x="78" y="210"/>
                    <a:pt x="74" y="209"/>
                  </a:cubicBezTo>
                  <a:cubicBezTo>
                    <a:pt x="80" y="207"/>
                    <a:pt x="86" y="203"/>
                    <a:pt x="92" y="198"/>
                  </a:cubicBezTo>
                  <a:cubicBezTo>
                    <a:pt x="91" y="202"/>
                    <a:pt x="87" y="208"/>
                    <a:pt x="88" y="212"/>
                  </a:cubicBezTo>
                  <a:close/>
                  <a:moveTo>
                    <a:pt x="104" y="214"/>
                  </a:moveTo>
                  <a:cubicBezTo>
                    <a:pt x="102" y="214"/>
                    <a:pt x="100" y="213"/>
                    <a:pt x="98" y="213"/>
                  </a:cubicBezTo>
                  <a:cubicBezTo>
                    <a:pt x="101" y="212"/>
                    <a:pt x="104" y="210"/>
                    <a:pt x="107" y="209"/>
                  </a:cubicBezTo>
                  <a:cubicBezTo>
                    <a:pt x="106" y="210"/>
                    <a:pt x="105" y="212"/>
                    <a:pt x="104" y="214"/>
                  </a:cubicBezTo>
                  <a:close/>
                  <a:moveTo>
                    <a:pt x="135" y="188"/>
                  </a:moveTo>
                  <a:cubicBezTo>
                    <a:pt x="141" y="189"/>
                    <a:pt x="147" y="189"/>
                    <a:pt x="152" y="189"/>
                  </a:cubicBezTo>
                  <a:cubicBezTo>
                    <a:pt x="142" y="197"/>
                    <a:pt x="129" y="205"/>
                    <a:pt x="116" y="209"/>
                  </a:cubicBezTo>
                  <a:cubicBezTo>
                    <a:pt x="122" y="202"/>
                    <a:pt x="129" y="195"/>
                    <a:pt x="135" y="188"/>
                  </a:cubicBezTo>
                  <a:close/>
                  <a:moveTo>
                    <a:pt x="135" y="217"/>
                  </a:moveTo>
                  <a:cubicBezTo>
                    <a:pt x="135" y="217"/>
                    <a:pt x="135" y="217"/>
                    <a:pt x="135" y="217"/>
                  </a:cubicBezTo>
                  <a:cubicBezTo>
                    <a:pt x="131" y="216"/>
                    <a:pt x="127" y="216"/>
                    <a:pt x="122" y="216"/>
                  </a:cubicBezTo>
                  <a:cubicBezTo>
                    <a:pt x="129" y="213"/>
                    <a:pt x="135" y="210"/>
                    <a:pt x="140" y="207"/>
                  </a:cubicBezTo>
                  <a:cubicBezTo>
                    <a:pt x="139" y="210"/>
                    <a:pt x="137" y="213"/>
                    <a:pt x="135" y="217"/>
                  </a:cubicBezTo>
                  <a:close/>
                  <a:moveTo>
                    <a:pt x="156" y="218"/>
                  </a:moveTo>
                  <a:cubicBezTo>
                    <a:pt x="156" y="218"/>
                    <a:pt x="156" y="218"/>
                    <a:pt x="156" y="218"/>
                  </a:cubicBezTo>
                  <a:cubicBezTo>
                    <a:pt x="153" y="218"/>
                    <a:pt x="151" y="217"/>
                    <a:pt x="148" y="217"/>
                  </a:cubicBezTo>
                  <a:cubicBezTo>
                    <a:pt x="153" y="214"/>
                    <a:pt x="157" y="210"/>
                    <a:pt x="161" y="206"/>
                  </a:cubicBezTo>
                  <a:cubicBezTo>
                    <a:pt x="159" y="210"/>
                    <a:pt x="158" y="214"/>
                    <a:pt x="156" y="218"/>
                  </a:cubicBezTo>
                  <a:close/>
                  <a:moveTo>
                    <a:pt x="165" y="218"/>
                  </a:moveTo>
                  <a:cubicBezTo>
                    <a:pt x="169" y="208"/>
                    <a:pt x="175" y="199"/>
                    <a:pt x="181" y="190"/>
                  </a:cubicBezTo>
                  <a:cubicBezTo>
                    <a:pt x="187" y="190"/>
                    <a:pt x="192" y="190"/>
                    <a:pt x="197" y="189"/>
                  </a:cubicBezTo>
                  <a:cubicBezTo>
                    <a:pt x="186" y="199"/>
                    <a:pt x="176" y="209"/>
                    <a:pt x="165" y="218"/>
                  </a:cubicBezTo>
                  <a:close/>
                  <a:moveTo>
                    <a:pt x="176" y="219"/>
                  </a:moveTo>
                  <a:cubicBezTo>
                    <a:pt x="184" y="213"/>
                    <a:pt x="191" y="206"/>
                    <a:pt x="198" y="199"/>
                  </a:cubicBezTo>
                  <a:cubicBezTo>
                    <a:pt x="194" y="206"/>
                    <a:pt x="189" y="212"/>
                    <a:pt x="185" y="219"/>
                  </a:cubicBezTo>
                  <a:cubicBezTo>
                    <a:pt x="182" y="219"/>
                    <a:pt x="179" y="219"/>
                    <a:pt x="176" y="219"/>
                  </a:cubicBezTo>
                  <a:close/>
                  <a:moveTo>
                    <a:pt x="195" y="220"/>
                  </a:moveTo>
                  <a:cubicBezTo>
                    <a:pt x="195" y="220"/>
                    <a:pt x="195" y="220"/>
                    <a:pt x="194" y="220"/>
                  </a:cubicBezTo>
                  <a:cubicBezTo>
                    <a:pt x="201" y="209"/>
                    <a:pt x="208" y="199"/>
                    <a:pt x="213" y="188"/>
                  </a:cubicBezTo>
                  <a:cubicBezTo>
                    <a:pt x="222" y="188"/>
                    <a:pt x="229" y="187"/>
                    <a:pt x="233" y="186"/>
                  </a:cubicBezTo>
                  <a:cubicBezTo>
                    <a:pt x="220" y="197"/>
                    <a:pt x="208" y="209"/>
                    <a:pt x="195" y="220"/>
                  </a:cubicBezTo>
                  <a:close/>
                  <a:moveTo>
                    <a:pt x="211" y="221"/>
                  </a:moveTo>
                  <a:cubicBezTo>
                    <a:pt x="210" y="220"/>
                    <a:pt x="208" y="220"/>
                    <a:pt x="207" y="220"/>
                  </a:cubicBezTo>
                  <a:cubicBezTo>
                    <a:pt x="213" y="215"/>
                    <a:pt x="219" y="210"/>
                    <a:pt x="224" y="205"/>
                  </a:cubicBezTo>
                  <a:cubicBezTo>
                    <a:pt x="220" y="210"/>
                    <a:pt x="215" y="215"/>
                    <a:pt x="211" y="221"/>
                  </a:cubicBezTo>
                  <a:close/>
                  <a:moveTo>
                    <a:pt x="238" y="221"/>
                  </a:moveTo>
                  <a:cubicBezTo>
                    <a:pt x="233" y="221"/>
                    <a:pt x="229" y="221"/>
                    <a:pt x="225" y="221"/>
                  </a:cubicBezTo>
                  <a:cubicBezTo>
                    <a:pt x="235" y="211"/>
                    <a:pt x="245" y="201"/>
                    <a:pt x="256" y="191"/>
                  </a:cubicBezTo>
                  <a:cubicBezTo>
                    <a:pt x="251" y="200"/>
                    <a:pt x="240" y="212"/>
                    <a:pt x="238" y="221"/>
                  </a:cubicBezTo>
                  <a:close/>
                  <a:moveTo>
                    <a:pt x="275" y="218"/>
                  </a:moveTo>
                  <a:cubicBezTo>
                    <a:pt x="268" y="219"/>
                    <a:pt x="260" y="220"/>
                    <a:pt x="252" y="220"/>
                  </a:cubicBezTo>
                  <a:cubicBezTo>
                    <a:pt x="255" y="218"/>
                    <a:pt x="258" y="215"/>
                    <a:pt x="262" y="213"/>
                  </a:cubicBezTo>
                  <a:cubicBezTo>
                    <a:pt x="259" y="223"/>
                    <a:pt x="277" y="213"/>
                    <a:pt x="276" y="213"/>
                  </a:cubicBezTo>
                  <a:cubicBezTo>
                    <a:pt x="275" y="214"/>
                    <a:pt x="275" y="216"/>
                    <a:pt x="275" y="218"/>
                  </a:cubicBezTo>
                  <a:close/>
                  <a:moveTo>
                    <a:pt x="274" y="205"/>
                  </a:moveTo>
                  <a:cubicBezTo>
                    <a:pt x="281" y="194"/>
                    <a:pt x="293" y="185"/>
                    <a:pt x="298" y="174"/>
                  </a:cubicBezTo>
                  <a:cubicBezTo>
                    <a:pt x="300" y="173"/>
                    <a:pt x="302" y="172"/>
                    <a:pt x="304" y="172"/>
                  </a:cubicBezTo>
                  <a:cubicBezTo>
                    <a:pt x="302" y="174"/>
                    <a:pt x="301" y="176"/>
                    <a:pt x="299" y="179"/>
                  </a:cubicBezTo>
                  <a:cubicBezTo>
                    <a:pt x="292" y="188"/>
                    <a:pt x="283" y="199"/>
                    <a:pt x="274" y="205"/>
                  </a:cubicBezTo>
                  <a:close/>
                  <a:moveTo>
                    <a:pt x="287" y="216"/>
                  </a:moveTo>
                  <a:cubicBezTo>
                    <a:pt x="292" y="212"/>
                    <a:pt x="297" y="207"/>
                    <a:pt x="302" y="203"/>
                  </a:cubicBezTo>
                  <a:cubicBezTo>
                    <a:pt x="301" y="205"/>
                    <a:pt x="301" y="208"/>
                    <a:pt x="304" y="209"/>
                  </a:cubicBezTo>
                  <a:cubicBezTo>
                    <a:pt x="299" y="212"/>
                    <a:pt x="293" y="214"/>
                    <a:pt x="287" y="216"/>
                  </a:cubicBezTo>
                  <a:close/>
                  <a:moveTo>
                    <a:pt x="296" y="197"/>
                  </a:moveTo>
                  <a:cubicBezTo>
                    <a:pt x="299" y="192"/>
                    <a:pt x="302" y="188"/>
                    <a:pt x="306" y="183"/>
                  </a:cubicBezTo>
                  <a:cubicBezTo>
                    <a:pt x="310" y="178"/>
                    <a:pt x="314" y="172"/>
                    <a:pt x="319" y="167"/>
                  </a:cubicBezTo>
                  <a:cubicBezTo>
                    <a:pt x="320" y="167"/>
                    <a:pt x="321" y="166"/>
                    <a:pt x="323" y="166"/>
                  </a:cubicBezTo>
                  <a:cubicBezTo>
                    <a:pt x="320" y="169"/>
                    <a:pt x="318" y="173"/>
                    <a:pt x="315" y="176"/>
                  </a:cubicBezTo>
                  <a:cubicBezTo>
                    <a:pt x="309" y="184"/>
                    <a:pt x="303" y="191"/>
                    <a:pt x="296" y="197"/>
                  </a:cubicBezTo>
                  <a:close/>
                  <a:moveTo>
                    <a:pt x="338" y="159"/>
                  </a:moveTo>
                  <a:cubicBezTo>
                    <a:pt x="340" y="158"/>
                    <a:pt x="342" y="157"/>
                    <a:pt x="344" y="155"/>
                  </a:cubicBezTo>
                  <a:cubicBezTo>
                    <a:pt x="339" y="169"/>
                    <a:pt x="333" y="182"/>
                    <a:pt x="324" y="192"/>
                  </a:cubicBezTo>
                  <a:cubicBezTo>
                    <a:pt x="325" y="190"/>
                    <a:pt x="330" y="178"/>
                    <a:pt x="322" y="181"/>
                  </a:cubicBezTo>
                  <a:cubicBezTo>
                    <a:pt x="326" y="177"/>
                    <a:pt x="338" y="165"/>
                    <a:pt x="338" y="159"/>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sp>
          <p:nvSpPr>
            <p:cNvPr id="1389730" name="Google Shape;1389730;p68"/>
            <p:cNvSpPr/>
            <p:nvPr/>
          </p:nvSpPr>
          <p:spPr>
            <a:xfrm>
              <a:off x="882873" y="618575"/>
              <a:ext cx="3643200" cy="1323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dk2"/>
                  </a:solidFill>
                  <a:latin typeface="Calibri"/>
                  <a:ea typeface="Calibri"/>
                  <a:cs typeface="Calibri"/>
                  <a:sym typeface="Calibri"/>
                </a:rPr>
                <a:t>“</a:t>
              </a:r>
              <a:r>
                <a:rPr i="1" lang="en-US" sz="1600">
                  <a:solidFill>
                    <a:schemeClr val="dk2"/>
                  </a:solidFill>
                  <a:latin typeface="Calibri"/>
                  <a:ea typeface="Calibri"/>
                  <a:cs typeface="Calibri"/>
                  <a:sym typeface="Calibri"/>
                </a:rPr>
                <a:t>Ikea is a modern, young brand, innovative, bold, unconventional and inspiring. A brand that works ‘with you’ and plays with your imagination, instead of doing things ‘for you’” – </a:t>
              </a:r>
              <a:r>
                <a:rPr b="1" i="1" lang="en-US" sz="1600">
                  <a:solidFill>
                    <a:schemeClr val="dk2"/>
                  </a:solidFill>
                  <a:latin typeface="Calibri"/>
                  <a:ea typeface="Calibri"/>
                  <a:cs typeface="Calibri"/>
                  <a:sym typeface="Calibri"/>
                </a:rPr>
                <a:t>USA</a:t>
              </a:r>
              <a:endParaRPr b="1" sz="1600">
                <a:solidFill>
                  <a:schemeClr val="dk2"/>
                </a:solidFill>
                <a:latin typeface="Calibri"/>
                <a:ea typeface="Calibri"/>
                <a:cs typeface="Calibri"/>
                <a:sym typeface="Calibri"/>
              </a:endParaRPr>
            </a:p>
          </p:txBody>
        </p:sp>
      </p:grpSp>
      <p:grpSp>
        <p:nvGrpSpPr>
          <p:cNvPr id="1389731" name="Google Shape;1389731;p68"/>
          <p:cNvGrpSpPr/>
          <p:nvPr/>
        </p:nvGrpSpPr>
        <p:grpSpPr>
          <a:xfrm>
            <a:off x="4477812" y="1"/>
            <a:ext cx="4286247" cy="2578421"/>
            <a:chOff x="4477822" y="0"/>
            <a:chExt cx="4286247" cy="2578421"/>
          </a:xfrm>
        </p:grpSpPr>
        <p:sp>
          <p:nvSpPr>
            <p:cNvPr id="1389732" name="Google Shape;1389732;p68"/>
            <p:cNvSpPr/>
            <p:nvPr/>
          </p:nvSpPr>
          <p:spPr>
            <a:xfrm>
              <a:off x="4477822" y="0"/>
              <a:ext cx="4286247" cy="2087041"/>
            </a:xfrm>
            <a:custGeom>
              <a:rect b="b" l="l" r="r" t="t"/>
              <a:pathLst>
                <a:path extrusionOk="0" h="949" w="1404">
                  <a:moveTo>
                    <a:pt x="5" y="635"/>
                  </a:moveTo>
                  <a:cubicBezTo>
                    <a:pt x="4" y="637"/>
                    <a:pt x="5" y="639"/>
                    <a:pt x="7" y="640"/>
                  </a:cubicBezTo>
                  <a:cubicBezTo>
                    <a:pt x="7" y="642"/>
                    <a:pt x="8" y="643"/>
                    <a:pt x="8" y="645"/>
                  </a:cubicBezTo>
                  <a:cubicBezTo>
                    <a:pt x="2" y="650"/>
                    <a:pt x="1" y="659"/>
                    <a:pt x="11" y="654"/>
                  </a:cubicBezTo>
                  <a:cubicBezTo>
                    <a:pt x="15" y="665"/>
                    <a:pt x="20" y="675"/>
                    <a:pt x="26" y="684"/>
                  </a:cubicBezTo>
                  <a:cubicBezTo>
                    <a:pt x="20" y="689"/>
                    <a:pt x="26" y="693"/>
                    <a:pt x="31" y="691"/>
                  </a:cubicBezTo>
                  <a:cubicBezTo>
                    <a:pt x="33" y="694"/>
                    <a:pt x="34" y="696"/>
                    <a:pt x="36" y="699"/>
                  </a:cubicBezTo>
                  <a:cubicBezTo>
                    <a:pt x="31" y="705"/>
                    <a:pt x="36" y="709"/>
                    <a:pt x="43" y="706"/>
                  </a:cubicBezTo>
                  <a:cubicBezTo>
                    <a:pt x="61" y="725"/>
                    <a:pt x="83" y="740"/>
                    <a:pt x="110" y="750"/>
                  </a:cubicBezTo>
                  <a:cubicBezTo>
                    <a:pt x="100" y="759"/>
                    <a:pt x="124" y="753"/>
                    <a:pt x="122" y="754"/>
                  </a:cubicBezTo>
                  <a:cubicBezTo>
                    <a:pt x="126" y="755"/>
                    <a:pt x="129" y="756"/>
                    <a:pt x="132" y="756"/>
                  </a:cubicBezTo>
                  <a:cubicBezTo>
                    <a:pt x="131" y="764"/>
                    <a:pt x="140" y="760"/>
                    <a:pt x="143" y="759"/>
                  </a:cubicBezTo>
                  <a:cubicBezTo>
                    <a:pt x="174" y="764"/>
                    <a:pt x="206" y="763"/>
                    <a:pt x="237" y="753"/>
                  </a:cubicBezTo>
                  <a:cubicBezTo>
                    <a:pt x="237" y="754"/>
                    <a:pt x="236" y="755"/>
                    <a:pt x="237" y="755"/>
                  </a:cubicBezTo>
                  <a:cubicBezTo>
                    <a:pt x="237" y="756"/>
                    <a:pt x="236" y="756"/>
                    <a:pt x="236" y="756"/>
                  </a:cubicBezTo>
                  <a:cubicBezTo>
                    <a:pt x="236" y="759"/>
                    <a:pt x="237" y="761"/>
                    <a:pt x="238" y="762"/>
                  </a:cubicBezTo>
                  <a:cubicBezTo>
                    <a:pt x="241" y="770"/>
                    <a:pt x="243" y="778"/>
                    <a:pt x="245" y="786"/>
                  </a:cubicBezTo>
                  <a:cubicBezTo>
                    <a:pt x="242" y="789"/>
                    <a:pt x="240" y="798"/>
                    <a:pt x="248" y="796"/>
                  </a:cubicBezTo>
                  <a:cubicBezTo>
                    <a:pt x="248" y="799"/>
                    <a:pt x="249" y="801"/>
                    <a:pt x="250" y="803"/>
                  </a:cubicBezTo>
                  <a:cubicBezTo>
                    <a:pt x="248" y="805"/>
                    <a:pt x="249" y="808"/>
                    <a:pt x="252" y="809"/>
                  </a:cubicBezTo>
                  <a:cubicBezTo>
                    <a:pt x="253" y="813"/>
                    <a:pt x="255" y="817"/>
                    <a:pt x="257" y="822"/>
                  </a:cubicBezTo>
                  <a:cubicBezTo>
                    <a:pt x="253" y="825"/>
                    <a:pt x="255" y="831"/>
                    <a:pt x="261" y="829"/>
                  </a:cubicBezTo>
                  <a:cubicBezTo>
                    <a:pt x="262" y="830"/>
                    <a:pt x="263" y="832"/>
                    <a:pt x="264" y="834"/>
                  </a:cubicBezTo>
                  <a:cubicBezTo>
                    <a:pt x="258" y="839"/>
                    <a:pt x="263" y="843"/>
                    <a:pt x="269" y="841"/>
                  </a:cubicBezTo>
                  <a:cubicBezTo>
                    <a:pt x="270" y="842"/>
                    <a:pt x="272" y="844"/>
                    <a:pt x="273" y="845"/>
                  </a:cubicBezTo>
                  <a:cubicBezTo>
                    <a:pt x="273" y="845"/>
                    <a:pt x="260" y="863"/>
                    <a:pt x="272" y="858"/>
                  </a:cubicBezTo>
                  <a:cubicBezTo>
                    <a:pt x="275" y="856"/>
                    <a:pt x="277" y="855"/>
                    <a:pt x="280" y="854"/>
                  </a:cubicBezTo>
                  <a:cubicBezTo>
                    <a:pt x="281" y="855"/>
                    <a:pt x="282" y="855"/>
                    <a:pt x="283" y="856"/>
                  </a:cubicBezTo>
                  <a:cubicBezTo>
                    <a:pt x="279" y="862"/>
                    <a:pt x="285" y="864"/>
                    <a:pt x="289" y="862"/>
                  </a:cubicBezTo>
                  <a:cubicBezTo>
                    <a:pt x="296" y="868"/>
                    <a:pt x="303" y="874"/>
                    <a:pt x="311" y="879"/>
                  </a:cubicBezTo>
                  <a:cubicBezTo>
                    <a:pt x="306" y="887"/>
                    <a:pt x="315" y="886"/>
                    <a:pt x="320" y="884"/>
                  </a:cubicBezTo>
                  <a:cubicBezTo>
                    <a:pt x="322" y="885"/>
                    <a:pt x="325" y="886"/>
                    <a:pt x="327" y="887"/>
                  </a:cubicBezTo>
                  <a:cubicBezTo>
                    <a:pt x="326" y="892"/>
                    <a:pt x="332" y="893"/>
                    <a:pt x="334" y="891"/>
                  </a:cubicBezTo>
                  <a:cubicBezTo>
                    <a:pt x="359" y="903"/>
                    <a:pt x="386" y="911"/>
                    <a:pt x="413" y="919"/>
                  </a:cubicBezTo>
                  <a:cubicBezTo>
                    <a:pt x="414" y="921"/>
                    <a:pt x="416" y="923"/>
                    <a:pt x="419" y="921"/>
                  </a:cubicBezTo>
                  <a:cubicBezTo>
                    <a:pt x="420" y="921"/>
                    <a:pt x="422" y="922"/>
                    <a:pt x="424" y="922"/>
                  </a:cubicBezTo>
                  <a:cubicBezTo>
                    <a:pt x="416" y="935"/>
                    <a:pt x="429" y="931"/>
                    <a:pt x="436" y="926"/>
                  </a:cubicBezTo>
                  <a:cubicBezTo>
                    <a:pt x="439" y="927"/>
                    <a:pt x="443" y="928"/>
                    <a:pt x="447" y="928"/>
                  </a:cubicBezTo>
                  <a:cubicBezTo>
                    <a:pt x="448" y="931"/>
                    <a:pt x="450" y="932"/>
                    <a:pt x="453" y="931"/>
                  </a:cubicBezTo>
                  <a:cubicBezTo>
                    <a:pt x="454" y="930"/>
                    <a:pt x="454" y="930"/>
                    <a:pt x="454" y="930"/>
                  </a:cubicBezTo>
                  <a:cubicBezTo>
                    <a:pt x="466" y="933"/>
                    <a:pt x="479" y="936"/>
                    <a:pt x="491" y="938"/>
                  </a:cubicBezTo>
                  <a:cubicBezTo>
                    <a:pt x="483" y="946"/>
                    <a:pt x="496" y="945"/>
                    <a:pt x="501" y="940"/>
                  </a:cubicBezTo>
                  <a:cubicBezTo>
                    <a:pt x="544" y="947"/>
                    <a:pt x="587" y="949"/>
                    <a:pt x="630" y="941"/>
                  </a:cubicBezTo>
                  <a:cubicBezTo>
                    <a:pt x="684" y="935"/>
                    <a:pt x="739" y="923"/>
                    <a:pt x="788" y="899"/>
                  </a:cubicBezTo>
                  <a:cubicBezTo>
                    <a:pt x="836" y="875"/>
                    <a:pt x="869" y="834"/>
                    <a:pt x="908" y="801"/>
                  </a:cubicBezTo>
                  <a:cubicBezTo>
                    <a:pt x="909" y="801"/>
                    <a:pt x="910" y="801"/>
                    <a:pt x="911" y="801"/>
                  </a:cubicBezTo>
                  <a:cubicBezTo>
                    <a:pt x="909" y="809"/>
                    <a:pt x="918" y="805"/>
                    <a:pt x="921" y="804"/>
                  </a:cubicBezTo>
                  <a:cubicBezTo>
                    <a:pt x="929" y="806"/>
                    <a:pt x="938" y="809"/>
                    <a:pt x="946" y="812"/>
                  </a:cubicBezTo>
                  <a:cubicBezTo>
                    <a:pt x="947" y="815"/>
                    <a:pt x="950" y="815"/>
                    <a:pt x="953" y="814"/>
                  </a:cubicBezTo>
                  <a:cubicBezTo>
                    <a:pt x="954" y="815"/>
                    <a:pt x="956" y="815"/>
                    <a:pt x="957" y="816"/>
                  </a:cubicBezTo>
                  <a:cubicBezTo>
                    <a:pt x="955" y="822"/>
                    <a:pt x="964" y="820"/>
                    <a:pt x="967" y="819"/>
                  </a:cubicBezTo>
                  <a:cubicBezTo>
                    <a:pt x="970" y="820"/>
                    <a:pt x="973" y="821"/>
                    <a:pt x="976" y="823"/>
                  </a:cubicBezTo>
                  <a:cubicBezTo>
                    <a:pt x="967" y="835"/>
                    <a:pt x="983" y="830"/>
                    <a:pt x="988" y="827"/>
                  </a:cubicBezTo>
                  <a:cubicBezTo>
                    <a:pt x="992" y="829"/>
                    <a:pt x="995" y="830"/>
                    <a:pt x="999" y="832"/>
                  </a:cubicBezTo>
                  <a:cubicBezTo>
                    <a:pt x="998" y="837"/>
                    <a:pt x="1004" y="836"/>
                    <a:pt x="1007" y="835"/>
                  </a:cubicBezTo>
                  <a:cubicBezTo>
                    <a:pt x="1011" y="836"/>
                    <a:pt x="1014" y="837"/>
                    <a:pt x="1018" y="839"/>
                  </a:cubicBezTo>
                  <a:cubicBezTo>
                    <a:pt x="1023" y="851"/>
                    <a:pt x="1085" y="859"/>
                    <a:pt x="1098" y="861"/>
                  </a:cubicBezTo>
                  <a:cubicBezTo>
                    <a:pt x="1127" y="864"/>
                    <a:pt x="1156" y="862"/>
                    <a:pt x="1184" y="854"/>
                  </a:cubicBezTo>
                  <a:cubicBezTo>
                    <a:pt x="1213" y="846"/>
                    <a:pt x="1237" y="833"/>
                    <a:pt x="1258" y="811"/>
                  </a:cubicBezTo>
                  <a:cubicBezTo>
                    <a:pt x="1264" y="805"/>
                    <a:pt x="1307" y="760"/>
                    <a:pt x="1304" y="757"/>
                  </a:cubicBezTo>
                  <a:cubicBezTo>
                    <a:pt x="1367" y="693"/>
                    <a:pt x="1352" y="580"/>
                    <a:pt x="1306" y="511"/>
                  </a:cubicBezTo>
                  <a:cubicBezTo>
                    <a:pt x="1306" y="511"/>
                    <a:pt x="1306" y="510"/>
                    <a:pt x="1307" y="510"/>
                  </a:cubicBezTo>
                  <a:cubicBezTo>
                    <a:pt x="1318" y="505"/>
                    <a:pt x="1326" y="496"/>
                    <a:pt x="1332" y="486"/>
                  </a:cubicBezTo>
                  <a:cubicBezTo>
                    <a:pt x="1339" y="488"/>
                    <a:pt x="1339" y="474"/>
                    <a:pt x="1339" y="473"/>
                  </a:cubicBezTo>
                  <a:cubicBezTo>
                    <a:pt x="1343" y="465"/>
                    <a:pt x="1368" y="391"/>
                    <a:pt x="1364" y="389"/>
                  </a:cubicBezTo>
                  <a:cubicBezTo>
                    <a:pt x="1404" y="243"/>
                    <a:pt x="1215" y="108"/>
                    <a:pt x="1084" y="171"/>
                  </a:cubicBezTo>
                  <a:cubicBezTo>
                    <a:pt x="1046" y="38"/>
                    <a:pt x="840" y="0"/>
                    <a:pt x="743" y="85"/>
                  </a:cubicBezTo>
                  <a:cubicBezTo>
                    <a:pt x="734" y="82"/>
                    <a:pt x="677" y="123"/>
                    <a:pt x="667" y="130"/>
                  </a:cubicBezTo>
                  <a:cubicBezTo>
                    <a:pt x="654" y="139"/>
                    <a:pt x="641" y="149"/>
                    <a:pt x="632" y="162"/>
                  </a:cubicBezTo>
                  <a:cubicBezTo>
                    <a:pt x="629" y="164"/>
                    <a:pt x="605" y="183"/>
                    <a:pt x="622" y="180"/>
                  </a:cubicBezTo>
                  <a:cubicBezTo>
                    <a:pt x="622" y="180"/>
                    <a:pt x="622" y="181"/>
                    <a:pt x="621" y="181"/>
                  </a:cubicBezTo>
                  <a:cubicBezTo>
                    <a:pt x="614" y="185"/>
                    <a:pt x="598" y="199"/>
                    <a:pt x="618" y="194"/>
                  </a:cubicBezTo>
                  <a:cubicBezTo>
                    <a:pt x="617" y="197"/>
                    <a:pt x="616" y="200"/>
                    <a:pt x="616" y="203"/>
                  </a:cubicBezTo>
                  <a:cubicBezTo>
                    <a:pt x="521" y="145"/>
                    <a:pt x="364" y="113"/>
                    <a:pt x="286" y="219"/>
                  </a:cubicBezTo>
                  <a:cubicBezTo>
                    <a:pt x="281" y="217"/>
                    <a:pt x="273" y="229"/>
                    <a:pt x="273" y="233"/>
                  </a:cubicBezTo>
                  <a:cubicBezTo>
                    <a:pt x="254" y="256"/>
                    <a:pt x="224" y="265"/>
                    <a:pt x="208" y="291"/>
                  </a:cubicBezTo>
                  <a:cubicBezTo>
                    <a:pt x="206" y="292"/>
                    <a:pt x="201" y="295"/>
                    <a:pt x="203" y="299"/>
                  </a:cubicBezTo>
                  <a:cubicBezTo>
                    <a:pt x="201" y="303"/>
                    <a:pt x="200" y="307"/>
                    <a:pt x="198" y="311"/>
                  </a:cubicBezTo>
                  <a:cubicBezTo>
                    <a:pt x="197" y="311"/>
                    <a:pt x="186" y="321"/>
                    <a:pt x="195" y="322"/>
                  </a:cubicBezTo>
                  <a:cubicBezTo>
                    <a:pt x="194" y="328"/>
                    <a:pt x="189" y="345"/>
                    <a:pt x="192" y="350"/>
                  </a:cubicBezTo>
                  <a:cubicBezTo>
                    <a:pt x="192" y="355"/>
                    <a:pt x="193" y="361"/>
                    <a:pt x="193" y="366"/>
                  </a:cubicBezTo>
                  <a:cubicBezTo>
                    <a:pt x="191" y="368"/>
                    <a:pt x="187" y="375"/>
                    <a:pt x="194" y="375"/>
                  </a:cubicBezTo>
                  <a:cubicBezTo>
                    <a:pt x="194" y="378"/>
                    <a:pt x="195" y="382"/>
                    <a:pt x="196" y="385"/>
                  </a:cubicBezTo>
                  <a:cubicBezTo>
                    <a:pt x="178" y="393"/>
                    <a:pt x="161" y="405"/>
                    <a:pt x="146" y="418"/>
                  </a:cubicBezTo>
                  <a:cubicBezTo>
                    <a:pt x="137" y="422"/>
                    <a:pt x="125" y="427"/>
                    <a:pt x="116" y="433"/>
                  </a:cubicBezTo>
                  <a:cubicBezTo>
                    <a:pt x="64" y="462"/>
                    <a:pt x="15" y="506"/>
                    <a:pt x="4" y="571"/>
                  </a:cubicBezTo>
                  <a:cubicBezTo>
                    <a:pt x="2" y="572"/>
                    <a:pt x="2" y="574"/>
                    <a:pt x="3" y="576"/>
                  </a:cubicBezTo>
                  <a:cubicBezTo>
                    <a:pt x="0" y="596"/>
                    <a:pt x="1" y="616"/>
                    <a:pt x="5" y="635"/>
                  </a:cubicBezTo>
                  <a:close/>
                  <a:moveTo>
                    <a:pt x="12" y="628"/>
                  </a:moveTo>
                  <a:cubicBezTo>
                    <a:pt x="15" y="626"/>
                    <a:pt x="18" y="624"/>
                    <a:pt x="22" y="623"/>
                  </a:cubicBezTo>
                  <a:cubicBezTo>
                    <a:pt x="19" y="625"/>
                    <a:pt x="15" y="627"/>
                    <a:pt x="12" y="629"/>
                  </a:cubicBezTo>
                  <a:cubicBezTo>
                    <a:pt x="12" y="629"/>
                    <a:pt x="12" y="628"/>
                    <a:pt x="12" y="628"/>
                  </a:cubicBezTo>
                  <a:close/>
                  <a:moveTo>
                    <a:pt x="15" y="640"/>
                  </a:moveTo>
                  <a:cubicBezTo>
                    <a:pt x="15" y="639"/>
                    <a:pt x="15" y="639"/>
                    <a:pt x="15" y="639"/>
                  </a:cubicBezTo>
                  <a:cubicBezTo>
                    <a:pt x="15" y="639"/>
                    <a:pt x="15" y="639"/>
                    <a:pt x="16" y="639"/>
                  </a:cubicBezTo>
                  <a:cubicBezTo>
                    <a:pt x="15" y="639"/>
                    <a:pt x="15" y="639"/>
                    <a:pt x="15" y="640"/>
                  </a:cubicBezTo>
                  <a:close/>
                  <a:moveTo>
                    <a:pt x="27" y="670"/>
                  </a:moveTo>
                  <a:cubicBezTo>
                    <a:pt x="23" y="663"/>
                    <a:pt x="21" y="657"/>
                    <a:pt x="18" y="650"/>
                  </a:cubicBezTo>
                  <a:cubicBezTo>
                    <a:pt x="26" y="647"/>
                    <a:pt x="33" y="644"/>
                    <a:pt x="41" y="640"/>
                  </a:cubicBezTo>
                  <a:cubicBezTo>
                    <a:pt x="40" y="641"/>
                    <a:pt x="14" y="660"/>
                    <a:pt x="28" y="660"/>
                  </a:cubicBezTo>
                  <a:cubicBezTo>
                    <a:pt x="40" y="660"/>
                    <a:pt x="60" y="645"/>
                    <a:pt x="72" y="640"/>
                  </a:cubicBezTo>
                  <a:cubicBezTo>
                    <a:pt x="57" y="650"/>
                    <a:pt x="41" y="659"/>
                    <a:pt x="27" y="670"/>
                  </a:cubicBezTo>
                  <a:close/>
                  <a:moveTo>
                    <a:pt x="72" y="540"/>
                  </a:moveTo>
                  <a:cubicBezTo>
                    <a:pt x="68" y="534"/>
                    <a:pt x="47" y="549"/>
                    <a:pt x="43" y="552"/>
                  </a:cubicBezTo>
                  <a:cubicBezTo>
                    <a:pt x="52" y="545"/>
                    <a:pt x="95" y="508"/>
                    <a:pt x="59" y="524"/>
                  </a:cubicBezTo>
                  <a:cubicBezTo>
                    <a:pt x="68" y="518"/>
                    <a:pt x="77" y="511"/>
                    <a:pt x="86" y="503"/>
                  </a:cubicBezTo>
                  <a:cubicBezTo>
                    <a:pt x="79" y="521"/>
                    <a:pt x="76" y="539"/>
                    <a:pt x="76" y="556"/>
                  </a:cubicBezTo>
                  <a:cubicBezTo>
                    <a:pt x="75" y="548"/>
                    <a:pt x="29" y="579"/>
                    <a:pt x="24" y="581"/>
                  </a:cubicBezTo>
                  <a:cubicBezTo>
                    <a:pt x="30" y="576"/>
                    <a:pt x="77" y="548"/>
                    <a:pt x="72" y="540"/>
                  </a:cubicBezTo>
                  <a:close/>
                  <a:moveTo>
                    <a:pt x="139" y="738"/>
                  </a:moveTo>
                  <a:cubicBezTo>
                    <a:pt x="141" y="736"/>
                    <a:pt x="143" y="735"/>
                    <a:pt x="146" y="733"/>
                  </a:cubicBezTo>
                  <a:cubicBezTo>
                    <a:pt x="153" y="728"/>
                    <a:pt x="186" y="709"/>
                    <a:pt x="185" y="699"/>
                  </a:cubicBezTo>
                  <a:cubicBezTo>
                    <a:pt x="189" y="701"/>
                    <a:pt x="194" y="703"/>
                    <a:pt x="198" y="705"/>
                  </a:cubicBezTo>
                  <a:cubicBezTo>
                    <a:pt x="178" y="715"/>
                    <a:pt x="159" y="728"/>
                    <a:pt x="139" y="738"/>
                  </a:cubicBezTo>
                  <a:close/>
                  <a:moveTo>
                    <a:pt x="206" y="707"/>
                  </a:moveTo>
                  <a:cubicBezTo>
                    <a:pt x="212" y="710"/>
                    <a:pt x="220" y="712"/>
                    <a:pt x="227" y="714"/>
                  </a:cubicBezTo>
                  <a:cubicBezTo>
                    <a:pt x="204" y="726"/>
                    <a:pt x="180" y="734"/>
                    <a:pt x="157" y="744"/>
                  </a:cubicBezTo>
                  <a:cubicBezTo>
                    <a:pt x="163" y="739"/>
                    <a:pt x="170" y="735"/>
                    <a:pt x="177" y="730"/>
                  </a:cubicBezTo>
                  <a:cubicBezTo>
                    <a:pt x="182" y="727"/>
                    <a:pt x="206" y="715"/>
                    <a:pt x="206" y="707"/>
                  </a:cubicBezTo>
                  <a:close/>
                  <a:moveTo>
                    <a:pt x="119" y="709"/>
                  </a:moveTo>
                  <a:cubicBezTo>
                    <a:pt x="131" y="701"/>
                    <a:pt x="143" y="692"/>
                    <a:pt x="156" y="685"/>
                  </a:cubicBezTo>
                  <a:cubicBezTo>
                    <a:pt x="156" y="684"/>
                    <a:pt x="156" y="684"/>
                    <a:pt x="156" y="684"/>
                  </a:cubicBezTo>
                  <a:cubicBezTo>
                    <a:pt x="158" y="686"/>
                    <a:pt x="161" y="688"/>
                    <a:pt x="164" y="689"/>
                  </a:cubicBezTo>
                  <a:cubicBezTo>
                    <a:pt x="149" y="695"/>
                    <a:pt x="134" y="702"/>
                    <a:pt x="119" y="709"/>
                  </a:cubicBezTo>
                  <a:close/>
                  <a:moveTo>
                    <a:pt x="172" y="694"/>
                  </a:moveTo>
                  <a:cubicBezTo>
                    <a:pt x="172" y="694"/>
                    <a:pt x="173" y="694"/>
                    <a:pt x="173" y="694"/>
                  </a:cubicBezTo>
                  <a:cubicBezTo>
                    <a:pt x="175" y="695"/>
                    <a:pt x="177" y="696"/>
                    <a:pt x="179" y="696"/>
                  </a:cubicBezTo>
                  <a:cubicBezTo>
                    <a:pt x="168" y="701"/>
                    <a:pt x="158" y="707"/>
                    <a:pt x="148" y="712"/>
                  </a:cubicBezTo>
                  <a:cubicBezTo>
                    <a:pt x="157" y="706"/>
                    <a:pt x="165" y="700"/>
                    <a:pt x="172" y="694"/>
                  </a:cubicBezTo>
                  <a:close/>
                  <a:moveTo>
                    <a:pt x="131" y="687"/>
                  </a:moveTo>
                  <a:cubicBezTo>
                    <a:pt x="136" y="685"/>
                    <a:pt x="141" y="681"/>
                    <a:pt x="146" y="678"/>
                  </a:cubicBezTo>
                  <a:cubicBezTo>
                    <a:pt x="147" y="679"/>
                    <a:pt x="147" y="679"/>
                    <a:pt x="148" y="679"/>
                  </a:cubicBezTo>
                  <a:cubicBezTo>
                    <a:pt x="142" y="682"/>
                    <a:pt x="136" y="685"/>
                    <a:pt x="131" y="687"/>
                  </a:cubicBezTo>
                  <a:close/>
                  <a:moveTo>
                    <a:pt x="79" y="700"/>
                  </a:moveTo>
                  <a:cubicBezTo>
                    <a:pt x="93" y="688"/>
                    <a:pt x="110" y="676"/>
                    <a:pt x="127" y="667"/>
                  </a:cubicBezTo>
                  <a:cubicBezTo>
                    <a:pt x="128" y="666"/>
                    <a:pt x="128" y="666"/>
                    <a:pt x="129" y="665"/>
                  </a:cubicBezTo>
                  <a:cubicBezTo>
                    <a:pt x="132" y="668"/>
                    <a:pt x="135" y="670"/>
                    <a:pt x="138" y="672"/>
                  </a:cubicBezTo>
                  <a:cubicBezTo>
                    <a:pt x="118" y="681"/>
                    <a:pt x="99" y="691"/>
                    <a:pt x="79" y="700"/>
                  </a:cubicBezTo>
                  <a:close/>
                  <a:moveTo>
                    <a:pt x="57" y="691"/>
                  </a:moveTo>
                  <a:cubicBezTo>
                    <a:pt x="64" y="686"/>
                    <a:pt x="116" y="657"/>
                    <a:pt x="110" y="650"/>
                  </a:cubicBezTo>
                  <a:cubicBezTo>
                    <a:pt x="107" y="646"/>
                    <a:pt x="67" y="670"/>
                    <a:pt x="60" y="672"/>
                  </a:cubicBezTo>
                  <a:cubicBezTo>
                    <a:pt x="70" y="667"/>
                    <a:pt x="103" y="652"/>
                    <a:pt x="103" y="638"/>
                  </a:cubicBezTo>
                  <a:cubicBezTo>
                    <a:pt x="108" y="646"/>
                    <a:pt x="115" y="653"/>
                    <a:pt x="123" y="660"/>
                  </a:cubicBezTo>
                  <a:cubicBezTo>
                    <a:pt x="100" y="670"/>
                    <a:pt x="79" y="681"/>
                    <a:pt x="57" y="691"/>
                  </a:cubicBezTo>
                  <a:close/>
                  <a:moveTo>
                    <a:pt x="70" y="653"/>
                  </a:moveTo>
                  <a:cubicBezTo>
                    <a:pt x="70" y="652"/>
                    <a:pt x="70" y="652"/>
                    <a:pt x="69" y="651"/>
                  </a:cubicBezTo>
                  <a:cubicBezTo>
                    <a:pt x="79" y="645"/>
                    <a:pt x="89" y="639"/>
                    <a:pt x="98" y="632"/>
                  </a:cubicBezTo>
                  <a:cubicBezTo>
                    <a:pt x="99" y="633"/>
                    <a:pt x="100" y="634"/>
                    <a:pt x="100" y="634"/>
                  </a:cubicBezTo>
                  <a:cubicBezTo>
                    <a:pt x="99" y="634"/>
                    <a:pt x="85" y="643"/>
                    <a:pt x="70" y="653"/>
                  </a:cubicBezTo>
                  <a:close/>
                  <a:moveTo>
                    <a:pt x="92" y="626"/>
                  </a:moveTo>
                  <a:cubicBezTo>
                    <a:pt x="86" y="624"/>
                    <a:pt x="70" y="632"/>
                    <a:pt x="65" y="634"/>
                  </a:cubicBezTo>
                  <a:cubicBezTo>
                    <a:pt x="70" y="631"/>
                    <a:pt x="89" y="622"/>
                    <a:pt x="89" y="615"/>
                  </a:cubicBezTo>
                  <a:cubicBezTo>
                    <a:pt x="91" y="619"/>
                    <a:pt x="92" y="622"/>
                    <a:pt x="94" y="625"/>
                  </a:cubicBezTo>
                  <a:cubicBezTo>
                    <a:pt x="94" y="626"/>
                    <a:pt x="93" y="626"/>
                    <a:pt x="92" y="626"/>
                  </a:cubicBezTo>
                  <a:close/>
                  <a:moveTo>
                    <a:pt x="36" y="634"/>
                  </a:moveTo>
                  <a:cubicBezTo>
                    <a:pt x="42" y="630"/>
                    <a:pt x="84" y="608"/>
                    <a:pt x="80" y="602"/>
                  </a:cubicBezTo>
                  <a:cubicBezTo>
                    <a:pt x="76" y="595"/>
                    <a:pt x="52" y="614"/>
                    <a:pt x="47" y="616"/>
                  </a:cubicBezTo>
                  <a:cubicBezTo>
                    <a:pt x="57" y="610"/>
                    <a:pt x="66" y="603"/>
                    <a:pt x="74" y="595"/>
                  </a:cubicBezTo>
                  <a:cubicBezTo>
                    <a:pt x="79" y="590"/>
                    <a:pt x="74" y="585"/>
                    <a:pt x="69" y="589"/>
                  </a:cubicBezTo>
                  <a:cubicBezTo>
                    <a:pt x="56" y="595"/>
                    <a:pt x="42" y="602"/>
                    <a:pt x="29" y="610"/>
                  </a:cubicBezTo>
                  <a:cubicBezTo>
                    <a:pt x="44" y="596"/>
                    <a:pt x="63" y="585"/>
                    <a:pt x="77" y="576"/>
                  </a:cubicBezTo>
                  <a:cubicBezTo>
                    <a:pt x="79" y="588"/>
                    <a:pt x="82" y="600"/>
                    <a:pt x="87" y="612"/>
                  </a:cubicBezTo>
                  <a:cubicBezTo>
                    <a:pt x="83" y="608"/>
                    <a:pt x="43" y="631"/>
                    <a:pt x="36" y="634"/>
                  </a:cubicBezTo>
                  <a:close/>
                  <a:moveTo>
                    <a:pt x="53" y="576"/>
                  </a:moveTo>
                  <a:cubicBezTo>
                    <a:pt x="63" y="569"/>
                    <a:pt x="76" y="560"/>
                    <a:pt x="76" y="556"/>
                  </a:cubicBezTo>
                  <a:cubicBezTo>
                    <a:pt x="76" y="560"/>
                    <a:pt x="76" y="564"/>
                    <a:pt x="77" y="567"/>
                  </a:cubicBezTo>
                  <a:cubicBezTo>
                    <a:pt x="72" y="568"/>
                    <a:pt x="63" y="575"/>
                    <a:pt x="59" y="577"/>
                  </a:cubicBezTo>
                  <a:cubicBezTo>
                    <a:pt x="59" y="577"/>
                    <a:pt x="59" y="577"/>
                    <a:pt x="59" y="577"/>
                  </a:cubicBezTo>
                  <a:cubicBezTo>
                    <a:pt x="58" y="575"/>
                    <a:pt x="56" y="575"/>
                    <a:pt x="53" y="576"/>
                  </a:cubicBezTo>
                  <a:close/>
                  <a:moveTo>
                    <a:pt x="32" y="680"/>
                  </a:moveTo>
                  <a:cubicBezTo>
                    <a:pt x="32" y="679"/>
                    <a:pt x="31" y="678"/>
                    <a:pt x="31" y="677"/>
                  </a:cubicBezTo>
                  <a:cubicBezTo>
                    <a:pt x="33" y="676"/>
                    <a:pt x="39" y="674"/>
                    <a:pt x="45" y="670"/>
                  </a:cubicBezTo>
                  <a:cubicBezTo>
                    <a:pt x="39" y="675"/>
                    <a:pt x="34" y="678"/>
                    <a:pt x="32" y="680"/>
                  </a:cubicBezTo>
                  <a:close/>
                  <a:moveTo>
                    <a:pt x="42" y="693"/>
                  </a:moveTo>
                  <a:cubicBezTo>
                    <a:pt x="41" y="692"/>
                    <a:pt x="40" y="690"/>
                    <a:pt x="39" y="689"/>
                  </a:cubicBezTo>
                  <a:cubicBezTo>
                    <a:pt x="44" y="687"/>
                    <a:pt x="49" y="685"/>
                    <a:pt x="54" y="683"/>
                  </a:cubicBezTo>
                  <a:cubicBezTo>
                    <a:pt x="50" y="686"/>
                    <a:pt x="46" y="690"/>
                    <a:pt x="42" y="693"/>
                  </a:cubicBezTo>
                  <a:close/>
                  <a:moveTo>
                    <a:pt x="51" y="703"/>
                  </a:moveTo>
                  <a:cubicBezTo>
                    <a:pt x="60" y="699"/>
                    <a:pt x="69" y="694"/>
                    <a:pt x="78" y="690"/>
                  </a:cubicBezTo>
                  <a:cubicBezTo>
                    <a:pt x="70" y="696"/>
                    <a:pt x="63" y="703"/>
                    <a:pt x="57" y="709"/>
                  </a:cubicBezTo>
                  <a:cubicBezTo>
                    <a:pt x="55" y="707"/>
                    <a:pt x="53" y="705"/>
                    <a:pt x="51" y="703"/>
                  </a:cubicBezTo>
                  <a:close/>
                  <a:moveTo>
                    <a:pt x="64" y="715"/>
                  </a:moveTo>
                  <a:cubicBezTo>
                    <a:pt x="72" y="711"/>
                    <a:pt x="80" y="708"/>
                    <a:pt x="88" y="704"/>
                  </a:cubicBezTo>
                  <a:cubicBezTo>
                    <a:pt x="82" y="709"/>
                    <a:pt x="75" y="714"/>
                    <a:pt x="69" y="719"/>
                  </a:cubicBezTo>
                  <a:cubicBezTo>
                    <a:pt x="67" y="718"/>
                    <a:pt x="66" y="716"/>
                    <a:pt x="64" y="715"/>
                  </a:cubicBezTo>
                  <a:close/>
                  <a:moveTo>
                    <a:pt x="77" y="725"/>
                  </a:moveTo>
                  <a:cubicBezTo>
                    <a:pt x="86" y="721"/>
                    <a:pt x="95" y="716"/>
                    <a:pt x="103" y="712"/>
                  </a:cubicBezTo>
                  <a:cubicBezTo>
                    <a:pt x="96" y="717"/>
                    <a:pt x="89" y="722"/>
                    <a:pt x="82" y="728"/>
                  </a:cubicBezTo>
                  <a:cubicBezTo>
                    <a:pt x="80" y="727"/>
                    <a:pt x="79" y="726"/>
                    <a:pt x="77" y="725"/>
                  </a:cubicBezTo>
                  <a:close/>
                  <a:moveTo>
                    <a:pt x="91" y="733"/>
                  </a:moveTo>
                  <a:cubicBezTo>
                    <a:pt x="107" y="725"/>
                    <a:pt x="122" y="716"/>
                    <a:pt x="139" y="709"/>
                  </a:cubicBezTo>
                  <a:cubicBezTo>
                    <a:pt x="125" y="718"/>
                    <a:pt x="110" y="726"/>
                    <a:pt x="97" y="736"/>
                  </a:cubicBezTo>
                  <a:cubicBezTo>
                    <a:pt x="95" y="735"/>
                    <a:pt x="93" y="734"/>
                    <a:pt x="91" y="733"/>
                  </a:cubicBezTo>
                  <a:close/>
                  <a:moveTo>
                    <a:pt x="118" y="744"/>
                  </a:moveTo>
                  <a:cubicBezTo>
                    <a:pt x="114" y="743"/>
                    <a:pt x="111" y="742"/>
                    <a:pt x="107" y="740"/>
                  </a:cubicBezTo>
                  <a:cubicBezTo>
                    <a:pt x="122" y="734"/>
                    <a:pt x="136" y="727"/>
                    <a:pt x="151" y="720"/>
                  </a:cubicBezTo>
                  <a:cubicBezTo>
                    <a:pt x="140" y="728"/>
                    <a:pt x="128" y="735"/>
                    <a:pt x="118" y="744"/>
                  </a:cubicBezTo>
                  <a:close/>
                  <a:moveTo>
                    <a:pt x="138" y="749"/>
                  </a:moveTo>
                  <a:cubicBezTo>
                    <a:pt x="137" y="749"/>
                    <a:pt x="136" y="749"/>
                    <a:pt x="135" y="749"/>
                  </a:cubicBezTo>
                  <a:cubicBezTo>
                    <a:pt x="137" y="748"/>
                    <a:pt x="140" y="746"/>
                    <a:pt x="143" y="745"/>
                  </a:cubicBezTo>
                  <a:cubicBezTo>
                    <a:pt x="141" y="746"/>
                    <a:pt x="139" y="748"/>
                    <a:pt x="138" y="749"/>
                  </a:cubicBezTo>
                  <a:close/>
                  <a:moveTo>
                    <a:pt x="175" y="754"/>
                  </a:moveTo>
                  <a:cubicBezTo>
                    <a:pt x="169" y="754"/>
                    <a:pt x="163" y="753"/>
                    <a:pt x="156" y="752"/>
                  </a:cubicBezTo>
                  <a:cubicBezTo>
                    <a:pt x="164" y="749"/>
                    <a:pt x="171" y="747"/>
                    <a:pt x="178" y="744"/>
                  </a:cubicBezTo>
                  <a:cubicBezTo>
                    <a:pt x="185" y="741"/>
                    <a:pt x="193" y="738"/>
                    <a:pt x="200" y="735"/>
                  </a:cubicBezTo>
                  <a:cubicBezTo>
                    <a:pt x="195" y="738"/>
                    <a:pt x="175" y="748"/>
                    <a:pt x="175" y="754"/>
                  </a:cubicBezTo>
                  <a:close/>
                  <a:moveTo>
                    <a:pt x="202" y="753"/>
                  </a:moveTo>
                  <a:cubicBezTo>
                    <a:pt x="198" y="753"/>
                    <a:pt x="194" y="754"/>
                    <a:pt x="190" y="754"/>
                  </a:cubicBezTo>
                  <a:cubicBezTo>
                    <a:pt x="195" y="752"/>
                    <a:pt x="201" y="749"/>
                    <a:pt x="206" y="746"/>
                  </a:cubicBezTo>
                  <a:cubicBezTo>
                    <a:pt x="204" y="747"/>
                    <a:pt x="202" y="750"/>
                    <a:pt x="202" y="753"/>
                  </a:cubicBezTo>
                  <a:close/>
                  <a:moveTo>
                    <a:pt x="238" y="716"/>
                  </a:moveTo>
                  <a:cubicBezTo>
                    <a:pt x="239" y="717"/>
                    <a:pt x="240" y="717"/>
                    <a:pt x="242" y="717"/>
                  </a:cubicBezTo>
                  <a:cubicBezTo>
                    <a:pt x="237" y="720"/>
                    <a:pt x="232" y="723"/>
                    <a:pt x="227" y="726"/>
                  </a:cubicBezTo>
                  <a:cubicBezTo>
                    <a:pt x="230" y="723"/>
                    <a:pt x="235" y="719"/>
                    <a:pt x="238" y="716"/>
                  </a:cubicBezTo>
                  <a:close/>
                  <a:moveTo>
                    <a:pt x="255" y="720"/>
                  </a:moveTo>
                  <a:cubicBezTo>
                    <a:pt x="260" y="720"/>
                    <a:pt x="265" y="721"/>
                    <a:pt x="270" y="722"/>
                  </a:cubicBezTo>
                  <a:cubicBezTo>
                    <a:pt x="257" y="727"/>
                    <a:pt x="245" y="733"/>
                    <a:pt x="232" y="738"/>
                  </a:cubicBezTo>
                  <a:cubicBezTo>
                    <a:pt x="240" y="733"/>
                    <a:pt x="249" y="727"/>
                    <a:pt x="255" y="720"/>
                  </a:cubicBezTo>
                  <a:close/>
                  <a:moveTo>
                    <a:pt x="275" y="734"/>
                  </a:moveTo>
                  <a:cubicBezTo>
                    <a:pt x="277" y="730"/>
                    <a:pt x="277" y="730"/>
                    <a:pt x="277" y="730"/>
                  </a:cubicBezTo>
                  <a:cubicBezTo>
                    <a:pt x="276" y="730"/>
                    <a:pt x="276" y="730"/>
                    <a:pt x="276" y="730"/>
                  </a:cubicBezTo>
                  <a:cubicBezTo>
                    <a:pt x="279" y="728"/>
                    <a:pt x="283" y="727"/>
                    <a:pt x="287" y="726"/>
                  </a:cubicBezTo>
                  <a:cubicBezTo>
                    <a:pt x="287" y="730"/>
                    <a:pt x="287" y="735"/>
                    <a:pt x="287" y="740"/>
                  </a:cubicBezTo>
                  <a:cubicBezTo>
                    <a:pt x="285" y="731"/>
                    <a:pt x="270" y="744"/>
                    <a:pt x="267" y="746"/>
                  </a:cubicBezTo>
                  <a:cubicBezTo>
                    <a:pt x="272" y="741"/>
                    <a:pt x="277" y="738"/>
                    <a:pt x="277" y="737"/>
                  </a:cubicBezTo>
                  <a:lnTo>
                    <a:pt x="275" y="734"/>
                  </a:lnTo>
                  <a:close/>
                  <a:moveTo>
                    <a:pt x="287" y="741"/>
                  </a:moveTo>
                  <a:cubicBezTo>
                    <a:pt x="287" y="742"/>
                    <a:pt x="287" y="744"/>
                    <a:pt x="287" y="746"/>
                  </a:cubicBezTo>
                  <a:cubicBezTo>
                    <a:pt x="283" y="748"/>
                    <a:pt x="280" y="751"/>
                    <a:pt x="277" y="755"/>
                  </a:cubicBezTo>
                  <a:cubicBezTo>
                    <a:pt x="277" y="754"/>
                    <a:pt x="275" y="754"/>
                    <a:pt x="274" y="754"/>
                  </a:cubicBezTo>
                  <a:cubicBezTo>
                    <a:pt x="278" y="751"/>
                    <a:pt x="287" y="745"/>
                    <a:pt x="287" y="741"/>
                  </a:cubicBezTo>
                  <a:close/>
                  <a:moveTo>
                    <a:pt x="257" y="743"/>
                  </a:moveTo>
                  <a:cubicBezTo>
                    <a:pt x="257" y="742"/>
                    <a:pt x="257" y="741"/>
                    <a:pt x="257" y="740"/>
                  </a:cubicBezTo>
                  <a:cubicBezTo>
                    <a:pt x="261" y="738"/>
                    <a:pt x="265" y="735"/>
                    <a:pt x="269" y="733"/>
                  </a:cubicBezTo>
                  <a:cubicBezTo>
                    <a:pt x="266" y="736"/>
                    <a:pt x="262" y="739"/>
                    <a:pt x="257" y="743"/>
                  </a:cubicBezTo>
                  <a:close/>
                  <a:moveTo>
                    <a:pt x="236" y="745"/>
                  </a:moveTo>
                  <a:cubicBezTo>
                    <a:pt x="238" y="744"/>
                    <a:pt x="240" y="743"/>
                    <a:pt x="241" y="743"/>
                  </a:cubicBezTo>
                  <a:cubicBezTo>
                    <a:pt x="241" y="743"/>
                    <a:pt x="242" y="743"/>
                    <a:pt x="242" y="743"/>
                  </a:cubicBezTo>
                  <a:cubicBezTo>
                    <a:pt x="240" y="744"/>
                    <a:pt x="238" y="744"/>
                    <a:pt x="236" y="745"/>
                  </a:cubicBezTo>
                  <a:close/>
                  <a:moveTo>
                    <a:pt x="245" y="756"/>
                  </a:moveTo>
                  <a:cubicBezTo>
                    <a:pt x="245" y="756"/>
                    <a:pt x="245" y="756"/>
                    <a:pt x="245" y="756"/>
                  </a:cubicBezTo>
                  <a:cubicBezTo>
                    <a:pt x="246" y="753"/>
                    <a:pt x="246" y="752"/>
                    <a:pt x="244" y="750"/>
                  </a:cubicBezTo>
                  <a:cubicBezTo>
                    <a:pt x="247" y="749"/>
                    <a:pt x="250" y="748"/>
                    <a:pt x="252" y="747"/>
                  </a:cubicBezTo>
                  <a:cubicBezTo>
                    <a:pt x="249" y="750"/>
                    <a:pt x="247" y="753"/>
                    <a:pt x="245" y="756"/>
                  </a:cubicBezTo>
                  <a:close/>
                  <a:moveTo>
                    <a:pt x="248" y="765"/>
                  </a:moveTo>
                  <a:cubicBezTo>
                    <a:pt x="247" y="764"/>
                    <a:pt x="247" y="762"/>
                    <a:pt x="246" y="761"/>
                  </a:cubicBezTo>
                  <a:cubicBezTo>
                    <a:pt x="249" y="762"/>
                    <a:pt x="251" y="762"/>
                    <a:pt x="253" y="761"/>
                  </a:cubicBezTo>
                  <a:cubicBezTo>
                    <a:pt x="251" y="762"/>
                    <a:pt x="249" y="764"/>
                    <a:pt x="248" y="765"/>
                  </a:cubicBezTo>
                  <a:close/>
                  <a:moveTo>
                    <a:pt x="251" y="778"/>
                  </a:moveTo>
                  <a:cubicBezTo>
                    <a:pt x="251" y="778"/>
                    <a:pt x="251" y="777"/>
                    <a:pt x="251" y="777"/>
                  </a:cubicBezTo>
                  <a:cubicBezTo>
                    <a:pt x="250" y="776"/>
                    <a:pt x="250" y="775"/>
                    <a:pt x="250" y="775"/>
                  </a:cubicBezTo>
                  <a:cubicBezTo>
                    <a:pt x="253" y="774"/>
                    <a:pt x="256" y="772"/>
                    <a:pt x="259" y="771"/>
                  </a:cubicBezTo>
                  <a:cubicBezTo>
                    <a:pt x="256" y="773"/>
                    <a:pt x="254" y="776"/>
                    <a:pt x="251" y="778"/>
                  </a:cubicBezTo>
                  <a:close/>
                  <a:moveTo>
                    <a:pt x="255" y="794"/>
                  </a:moveTo>
                  <a:cubicBezTo>
                    <a:pt x="255" y="793"/>
                    <a:pt x="255" y="792"/>
                    <a:pt x="254" y="791"/>
                  </a:cubicBezTo>
                  <a:cubicBezTo>
                    <a:pt x="255" y="790"/>
                    <a:pt x="255" y="789"/>
                    <a:pt x="254" y="787"/>
                  </a:cubicBezTo>
                  <a:cubicBezTo>
                    <a:pt x="264" y="775"/>
                    <a:pt x="278" y="767"/>
                    <a:pt x="289" y="755"/>
                  </a:cubicBezTo>
                  <a:cubicBezTo>
                    <a:pt x="289" y="757"/>
                    <a:pt x="289" y="758"/>
                    <a:pt x="290" y="760"/>
                  </a:cubicBezTo>
                  <a:cubicBezTo>
                    <a:pt x="285" y="758"/>
                    <a:pt x="259" y="790"/>
                    <a:pt x="255" y="794"/>
                  </a:cubicBezTo>
                  <a:close/>
                  <a:moveTo>
                    <a:pt x="276" y="784"/>
                  </a:moveTo>
                  <a:cubicBezTo>
                    <a:pt x="282" y="778"/>
                    <a:pt x="288" y="773"/>
                    <a:pt x="291" y="766"/>
                  </a:cubicBezTo>
                  <a:cubicBezTo>
                    <a:pt x="292" y="769"/>
                    <a:pt x="293" y="772"/>
                    <a:pt x="294" y="774"/>
                  </a:cubicBezTo>
                  <a:cubicBezTo>
                    <a:pt x="288" y="777"/>
                    <a:pt x="282" y="781"/>
                    <a:pt x="276" y="784"/>
                  </a:cubicBezTo>
                  <a:close/>
                  <a:moveTo>
                    <a:pt x="297" y="782"/>
                  </a:moveTo>
                  <a:cubicBezTo>
                    <a:pt x="297" y="783"/>
                    <a:pt x="298" y="785"/>
                    <a:pt x="298" y="786"/>
                  </a:cubicBezTo>
                  <a:cubicBezTo>
                    <a:pt x="295" y="786"/>
                    <a:pt x="292" y="787"/>
                    <a:pt x="289" y="790"/>
                  </a:cubicBezTo>
                  <a:cubicBezTo>
                    <a:pt x="292" y="787"/>
                    <a:pt x="294" y="785"/>
                    <a:pt x="297" y="782"/>
                  </a:cubicBezTo>
                  <a:close/>
                  <a:moveTo>
                    <a:pt x="260" y="807"/>
                  </a:moveTo>
                  <a:cubicBezTo>
                    <a:pt x="259" y="807"/>
                    <a:pt x="259" y="806"/>
                    <a:pt x="259" y="806"/>
                  </a:cubicBezTo>
                  <a:cubicBezTo>
                    <a:pt x="261" y="805"/>
                    <a:pt x="263" y="804"/>
                    <a:pt x="264" y="802"/>
                  </a:cubicBezTo>
                  <a:cubicBezTo>
                    <a:pt x="263" y="804"/>
                    <a:pt x="261" y="806"/>
                    <a:pt x="260" y="807"/>
                  </a:cubicBezTo>
                  <a:close/>
                  <a:moveTo>
                    <a:pt x="264" y="817"/>
                  </a:moveTo>
                  <a:cubicBezTo>
                    <a:pt x="263" y="816"/>
                    <a:pt x="263" y="816"/>
                    <a:pt x="263" y="816"/>
                  </a:cubicBezTo>
                  <a:cubicBezTo>
                    <a:pt x="264" y="815"/>
                    <a:pt x="265" y="815"/>
                    <a:pt x="266" y="814"/>
                  </a:cubicBezTo>
                  <a:cubicBezTo>
                    <a:pt x="265" y="815"/>
                    <a:pt x="264" y="816"/>
                    <a:pt x="264" y="817"/>
                  </a:cubicBezTo>
                  <a:close/>
                  <a:moveTo>
                    <a:pt x="270" y="828"/>
                  </a:moveTo>
                  <a:cubicBezTo>
                    <a:pt x="269" y="827"/>
                    <a:pt x="269" y="827"/>
                    <a:pt x="269" y="826"/>
                  </a:cubicBezTo>
                  <a:cubicBezTo>
                    <a:pt x="271" y="825"/>
                    <a:pt x="274" y="824"/>
                    <a:pt x="277" y="822"/>
                  </a:cubicBezTo>
                  <a:cubicBezTo>
                    <a:pt x="274" y="824"/>
                    <a:pt x="272" y="826"/>
                    <a:pt x="270" y="828"/>
                  </a:cubicBezTo>
                  <a:close/>
                  <a:moveTo>
                    <a:pt x="279" y="840"/>
                  </a:moveTo>
                  <a:cubicBezTo>
                    <a:pt x="278" y="839"/>
                    <a:pt x="277" y="838"/>
                    <a:pt x="277" y="838"/>
                  </a:cubicBezTo>
                  <a:cubicBezTo>
                    <a:pt x="279" y="837"/>
                    <a:pt x="282" y="836"/>
                    <a:pt x="285" y="834"/>
                  </a:cubicBezTo>
                  <a:cubicBezTo>
                    <a:pt x="283" y="836"/>
                    <a:pt x="281" y="838"/>
                    <a:pt x="279" y="840"/>
                  </a:cubicBezTo>
                  <a:close/>
                  <a:moveTo>
                    <a:pt x="284" y="810"/>
                  </a:moveTo>
                  <a:cubicBezTo>
                    <a:pt x="290" y="804"/>
                    <a:pt x="296" y="798"/>
                    <a:pt x="301" y="792"/>
                  </a:cubicBezTo>
                  <a:cubicBezTo>
                    <a:pt x="301" y="792"/>
                    <a:pt x="301" y="792"/>
                    <a:pt x="301" y="791"/>
                  </a:cubicBezTo>
                  <a:cubicBezTo>
                    <a:pt x="302" y="794"/>
                    <a:pt x="304" y="797"/>
                    <a:pt x="305" y="799"/>
                  </a:cubicBezTo>
                  <a:cubicBezTo>
                    <a:pt x="300" y="799"/>
                    <a:pt x="288" y="808"/>
                    <a:pt x="284" y="810"/>
                  </a:cubicBezTo>
                  <a:close/>
                  <a:moveTo>
                    <a:pt x="288" y="850"/>
                  </a:moveTo>
                  <a:cubicBezTo>
                    <a:pt x="288" y="850"/>
                    <a:pt x="288" y="850"/>
                    <a:pt x="288" y="850"/>
                  </a:cubicBezTo>
                  <a:cubicBezTo>
                    <a:pt x="288" y="850"/>
                    <a:pt x="288" y="850"/>
                    <a:pt x="288" y="850"/>
                  </a:cubicBezTo>
                  <a:cubicBezTo>
                    <a:pt x="288" y="850"/>
                    <a:pt x="288" y="850"/>
                    <a:pt x="288" y="850"/>
                  </a:cubicBezTo>
                  <a:close/>
                  <a:moveTo>
                    <a:pt x="288" y="823"/>
                  </a:moveTo>
                  <a:cubicBezTo>
                    <a:pt x="289" y="822"/>
                    <a:pt x="290" y="821"/>
                    <a:pt x="291" y="820"/>
                  </a:cubicBezTo>
                  <a:cubicBezTo>
                    <a:pt x="295" y="817"/>
                    <a:pt x="307" y="809"/>
                    <a:pt x="309" y="805"/>
                  </a:cubicBezTo>
                  <a:cubicBezTo>
                    <a:pt x="310" y="806"/>
                    <a:pt x="311" y="807"/>
                    <a:pt x="311" y="808"/>
                  </a:cubicBezTo>
                  <a:cubicBezTo>
                    <a:pt x="303" y="813"/>
                    <a:pt x="296" y="819"/>
                    <a:pt x="288" y="823"/>
                  </a:cubicBezTo>
                  <a:close/>
                  <a:moveTo>
                    <a:pt x="293" y="838"/>
                  </a:moveTo>
                  <a:cubicBezTo>
                    <a:pt x="301" y="830"/>
                    <a:pt x="309" y="823"/>
                    <a:pt x="316" y="814"/>
                  </a:cubicBezTo>
                  <a:cubicBezTo>
                    <a:pt x="318" y="816"/>
                    <a:pt x="320" y="819"/>
                    <a:pt x="322" y="821"/>
                  </a:cubicBezTo>
                  <a:cubicBezTo>
                    <a:pt x="312" y="828"/>
                    <a:pt x="302" y="834"/>
                    <a:pt x="290" y="840"/>
                  </a:cubicBezTo>
                  <a:cubicBezTo>
                    <a:pt x="291" y="839"/>
                    <a:pt x="292" y="838"/>
                    <a:pt x="293" y="838"/>
                  </a:cubicBezTo>
                  <a:close/>
                  <a:moveTo>
                    <a:pt x="296" y="858"/>
                  </a:moveTo>
                  <a:cubicBezTo>
                    <a:pt x="300" y="856"/>
                    <a:pt x="304" y="854"/>
                    <a:pt x="309" y="851"/>
                  </a:cubicBezTo>
                  <a:cubicBezTo>
                    <a:pt x="304" y="854"/>
                    <a:pt x="302" y="858"/>
                    <a:pt x="303" y="863"/>
                  </a:cubicBezTo>
                  <a:cubicBezTo>
                    <a:pt x="301" y="862"/>
                    <a:pt x="299" y="860"/>
                    <a:pt x="296" y="858"/>
                  </a:cubicBezTo>
                  <a:close/>
                  <a:moveTo>
                    <a:pt x="308" y="867"/>
                  </a:moveTo>
                  <a:cubicBezTo>
                    <a:pt x="307" y="866"/>
                    <a:pt x="306" y="866"/>
                    <a:pt x="305" y="865"/>
                  </a:cubicBezTo>
                  <a:cubicBezTo>
                    <a:pt x="308" y="866"/>
                    <a:pt x="312" y="862"/>
                    <a:pt x="314" y="861"/>
                  </a:cubicBezTo>
                  <a:cubicBezTo>
                    <a:pt x="312" y="863"/>
                    <a:pt x="310" y="865"/>
                    <a:pt x="308" y="867"/>
                  </a:cubicBezTo>
                  <a:close/>
                  <a:moveTo>
                    <a:pt x="306" y="844"/>
                  </a:moveTo>
                  <a:cubicBezTo>
                    <a:pt x="312" y="839"/>
                    <a:pt x="318" y="834"/>
                    <a:pt x="324" y="830"/>
                  </a:cubicBezTo>
                  <a:cubicBezTo>
                    <a:pt x="327" y="827"/>
                    <a:pt x="327" y="827"/>
                    <a:pt x="327" y="827"/>
                  </a:cubicBezTo>
                  <a:cubicBezTo>
                    <a:pt x="327" y="827"/>
                    <a:pt x="328" y="827"/>
                    <a:pt x="328" y="826"/>
                  </a:cubicBezTo>
                  <a:cubicBezTo>
                    <a:pt x="329" y="827"/>
                    <a:pt x="329" y="828"/>
                    <a:pt x="330" y="828"/>
                  </a:cubicBezTo>
                  <a:cubicBezTo>
                    <a:pt x="321" y="834"/>
                    <a:pt x="313" y="839"/>
                    <a:pt x="306" y="844"/>
                  </a:cubicBezTo>
                  <a:close/>
                  <a:moveTo>
                    <a:pt x="337" y="835"/>
                  </a:moveTo>
                  <a:cubicBezTo>
                    <a:pt x="339" y="836"/>
                    <a:pt x="340" y="837"/>
                    <a:pt x="342" y="838"/>
                  </a:cubicBezTo>
                  <a:cubicBezTo>
                    <a:pt x="340" y="839"/>
                    <a:pt x="339" y="841"/>
                    <a:pt x="337" y="842"/>
                  </a:cubicBezTo>
                  <a:cubicBezTo>
                    <a:pt x="334" y="842"/>
                    <a:pt x="331" y="843"/>
                    <a:pt x="328" y="845"/>
                  </a:cubicBezTo>
                  <a:cubicBezTo>
                    <a:pt x="331" y="842"/>
                    <a:pt x="334" y="838"/>
                    <a:pt x="337" y="835"/>
                  </a:cubicBezTo>
                  <a:close/>
                  <a:moveTo>
                    <a:pt x="352" y="845"/>
                  </a:moveTo>
                  <a:cubicBezTo>
                    <a:pt x="355" y="847"/>
                    <a:pt x="358" y="849"/>
                    <a:pt x="361" y="850"/>
                  </a:cubicBezTo>
                  <a:cubicBezTo>
                    <a:pt x="352" y="851"/>
                    <a:pt x="339" y="863"/>
                    <a:pt x="332" y="868"/>
                  </a:cubicBezTo>
                  <a:cubicBezTo>
                    <a:pt x="334" y="865"/>
                    <a:pt x="337" y="862"/>
                    <a:pt x="340" y="859"/>
                  </a:cubicBezTo>
                  <a:cubicBezTo>
                    <a:pt x="343" y="857"/>
                    <a:pt x="354" y="850"/>
                    <a:pt x="352" y="845"/>
                  </a:cubicBezTo>
                  <a:close/>
                  <a:moveTo>
                    <a:pt x="364" y="853"/>
                  </a:moveTo>
                  <a:cubicBezTo>
                    <a:pt x="367" y="854"/>
                    <a:pt x="369" y="855"/>
                    <a:pt x="372" y="857"/>
                  </a:cubicBezTo>
                  <a:cubicBezTo>
                    <a:pt x="364" y="862"/>
                    <a:pt x="356" y="868"/>
                    <a:pt x="348" y="874"/>
                  </a:cubicBezTo>
                  <a:cubicBezTo>
                    <a:pt x="349" y="872"/>
                    <a:pt x="351" y="871"/>
                    <a:pt x="352" y="869"/>
                  </a:cubicBezTo>
                  <a:cubicBezTo>
                    <a:pt x="355" y="866"/>
                    <a:pt x="367" y="858"/>
                    <a:pt x="364" y="853"/>
                  </a:cubicBezTo>
                  <a:close/>
                  <a:moveTo>
                    <a:pt x="386" y="883"/>
                  </a:moveTo>
                  <a:cubicBezTo>
                    <a:pt x="388" y="881"/>
                    <a:pt x="389" y="879"/>
                    <a:pt x="391" y="877"/>
                  </a:cubicBezTo>
                  <a:cubicBezTo>
                    <a:pt x="394" y="874"/>
                    <a:pt x="396" y="871"/>
                    <a:pt x="399" y="868"/>
                  </a:cubicBezTo>
                  <a:cubicBezTo>
                    <a:pt x="400" y="869"/>
                    <a:pt x="402" y="870"/>
                    <a:pt x="404" y="871"/>
                  </a:cubicBezTo>
                  <a:cubicBezTo>
                    <a:pt x="398" y="875"/>
                    <a:pt x="392" y="879"/>
                    <a:pt x="386" y="883"/>
                  </a:cubicBezTo>
                  <a:close/>
                  <a:moveTo>
                    <a:pt x="411" y="876"/>
                  </a:moveTo>
                  <a:cubicBezTo>
                    <a:pt x="411" y="875"/>
                    <a:pt x="412" y="874"/>
                    <a:pt x="412" y="873"/>
                  </a:cubicBezTo>
                  <a:cubicBezTo>
                    <a:pt x="415" y="874"/>
                    <a:pt x="418" y="875"/>
                    <a:pt x="422" y="876"/>
                  </a:cubicBezTo>
                  <a:cubicBezTo>
                    <a:pt x="413" y="882"/>
                    <a:pt x="405" y="888"/>
                    <a:pt x="396" y="893"/>
                  </a:cubicBezTo>
                  <a:cubicBezTo>
                    <a:pt x="400" y="887"/>
                    <a:pt x="406" y="881"/>
                    <a:pt x="411" y="876"/>
                  </a:cubicBezTo>
                  <a:close/>
                  <a:moveTo>
                    <a:pt x="362" y="881"/>
                  </a:moveTo>
                  <a:cubicBezTo>
                    <a:pt x="366" y="877"/>
                    <a:pt x="378" y="865"/>
                    <a:pt x="378" y="860"/>
                  </a:cubicBezTo>
                  <a:cubicBezTo>
                    <a:pt x="382" y="862"/>
                    <a:pt x="386" y="863"/>
                    <a:pt x="390" y="865"/>
                  </a:cubicBezTo>
                  <a:cubicBezTo>
                    <a:pt x="381" y="871"/>
                    <a:pt x="371" y="877"/>
                    <a:pt x="362" y="881"/>
                  </a:cubicBezTo>
                  <a:close/>
                  <a:moveTo>
                    <a:pt x="331" y="881"/>
                  </a:moveTo>
                  <a:cubicBezTo>
                    <a:pt x="330" y="880"/>
                    <a:pt x="329" y="880"/>
                    <a:pt x="328" y="879"/>
                  </a:cubicBezTo>
                  <a:cubicBezTo>
                    <a:pt x="331" y="878"/>
                    <a:pt x="333" y="876"/>
                    <a:pt x="336" y="875"/>
                  </a:cubicBezTo>
                  <a:cubicBezTo>
                    <a:pt x="334" y="877"/>
                    <a:pt x="333" y="879"/>
                    <a:pt x="331" y="881"/>
                  </a:cubicBezTo>
                  <a:close/>
                  <a:moveTo>
                    <a:pt x="347" y="888"/>
                  </a:moveTo>
                  <a:cubicBezTo>
                    <a:pt x="346" y="887"/>
                    <a:pt x="344" y="887"/>
                    <a:pt x="343" y="886"/>
                  </a:cubicBezTo>
                  <a:cubicBezTo>
                    <a:pt x="347" y="884"/>
                    <a:pt x="350" y="882"/>
                    <a:pt x="354" y="879"/>
                  </a:cubicBezTo>
                  <a:cubicBezTo>
                    <a:pt x="351" y="882"/>
                    <a:pt x="349" y="885"/>
                    <a:pt x="347" y="888"/>
                  </a:cubicBezTo>
                  <a:close/>
                  <a:moveTo>
                    <a:pt x="367" y="896"/>
                  </a:moveTo>
                  <a:cubicBezTo>
                    <a:pt x="364" y="894"/>
                    <a:pt x="361" y="893"/>
                    <a:pt x="357" y="892"/>
                  </a:cubicBezTo>
                  <a:cubicBezTo>
                    <a:pt x="363" y="890"/>
                    <a:pt x="369" y="887"/>
                    <a:pt x="376" y="883"/>
                  </a:cubicBezTo>
                  <a:cubicBezTo>
                    <a:pt x="373" y="887"/>
                    <a:pt x="370" y="891"/>
                    <a:pt x="367" y="896"/>
                  </a:cubicBezTo>
                  <a:close/>
                  <a:moveTo>
                    <a:pt x="383" y="901"/>
                  </a:moveTo>
                  <a:cubicBezTo>
                    <a:pt x="381" y="901"/>
                    <a:pt x="379" y="900"/>
                    <a:pt x="377" y="899"/>
                  </a:cubicBezTo>
                  <a:cubicBezTo>
                    <a:pt x="380" y="897"/>
                    <a:pt x="384" y="895"/>
                    <a:pt x="387" y="892"/>
                  </a:cubicBezTo>
                  <a:cubicBezTo>
                    <a:pt x="385" y="895"/>
                    <a:pt x="384" y="898"/>
                    <a:pt x="383" y="901"/>
                  </a:cubicBezTo>
                  <a:close/>
                  <a:moveTo>
                    <a:pt x="416" y="912"/>
                  </a:moveTo>
                  <a:cubicBezTo>
                    <a:pt x="407" y="909"/>
                    <a:pt x="399" y="907"/>
                    <a:pt x="392" y="904"/>
                  </a:cubicBezTo>
                  <a:cubicBezTo>
                    <a:pt x="397" y="902"/>
                    <a:pt x="401" y="900"/>
                    <a:pt x="406" y="897"/>
                  </a:cubicBezTo>
                  <a:cubicBezTo>
                    <a:pt x="394" y="915"/>
                    <a:pt x="416" y="904"/>
                    <a:pt x="424" y="900"/>
                  </a:cubicBezTo>
                  <a:cubicBezTo>
                    <a:pt x="421" y="904"/>
                    <a:pt x="418" y="908"/>
                    <a:pt x="416" y="912"/>
                  </a:cubicBezTo>
                  <a:close/>
                  <a:moveTo>
                    <a:pt x="428" y="915"/>
                  </a:moveTo>
                  <a:cubicBezTo>
                    <a:pt x="428" y="915"/>
                    <a:pt x="427" y="915"/>
                    <a:pt x="427" y="915"/>
                  </a:cubicBezTo>
                  <a:cubicBezTo>
                    <a:pt x="428" y="914"/>
                    <a:pt x="429" y="913"/>
                    <a:pt x="431" y="912"/>
                  </a:cubicBezTo>
                  <a:cubicBezTo>
                    <a:pt x="430" y="913"/>
                    <a:pt x="429" y="914"/>
                    <a:pt x="428" y="915"/>
                  </a:cubicBezTo>
                  <a:close/>
                  <a:moveTo>
                    <a:pt x="417" y="894"/>
                  </a:moveTo>
                  <a:cubicBezTo>
                    <a:pt x="421" y="889"/>
                    <a:pt x="426" y="884"/>
                    <a:pt x="432" y="879"/>
                  </a:cubicBezTo>
                  <a:cubicBezTo>
                    <a:pt x="435" y="880"/>
                    <a:pt x="437" y="881"/>
                    <a:pt x="440" y="881"/>
                  </a:cubicBezTo>
                  <a:cubicBezTo>
                    <a:pt x="434" y="885"/>
                    <a:pt x="426" y="890"/>
                    <a:pt x="417" y="894"/>
                  </a:cubicBezTo>
                  <a:close/>
                  <a:moveTo>
                    <a:pt x="446" y="887"/>
                  </a:moveTo>
                  <a:cubicBezTo>
                    <a:pt x="447" y="886"/>
                    <a:pt x="448" y="885"/>
                    <a:pt x="448" y="883"/>
                  </a:cubicBezTo>
                  <a:cubicBezTo>
                    <a:pt x="449" y="884"/>
                    <a:pt x="451" y="884"/>
                    <a:pt x="453" y="885"/>
                  </a:cubicBezTo>
                  <a:cubicBezTo>
                    <a:pt x="447" y="889"/>
                    <a:pt x="442" y="893"/>
                    <a:pt x="436" y="897"/>
                  </a:cubicBezTo>
                  <a:cubicBezTo>
                    <a:pt x="439" y="893"/>
                    <a:pt x="443" y="890"/>
                    <a:pt x="446" y="887"/>
                  </a:cubicBezTo>
                  <a:close/>
                  <a:moveTo>
                    <a:pt x="448" y="921"/>
                  </a:moveTo>
                  <a:cubicBezTo>
                    <a:pt x="447" y="920"/>
                    <a:pt x="445" y="920"/>
                    <a:pt x="444" y="919"/>
                  </a:cubicBezTo>
                  <a:cubicBezTo>
                    <a:pt x="446" y="918"/>
                    <a:pt x="448" y="916"/>
                    <a:pt x="450" y="914"/>
                  </a:cubicBezTo>
                  <a:cubicBezTo>
                    <a:pt x="451" y="913"/>
                    <a:pt x="452" y="912"/>
                    <a:pt x="454" y="911"/>
                  </a:cubicBezTo>
                  <a:cubicBezTo>
                    <a:pt x="451" y="914"/>
                    <a:pt x="450" y="917"/>
                    <a:pt x="448" y="921"/>
                  </a:cubicBezTo>
                  <a:close/>
                  <a:moveTo>
                    <a:pt x="442" y="911"/>
                  </a:moveTo>
                  <a:cubicBezTo>
                    <a:pt x="445" y="906"/>
                    <a:pt x="449" y="902"/>
                    <a:pt x="453" y="897"/>
                  </a:cubicBezTo>
                  <a:cubicBezTo>
                    <a:pt x="457" y="895"/>
                    <a:pt x="460" y="891"/>
                    <a:pt x="462" y="887"/>
                  </a:cubicBezTo>
                  <a:cubicBezTo>
                    <a:pt x="465" y="887"/>
                    <a:pt x="468" y="888"/>
                    <a:pt x="471" y="889"/>
                  </a:cubicBezTo>
                  <a:cubicBezTo>
                    <a:pt x="460" y="894"/>
                    <a:pt x="451" y="903"/>
                    <a:pt x="442" y="911"/>
                  </a:cubicBezTo>
                  <a:close/>
                  <a:moveTo>
                    <a:pt x="469" y="905"/>
                  </a:moveTo>
                  <a:cubicBezTo>
                    <a:pt x="472" y="902"/>
                    <a:pt x="480" y="895"/>
                    <a:pt x="481" y="890"/>
                  </a:cubicBezTo>
                  <a:cubicBezTo>
                    <a:pt x="485" y="891"/>
                    <a:pt x="489" y="892"/>
                    <a:pt x="494" y="892"/>
                  </a:cubicBezTo>
                  <a:cubicBezTo>
                    <a:pt x="482" y="901"/>
                    <a:pt x="471" y="909"/>
                    <a:pt x="459" y="917"/>
                  </a:cubicBezTo>
                  <a:cubicBezTo>
                    <a:pt x="462" y="913"/>
                    <a:pt x="466" y="909"/>
                    <a:pt x="469" y="905"/>
                  </a:cubicBezTo>
                  <a:close/>
                  <a:moveTo>
                    <a:pt x="466" y="925"/>
                  </a:moveTo>
                  <a:cubicBezTo>
                    <a:pt x="465" y="925"/>
                    <a:pt x="464" y="924"/>
                    <a:pt x="463" y="924"/>
                  </a:cubicBezTo>
                  <a:cubicBezTo>
                    <a:pt x="466" y="922"/>
                    <a:pt x="470" y="920"/>
                    <a:pt x="473" y="917"/>
                  </a:cubicBezTo>
                  <a:cubicBezTo>
                    <a:pt x="470" y="920"/>
                    <a:pt x="468" y="923"/>
                    <a:pt x="466" y="925"/>
                  </a:cubicBezTo>
                  <a:close/>
                  <a:moveTo>
                    <a:pt x="486" y="929"/>
                  </a:moveTo>
                  <a:cubicBezTo>
                    <a:pt x="483" y="929"/>
                    <a:pt x="480" y="928"/>
                    <a:pt x="478" y="928"/>
                  </a:cubicBezTo>
                  <a:cubicBezTo>
                    <a:pt x="484" y="924"/>
                    <a:pt x="489" y="919"/>
                    <a:pt x="495" y="915"/>
                  </a:cubicBezTo>
                  <a:cubicBezTo>
                    <a:pt x="492" y="920"/>
                    <a:pt x="489" y="924"/>
                    <a:pt x="486" y="929"/>
                  </a:cubicBezTo>
                  <a:close/>
                  <a:moveTo>
                    <a:pt x="500" y="922"/>
                  </a:moveTo>
                  <a:cubicBezTo>
                    <a:pt x="506" y="913"/>
                    <a:pt x="512" y="905"/>
                    <a:pt x="519" y="898"/>
                  </a:cubicBezTo>
                  <a:cubicBezTo>
                    <a:pt x="520" y="897"/>
                    <a:pt x="520" y="897"/>
                    <a:pt x="520" y="896"/>
                  </a:cubicBezTo>
                  <a:cubicBezTo>
                    <a:pt x="525" y="897"/>
                    <a:pt x="530" y="897"/>
                    <a:pt x="534" y="898"/>
                  </a:cubicBezTo>
                  <a:cubicBezTo>
                    <a:pt x="523" y="906"/>
                    <a:pt x="512" y="914"/>
                    <a:pt x="500" y="922"/>
                  </a:cubicBezTo>
                  <a:close/>
                  <a:moveTo>
                    <a:pt x="499" y="902"/>
                  </a:moveTo>
                  <a:cubicBezTo>
                    <a:pt x="501" y="899"/>
                    <a:pt x="504" y="897"/>
                    <a:pt x="506" y="894"/>
                  </a:cubicBezTo>
                  <a:cubicBezTo>
                    <a:pt x="507" y="894"/>
                    <a:pt x="508" y="895"/>
                    <a:pt x="509" y="895"/>
                  </a:cubicBezTo>
                  <a:cubicBezTo>
                    <a:pt x="506" y="897"/>
                    <a:pt x="502" y="900"/>
                    <a:pt x="499" y="902"/>
                  </a:cubicBezTo>
                  <a:close/>
                  <a:moveTo>
                    <a:pt x="508" y="933"/>
                  </a:moveTo>
                  <a:cubicBezTo>
                    <a:pt x="509" y="932"/>
                    <a:pt x="510" y="931"/>
                    <a:pt x="511" y="930"/>
                  </a:cubicBezTo>
                  <a:cubicBezTo>
                    <a:pt x="511" y="932"/>
                    <a:pt x="511" y="933"/>
                    <a:pt x="511" y="934"/>
                  </a:cubicBezTo>
                  <a:cubicBezTo>
                    <a:pt x="510" y="933"/>
                    <a:pt x="509" y="933"/>
                    <a:pt x="508" y="933"/>
                  </a:cubicBezTo>
                  <a:close/>
                  <a:moveTo>
                    <a:pt x="544" y="899"/>
                  </a:moveTo>
                  <a:cubicBezTo>
                    <a:pt x="549" y="899"/>
                    <a:pt x="553" y="899"/>
                    <a:pt x="557" y="900"/>
                  </a:cubicBezTo>
                  <a:cubicBezTo>
                    <a:pt x="556" y="902"/>
                    <a:pt x="552" y="907"/>
                    <a:pt x="548" y="912"/>
                  </a:cubicBezTo>
                  <a:cubicBezTo>
                    <a:pt x="548" y="911"/>
                    <a:pt x="547" y="910"/>
                    <a:pt x="547" y="910"/>
                  </a:cubicBezTo>
                  <a:cubicBezTo>
                    <a:pt x="544" y="907"/>
                    <a:pt x="519" y="926"/>
                    <a:pt x="514" y="927"/>
                  </a:cubicBezTo>
                  <a:cubicBezTo>
                    <a:pt x="520" y="921"/>
                    <a:pt x="542" y="907"/>
                    <a:pt x="544" y="899"/>
                  </a:cubicBezTo>
                  <a:close/>
                  <a:moveTo>
                    <a:pt x="535" y="936"/>
                  </a:moveTo>
                  <a:cubicBezTo>
                    <a:pt x="529" y="936"/>
                    <a:pt x="524" y="935"/>
                    <a:pt x="518" y="934"/>
                  </a:cubicBezTo>
                  <a:cubicBezTo>
                    <a:pt x="520" y="934"/>
                    <a:pt x="533" y="928"/>
                    <a:pt x="541" y="921"/>
                  </a:cubicBezTo>
                  <a:cubicBezTo>
                    <a:pt x="537" y="927"/>
                    <a:pt x="534" y="933"/>
                    <a:pt x="535" y="936"/>
                  </a:cubicBezTo>
                  <a:close/>
                  <a:moveTo>
                    <a:pt x="548" y="937"/>
                  </a:moveTo>
                  <a:cubicBezTo>
                    <a:pt x="547" y="937"/>
                    <a:pt x="546" y="937"/>
                    <a:pt x="545" y="937"/>
                  </a:cubicBezTo>
                  <a:cubicBezTo>
                    <a:pt x="547" y="936"/>
                    <a:pt x="549" y="935"/>
                    <a:pt x="551" y="934"/>
                  </a:cubicBezTo>
                  <a:cubicBezTo>
                    <a:pt x="550" y="935"/>
                    <a:pt x="549" y="936"/>
                    <a:pt x="548" y="937"/>
                  </a:cubicBezTo>
                  <a:close/>
                  <a:moveTo>
                    <a:pt x="553" y="921"/>
                  </a:moveTo>
                  <a:cubicBezTo>
                    <a:pt x="558" y="914"/>
                    <a:pt x="562" y="907"/>
                    <a:pt x="566" y="900"/>
                  </a:cubicBezTo>
                  <a:cubicBezTo>
                    <a:pt x="571" y="901"/>
                    <a:pt x="575" y="901"/>
                    <a:pt x="578" y="901"/>
                  </a:cubicBezTo>
                  <a:cubicBezTo>
                    <a:pt x="569" y="909"/>
                    <a:pt x="561" y="918"/>
                    <a:pt x="551" y="924"/>
                  </a:cubicBezTo>
                  <a:cubicBezTo>
                    <a:pt x="552" y="923"/>
                    <a:pt x="553" y="922"/>
                    <a:pt x="553" y="921"/>
                  </a:cubicBezTo>
                  <a:close/>
                  <a:moveTo>
                    <a:pt x="561" y="938"/>
                  </a:moveTo>
                  <a:cubicBezTo>
                    <a:pt x="569" y="933"/>
                    <a:pt x="576" y="928"/>
                    <a:pt x="583" y="922"/>
                  </a:cubicBezTo>
                  <a:cubicBezTo>
                    <a:pt x="581" y="925"/>
                    <a:pt x="572" y="934"/>
                    <a:pt x="576" y="938"/>
                  </a:cubicBezTo>
                  <a:cubicBezTo>
                    <a:pt x="571" y="938"/>
                    <a:pt x="566" y="938"/>
                    <a:pt x="561" y="938"/>
                  </a:cubicBezTo>
                  <a:close/>
                  <a:moveTo>
                    <a:pt x="583" y="911"/>
                  </a:moveTo>
                  <a:cubicBezTo>
                    <a:pt x="585" y="908"/>
                    <a:pt x="587" y="905"/>
                    <a:pt x="589" y="902"/>
                  </a:cubicBezTo>
                  <a:cubicBezTo>
                    <a:pt x="589" y="902"/>
                    <a:pt x="589" y="902"/>
                    <a:pt x="589" y="902"/>
                  </a:cubicBezTo>
                  <a:cubicBezTo>
                    <a:pt x="591" y="902"/>
                    <a:pt x="592" y="902"/>
                    <a:pt x="594" y="902"/>
                  </a:cubicBezTo>
                  <a:cubicBezTo>
                    <a:pt x="590" y="905"/>
                    <a:pt x="586" y="908"/>
                    <a:pt x="583" y="911"/>
                  </a:cubicBezTo>
                  <a:close/>
                  <a:moveTo>
                    <a:pt x="597" y="933"/>
                  </a:moveTo>
                  <a:cubicBezTo>
                    <a:pt x="597" y="934"/>
                    <a:pt x="596" y="934"/>
                    <a:pt x="596" y="935"/>
                  </a:cubicBezTo>
                  <a:cubicBezTo>
                    <a:pt x="592" y="934"/>
                    <a:pt x="589" y="935"/>
                    <a:pt x="586" y="938"/>
                  </a:cubicBezTo>
                  <a:cubicBezTo>
                    <a:pt x="585" y="938"/>
                    <a:pt x="584" y="938"/>
                    <a:pt x="583" y="938"/>
                  </a:cubicBezTo>
                  <a:cubicBezTo>
                    <a:pt x="590" y="933"/>
                    <a:pt x="597" y="927"/>
                    <a:pt x="605" y="922"/>
                  </a:cubicBezTo>
                  <a:cubicBezTo>
                    <a:pt x="606" y="921"/>
                    <a:pt x="608" y="920"/>
                    <a:pt x="609" y="919"/>
                  </a:cubicBezTo>
                  <a:cubicBezTo>
                    <a:pt x="605" y="923"/>
                    <a:pt x="601" y="928"/>
                    <a:pt x="597" y="933"/>
                  </a:cubicBezTo>
                  <a:close/>
                  <a:moveTo>
                    <a:pt x="594" y="920"/>
                  </a:moveTo>
                  <a:cubicBezTo>
                    <a:pt x="596" y="917"/>
                    <a:pt x="598" y="914"/>
                    <a:pt x="600" y="912"/>
                  </a:cubicBezTo>
                  <a:cubicBezTo>
                    <a:pt x="602" y="909"/>
                    <a:pt x="605" y="906"/>
                    <a:pt x="607" y="903"/>
                  </a:cubicBezTo>
                  <a:cubicBezTo>
                    <a:pt x="610" y="903"/>
                    <a:pt x="614" y="903"/>
                    <a:pt x="617" y="903"/>
                  </a:cubicBezTo>
                  <a:cubicBezTo>
                    <a:pt x="609" y="908"/>
                    <a:pt x="602" y="914"/>
                    <a:pt x="594" y="920"/>
                  </a:cubicBezTo>
                  <a:close/>
                  <a:moveTo>
                    <a:pt x="622" y="929"/>
                  </a:moveTo>
                  <a:cubicBezTo>
                    <a:pt x="621" y="930"/>
                    <a:pt x="620" y="931"/>
                    <a:pt x="620" y="934"/>
                  </a:cubicBezTo>
                  <a:cubicBezTo>
                    <a:pt x="617" y="934"/>
                    <a:pt x="614" y="934"/>
                    <a:pt x="611" y="934"/>
                  </a:cubicBezTo>
                  <a:cubicBezTo>
                    <a:pt x="617" y="930"/>
                    <a:pt x="623" y="925"/>
                    <a:pt x="628" y="920"/>
                  </a:cubicBezTo>
                  <a:cubicBezTo>
                    <a:pt x="626" y="923"/>
                    <a:pt x="624" y="926"/>
                    <a:pt x="622" y="929"/>
                  </a:cubicBezTo>
                  <a:close/>
                  <a:moveTo>
                    <a:pt x="622" y="915"/>
                  </a:moveTo>
                  <a:cubicBezTo>
                    <a:pt x="621" y="915"/>
                    <a:pt x="621" y="915"/>
                    <a:pt x="621" y="916"/>
                  </a:cubicBezTo>
                  <a:cubicBezTo>
                    <a:pt x="623" y="912"/>
                    <a:pt x="628" y="907"/>
                    <a:pt x="629" y="903"/>
                  </a:cubicBezTo>
                  <a:cubicBezTo>
                    <a:pt x="631" y="903"/>
                    <a:pt x="634" y="903"/>
                    <a:pt x="637" y="903"/>
                  </a:cubicBezTo>
                  <a:cubicBezTo>
                    <a:pt x="631" y="906"/>
                    <a:pt x="626" y="911"/>
                    <a:pt x="622" y="915"/>
                  </a:cubicBezTo>
                  <a:close/>
                  <a:moveTo>
                    <a:pt x="644" y="931"/>
                  </a:moveTo>
                  <a:cubicBezTo>
                    <a:pt x="641" y="931"/>
                    <a:pt x="637" y="932"/>
                    <a:pt x="634" y="932"/>
                  </a:cubicBezTo>
                  <a:cubicBezTo>
                    <a:pt x="639" y="929"/>
                    <a:pt x="644" y="926"/>
                    <a:pt x="649" y="922"/>
                  </a:cubicBezTo>
                  <a:cubicBezTo>
                    <a:pt x="646" y="924"/>
                    <a:pt x="645" y="927"/>
                    <a:pt x="644" y="931"/>
                  </a:cubicBezTo>
                  <a:close/>
                  <a:moveTo>
                    <a:pt x="669" y="902"/>
                  </a:moveTo>
                  <a:cubicBezTo>
                    <a:pt x="664" y="896"/>
                    <a:pt x="642" y="917"/>
                    <a:pt x="638" y="920"/>
                  </a:cubicBezTo>
                  <a:cubicBezTo>
                    <a:pt x="641" y="916"/>
                    <a:pt x="649" y="907"/>
                    <a:pt x="649" y="902"/>
                  </a:cubicBezTo>
                  <a:cubicBezTo>
                    <a:pt x="660" y="902"/>
                    <a:pt x="672" y="901"/>
                    <a:pt x="684" y="899"/>
                  </a:cubicBezTo>
                  <a:cubicBezTo>
                    <a:pt x="678" y="904"/>
                    <a:pt x="672" y="910"/>
                    <a:pt x="665" y="914"/>
                  </a:cubicBezTo>
                  <a:cubicBezTo>
                    <a:pt x="669" y="911"/>
                    <a:pt x="670" y="907"/>
                    <a:pt x="669" y="902"/>
                  </a:cubicBezTo>
                  <a:close/>
                  <a:moveTo>
                    <a:pt x="690" y="917"/>
                  </a:moveTo>
                  <a:cubicBezTo>
                    <a:pt x="688" y="919"/>
                    <a:pt x="687" y="921"/>
                    <a:pt x="689" y="923"/>
                  </a:cubicBezTo>
                  <a:cubicBezTo>
                    <a:pt x="679" y="925"/>
                    <a:pt x="669" y="927"/>
                    <a:pt x="659" y="929"/>
                  </a:cubicBezTo>
                  <a:cubicBezTo>
                    <a:pt x="664" y="925"/>
                    <a:pt x="670" y="921"/>
                    <a:pt x="675" y="917"/>
                  </a:cubicBezTo>
                  <a:cubicBezTo>
                    <a:pt x="668" y="930"/>
                    <a:pt x="687" y="919"/>
                    <a:pt x="690" y="917"/>
                  </a:cubicBezTo>
                  <a:cubicBezTo>
                    <a:pt x="690" y="917"/>
                    <a:pt x="690" y="917"/>
                    <a:pt x="690" y="917"/>
                  </a:cubicBezTo>
                  <a:close/>
                  <a:moveTo>
                    <a:pt x="693" y="898"/>
                  </a:moveTo>
                  <a:cubicBezTo>
                    <a:pt x="697" y="897"/>
                    <a:pt x="701" y="896"/>
                    <a:pt x="705" y="896"/>
                  </a:cubicBezTo>
                  <a:cubicBezTo>
                    <a:pt x="700" y="900"/>
                    <a:pt x="695" y="904"/>
                    <a:pt x="689" y="908"/>
                  </a:cubicBezTo>
                  <a:cubicBezTo>
                    <a:pt x="690" y="906"/>
                    <a:pt x="691" y="904"/>
                    <a:pt x="693" y="902"/>
                  </a:cubicBezTo>
                  <a:cubicBezTo>
                    <a:pt x="694" y="901"/>
                    <a:pt x="694" y="899"/>
                    <a:pt x="693" y="898"/>
                  </a:cubicBezTo>
                  <a:close/>
                  <a:moveTo>
                    <a:pt x="716" y="917"/>
                  </a:moveTo>
                  <a:cubicBezTo>
                    <a:pt x="710" y="918"/>
                    <a:pt x="704" y="920"/>
                    <a:pt x="698" y="921"/>
                  </a:cubicBezTo>
                  <a:cubicBezTo>
                    <a:pt x="703" y="917"/>
                    <a:pt x="710" y="913"/>
                    <a:pt x="716" y="910"/>
                  </a:cubicBezTo>
                  <a:cubicBezTo>
                    <a:pt x="718" y="908"/>
                    <a:pt x="720" y="907"/>
                    <a:pt x="722" y="906"/>
                  </a:cubicBezTo>
                  <a:cubicBezTo>
                    <a:pt x="719" y="909"/>
                    <a:pt x="717" y="913"/>
                    <a:pt x="716" y="917"/>
                  </a:cubicBezTo>
                  <a:close/>
                  <a:moveTo>
                    <a:pt x="714" y="901"/>
                  </a:moveTo>
                  <a:cubicBezTo>
                    <a:pt x="715" y="899"/>
                    <a:pt x="717" y="897"/>
                    <a:pt x="718" y="894"/>
                  </a:cubicBezTo>
                  <a:cubicBezTo>
                    <a:pt x="719" y="894"/>
                    <a:pt x="719" y="893"/>
                    <a:pt x="719" y="893"/>
                  </a:cubicBezTo>
                  <a:cubicBezTo>
                    <a:pt x="723" y="892"/>
                    <a:pt x="727" y="891"/>
                    <a:pt x="731" y="890"/>
                  </a:cubicBezTo>
                  <a:cubicBezTo>
                    <a:pt x="726" y="894"/>
                    <a:pt x="720" y="898"/>
                    <a:pt x="714" y="901"/>
                  </a:cubicBezTo>
                  <a:close/>
                  <a:moveTo>
                    <a:pt x="749" y="906"/>
                  </a:moveTo>
                  <a:cubicBezTo>
                    <a:pt x="745" y="907"/>
                    <a:pt x="742" y="909"/>
                    <a:pt x="738" y="910"/>
                  </a:cubicBezTo>
                  <a:cubicBezTo>
                    <a:pt x="742" y="907"/>
                    <a:pt x="746" y="904"/>
                    <a:pt x="750" y="901"/>
                  </a:cubicBezTo>
                  <a:cubicBezTo>
                    <a:pt x="748" y="902"/>
                    <a:pt x="748" y="904"/>
                    <a:pt x="749" y="906"/>
                  </a:cubicBezTo>
                  <a:close/>
                  <a:moveTo>
                    <a:pt x="733" y="904"/>
                  </a:moveTo>
                  <a:cubicBezTo>
                    <a:pt x="736" y="900"/>
                    <a:pt x="746" y="891"/>
                    <a:pt x="745" y="886"/>
                  </a:cubicBezTo>
                  <a:cubicBezTo>
                    <a:pt x="749" y="885"/>
                    <a:pt x="754" y="883"/>
                    <a:pt x="758" y="881"/>
                  </a:cubicBezTo>
                  <a:cubicBezTo>
                    <a:pt x="751" y="890"/>
                    <a:pt x="742" y="898"/>
                    <a:pt x="733" y="904"/>
                  </a:cubicBezTo>
                  <a:close/>
                  <a:moveTo>
                    <a:pt x="776" y="895"/>
                  </a:moveTo>
                  <a:cubicBezTo>
                    <a:pt x="773" y="897"/>
                    <a:pt x="769" y="899"/>
                    <a:pt x="765" y="900"/>
                  </a:cubicBezTo>
                  <a:cubicBezTo>
                    <a:pt x="769" y="897"/>
                    <a:pt x="772" y="894"/>
                    <a:pt x="776" y="891"/>
                  </a:cubicBezTo>
                  <a:cubicBezTo>
                    <a:pt x="776" y="892"/>
                    <a:pt x="776" y="894"/>
                    <a:pt x="776" y="895"/>
                  </a:cubicBezTo>
                  <a:close/>
                  <a:moveTo>
                    <a:pt x="765" y="890"/>
                  </a:moveTo>
                  <a:cubicBezTo>
                    <a:pt x="767" y="887"/>
                    <a:pt x="768" y="884"/>
                    <a:pt x="769" y="881"/>
                  </a:cubicBezTo>
                  <a:cubicBezTo>
                    <a:pt x="771" y="879"/>
                    <a:pt x="771" y="878"/>
                    <a:pt x="771" y="877"/>
                  </a:cubicBezTo>
                  <a:cubicBezTo>
                    <a:pt x="777" y="874"/>
                    <a:pt x="784" y="871"/>
                    <a:pt x="790" y="868"/>
                  </a:cubicBezTo>
                  <a:cubicBezTo>
                    <a:pt x="783" y="875"/>
                    <a:pt x="774" y="883"/>
                    <a:pt x="765" y="890"/>
                  </a:cubicBezTo>
                  <a:close/>
                  <a:moveTo>
                    <a:pt x="791" y="883"/>
                  </a:moveTo>
                  <a:cubicBezTo>
                    <a:pt x="795" y="877"/>
                    <a:pt x="799" y="871"/>
                    <a:pt x="803" y="865"/>
                  </a:cubicBezTo>
                  <a:cubicBezTo>
                    <a:pt x="804" y="864"/>
                    <a:pt x="805" y="862"/>
                    <a:pt x="804" y="861"/>
                  </a:cubicBezTo>
                  <a:cubicBezTo>
                    <a:pt x="814" y="856"/>
                    <a:pt x="825" y="850"/>
                    <a:pt x="835" y="843"/>
                  </a:cubicBezTo>
                  <a:cubicBezTo>
                    <a:pt x="834" y="844"/>
                    <a:pt x="833" y="845"/>
                    <a:pt x="832" y="846"/>
                  </a:cubicBezTo>
                  <a:cubicBezTo>
                    <a:pt x="817" y="855"/>
                    <a:pt x="806" y="873"/>
                    <a:pt x="791" y="883"/>
                  </a:cubicBezTo>
                  <a:close/>
                  <a:moveTo>
                    <a:pt x="828" y="863"/>
                  </a:moveTo>
                  <a:cubicBezTo>
                    <a:pt x="828" y="863"/>
                    <a:pt x="829" y="862"/>
                    <a:pt x="829" y="862"/>
                  </a:cubicBezTo>
                  <a:cubicBezTo>
                    <a:pt x="833" y="858"/>
                    <a:pt x="837" y="853"/>
                    <a:pt x="841" y="849"/>
                  </a:cubicBezTo>
                  <a:cubicBezTo>
                    <a:pt x="843" y="849"/>
                    <a:pt x="845" y="849"/>
                    <a:pt x="846" y="848"/>
                  </a:cubicBezTo>
                  <a:cubicBezTo>
                    <a:pt x="840" y="853"/>
                    <a:pt x="834" y="858"/>
                    <a:pt x="828" y="863"/>
                  </a:cubicBezTo>
                  <a:close/>
                  <a:moveTo>
                    <a:pt x="859" y="828"/>
                  </a:moveTo>
                  <a:cubicBezTo>
                    <a:pt x="859" y="828"/>
                    <a:pt x="859" y="828"/>
                    <a:pt x="859" y="828"/>
                  </a:cubicBezTo>
                  <a:cubicBezTo>
                    <a:pt x="859" y="827"/>
                    <a:pt x="860" y="827"/>
                    <a:pt x="861" y="826"/>
                  </a:cubicBezTo>
                  <a:cubicBezTo>
                    <a:pt x="860" y="827"/>
                    <a:pt x="860" y="827"/>
                    <a:pt x="859" y="828"/>
                  </a:cubicBezTo>
                  <a:close/>
                  <a:moveTo>
                    <a:pt x="897" y="800"/>
                  </a:moveTo>
                  <a:cubicBezTo>
                    <a:pt x="897" y="799"/>
                    <a:pt x="897" y="799"/>
                    <a:pt x="897" y="798"/>
                  </a:cubicBezTo>
                  <a:cubicBezTo>
                    <a:pt x="897" y="798"/>
                    <a:pt x="897" y="798"/>
                    <a:pt x="897" y="798"/>
                  </a:cubicBezTo>
                  <a:cubicBezTo>
                    <a:pt x="897" y="798"/>
                    <a:pt x="898" y="798"/>
                    <a:pt x="899" y="798"/>
                  </a:cubicBezTo>
                  <a:cubicBezTo>
                    <a:pt x="898" y="799"/>
                    <a:pt x="898" y="799"/>
                    <a:pt x="897" y="800"/>
                  </a:cubicBezTo>
                  <a:close/>
                  <a:moveTo>
                    <a:pt x="906" y="792"/>
                  </a:moveTo>
                  <a:cubicBezTo>
                    <a:pt x="905" y="792"/>
                    <a:pt x="905" y="791"/>
                    <a:pt x="904" y="791"/>
                  </a:cubicBezTo>
                  <a:cubicBezTo>
                    <a:pt x="905" y="790"/>
                    <a:pt x="907" y="789"/>
                    <a:pt x="908" y="788"/>
                  </a:cubicBezTo>
                  <a:cubicBezTo>
                    <a:pt x="907" y="789"/>
                    <a:pt x="907" y="790"/>
                    <a:pt x="906" y="792"/>
                  </a:cubicBezTo>
                  <a:close/>
                  <a:moveTo>
                    <a:pt x="922" y="778"/>
                  </a:moveTo>
                  <a:cubicBezTo>
                    <a:pt x="924" y="776"/>
                    <a:pt x="925" y="774"/>
                    <a:pt x="927" y="771"/>
                  </a:cubicBezTo>
                  <a:cubicBezTo>
                    <a:pt x="932" y="763"/>
                    <a:pt x="937" y="755"/>
                    <a:pt x="941" y="746"/>
                  </a:cubicBezTo>
                  <a:cubicBezTo>
                    <a:pt x="943" y="748"/>
                    <a:pt x="945" y="749"/>
                    <a:pt x="948" y="750"/>
                  </a:cubicBezTo>
                  <a:cubicBezTo>
                    <a:pt x="939" y="754"/>
                    <a:pt x="930" y="771"/>
                    <a:pt x="922" y="778"/>
                  </a:cubicBezTo>
                  <a:close/>
                  <a:moveTo>
                    <a:pt x="937" y="776"/>
                  </a:moveTo>
                  <a:cubicBezTo>
                    <a:pt x="941" y="772"/>
                    <a:pt x="955" y="760"/>
                    <a:pt x="953" y="753"/>
                  </a:cubicBezTo>
                  <a:cubicBezTo>
                    <a:pt x="956" y="755"/>
                    <a:pt x="960" y="756"/>
                    <a:pt x="963" y="758"/>
                  </a:cubicBezTo>
                  <a:cubicBezTo>
                    <a:pt x="949" y="764"/>
                    <a:pt x="937" y="784"/>
                    <a:pt x="924" y="793"/>
                  </a:cubicBezTo>
                  <a:cubicBezTo>
                    <a:pt x="927" y="787"/>
                    <a:pt x="932" y="782"/>
                    <a:pt x="937" y="776"/>
                  </a:cubicBezTo>
                  <a:close/>
                  <a:moveTo>
                    <a:pt x="934" y="800"/>
                  </a:moveTo>
                  <a:cubicBezTo>
                    <a:pt x="933" y="799"/>
                    <a:pt x="931" y="799"/>
                    <a:pt x="930" y="798"/>
                  </a:cubicBezTo>
                  <a:cubicBezTo>
                    <a:pt x="933" y="796"/>
                    <a:pt x="937" y="793"/>
                    <a:pt x="940" y="791"/>
                  </a:cubicBezTo>
                  <a:cubicBezTo>
                    <a:pt x="938" y="794"/>
                    <a:pt x="936" y="797"/>
                    <a:pt x="934" y="800"/>
                  </a:cubicBezTo>
                  <a:close/>
                  <a:moveTo>
                    <a:pt x="950" y="805"/>
                  </a:moveTo>
                  <a:cubicBezTo>
                    <a:pt x="948" y="804"/>
                    <a:pt x="947" y="804"/>
                    <a:pt x="945" y="803"/>
                  </a:cubicBezTo>
                  <a:cubicBezTo>
                    <a:pt x="949" y="801"/>
                    <a:pt x="953" y="798"/>
                    <a:pt x="957" y="795"/>
                  </a:cubicBezTo>
                  <a:cubicBezTo>
                    <a:pt x="954" y="798"/>
                    <a:pt x="952" y="802"/>
                    <a:pt x="950" y="805"/>
                  </a:cubicBezTo>
                  <a:close/>
                  <a:moveTo>
                    <a:pt x="949" y="791"/>
                  </a:moveTo>
                  <a:cubicBezTo>
                    <a:pt x="952" y="786"/>
                    <a:pt x="956" y="780"/>
                    <a:pt x="960" y="775"/>
                  </a:cubicBezTo>
                  <a:cubicBezTo>
                    <a:pt x="965" y="771"/>
                    <a:pt x="968" y="766"/>
                    <a:pt x="968" y="761"/>
                  </a:cubicBezTo>
                  <a:cubicBezTo>
                    <a:pt x="972" y="762"/>
                    <a:pt x="975" y="764"/>
                    <a:pt x="979" y="766"/>
                  </a:cubicBezTo>
                  <a:cubicBezTo>
                    <a:pt x="970" y="774"/>
                    <a:pt x="960" y="784"/>
                    <a:pt x="949" y="791"/>
                  </a:cubicBezTo>
                  <a:close/>
                  <a:moveTo>
                    <a:pt x="987" y="770"/>
                  </a:moveTo>
                  <a:cubicBezTo>
                    <a:pt x="988" y="770"/>
                    <a:pt x="988" y="770"/>
                    <a:pt x="989" y="771"/>
                  </a:cubicBezTo>
                  <a:cubicBezTo>
                    <a:pt x="982" y="774"/>
                    <a:pt x="974" y="789"/>
                    <a:pt x="968" y="795"/>
                  </a:cubicBezTo>
                  <a:cubicBezTo>
                    <a:pt x="974" y="787"/>
                    <a:pt x="981" y="778"/>
                    <a:pt x="987" y="770"/>
                  </a:cubicBezTo>
                  <a:close/>
                  <a:moveTo>
                    <a:pt x="981" y="816"/>
                  </a:moveTo>
                  <a:cubicBezTo>
                    <a:pt x="979" y="816"/>
                    <a:pt x="978" y="815"/>
                    <a:pt x="977" y="815"/>
                  </a:cubicBezTo>
                  <a:cubicBezTo>
                    <a:pt x="980" y="813"/>
                    <a:pt x="984" y="811"/>
                    <a:pt x="987" y="808"/>
                  </a:cubicBezTo>
                  <a:cubicBezTo>
                    <a:pt x="985" y="811"/>
                    <a:pt x="983" y="813"/>
                    <a:pt x="981" y="816"/>
                  </a:cubicBezTo>
                  <a:close/>
                  <a:moveTo>
                    <a:pt x="969" y="810"/>
                  </a:moveTo>
                  <a:cubicBezTo>
                    <a:pt x="973" y="804"/>
                    <a:pt x="977" y="798"/>
                    <a:pt x="981" y="792"/>
                  </a:cubicBezTo>
                  <a:cubicBezTo>
                    <a:pt x="984" y="789"/>
                    <a:pt x="996" y="778"/>
                    <a:pt x="995" y="773"/>
                  </a:cubicBezTo>
                  <a:cubicBezTo>
                    <a:pt x="999" y="775"/>
                    <a:pt x="1003" y="777"/>
                    <a:pt x="1007" y="779"/>
                  </a:cubicBezTo>
                  <a:cubicBezTo>
                    <a:pt x="997" y="791"/>
                    <a:pt x="982" y="804"/>
                    <a:pt x="969" y="810"/>
                  </a:cubicBezTo>
                  <a:close/>
                  <a:moveTo>
                    <a:pt x="1003" y="825"/>
                  </a:moveTo>
                  <a:cubicBezTo>
                    <a:pt x="1001" y="824"/>
                    <a:pt x="999" y="823"/>
                    <a:pt x="997" y="822"/>
                  </a:cubicBezTo>
                  <a:cubicBezTo>
                    <a:pt x="999" y="820"/>
                    <a:pt x="1012" y="815"/>
                    <a:pt x="1009" y="809"/>
                  </a:cubicBezTo>
                  <a:cubicBezTo>
                    <a:pt x="1005" y="803"/>
                    <a:pt x="993" y="815"/>
                    <a:pt x="990" y="817"/>
                  </a:cubicBezTo>
                  <a:cubicBezTo>
                    <a:pt x="999" y="806"/>
                    <a:pt x="1010" y="795"/>
                    <a:pt x="1015" y="782"/>
                  </a:cubicBezTo>
                  <a:cubicBezTo>
                    <a:pt x="1021" y="784"/>
                    <a:pt x="1027" y="787"/>
                    <a:pt x="1033" y="789"/>
                  </a:cubicBezTo>
                  <a:cubicBezTo>
                    <a:pt x="1026" y="802"/>
                    <a:pt x="1012" y="812"/>
                    <a:pt x="1003" y="825"/>
                  </a:cubicBezTo>
                  <a:close/>
                  <a:moveTo>
                    <a:pt x="1041" y="792"/>
                  </a:moveTo>
                  <a:cubicBezTo>
                    <a:pt x="1045" y="793"/>
                    <a:pt x="1049" y="794"/>
                    <a:pt x="1053" y="795"/>
                  </a:cubicBezTo>
                  <a:cubicBezTo>
                    <a:pt x="1040" y="804"/>
                    <a:pt x="1029" y="814"/>
                    <a:pt x="1015" y="822"/>
                  </a:cubicBezTo>
                  <a:cubicBezTo>
                    <a:pt x="1023" y="812"/>
                    <a:pt x="1037" y="803"/>
                    <a:pt x="1041" y="792"/>
                  </a:cubicBezTo>
                  <a:close/>
                  <a:moveTo>
                    <a:pt x="1059" y="797"/>
                  </a:moveTo>
                  <a:cubicBezTo>
                    <a:pt x="1063" y="799"/>
                    <a:pt x="1068" y="800"/>
                    <a:pt x="1072" y="801"/>
                  </a:cubicBezTo>
                  <a:cubicBezTo>
                    <a:pt x="1061" y="813"/>
                    <a:pt x="1048" y="820"/>
                    <a:pt x="1034" y="826"/>
                  </a:cubicBezTo>
                  <a:cubicBezTo>
                    <a:pt x="1038" y="822"/>
                    <a:pt x="1042" y="818"/>
                    <a:pt x="1047" y="813"/>
                  </a:cubicBezTo>
                  <a:cubicBezTo>
                    <a:pt x="1049" y="810"/>
                    <a:pt x="1061" y="803"/>
                    <a:pt x="1059" y="797"/>
                  </a:cubicBezTo>
                  <a:close/>
                  <a:moveTo>
                    <a:pt x="1078" y="816"/>
                  </a:moveTo>
                  <a:cubicBezTo>
                    <a:pt x="1073" y="820"/>
                    <a:pt x="1067" y="824"/>
                    <a:pt x="1061" y="827"/>
                  </a:cubicBezTo>
                  <a:cubicBezTo>
                    <a:pt x="1065" y="822"/>
                    <a:pt x="1080" y="810"/>
                    <a:pt x="1080" y="803"/>
                  </a:cubicBezTo>
                  <a:cubicBezTo>
                    <a:pt x="1083" y="804"/>
                    <a:pt x="1086" y="804"/>
                    <a:pt x="1089" y="805"/>
                  </a:cubicBezTo>
                  <a:cubicBezTo>
                    <a:pt x="1085" y="809"/>
                    <a:pt x="1081" y="812"/>
                    <a:pt x="1078" y="816"/>
                  </a:cubicBezTo>
                  <a:close/>
                  <a:moveTo>
                    <a:pt x="1099" y="807"/>
                  </a:moveTo>
                  <a:cubicBezTo>
                    <a:pt x="1104" y="808"/>
                    <a:pt x="1109" y="809"/>
                    <a:pt x="1115" y="810"/>
                  </a:cubicBezTo>
                  <a:cubicBezTo>
                    <a:pt x="1101" y="820"/>
                    <a:pt x="1087" y="830"/>
                    <a:pt x="1071" y="837"/>
                  </a:cubicBezTo>
                  <a:cubicBezTo>
                    <a:pt x="1074" y="831"/>
                    <a:pt x="1078" y="826"/>
                    <a:pt x="1083" y="822"/>
                  </a:cubicBezTo>
                  <a:cubicBezTo>
                    <a:pt x="1089" y="817"/>
                    <a:pt x="1094" y="812"/>
                    <a:pt x="1099" y="807"/>
                  </a:cubicBezTo>
                  <a:close/>
                  <a:moveTo>
                    <a:pt x="1020" y="831"/>
                  </a:moveTo>
                  <a:cubicBezTo>
                    <a:pt x="1019" y="831"/>
                    <a:pt x="1018" y="830"/>
                    <a:pt x="1017" y="830"/>
                  </a:cubicBezTo>
                  <a:cubicBezTo>
                    <a:pt x="1019" y="829"/>
                    <a:pt x="1021" y="827"/>
                    <a:pt x="1024" y="826"/>
                  </a:cubicBezTo>
                  <a:cubicBezTo>
                    <a:pt x="1023" y="828"/>
                    <a:pt x="1021" y="829"/>
                    <a:pt x="1020" y="831"/>
                  </a:cubicBezTo>
                  <a:close/>
                  <a:moveTo>
                    <a:pt x="1033" y="836"/>
                  </a:moveTo>
                  <a:cubicBezTo>
                    <a:pt x="1034" y="835"/>
                    <a:pt x="1035" y="835"/>
                    <a:pt x="1036" y="834"/>
                  </a:cubicBezTo>
                  <a:cubicBezTo>
                    <a:pt x="1042" y="832"/>
                    <a:pt x="1047" y="829"/>
                    <a:pt x="1052" y="826"/>
                  </a:cubicBezTo>
                  <a:cubicBezTo>
                    <a:pt x="1050" y="829"/>
                    <a:pt x="1044" y="835"/>
                    <a:pt x="1043" y="839"/>
                  </a:cubicBezTo>
                  <a:cubicBezTo>
                    <a:pt x="1040" y="838"/>
                    <a:pt x="1037" y="837"/>
                    <a:pt x="1033" y="836"/>
                  </a:cubicBezTo>
                  <a:close/>
                  <a:moveTo>
                    <a:pt x="1058" y="844"/>
                  </a:moveTo>
                  <a:cubicBezTo>
                    <a:pt x="1056" y="843"/>
                    <a:pt x="1054" y="842"/>
                    <a:pt x="1052" y="842"/>
                  </a:cubicBezTo>
                  <a:cubicBezTo>
                    <a:pt x="1055" y="840"/>
                    <a:pt x="1058" y="838"/>
                    <a:pt x="1062" y="836"/>
                  </a:cubicBezTo>
                  <a:cubicBezTo>
                    <a:pt x="1060" y="839"/>
                    <a:pt x="1059" y="841"/>
                    <a:pt x="1058" y="844"/>
                  </a:cubicBezTo>
                  <a:close/>
                  <a:moveTo>
                    <a:pt x="1082" y="850"/>
                  </a:moveTo>
                  <a:cubicBezTo>
                    <a:pt x="1078" y="849"/>
                    <a:pt x="1073" y="848"/>
                    <a:pt x="1069" y="846"/>
                  </a:cubicBezTo>
                  <a:cubicBezTo>
                    <a:pt x="1077" y="843"/>
                    <a:pt x="1086" y="839"/>
                    <a:pt x="1095" y="833"/>
                  </a:cubicBezTo>
                  <a:cubicBezTo>
                    <a:pt x="1092" y="837"/>
                    <a:pt x="1084" y="845"/>
                    <a:pt x="1082" y="850"/>
                  </a:cubicBezTo>
                  <a:close/>
                  <a:moveTo>
                    <a:pt x="1120" y="816"/>
                  </a:moveTo>
                  <a:cubicBezTo>
                    <a:pt x="1121" y="814"/>
                    <a:pt x="1121" y="812"/>
                    <a:pt x="1120" y="811"/>
                  </a:cubicBezTo>
                  <a:cubicBezTo>
                    <a:pt x="1127" y="812"/>
                    <a:pt x="1134" y="812"/>
                    <a:pt x="1141" y="813"/>
                  </a:cubicBezTo>
                  <a:cubicBezTo>
                    <a:pt x="1127" y="824"/>
                    <a:pt x="1113" y="837"/>
                    <a:pt x="1096" y="844"/>
                  </a:cubicBezTo>
                  <a:cubicBezTo>
                    <a:pt x="1104" y="834"/>
                    <a:pt x="1113" y="823"/>
                    <a:pt x="1120" y="816"/>
                  </a:cubicBezTo>
                  <a:close/>
                  <a:moveTo>
                    <a:pt x="1124" y="842"/>
                  </a:moveTo>
                  <a:cubicBezTo>
                    <a:pt x="1129" y="837"/>
                    <a:pt x="1134" y="832"/>
                    <a:pt x="1139" y="827"/>
                  </a:cubicBezTo>
                  <a:cubicBezTo>
                    <a:pt x="1145" y="824"/>
                    <a:pt x="1149" y="819"/>
                    <a:pt x="1149" y="813"/>
                  </a:cubicBezTo>
                  <a:cubicBezTo>
                    <a:pt x="1154" y="813"/>
                    <a:pt x="1158" y="813"/>
                    <a:pt x="1163" y="813"/>
                  </a:cubicBezTo>
                  <a:cubicBezTo>
                    <a:pt x="1150" y="825"/>
                    <a:pt x="1137" y="835"/>
                    <a:pt x="1124" y="842"/>
                  </a:cubicBezTo>
                  <a:close/>
                  <a:moveTo>
                    <a:pt x="1175" y="813"/>
                  </a:moveTo>
                  <a:cubicBezTo>
                    <a:pt x="1183" y="812"/>
                    <a:pt x="1190" y="811"/>
                    <a:pt x="1198" y="810"/>
                  </a:cubicBezTo>
                  <a:cubicBezTo>
                    <a:pt x="1192" y="814"/>
                    <a:pt x="1186" y="819"/>
                    <a:pt x="1181" y="824"/>
                  </a:cubicBezTo>
                  <a:cubicBezTo>
                    <a:pt x="1170" y="833"/>
                    <a:pt x="1157" y="839"/>
                    <a:pt x="1147" y="844"/>
                  </a:cubicBezTo>
                  <a:cubicBezTo>
                    <a:pt x="1151" y="839"/>
                    <a:pt x="1155" y="835"/>
                    <a:pt x="1159" y="830"/>
                  </a:cubicBezTo>
                  <a:cubicBezTo>
                    <a:pt x="1165" y="825"/>
                    <a:pt x="1170" y="819"/>
                    <a:pt x="1175" y="813"/>
                  </a:cubicBezTo>
                  <a:close/>
                  <a:moveTo>
                    <a:pt x="1106" y="853"/>
                  </a:moveTo>
                  <a:cubicBezTo>
                    <a:pt x="1103" y="853"/>
                    <a:pt x="1100" y="853"/>
                    <a:pt x="1097" y="852"/>
                  </a:cubicBezTo>
                  <a:cubicBezTo>
                    <a:pt x="1102" y="851"/>
                    <a:pt x="1107" y="848"/>
                    <a:pt x="1112" y="845"/>
                  </a:cubicBezTo>
                  <a:cubicBezTo>
                    <a:pt x="1109" y="848"/>
                    <a:pt x="1107" y="850"/>
                    <a:pt x="1106" y="853"/>
                  </a:cubicBezTo>
                  <a:close/>
                  <a:moveTo>
                    <a:pt x="1130" y="854"/>
                  </a:moveTo>
                  <a:cubicBezTo>
                    <a:pt x="1127" y="854"/>
                    <a:pt x="1123" y="854"/>
                    <a:pt x="1119" y="854"/>
                  </a:cubicBezTo>
                  <a:cubicBezTo>
                    <a:pt x="1125" y="851"/>
                    <a:pt x="1131" y="848"/>
                    <a:pt x="1136" y="844"/>
                  </a:cubicBezTo>
                  <a:cubicBezTo>
                    <a:pt x="1133" y="847"/>
                    <a:pt x="1131" y="850"/>
                    <a:pt x="1130" y="854"/>
                  </a:cubicBezTo>
                  <a:close/>
                  <a:moveTo>
                    <a:pt x="1160" y="848"/>
                  </a:moveTo>
                  <a:cubicBezTo>
                    <a:pt x="1159" y="849"/>
                    <a:pt x="1159" y="850"/>
                    <a:pt x="1159" y="852"/>
                  </a:cubicBezTo>
                  <a:cubicBezTo>
                    <a:pt x="1155" y="852"/>
                    <a:pt x="1150" y="853"/>
                    <a:pt x="1145" y="853"/>
                  </a:cubicBezTo>
                  <a:cubicBezTo>
                    <a:pt x="1151" y="851"/>
                    <a:pt x="1157" y="848"/>
                    <a:pt x="1163" y="845"/>
                  </a:cubicBezTo>
                  <a:cubicBezTo>
                    <a:pt x="1162" y="846"/>
                    <a:pt x="1161" y="847"/>
                    <a:pt x="1160" y="848"/>
                  </a:cubicBezTo>
                  <a:close/>
                  <a:moveTo>
                    <a:pt x="1177" y="841"/>
                  </a:moveTo>
                  <a:cubicBezTo>
                    <a:pt x="1180" y="837"/>
                    <a:pt x="1183" y="834"/>
                    <a:pt x="1187" y="831"/>
                  </a:cubicBezTo>
                  <a:cubicBezTo>
                    <a:pt x="1191" y="828"/>
                    <a:pt x="1212" y="815"/>
                    <a:pt x="1208" y="808"/>
                  </a:cubicBezTo>
                  <a:cubicBezTo>
                    <a:pt x="1215" y="806"/>
                    <a:pt x="1222" y="804"/>
                    <a:pt x="1229" y="802"/>
                  </a:cubicBezTo>
                  <a:cubicBezTo>
                    <a:pt x="1229" y="802"/>
                    <a:pt x="1228" y="803"/>
                    <a:pt x="1228" y="803"/>
                  </a:cubicBezTo>
                  <a:cubicBezTo>
                    <a:pt x="1215" y="818"/>
                    <a:pt x="1196" y="832"/>
                    <a:pt x="1177" y="841"/>
                  </a:cubicBezTo>
                  <a:close/>
                  <a:moveTo>
                    <a:pt x="1190" y="844"/>
                  </a:moveTo>
                  <a:cubicBezTo>
                    <a:pt x="1189" y="844"/>
                    <a:pt x="1187" y="845"/>
                    <a:pt x="1186" y="845"/>
                  </a:cubicBezTo>
                  <a:cubicBezTo>
                    <a:pt x="1188" y="844"/>
                    <a:pt x="1189" y="843"/>
                    <a:pt x="1191" y="842"/>
                  </a:cubicBezTo>
                  <a:cubicBezTo>
                    <a:pt x="1191" y="843"/>
                    <a:pt x="1190" y="843"/>
                    <a:pt x="1190" y="844"/>
                  </a:cubicBezTo>
                  <a:close/>
                  <a:moveTo>
                    <a:pt x="1235" y="800"/>
                  </a:moveTo>
                  <a:cubicBezTo>
                    <a:pt x="1241" y="798"/>
                    <a:pt x="1246" y="795"/>
                    <a:pt x="1251" y="793"/>
                  </a:cubicBezTo>
                  <a:cubicBezTo>
                    <a:pt x="1243" y="803"/>
                    <a:pt x="1233" y="813"/>
                    <a:pt x="1222" y="822"/>
                  </a:cubicBezTo>
                  <a:cubicBezTo>
                    <a:pt x="1225" y="819"/>
                    <a:pt x="1243" y="804"/>
                    <a:pt x="1235" y="800"/>
                  </a:cubicBezTo>
                  <a:close/>
                  <a:moveTo>
                    <a:pt x="1265" y="791"/>
                  </a:moveTo>
                  <a:cubicBezTo>
                    <a:pt x="1255" y="802"/>
                    <a:pt x="1246" y="812"/>
                    <a:pt x="1235" y="821"/>
                  </a:cubicBezTo>
                  <a:cubicBezTo>
                    <a:pt x="1247" y="811"/>
                    <a:pt x="1258" y="799"/>
                    <a:pt x="1265" y="785"/>
                  </a:cubicBezTo>
                  <a:cubicBezTo>
                    <a:pt x="1269" y="784"/>
                    <a:pt x="1272" y="782"/>
                    <a:pt x="1275" y="780"/>
                  </a:cubicBezTo>
                  <a:cubicBezTo>
                    <a:pt x="1271" y="784"/>
                    <a:pt x="1268" y="788"/>
                    <a:pt x="1265" y="791"/>
                  </a:cubicBezTo>
                  <a:close/>
                  <a:moveTo>
                    <a:pt x="1329" y="475"/>
                  </a:moveTo>
                  <a:cubicBezTo>
                    <a:pt x="1326" y="482"/>
                    <a:pt x="1323" y="487"/>
                    <a:pt x="1318" y="492"/>
                  </a:cubicBezTo>
                  <a:cubicBezTo>
                    <a:pt x="1321" y="484"/>
                    <a:pt x="1325" y="476"/>
                    <a:pt x="1330" y="469"/>
                  </a:cubicBezTo>
                  <a:cubicBezTo>
                    <a:pt x="1330" y="471"/>
                    <a:pt x="1330" y="473"/>
                    <a:pt x="1329" y="475"/>
                  </a:cubicBezTo>
                  <a:close/>
                  <a:moveTo>
                    <a:pt x="697" y="122"/>
                  </a:moveTo>
                  <a:cubicBezTo>
                    <a:pt x="702" y="119"/>
                    <a:pt x="706" y="117"/>
                    <a:pt x="711" y="114"/>
                  </a:cubicBezTo>
                  <a:cubicBezTo>
                    <a:pt x="698" y="124"/>
                    <a:pt x="682" y="132"/>
                    <a:pt x="668" y="139"/>
                  </a:cubicBezTo>
                  <a:cubicBezTo>
                    <a:pt x="677" y="133"/>
                    <a:pt x="687" y="128"/>
                    <a:pt x="697" y="122"/>
                  </a:cubicBezTo>
                  <a:close/>
                  <a:moveTo>
                    <a:pt x="679" y="156"/>
                  </a:moveTo>
                  <a:cubicBezTo>
                    <a:pt x="682" y="153"/>
                    <a:pt x="691" y="146"/>
                    <a:pt x="689" y="141"/>
                  </a:cubicBezTo>
                  <a:cubicBezTo>
                    <a:pt x="693" y="139"/>
                    <a:pt x="697" y="136"/>
                    <a:pt x="702" y="134"/>
                  </a:cubicBezTo>
                  <a:cubicBezTo>
                    <a:pt x="698" y="140"/>
                    <a:pt x="695" y="146"/>
                    <a:pt x="692" y="152"/>
                  </a:cubicBezTo>
                  <a:cubicBezTo>
                    <a:pt x="688" y="151"/>
                    <a:pt x="683" y="152"/>
                    <a:pt x="679" y="156"/>
                  </a:cubicBezTo>
                  <a:close/>
                  <a:moveTo>
                    <a:pt x="689" y="162"/>
                  </a:moveTo>
                  <a:cubicBezTo>
                    <a:pt x="687" y="165"/>
                    <a:pt x="686" y="168"/>
                    <a:pt x="685" y="171"/>
                  </a:cubicBezTo>
                  <a:cubicBezTo>
                    <a:pt x="684" y="167"/>
                    <a:pt x="679" y="169"/>
                    <a:pt x="675" y="171"/>
                  </a:cubicBezTo>
                  <a:cubicBezTo>
                    <a:pt x="679" y="168"/>
                    <a:pt x="684" y="165"/>
                    <a:pt x="689" y="162"/>
                  </a:cubicBezTo>
                  <a:close/>
                  <a:moveTo>
                    <a:pt x="684" y="176"/>
                  </a:moveTo>
                  <a:cubicBezTo>
                    <a:pt x="684" y="177"/>
                    <a:pt x="684" y="177"/>
                    <a:pt x="683" y="178"/>
                  </a:cubicBezTo>
                  <a:cubicBezTo>
                    <a:pt x="683" y="180"/>
                    <a:pt x="683" y="182"/>
                    <a:pt x="682" y="184"/>
                  </a:cubicBezTo>
                  <a:cubicBezTo>
                    <a:pt x="671" y="189"/>
                    <a:pt x="657" y="195"/>
                    <a:pt x="644" y="200"/>
                  </a:cubicBezTo>
                  <a:cubicBezTo>
                    <a:pt x="657" y="191"/>
                    <a:pt x="672" y="185"/>
                    <a:pt x="684" y="176"/>
                  </a:cubicBezTo>
                  <a:close/>
                  <a:moveTo>
                    <a:pt x="673" y="229"/>
                  </a:moveTo>
                  <a:cubicBezTo>
                    <a:pt x="675" y="227"/>
                    <a:pt x="677" y="225"/>
                    <a:pt x="679" y="224"/>
                  </a:cubicBezTo>
                  <a:cubicBezTo>
                    <a:pt x="679" y="226"/>
                    <a:pt x="678" y="227"/>
                    <a:pt x="678" y="229"/>
                  </a:cubicBezTo>
                  <a:cubicBezTo>
                    <a:pt x="677" y="229"/>
                    <a:pt x="675" y="228"/>
                    <a:pt x="673" y="229"/>
                  </a:cubicBezTo>
                  <a:close/>
                  <a:moveTo>
                    <a:pt x="676" y="242"/>
                  </a:moveTo>
                  <a:cubicBezTo>
                    <a:pt x="676" y="242"/>
                    <a:pt x="676" y="243"/>
                    <a:pt x="676" y="244"/>
                  </a:cubicBezTo>
                  <a:cubicBezTo>
                    <a:pt x="673" y="242"/>
                    <a:pt x="670" y="240"/>
                    <a:pt x="667" y="238"/>
                  </a:cubicBezTo>
                  <a:cubicBezTo>
                    <a:pt x="668" y="238"/>
                    <a:pt x="669" y="238"/>
                    <a:pt x="670" y="237"/>
                  </a:cubicBezTo>
                  <a:cubicBezTo>
                    <a:pt x="671" y="240"/>
                    <a:pt x="674" y="243"/>
                    <a:pt x="676" y="242"/>
                  </a:cubicBezTo>
                  <a:close/>
                  <a:moveTo>
                    <a:pt x="669" y="218"/>
                  </a:moveTo>
                  <a:cubicBezTo>
                    <a:pt x="672" y="216"/>
                    <a:pt x="676" y="214"/>
                    <a:pt x="679" y="212"/>
                  </a:cubicBezTo>
                  <a:cubicBezTo>
                    <a:pt x="679" y="213"/>
                    <a:pt x="679" y="215"/>
                    <a:pt x="679" y="216"/>
                  </a:cubicBezTo>
                  <a:cubicBezTo>
                    <a:pt x="675" y="215"/>
                    <a:pt x="672" y="216"/>
                    <a:pt x="669" y="218"/>
                  </a:cubicBezTo>
                  <a:close/>
                  <a:moveTo>
                    <a:pt x="659" y="209"/>
                  </a:moveTo>
                  <a:cubicBezTo>
                    <a:pt x="666" y="205"/>
                    <a:pt x="674" y="201"/>
                    <a:pt x="680" y="196"/>
                  </a:cubicBezTo>
                  <a:cubicBezTo>
                    <a:pt x="680" y="198"/>
                    <a:pt x="680" y="199"/>
                    <a:pt x="680" y="201"/>
                  </a:cubicBezTo>
                  <a:cubicBezTo>
                    <a:pt x="673" y="204"/>
                    <a:pt x="666" y="207"/>
                    <a:pt x="659" y="209"/>
                  </a:cubicBezTo>
                  <a:close/>
                  <a:moveTo>
                    <a:pt x="660" y="230"/>
                  </a:moveTo>
                  <a:cubicBezTo>
                    <a:pt x="660" y="231"/>
                    <a:pt x="659" y="231"/>
                    <a:pt x="658" y="232"/>
                  </a:cubicBezTo>
                  <a:cubicBezTo>
                    <a:pt x="658" y="231"/>
                    <a:pt x="658" y="231"/>
                    <a:pt x="657" y="231"/>
                  </a:cubicBezTo>
                  <a:cubicBezTo>
                    <a:pt x="658" y="231"/>
                    <a:pt x="659" y="230"/>
                    <a:pt x="660" y="230"/>
                  </a:cubicBezTo>
                  <a:close/>
                  <a:moveTo>
                    <a:pt x="653" y="220"/>
                  </a:moveTo>
                  <a:cubicBezTo>
                    <a:pt x="651" y="221"/>
                    <a:pt x="649" y="223"/>
                    <a:pt x="648" y="224"/>
                  </a:cubicBezTo>
                  <a:cubicBezTo>
                    <a:pt x="647" y="223"/>
                    <a:pt x="645" y="223"/>
                    <a:pt x="644" y="222"/>
                  </a:cubicBezTo>
                  <a:cubicBezTo>
                    <a:pt x="647" y="221"/>
                    <a:pt x="650" y="220"/>
                    <a:pt x="653" y="220"/>
                  </a:cubicBezTo>
                  <a:close/>
                  <a:moveTo>
                    <a:pt x="666" y="176"/>
                  </a:moveTo>
                  <a:cubicBezTo>
                    <a:pt x="665" y="177"/>
                    <a:pt x="665" y="177"/>
                    <a:pt x="664" y="178"/>
                  </a:cubicBezTo>
                  <a:cubicBezTo>
                    <a:pt x="665" y="177"/>
                    <a:pt x="666" y="177"/>
                    <a:pt x="666" y="176"/>
                  </a:cubicBezTo>
                  <a:close/>
                  <a:moveTo>
                    <a:pt x="662" y="154"/>
                  </a:moveTo>
                  <a:cubicBezTo>
                    <a:pt x="656" y="158"/>
                    <a:pt x="649" y="162"/>
                    <a:pt x="642" y="165"/>
                  </a:cubicBezTo>
                  <a:cubicBezTo>
                    <a:pt x="649" y="161"/>
                    <a:pt x="655" y="157"/>
                    <a:pt x="662" y="154"/>
                  </a:cubicBezTo>
                  <a:close/>
                  <a:moveTo>
                    <a:pt x="642" y="209"/>
                  </a:moveTo>
                  <a:cubicBezTo>
                    <a:pt x="640" y="211"/>
                    <a:pt x="637" y="213"/>
                    <a:pt x="634" y="215"/>
                  </a:cubicBezTo>
                  <a:cubicBezTo>
                    <a:pt x="633" y="215"/>
                    <a:pt x="632" y="214"/>
                    <a:pt x="632" y="214"/>
                  </a:cubicBezTo>
                  <a:cubicBezTo>
                    <a:pt x="635" y="212"/>
                    <a:pt x="639" y="211"/>
                    <a:pt x="642" y="209"/>
                  </a:cubicBezTo>
                  <a:close/>
                  <a:moveTo>
                    <a:pt x="627" y="191"/>
                  </a:moveTo>
                  <a:cubicBezTo>
                    <a:pt x="627" y="191"/>
                    <a:pt x="627" y="191"/>
                    <a:pt x="628" y="190"/>
                  </a:cubicBezTo>
                  <a:cubicBezTo>
                    <a:pt x="627" y="191"/>
                    <a:pt x="627" y="191"/>
                    <a:pt x="626" y="191"/>
                  </a:cubicBezTo>
                  <a:cubicBezTo>
                    <a:pt x="627" y="191"/>
                    <a:pt x="627" y="191"/>
                    <a:pt x="627" y="191"/>
                  </a:cubicBezTo>
                  <a:close/>
                  <a:moveTo>
                    <a:pt x="625" y="198"/>
                  </a:moveTo>
                  <a:cubicBezTo>
                    <a:pt x="627" y="200"/>
                    <a:pt x="630" y="200"/>
                    <a:pt x="633" y="198"/>
                  </a:cubicBezTo>
                  <a:cubicBezTo>
                    <a:pt x="630" y="200"/>
                    <a:pt x="627" y="203"/>
                    <a:pt x="624" y="205"/>
                  </a:cubicBezTo>
                  <a:cubicBezTo>
                    <a:pt x="624" y="203"/>
                    <a:pt x="624" y="200"/>
                    <a:pt x="625" y="198"/>
                  </a:cubicBezTo>
                  <a:close/>
                  <a:moveTo>
                    <a:pt x="268" y="252"/>
                  </a:moveTo>
                  <a:cubicBezTo>
                    <a:pt x="266" y="256"/>
                    <a:pt x="264" y="260"/>
                    <a:pt x="263" y="265"/>
                  </a:cubicBezTo>
                  <a:cubicBezTo>
                    <a:pt x="261" y="267"/>
                    <a:pt x="259" y="268"/>
                    <a:pt x="256" y="270"/>
                  </a:cubicBezTo>
                  <a:cubicBezTo>
                    <a:pt x="252" y="265"/>
                    <a:pt x="239" y="276"/>
                    <a:pt x="236" y="278"/>
                  </a:cubicBezTo>
                  <a:cubicBezTo>
                    <a:pt x="246" y="269"/>
                    <a:pt x="257" y="260"/>
                    <a:pt x="268" y="252"/>
                  </a:cubicBezTo>
                  <a:close/>
                  <a:moveTo>
                    <a:pt x="253" y="341"/>
                  </a:moveTo>
                  <a:cubicBezTo>
                    <a:pt x="253" y="345"/>
                    <a:pt x="254" y="348"/>
                    <a:pt x="254" y="351"/>
                  </a:cubicBezTo>
                  <a:cubicBezTo>
                    <a:pt x="242" y="354"/>
                    <a:pt x="228" y="370"/>
                    <a:pt x="216" y="375"/>
                  </a:cubicBezTo>
                  <a:cubicBezTo>
                    <a:pt x="228" y="364"/>
                    <a:pt x="242" y="354"/>
                    <a:pt x="253" y="341"/>
                  </a:cubicBezTo>
                  <a:close/>
                  <a:moveTo>
                    <a:pt x="202" y="377"/>
                  </a:moveTo>
                  <a:cubicBezTo>
                    <a:pt x="202" y="375"/>
                    <a:pt x="202" y="373"/>
                    <a:pt x="202" y="372"/>
                  </a:cubicBezTo>
                  <a:cubicBezTo>
                    <a:pt x="207" y="369"/>
                    <a:pt x="212" y="366"/>
                    <a:pt x="218" y="363"/>
                  </a:cubicBezTo>
                  <a:cubicBezTo>
                    <a:pt x="213" y="367"/>
                    <a:pt x="207" y="372"/>
                    <a:pt x="202" y="377"/>
                  </a:cubicBezTo>
                  <a:close/>
                  <a:moveTo>
                    <a:pt x="255" y="360"/>
                  </a:moveTo>
                  <a:cubicBezTo>
                    <a:pt x="256" y="364"/>
                    <a:pt x="257" y="369"/>
                    <a:pt x="258" y="373"/>
                  </a:cubicBezTo>
                  <a:cubicBezTo>
                    <a:pt x="258" y="373"/>
                    <a:pt x="258" y="373"/>
                    <a:pt x="257" y="373"/>
                  </a:cubicBezTo>
                  <a:cubicBezTo>
                    <a:pt x="257" y="371"/>
                    <a:pt x="255" y="370"/>
                    <a:pt x="254" y="370"/>
                  </a:cubicBezTo>
                  <a:cubicBezTo>
                    <a:pt x="251" y="370"/>
                    <a:pt x="246" y="371"/>
                    <a:pt x="241" y="372"/>
                  </a:cubicBezTo>
                  <a:cubicBezTo>
                    <a:pt x="246" y="368"/>
                    <a:pt x="251" y="364"/>
                    <a:pt x="255" y="360"/>
                  </a:cubicBezTo>
                  <a:close/>
                  <a:moveTo>
                    <a:pt x="253" y="298"/>
                  </a:moveTo>
                  <a:cubicBezTo>
                    <a:pt x="250" y="300"/>
                    <a:pt x="247" y="302"/>
                    <a:pt x="244" y="303"/>
                  </a:cubicBezTo>
                  <a:cubicBezTo>
                    <a:pt x="248" y="300"/>
                    <a:pt x="252" y="297"/>
                    <a:pt x="256" y="294"/>
                  </a:cubicBezTo>
                  <a:cubicBezTo>
                    <a:pt x="255" y="295"/>
                    <a:pt x="255" y="296"/>
                    <a:pt x="255" y="298"/>
                  </a:cubicBezTo>
                  <a:cubicBezTo>
                    <a:pt x="254" y="298"/>
                    <a:pt x="254" y="298"/>
                    <a:pt x="253" y="298"/>
                  </a:cubicBezTo>
                  <a:close/>
                  <a:moveTo>
                    <a:pt x="254" y="308"/>
                  </a:moveTo>
                  <a:cubicBezTo>
                    <a:pt x="254" y="309"/>
                    <a:pt x="254" y="310"/>
                    <a:pt x="253" y="311"/>
                  </a:cubicBezTo>
                  <a:cubicBezTo>
                    <a:pt x="250" y="312"/>
                    <a:pt x="247" y="314"/>
                    <a:pt x="245" y="317"/>
                  </a:cubicBezTo>
                  <a:cubicBezTo>
                    <a:pt x="245" y="317"/>
                    <a:pt x="244" y="317"/>
                    <a:pt x="243" y="317"/>
                  </a:cubicBezTo>
                  <a:cubicBezTo>
                    <a:pt x="241" y="319"/>
                    <a:pt x="238" y="320"/>
                    <a:pt x="235" y="322"/>
                  </a:cubicBezTo>
                  <a:cubicBezTo>
                    <a:pt x="241" y="317"/>
                    <a:pt x="247" y="312"/>
                    <a:pt x="254" y="308"/>
                  </a:cubicBezTo>
                  <a:close/>
                  <a:moveTo>
                    <a:pt x="253" y="321"/>
                  </a:moveTo>
                  <a:cubicBezTo>
                    <a:pt x="253" y="325"/>
                    <a:pt x="253" y="329"/>
                    <a:pt x="253" y="332"/>
                  </a:cubicBezTo>
                  <a:cubicBezTo>
                    <a:pt x="243" y="331"/>
                    <a:pt x="222" y="351"/>
                    <a:pt x="214" y="356"/>
                  </a:cubicBezTo>
                  <a:cubicBezTo>
                    <a:pt x="225" y="345"/>
                    <a:pt x="238" y="333"/>
                    <a:pt x="253" y="321"/>
                  </a:cubicBezTo>
                  <a:close/>
                  <a:moveTo>
                    <a:pt x="212" y="298"/>
                  </a:moveTo>
                  <a:cubicBezTo>
                    <a:pt x="214" y="298"/>
                    <a:pt x="216" y="297"/>
                    <a:pt x="218" y="296"/>
                  </a:cubicBezTo>
                  <a:cubicBezTo>
                    <a:pt x="216" y="297"/>
                    <a:pt x="213" y="299"/>
                    <a:pt x="211" y="300"/>
                  </a:cubicBezTo>
                  <a:cubicBezTo>
                    <a:pt x="212" y="300"/>
                    <a:pt x="212" y="299"/>
                    <a:pt x="212" y="298"/>
                  </a:cubicBezTo>
                  <a:close/>
                  <a:moveTo>
                    <a:pt x="204" y="319"/>
                  </a:moveTo>
                  <a:cubicBezTo>
                    <a:pt x="207" y="318"/>
                    <a:pt x="209" y="317"/>
                    <a:pt x="211" y="316"/>
                  </a:cubicBezTo>
                  <a:cubicBezTo>
                    <a:pt x="209" y="317"/>
                    <a:pt x="206" y="319"/>
                    <a:pt x="204" y="321"/>
                  </a:cubicBezTo>
                  <a:cubicBezTo>
                    <a:pt x="204" y="320"/>
                    <a:pt x="204" y="320"/>
                    <a:pt x="204" y="319"/>
                  </a:cubicBezTo>
                  <a:close/>
                  <a:moveTo>
                    <a:pt x="201" y="334"/>
                  </a:moveTo>
                  <a:cubicBezTo>
                    <a:pt x="205" y="333"/>
                    <a:pt x="209" y="331"/>
                    <a:pt x="213" y="330"/>
                  </a:cubicBezTo>
                  <a:cubicBezTo>
                    <a:pt x="209" y="333"/>
                    <a:pt x="205" y="336"/>
                    <a:pt x="201" y="339"/>
                  </a:cubicBezTo>
                  <a:cubicBezTo>
                    <a:pt x="201" y="337"/>
                    <a:pt x="201" y="336"/>
                    <a:pt x="201" y="334"/>
                  </a:cubicBezTo>
                  <a:close/>
                  <a:moveTo>
                    <a:pt x="213" y="345"/>
                  </a:moveTo>
                  <a:cubicBezTo>
                    <a:pt x="209" y="349"/>
                    <a:pt x="205" y="354"/>
                    <a:pt x="200" y="358"/>
                  </a:cubicBezTo>
                  <a:cubicBezTo>
                    <a:pt x="200" y="355"/>
                    <a:pt x="200" y="353"/>
                    <a:pt x="200" y="350"/>
                  </a:cubicBezTo>
                  <a:cubicBezTo>
                    <a:pt x="205" y="349"/>
                    <a:pt x="209" y="347"/>
                    <a:pt x="213" y="345"/>
                  </a:cubicBezTo>
                  <a:close/>
                  <a:moveTo>
                    <a:pt x="160" y="421"/>
                  </a:moveTo>
                  <a:cubicBezTo>
                    <a:pt x="161" y="421"/>
                    <a:pt x="161" y="421"/>
                    <a:pt x="162" y="420"/>
                  </a:cubicBezTo>
                  <a:cubicBezTo>
                    <a:pt x="163" y="420"/>
                    <a:pt x="163" y="419"/>
                    <a:pt x="164" y="418"/>
                  </a:cubicBezTo>
                  <a:cubicBezTo>
                    <a:pt x="191" y="397"/>
                    <a:pt x="228" y="377"/>
                    <a:pt x="263" y="386"/>
                  </a:cubicBezTo>
                  <a:cubicBezTo>
                    <a:pt x="265" y="391"/>
                    <a:pt x="277" y="399"/>
                    <a:pt x="273" y="390"/>
                  </a:cubicBezTo>
                  <a:cubicBezTo>
                    <a:pt x="274" y="390"/>
                    <a:pt x="289" y="396"/>
                    <a:pt x="283" y="387"/>
                  </a:cubicBezTo>
                  <a:cubicBezTo>
                    <a:pt x="287" y="380"/>
                    <a:pt x="272" y="377"/>
                    <a:pt x="269" y="376"/>
                  </a:cubicBezTo>
                  <a:cubicBezTo>
                    <a:pt x="256" y="341"/>
                    <a:pt x="260" y="302"/>
                    <a:pt x="272" y="268"/>
                  </a:cubicBezTo>
                  <a:cubicBezTo>
                    <a:pt x="273" y="267"/>
                    <a:pt x="273" y="266"/>
                    <a:pt x="273" y="264"/>
                  </a:cubicBezTo>
                  <a:cubicBezTo>
                    <a:pt x="296" y="204"/>
                    <a:pt x="352" y="173"/>
                    <a:pt x="413" y="164"/>
                  </a:cubicBezTo>
                  <a:cubicBezTo>
                    <a:pt x="485" y="152"/>
                    <a:pt x="552" y="178"/>
                    <a:pt x="612" y="215"/>
                  </a:cubicBezTo>
                  <a:cubicBezTo>
                    <a:pt x="612" y="218"/>
                    <a:pt x="615" y="219"/>
                    <a:pt x="618" y="218"/>
                  </a:cubicBezTo>
                  <a:cubicBezTo>
                    <a:pt x="637" y="230"/>
                    <a:pt x="655" y="243"/>
                    <a:pt x="674" y="256"/>
                  </a:cubicBezTo>
                  <a:cubicBezTo>
                    <a:pt x="672" y="260"/>
                    <a:pt x="677" y="264"/>
                    <a:pt x="680" y="261"/>
                  </a:cubicBezTo>
                  <a:cubicBezTo>
                    <a:pt x="683" y="263"/>
                    <a:pt x="689" y="260"/>
                    <a:pt x="686" y="256"/>
                  </a:cubicBezTo>
                  <a:cubicBezTo>
                    <a:pt x="687" y="253"/>
                    <a:pt x="686" y="251"/>
                    <a:pt x="684" y="250"/>
                  </a:cubicBezTo>
                  <a:cubicBezTo>
                    <a:pt x="689" y="228"/>
                    <a:pt x="686" y="206"/>
                    <a:pt x="691" y="184"/>
                  </a:cubicBezTo>
                  <a:cubicBezTo>
                    <a:pt x="697" y="159"/>
                    <a:pt x="711" y="135"/>
                    <a:pt x="728" y="116"/>
                  </a:cubicBezTo>
                  <a:cubicBezTo>
                    <a:pt x="764" y="73"/>
                    <a:pt x="812" y="50"/>
                    <a:pt x="868" y="50"/>
                  </a:cubicBezTo>
                  <a:cubicBezTo>
                    <a:pt x="925" y="51"/>
                    <a:pt x="984" y="71"/>
                    <a:pt x="1028" y="108"/>
                  </a:cubicBezTo>
                  <a:cubicBezTo>
                    <a:pt x="1046" y="123"/>
                    <a:pt x="1062" y="142"/>
                    <a:pt x="1071" y="163"/>
                  </a:cubicBezTo>
                  <a:cubicBezTo>
                    <a:pt x="1074" y="169"/>
                    <a:pt x="1076" y="186"/>
                    <a:pt x="1080" y="189"/>
                  </a:cubicBezTo>
                  <a:cubicBezTo>
                    <a:pt x="1085" y="192"/>
                    <a:pt x="1087" y="187"/>
                    <a:pt x="1086" y="184"/>
                  </a:cubicBezTo>
                  <a:cubicBezTo>
                    <a:pt x="1086" y="184"/>
                    <a:pt x="1086" y="183"/>
                    <a:pt x="1086" y="183"/>
                  </a:cubicBezTo>
                  <a:cubicBezTo>
                    <a:pt x="1193" y="130"/>
                    <a:pt x="1362" y="223"/>
                    <a:pt x="1362" y="346"/>
                  </a:cubicBezTo>
                  <a:cubicBezTo>
                    <a:pt x="1361" y="408"/>
                    <a:pt x="1321" y="441"/>
                    <a:pt x="1290" y="490"/>
                  </a:cubicBezTo>
                  <a:cubicBezTo>
                    <a:pt x="1292" y="492"/>
                    <a:pt x="1269" y="471"/>
                    <a:pt x="1277" y="485"/>
                  </a:cubicBezTo>
                  <a:cubicBezTo>
                    <a:pt x="1273" y="491"/>
                    <a:pt x="1287" y="503"/>
                    <a:pt x="1290" y="506"/>
                  </a:cubicBezTo>
                  <a:cubicBezTo>
                    <a:pt x="1281" y="508"/>
                    <a:pt x="1291" y="514"/>
                    <a:pt x="1295" y="513"/>
                  </a:cubicBezTo>
                  <a:cubicBezTo>
                    <a:pt x="1350" y="590"/>
                    <a:pt x="1359" y="716"/>
                    <a:pt x="1268" y="770"/>
                  </a:cubicBezTo>
                  <a:cubicBezTo>
                    <a:pt x="1265" y="769"/>
                    <a:pt x="1263" y="771"/>
                    <a:pt x="1262" y="774"/>
                  </a:cubicBezTo>
                  <a:cubicBezTo>
                    <a:pt x="1206" y="805"/>
                    <a:pt x="1144" y="807"/>
                    <a:pt x="1083" y="792"/>
                  </a:cubicBezTo>
                  <a:cubicBezTo>
                    <a:pt x="1056" y="785"/>
                    <a:pt x="1029" y="776"/>
                    <a:pt x="1004" y="764"/>
                  </a:cubicBezTo>
                  <a:cubicBezTo>
                    <a:pt x="994" y="760"/>
                    <a:pt x="952" y="732"/>
                    <a:pt x="942" y="736"/>
                  </a:cubicBezTo>
                  <a:cubicBezTo>
                    <a:pt x="940" y="724"/>
                    <a:pt x="929" y="745"/>
                    <a:pt x="930" y="744"/>
                  </a:cubicBezTo>
                  <a:cubicBezTo>
                    <a:pt x="920" y="761"/>
                    <a:pt x="906" y="776"/>
                    <a:pt x="891" y="789"/>
                  </a:cubicBezTo>
                  <a:cubicBezTo>
                    <a:pt x="888" y="789"/>
                    <a:pt x="887" y="790"/>
                    <a:pt x="887" y="792"/>
                  </a:cubicBezTo>
                  <a:cubicBezTo>
                    <a:pt x="777" y="886"/>
                    <a:pt x="646" y="901"/>
                    <a:pt x="508" y="882"/>
                  </a:cubicBezTo>
                  <a:cubicBezTo>
                    <a:pt x="418" y="870"/>
                    <a:pt x="293" y="835"/>
                    <a:pt x="295" y="723"/>
                  </a:cubicBezTo>
                  <a:cubicBezTo>
                    <a:pt x="298" y="723"/>
                    <a:pt x="302" y="721"/>
                    <a:pt x="299" y="717"/>
                  </a:cubicBezTo>
                  <a:cubicBezTo>
                    <a:pt x="305" y="708"/>
                    <a:pt x="268" y="709"/>
                    <a:pt x="263" y="709"/>
                  </a:cubicBezTo>
                  <a:cubicBezTo>
                    <a:pt x="243" y="706"/>
                    <a:pt x="222" y="701"/>
                    <a:pt x="202" y="694"/>
                  </a:cubicBezTo>
                  <a:cubicBezTo>
                    <a:pt x="165" y="680"/>
                    <a:pt x="128" y="657"/>
                    <a:pt x="105" y="624"/>
                  </a:cubicBezTo>
                  <a:cubicBezTo>
                    <a:pt x="105" y="623"/>
                    <a:pt x="105" y="622"/>
                    <a:pt x="104" y="622"/>
                  </a:cubicBezTo>
                  <a:cubicBezTo>
                    <a:pt x="58" y="551"/>
                    <a:pt x="102" y="468"/>
                    <a:pt x="160" y="421"/>
                  </a:cubicBezTo>
                  <a:close/>
                  <a:moveTo>
                    <a:pt x="1303" y="489"/>
                  </a:moveTo>
                  <a:cubicBezTo>
                    <a:pt x="1302" y="494"/>
                    <a:pt x="1301" y="498"/>
                    <a:pt x="1300" y="502"/>
                  </a:cubicBezTo>
                  <a:cubicBezTo>
                    <a:pt x="1299" y="501"/>
                    <a:pt x="1298" y="500"/>
                    <a:pt x="1297" y="498"/>
                  </a:cubicBezTo>
                  <a:cubicBezTo>
                    <a:pt x="1299" y="495"/>
                    <a:pt x="1301" y="492"/>
                    <a:pt x="1303" y="489"/>
                  </a:cubicBezTo>
                  <a:close/>
                  <a:moveTo>
                    <a:pt x="121" y="440"/>
                  </a:moveTo>
                  <a:cubicBezTo>
                    <a:pt x="123" y="438"/>
                    <a:pt x="126" y="437"/>
                    <a:pt x="128" y="436"/>
                  </a:cubicBezTo>
                  <a:cubicBezTo>
                    <a:pt x="124" y="440"/>
                    <a:pt x="120" y="445"/>
                    <a:pt x="117" y="449"/>
                  </a:cubicBezTo>
                  <a:cubicBezTo>
                    <a:pt x="112" y="446"/>
                    <a:pt x="101" y="455"/>
                    <a:pt x="97" y="457"/>
                  </a:cubicBezTo>
                  <a:cubicBezTo>
                    <a:pt x="105" y="452"/>
                    <a:pt x="113" y="446"/>
                    <a:pt x="121" y="440"/>
                  </a:cubicBezTo>
                  <a:close/>
                  <a:moveTo>
                    <a:pt x="93" y="475"/>
                  </a:moveTo>
                  <a:cubicBezTo>
                    <a:pt x="92" y="475"/>
                    <a:pt x="92" y="475"/>
                    <a:pt x="92" y="475"/>
                  </a:cubicBezTo>
                  <a:cubicBezTo>
                    <a:pt x="96" y="471"/>
                    <a:pt x="101" y="468"/>
                    <a:pt x="105" y="465"/>
                  </a:cubicBezTo>
                  <a:cubicBezTo>
                    <a:pt x="97" y="476"/>
                    <a:pt x="92" y="487"/>
                    <a:pt x="87" y="500"/>
                  </a:cubicBezTo>
                  <a:cubicBezTo>
                    <a:pt x="86" y="490"/>
                    <a:pt x="63" y="505"/>
                    <a:pt x="59" y="506"/>
                  </a:cubicBezTo>
                  <a:cubicBezTo>
                    <a:pt x="64" y="503"/>
                    <a:pt x="98" y="481"/>
                    <a:pt x="93" y="475"/>
                  </a:cubicBezTo>
                  <a:close/>
                  <a:moveTo>
                    <a:pt x="59" y="485"/>
                  </a:moveTo>
                  <a:cubicBezTo>
                    <a:pt x="63" y="485"/>
                    <a:pt x="67" y="483"/>
                    <a:pt x="71" y="480"/>
                  </a:cubicBezTo>
                  <a:cubicBezTo>
                    <a:pt x="61" y="488"/>
                    <a:pt x="51" y="497"/>
                    <a:pt x="41" y="505"/>
                  </a:cubicBezTo>
                  <a:cubicBezTo>
                    <a:pt x="47" y="498"/>
                    <a:pt x="53" y="491"/>
                    <a:pt x="59" y="485"/>
                  </a:cubicBezTo>
                  <a:close/>
                  <a:moveTo>
                    <a:pt x="24" y="532"/>
                  </a:moveTo>
                  <a:cubicBezTo>
                    <a:pt x="35" y="527"/>
                    <a:pt x="45" y="522"/>
                    <a:pt x="55" y="517"/>
                  </a:cubicBezTo>
                  <a:cubicBezTo>
                    <a:pt x="44" y="525"/>
                    <a:pt x="32" y="533"/>
                    <a:pt x="20" y="541"/>
                  </a:cubicBezTo>
                  <a:cubicBezTo>
                    <a:pt x="22" y="538"/>
                    <a:pt x="23" y="535"/>
                    <a:pt x="24" y="532"/>
                  </a:cubicBezTo>
                  <a:close/>
                  <a:moveTo>
                    <a:pt x="16" y="554"/>
                  </a:moveTo>
                  <a:cubicBezTo>
                    <a:pt x="27" y="549"/>
                    <a:pt x="38" y="543"/>
                    <a:pt x="49" y="538"/>
                  </a:cubicBezTo>
                  <a:cubicBezTo>
                    <a:pt x="37" y="546"/>
                    <a:pt x="25" y="554"/>
                    <a:pt x="14" y="562"/>
                  </a:cubicBezTo>
                  <a:cubicBezTo>
                    <a:pt x="14" y="560"/>
                    <a:pt x="15" y="557"/>
                    <a:pt x="16" y="554"/>
                  </a:cubicBezTo>
                  <a:close/>
                  <a:moveTo>
                    <a:pt x="11" y="576"/>
                  </a:moveTo>
                  <a:cubicBezTo>
                    <a:pt x="15" y="575"/>
                    <a:pt x="19" y="574"/>
                    <a:pt x="23" y="572"/>
                  </a:cubicBezTo>
                  <a:cubicBezTo>
                    <a:pt x="19" y="575"/>
                    <a:pt x="14" y="578"/>
                    <a:pt x="10" y="582"/>
                  </a:cubicBezTo>
                  <a:cubicBezTo>
                    <a:pt x="10" y="580"/>
                    <a:pt x="11" y="578"/>
                    <a:pt x="11" y="576"/>
                  </a:cubicBezTo>
                  <a:close/>
                  <a:moveTo>
                    <a:pt x="24" y="590"/>
                  </a:moveTo>
                  <a:cubicBezTo>
                    <a:pt x="21" y="592"/>
                    <a:pt x="7" y="602"/>
                    <a:pt x="10" y="608"/>
                  </a:cubicBezTo>
                  <a:cubicBezTo>
                    <a:pt x="13" y="611"/>
                    <a:pt x="17" y="609"/>
                    <a:pt x="20" y="608"/>
                  </a:cubicBezTo>
                  <a:cubicBezTo>
                    <a:pt x="16" y="611"/>
                    <a:pt x="13" y="614"/>
                    <a:pt x="10" y="617"/>
                  </a:cubicBezTo>
                  <a:cubicBezTo>
                    <a:pt x="10" y="609"/>
                    <a:pt x="9" y="602"/>
                    <a:pt x="9" y="594"/>
                  </a:cubicBezTo>
                  <a:cubicBezTo>
                    <a:pt x="14" y="593"/>
                    <a:pt x="19" y="592"/>
                    <a:pt x="24" y="590"/>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sp>
          <p:nvSpPr>
            <p:cNvPr id="1389733" name="Google Shape;1389733;p68"/>
            <p:cNvSpPr/>
            <p:nvPr/>
          </p:nvSpPr>
          <p:spPr>
            <a:xfrm>
              <a:off x="5092182" y="711755"/>
              <a:ext cx="32079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rgbClr val="FFFFFF"/>
                  </a:solidFill>
                  <a:latin typeface="Calibri"/>
                  <a:ea typeface="Calibri"/>
                  <a:cs typeface="Calibri"/>
                  <a:sym typeface="Calibri"/>
                </a:rPr>
                <a:t>“”</a:t>
              </a:r>
              <a:r>
                <a:rPr i="1" lang="en-US" sz="1600">
                  <a:solidFill>
                    <a:schemeClr val="dk2"/>
                  </a:solidFill>
                  <a:latin typeface="Calibri"/>
                  <a:ea typeface="Calibri"/>
                  <a:cs typeface="Calibri"/>
                  <a:sym typeface="Calibri"/>
                </a:rPr>
                <a:t>”Amazon is my favourite, clever, up to date and well priced. It's savvy and it makes me feel savvy”</a:t>
              </a:r>
              <a:r>
                <a:rPr lang="en-US" sz="1600">
                  <a:solidFill>
                    <a:schemeClr val="dk2"/>
                  </a:solidFill>
                  <a:latin typeface="Calibri"/>
                  <a:ea typeface="Calibri"/>
                  <a:cs typeface="Calibri"/>
                  <a:sym typeface="Calibri"/>
                </a:rPr>
                <a:t> - </a:t>
              </a:r>
              <a:r>
                <a:rPr b="1" i="1" lang="en-US" sz="1600">
                  <a:solidFill>
                    <a:schemeClr val="dk2"/>
                  </a:solidFill>
                  <a:latin typeface="Calibri"/>
                  <a:ea typeface="Calibri"/>
                  <a:cs typeface="Calibri"/>
                  <a:sym typeface="Calibri"/>
                </a:rPr>
                <a:t>UK</a:t>
              </a:r>
              <a:endParaRPr b="1" i="1" sz="1600">
                <a:solidFill>
                  <a:schemeClr val="dk2"/>
                </a:solidFill>
                <a:latin typeface="Calibri"/>
                <a:ea typeface="Calibri"/>
                <a:cs typeface="Calibri"/>
                <a:sym typeface="Calibri"/>
              </a:endParaRPr>
            </a:p>
          </p:txBody>
        </p:sp>
        <p:sp>
          <p:nvSpPr>
            <p:cNvPr id="1389734" name="Google Shape;1389734;p68"/>
            <p:cNvSpPr/>
            <p:nvPr/>
          </p:nvSpPr>
          <p:spPr>
            <a:xfrm>
              <a:off x="6725172" y="1988104"/>
              <a:ext cx="799156" cy="288768"/>
            </a:xfrm>
            <a:custGeom>
              <a:rect b="b" l="l" r="r" t="t"/>
              <a:pathLst>
                <a:path extrusionOk="0" h="244" w="380">
                  <a:moveTo>
                    <a:pt x="355" y="148"/>
                  </a:moveTo>
                  <a:cubicBezTo>
                    <a:pt x="368" y="138"/>
                    <a:pt x="377" y="124"/>
                    <a:pt x="377" y="107"/>
                  </a:cubicBezTo>
                  <a:cubicBezTo>
                    <a:pt x="380" y="58"/>
                    <a:pt x="324" y="17"/>
                    <a:pt x="282" y="9"/>
                  </a:cubicBezTo>
                  <a:cubicBezTo>
                    <a:pt x="257" y="3"/>
                    <a:pt x="231" y="4"/>
                    <a:pt x="206" y="8"/>
                  </a:cubicBezTo>
                  <a:cubicBezTo>
                    <a:pt x="197" y="10"/>
                    <a:pt x="126" y="23"/>
                    <a:pt x="131" y="32"/>
                  </a:cubicBezTo>
                  <a:cubicBezTo>
                    <a:pt x="129" y="35"/>
                    <a:pt x="130" y="37"/>
                    <a:pt x="134" y="38"/>
                  </a:cubicBezTo>
                  <a:cubicBezTo>
                    <a:pt x="102" y="47"/>
                    <a:pt x="64" y="64"/>
                    <a:pt x="49" y="96"/>
                  </a:cubicBezTo>
                  <a:cubicBezTo>
                    <a:pt x="41" y="101"/>
                    <a:pt x="33" y="117"/>
                    <a:pt x="28" y="124"/>
                  </a:cubicBezTo>
                  <a:cubicBezTo>
                    <a:pt x="26" y="128"/>
                    <a:pt x="0" y="168"/>
                    <a:pt x="11" y="164"/>
                  </a:cubicBezTo>
                  <a:cubicBezTo>
                    <a:pt x="9" y="185"/>
                    <a:pt x="24" y="199"/>
                    <a:pt x="41" y="207"/>
                  </a:cubicBezTo>
                  <a:cubicBezTo>
                    <a:pt x="40" y="209"/>
                    <a:pt x="39" y="210"/>
                    <a:pt x="38" y="212"/>
                  </a:cubicBezTo>
                  <a:cubicBezTo>
                    <a:pt x="31" y="223"/>
                    <a:pt x="54" y="213"/>
                    <a:pt x="55" y="213"/>
                  </a:cubicBezTo>
                  <a:cubicBezTo>
                    <a:pt x="85" y="222"/>
                    <a:pt x="126" y="224"/>
                    <a:pt x="154" y="226"/>
                  </a:cubicBezTo>
                  <a:cubicBezTo>
                    <a:pt x="153" y="235"/>
                    <a:pt x="165" y="227"/>
                    <a:pt x="166" y="226"/>
                  </a:cubicBezTo>
                  <a:cubicBezTo>
                    <a:pt x="171" y="227"/>
                    <a:pt x="176" y="227"/>
                    <a:pt x="181" y="227"/>
                  </a:cubicBezTo>
                  <a:cubicBezTo>
                    <a:pt x="173" y="244"/>
                    <a:pt x="192" y="232"/>
                    <a:pt x="198" y="228"/>
                  </a:cubicBezTo>
                  <a:cubicBezTo>
                    <a:pt x="201" y="228"/>
                    <a:pt x="204" y="228"/>
                    <a:pt x="208" y="228"/>
                  </a:cubicBezTo>
                  <a:cubicBezTo>
                    <a:pt x="209" y="232"/>
                    <a:pt x="214" y="231"/>
                    <a:pt x="216" y="229"/>
                  </a:cubicBezTo>
                  <a:cubicBezTo>
                    <a:pt x="245" y="229"/>
                    <a:pt x="279" y="231"/>
                    <a:pt x="306" y="217"/>
                  </a:cubicBezTo>
                  <a:cubicBezTo>
                    <a:pt x="333" y="203"/>
                    <a:pt x="345" y="175"/>
                    <a:pt x="355" y="148"/>
                  </a:cubicBezTo>
                  <a:close/>
                  <a:moveTo>
                    <a:pt x="116" y="57"/>
                  </a:moveTo>
                  <a:cubicBezTo>
                    <a:pt x="124" y="53"/>
                    <a:pt x="183" y="39"/>
                    <a:pt x="181" y="36"/>
                  </a:cubicBezTo>
                  <a:cubicBezTo>
                    <a:pt x="188" y="25"/>
                    <a:pt x="145" y="35"/>
                    <a:pt x="142" y="36"/>
                  </a:cubicBezTo>
                  <a:cubicBezTo>
                    <a:pt x="254" y="0"/>
                    <a:pt x="326" y="16"/>
                    <a:pt x="362" y="83"/>
                  </a:cubicBezTo>
                  <a:cubicBezTo>
                    <a:pt x="366" y="91"/>
                    <a:pt x="369" y="99"/>
                    <a:pt x="369" y="107"/>
                  </a:cubicBezTo>
                  <a:cubicBezTo>
                    <a:pt x="368" y="114"/>
                    <a:pt x="366" y="121"/>
                    <a:pt x="361" y="126"/>
                  </a:cubicBezTo>
                  <a:cubicBezTo>
                    <a:pt x="356" y="118"/>
                    <a:pt x="351" y="137"/>
                    <a:pt x="351" y="137"/>
                  </a:cubicBezTo>
                  <a:cubicBezTo>
                    <a:pt x="295" y="182"/>
                    <a:pt x="188" y="186"/>
                    <a:pt x="121" y="174"/>
                  </a:cubicBezTo>
                  <a:cubicBezTo>
                    <a:pt x="127" y="165"/>
                    <a:pt x="113" y="170"/>
                    <a:pt x="111" y="172"/>
                  </a:cubicBezTo>
                  <a:cubicBezTo>
                    <a:pt x="96" y="168"/>
                    <a:pt x="83" y="163"/>
                    <a:pt x="72" y="155"/>
                  </a:cubicBezTo>
                  <a:cubicBezTo>
                    <a:pt x="75" y="152"/>
                    <a:pt x="70" y="146"/>
                    <a:pt x="66" y="150"/>
                  </a:cubicBezTo>
                  <a:cubicBezTo>
                    <a:pt x="66" y="150"/>
                    <a:pt x="66" y="150"/>
                    <a:pt x="66" y="150"/>
                  </a:cubicBezTo>
                  <a:cubicBezTo>
                    <a:pt x="65" y="149"/>
                    <a:pt x="64" y="148"/>
                    <a:pt x="63" y="147"/>
                  </a:cubicBezTo>
                  <a:cubicBezTo>
                    <a:pt x="63" y="145"/>
                    <a:pt x="62" y="143"/>
                    <a:pt x="60" y="143"/>
                  </a:cubicBezTo>
                  <a:cubicBezTo>
                    <a:pt x="57" y="139"/>
                    <a:pt x="55" y="135"/>
                    <a:pt x="54" y="130"/>
                  </a:cubicBezTo>
                  <a:cubicBezTo>
                    <a:pt x="56" y="128"/>
                    <a:pt x="59" y="119"/>
                    <a:pt x="52" y="120"/>
                  </a:cubicBezTo>
                  <a:cubicBezTo>
                    <a:pt x="54" y="88"/>
                    <a:pt x="89" y="67"/>
                    <a:pt x="116" y="57"/>
                  </a:cubicBezTo>
                  <a:close/>
                  <a:moveTo>
                    <a:pt x="286" y="177"/>
                  </a:moveTo>
                  <a:cubicBezTo>
                    <a:pt x="277" y="187"/>
                    <a:pt x="267" y="198"/>
                    <a:pt x="256" y="207"/>
                  </a:cubicBezTo>
                  <a:cubicBezTo>
                    <a:pt x="261" y="198"/>
                    <a:pt x="266" y="189"/>
                    <a:pt x="269" y="180"/>
                  </a:cubicBezTo>
                  <a:cubicBezTo>
                    <a:pt x="275" y="179"/>
                    <a:pt x="280" y="178"/>
                    <a:pt x="286" y="177"/>
                  </a:cubicBezTo>
                  <a:close/>
                  <a:moveTo>
                    <a:pt x="252" y="183"/>
                  </a:moveTo>
                  <a:cubicBezTo>
                    <a:pt x="249" y="187"/>
                    <a:pt x="245" y="191"/>
                    <a:pt x="241" y="194"/>
                  </a:cubicBezTo>
                  <a:cubicBezTo>
                    <a:pt x="243" y="191"/>
                    <a:pt x="244" y="189"/>
                    <a:pt x="244" y="186"/>
                  </a:cubicBezTo>
                  <a:cubicBezTo>
                    <a:pt x="244" y="185"/>
                    <a:pt x="244" y="185"/>
                    <a:pt x="244" y="185"/>
                  </a:cubicBezTo>
                  <a:cubicBezTo>
                    <a:pt x="247" y="184"/>
                    <a:pt x="250" y="184"/>
                    <a:pt x="252" y="183"/>
                  </a:cubicBezTo>
                  <a:close/>
                  <a:moveTo>
                    <a:pt x="166" y="190"/>
                  </a:moveTo>
                  <a:cubicBezTo>
                    <a:pt x="161" y="195"/>
                    <a:pt x="156" y="200"/>
                    <a:pt x="151" y="205"/>
                  </a:cubicBezTo>
                  <a:cubicBezTo>
                    <a:pt x="154" y="200"/>
                    <a:pt x="158" y="195"/>
                    <a:pt x="162" y="192"/>
                  </a:cubicBezTo>
                  <a:cubicBezTo>
                    <a:pt x="163" y="191"/>
                    <a:pt x="164" y="190"/>
                    <a:pt x="164" y="190"/>
                  </a:cubicBezTo>
                  <a:cubicBezTo>
                    <a:pt x="165" y="190"/>
                    <a:pt x="166" y="190"/>
                    <a:pt x="166" y="190"/>
                  </a:cubicBezTo>
                  <a:close/>
                  <a:moveTo>
                    <a:pt x="124" y="186"/>
                  </a:moveTo>
                  <a:cubicBezTo>
                    <a:pt x="116" y="193"/>
                    <a:pt x="107" y="200"/>
                    <a:pt x="98" y="204"/>
                  </a:cubicBezTo>
                  <a:cubicBezTo>
                    <a:pt x="102" y="197"/>
                    <a:pt x="107" y="191"/>
                    <a:pt x="113" y="184"/>
                  </a:cubicBezTo>
                  <a:cubicBezTo>
                    <a:pt x="116" y="185"/>
                    <a:pt x="120" y="186"/>
                    <a:pt x="124" y="186"/>
                  </a:cubicBezTo>
                  <a:close/>
                  <a:moveTo>
                    <a:pt x="62" y="168"/>
                  </a:moveTo>
                  <a:cubicBezTo>
                    <a:pt x="63" y="167"/>
                    <a:pt x="64" y="166"/>
                    <a:pt x="65" y="164"/>
                  </a:cubicBezTo>
                  <a:cubicBezTo>
                    <a:pt x="67" y="165"/>
                    <a:pt x="68" y="167"/>
                    <a:pt x="70" y="168"/>
                  </a:cubicBezTo>
                  <a:cubicBezTo>
                    <a:pt x="65" y="172"/>
                    <a:pt x="59" y="177"/>
                    <a:pt x="52" y="181"/>
                  </a:cubicBezTo>
                  <a:cubicBezTo>
                    <a:pt x="55" y="177"/>
                    <a:pt x="59" y="172"/>
                    <a:pt x="62" y="168"/>
                  </a:cubicBezTo>
                  <a:close/>
                  <a:moveTo>
                    <a:pt x="36" y="178"/>
                  </a:moveTo>
                  <a:cubicBezTo>
                    <a:pt x="38" y="174"/>
                    <a:pt x="41" y="170"/>
                    <a:pt x="43" y="167"/>
                  </a:cubicBezTo>
                  <a:cubicBezTo>
                    <a:pt x="48" y="163"/>
                    <a:pt x="52" y="159"/>
                    <a:pt x="56" y="155"/>
                  </a:cubicBezTo>
                  <a:cubicBezTo>
                    <a:pt x="57" y="156"/>
                    <a:pt x="58" y="157"/>
                    <a:pt x="58" y="158"/>
                  </a:cubicBezTo>
                  <a:cubicBezTo>
                    <a:pt x="52" y="165"/>
                    <a:pt x="44" y="173"/>
                    <a:pt x="36" y="178"/>
                  </a:cubicBezTo>
                  <a:close/>
                  <a:moveTo>
                    <a:pt x="44" y="116"/>
                  </a:moveTo>
                  <a:cubicBezTo>
                    <a:pt x="44" y="119"/>
                    <a:pt x="44" y="123"/>
                    <a:pt x="45" y="127"/>
                  </a:cubicBezTo>
                  <a:cubicBezTo>
                    <a:pt x="44" y="128"/>
                    <a:pt x="43" y="129"/>
                    <a:pt x="42" y="130"/>
                  </a:cubicBezTo>
                  <a:cubicBezTo>
                    <a:pt x="42" y="127"/>
                    <a:pt x="41" y="125"/>
                    <a:pt x="38" y="125"/>
                  </a:cubicBezTo>
                  <a:cubicBezTo>
                    <a:pt x="40" y="122"/>
                    <a:pt x="42" y="119"/>
                    <a:pt x="44" y="116"/>
                  </a:cubicBezTo>
                  <a:close/>
                  <a:moveTo>
                    <a:pt x="20" y="159"/>
                  </a:moveTo>
                  <a:cubicBezTo>
                    <a:pt x="23" y="157"/>
                    <a:pt x="26" y="154"/>
                    <a:pt x="29" y="152"/>
                  </a:cubicBezTo>
                  <a:cubicBezTo>
                    <a:pt x="26" y="158"/>
                    <a:pt x="22" y="163"/>
                    <a:pt x="19" y="169"/>
                  </a:cubicBezTo>
                  <a:cubicBezTo>
                    <a:pt x="19" y="166"/>
                    <a:pt x="19" y="162"/>
                    <a:pt x="20" y="159"/>
                  </a:cubicBezTo>
                  <a:close/>
                  <a:moveTo>
                    <a:pt x="23" y="184"/>
                  </a:moveTo>
                  <a:cubicBezTo>
                    <a:pt x="22" y="183"/>
                    <a:pt x="22" y="181"/>
                    <a:pt x="21" y="180"/>
                  </a:cubicBezTo>
                  <a:cubicBezTo>
                    <a:pt x="23" y="179"/>
                    <a:pt x="25" y="179"/>
                    <a:pt x="27" y="178"/>
                  </a:cubicBezTo>
                  <a:cubicBezTo>
                    <a:pt x="25" y="180"/>
                    <a:pt x="24" y="182"/>
                    <a:pt x="23" y="184"/>
                  </a:cubicBezTo>
                  <a:close/>
                  <a:moveTo>
                    <a:pt x="46" y="141"/>
                  </a:moveTo>
                  <a:cubicBezTo>
                    <a:pt x="47" y="141"/>
                    <a:pt x="47" y="140"/>
                    <a:pt x="47" y="140"/>
                  </a:cubicBezTo>
                  <a:cubicBezTo>
                    <a:pt x="48" y="142"/>
                    <a:pt x="49" y="145"/>
                    <a:pt x="51" y="147"/>
                  </a:cubicBezTo>
                  <a:cubicBezTo>
                    <a:pt x="46" y="151"/>
                    <a:pt x="42" y="156"/>
                    <a:pt x="37" y="161"/>
                  </a:cubicBezTo>
                  <a:cubicBezTo>
                    <a:pt x="35" y="164"/>
                    <a:pt x="32" y="165"/>
                    <a:pt x="29" y="167"/>
                  </a:cubicBezTo>
                  <a:cubicBezTo>
                    <a:pt x="34" y="158"/>
                    <a:pt x="40" y="150"/>
                    <a:pt x="46" y="141"/>
                  </a:cubicBezTo>
                  <a:close/>
                  <a:moveTo>
                    <a:pt x="29" y="190"/>
                  </a:moveTo>
                  <a:cubicBezTo>
                    <a:pt x="33" y="189"/>
                    <a:pt x="36" y="187"/>
                    <a:pt x="39" y="185"/>
                  </a:cubicBezTo>
                  <a:cubicBezTo>
                    <a:pt x="36" y="188"/>
                    <a:pt x="35" y="192"/>
                    <a:pt x="36" y="195"/>
                  </a:cubicBezTo>
                  <a:cubicBezTo>
                    <a:pt x="33" y="194"/>
                    <a:pt x="31" y="192"/>
                    <a:pt x="29" y="190"/>
                  </a:cubicBezTo>
                  <a:close/>
                  <a:moveTo>
                    <a:pt x="38" y="197"/>
                  </a:moveTo>
                  <a:cubicBezTo>
                    <a:pt x="43" y="198"/>
                    <a:pt x="50" y="192"/>
                    <a:pt x="53" y="189"/>
                  </a:cubicBezTo>
                  <a:cubicBezTo>
                    <a:pt x="51" y="193"/>
                    <a:pt x="48" y="197"/>
                    <a:pt x="46" y="201"/>
                  </a:cubicBezTo>
                  <a:cubicBezTo>
                    <a:pt x="43" y="199"/>
                    <a:pt x="41" y="198"/>
                    <a:pt x="38" y="197"/>
                  </a:cubicBezTo>
                  <a:close/>
                  <a:moveTo>
                    <a:pt x="54" y="204"/>
                  </a:moveTo>
                  <a:cubicBezTo>
                    <a:pt x="54" y="204"/>
                    <a:pt x="54" y="204"/>
                    <a:pt x="53" y="204"/>
                  </a:cubicBezTo>
                  <a:cubicBezTo>
                    <a:pt x="61" y="193"/>
                    <a:pt x="68" y="182"/>
                    <a:pt x="77" y="172"/>
                  </a:cubicBezTo>
                  <a:cubicBezTo>
                    <a:pt x="79" y="173"/>
                    <a:pt x="81" y="174"/>
                    <a:pt x="83" y="175"/>
                  </a:cubicBezTo>
                  <a:cubicBezTo>
                    <a:pt x="73" y="184"/>
                    <a:pt x="65" y="196"/>
                    <a:pt x="54" y="204"/>
                  </a:cubicBezTo>
                  <a:close/>
                  <a:moveTo>
                    <a:pt x="77" y="194"/>
                  </a:moveTo>
                  <a:cubicBezTo>
                    <a:pt x="81" y="188"/>
                    <a:pt x="86" y="183"/>
                    <a:pt x="91" y="178"/>
                  </a:cubicBezTo>
                  <a:cubicBezTo>
                    <a:pt x="94" y="179"/>
                    <a:pt x="97" y="181"/>
                    <a:pt x="101" y="181"/>
                  </a:cubicBezTo>
                  <a:cubicBezTo>
                    <a:pt x="91" y="190"/>
                    <a:pt x="81" y="198"/>
                    <a:pt x="71" y="202"/>
                  </a:cubicBezTo>
                  <a:cubicBezTo>
                    <a:pt x="72" y="199"/>
                    <a:pt x="74" y="196"/>
                    <a:pt x="77" y="194"/>
                  </a:cubicBezTo>
                  <a:close/>
                  <a:moveTo>
                    <a:pt x="88" y="212"/>
                  </a:moveTo>
                  <a:cubicBezTo>
                    <a:pt x="83" y="211"/>
                    <a:pt x="78" y="210"/>
                    <a:pt x="74" y="209"/>
                  </a:cubicBezTo>
                  <a:cubicBezTo>
                    <a:pt x="80" y="207"/>
                    <a:pt x="86" y="203"/>
                    <a:pt x="92" y="198"/>
                  </a:cubicBezTo>
                  <a:cubicBezTo>
                    <a:pt x="91" y="202"/>
                    <a:pt x="87" y="208"/>
                    <a:pt x="88" y="212"/>
                  </a:cubicBezTo>
                  <a:close/>
                  <a:moveTo>
                    <a:pt x="104" y="214"/>
                  </a:moveTo>
                  <a:cubicBezTo>
                    <a:pt x="102" y="214"/>
                    <a:pt x="100" y="213"/>
                    <a:pt x="98" y="213"/>
                  </a:cubicBezTo>
                  <a:cubicBezTo>
                    <a:pt x="101" y="212"/>
                    <a:pt x="104" y="210"/>
                    <a:pt x="107" y="209"/>
                  </a:cubicBezTo>
                  <a:cubicBezTo>
                    <a:pt x="106" y="210"/>
                    <a:pt x="105" y="212"/>
                    <a:pt x="104" y="214"/>
                  </a:cubicBezTo>
                  <a:close/>
                  <a:moveTo>
                    <a:pt x="135" y="188"/>
                  </a:moveTo>
                  <a:cubicBezTo>
                    <a:pt x="141" y="189"/>
                    <a:pt x="147" y="189"/>
                    <a:pt x="152" y="189"/>
                  </a:cubicBezTo>
                  <a:cubicBezTo>
                    <a:pt x="142" y="197"/>
                    <a:pt x="129" y="205"/>
                    <a:pt x="116" y="209"/>
                  </a:cubicBezTo>
                  <a:cubicBezTo>
                    <a:pt x="122" y="202"/>
                    <a:pt x="129" y="195"/>
                    <a:pt x="135" y="188"/>
                  </a:cubicBezTo>
                  <a:close/>
                  <a:moveTo>
                    <a:pt x="135" y="217"/>
                  </a:moveTo>
                  <a:cubicBezTo>
                    <a:pt x="135" y="217"/>
                    <a:pt x="135" y="217"/>
                    <a:pt x="135" y="217"/>
                  </a:cubicBezTo>
                  <a:cubicBezTo>
                    <a:pt x="131" y="216"/>
                    <a:pt x="127" y="216"/>
                    <a:pt x="122" y="216"/>
                  </a:cubicBezTo>
                  <a:cubicBezTo>
                    <a:pt x="129" y="213"/>
                    <a:pt x="135" y="210"/>
                    <a:pt x="140" y="207"/>
                  </a:cubicBezTo>
                  <a:cubicBezTo>
                    <a:pt x="139" y="210"/>
                    <a:pt x="137" y="213"/>
                    <a:pt x="135" y="217"/>
                  </a:cubicBezTo>
                  <a:close/>
                  <a:moveTo>
                    <a:pt x="156" y="218"/>
                  </a:moveTo>
                  <a:cubicBezTo>
                    <a:pt x="156" y="218"/>
                    <a:pt x="156" y="218"/>
                    <a:pt x="156" y="218"/>
                  </a:cubicBezTo>
                  <a:cubicBezTo>
                    <a:pt x="153" y="218"/>
                    <a:pt x="151" y="217"/>
                    <a:pt x="148" y="217"/>
                  </a:cubicBezTo>
                  <a:cubicBezTo>
                    <a:pt x="153" y="214"/>
                    <a:pt x="157" y="210"/>
                    <a:pt x="161" y="206"/>
                  </a:cubicBezTo>
                  <a:cubicBezTo>
                    <a:pt x="159" y="210"/>
                    <a:pt x="158" y="214"/>
                    <a:pt x="156" y="218"/>
                  </a:cubicBezTo>
                  <a:close/>
                  <a:moveTo>
                    <a:pt x="165" y="218"/>
                  </a:moveTo>
                  <a:cubicBezTo>
                    <a:pt x="169" y="208"/>
                    <a:pt x="175" y="199"/>
                    <a:pt x="181" y="190"/>
                  </a:cubicBezTo>
                  <a:cubicBezTo>
                    <a:pt x="187" y="190"/>
                    <a:pt x="192" y="190"/>
                    <a:pt x="197" y="189"/>
                  </a:cubicBezTo>
                  <a:cubicBezTo>
                    <a:pt x="186" y="199"/>
                    <a:pt x="176" y="209"/>
                    <a:pt x="165" y="218"/>
                  </a:cubicBezTo>
                  <a:close/>
                  <a:moveTo>
                    <a:pt x="176" y="219"/>
                  </a:moveTo>
                  <a:cubicBezTo>
                    <a:pt x="184" y="213"/>
                    <a:pt x="191" y="206"/>
                    <a:pt x="198" y="199"/>
                  </a:cubicBezTo>
                  <a:cubicBezTo>
                    <a:pt x="194" y="206"/>
                    <a:pt x="189" y="212"/>
                    <a:pt x="185" y="219"/>
                  </a:cubicBezTo>
                  <a:cubicBezTo>
                    <a:pt x="182" y="219"/>
                    <a:pt x="179" y="219"/>
                    <a:pt x="176" y="219"/>
                  </a:cubicBezTo>
                  <a:close/>
                  <a:moveTo>
                    <a:pt x="195" y="220"/>
                  </a:moveTo>
                  <a:cubicBezTo>
                    <a:pt x="195" y="220"/>
                    <a:pt x="195" y="220"/>
                    <a:pt x="194" y="220"/>
                  </a:cubicBezTo>
                  <a:cubicBezTo>
                    <a:pt x="201" y="209"/>
                    <a:pt x="208" y="199"/>
                    <a:pt x="213" y="188"/>
                  </a:cubicBezTo>
                  <a:cubicBezTo>
                    <a:pt x="222" y="188"/>
                    <a:pt x="229" y="187"/>
                    <a:pt x="233" y="186"/>
                  </a:cubicBezTo>
                  <a:cubicBezTo>
                    <a:pt x="220" y="197"/>
                    <a:pt x="208" y="209"/>
                    <a:pt x="195" y="220"/>
                  </a:cubicBezTo>
                  <a:close/>
                  <a:moveTo>
                    <a:pt x="211" y="221"/>
                  </a:moveTo>
                  <a:cubicBezTo>
                    <a:pt x="210" y="220"/>
                    <a:pt x="208" y="220"/>
                    <a:pt x="207" y="220"/>
                  </a:cubicBezTo>
                  <a:cubicBezTo>
                    <a:pt x="213" y="215"/>
                    <a:pt x="219" y="210"/>
                    <a:pt x="224" y="205"/>
                  </a:cubicBezTo>
                  <a:cubicBezTo>
                    <a:pt x="220" y="210"/>
                    <a:pt x="215" y="215"/>
                    <a:pt x="211" y="221"/>
                  </a:cubicBezTo>
                  <a:close/>
                  <a:moveTo>
                    <a:pt x="238" y="221"/>
                  </a:moveTo>
                  <a:cubicBezTo>
                    <a:pt x="233" y="221"/>
                    <a:pt x="229" y="221"/>
                    <a:pt x="225" y="221"/>
                  </a:cubicBezTo>
                  <a:cubicBezTo>
                    <a:pt x="235" y="211"/>
                    <a:pt x="245" y="201"/>
                    <a:pt x="256" y="191"/>
                  </a:cubicBezTo>
                  <a:cubicBezTo>
                    <a:pt x="251" y="200"/>
                    <a:pt x="240" y="212"/>
                    <a:pt x="238" y="221"/>
                  </a:cubicBezTo>
                  <a:close/>
                  <a:moveTo>
                    <a:pt x="275" y="218"/>
                  </a:moveTo>
                  <a:cubicBezTo>
                    <a:pt x="268" y="219"/>
                    <a:pt x="260" y="220"/>
                    <a:pt x="252" y="220"/>
                  </a:cubicBezTo>
                  <a:cubicBezTo>
                    <a:pt x="255" y="218"/>
                    <a:pt x="258" y="215"/>
                    <a:pt x="262" y="213"/>
                  </a:cubicBezTo>
                  <a:cubicBezTo>
                    <a:pt x="259" y="223"/>
                    <a:pt x="277" y="213"/>
                    <a:pt x="276" y="213"/>
                  </a:cubicBezTo>
                  <a:cubicBezTo>
                    <a:pt x="275" y="214"/>
                    <a:pt x="275" y="216"/>
                    <a:pt x="275" y="218"/>
                  </a:cubicBezTo>
                  <a:close/>
                  <a:moveTo>
                    <a:pt x="274" y="205"/>
                  </a:moveTo>
                  <a:cubicBezTo>
                    <a:pt x="281" y="194"/>
                    <a:pt x="293" y="185"/>
                    <a:pt x="298" y="174"/>
                  </a:cubicBezTo>
                  <a:cubicBezTo>
                    <a:pt x="300" y="173"/>
                    <a:pt x="302" y="172"/>
                    <a:pt x="304" y="172"/>
                  </a:cubicBezTo>
                  <a:cubicBezTo>
                    <a:pt x="302" y="174"/>
                    <a:pt x="301" y="176"/>
                    <a:pt x="299" y="179"/>
                  </a:cubicBezTo>
                  <a:cubicBezTo>
                    <a:pt x="292" y="188"/>
                    <a:pt x="283" y="199"/>
                    <a:pt x="274" y="205"/>
                  </a:cubicBezTo>
                  <a:close/>
                  <a:moveTo>
                    <a:pt x="287" y="216"/>
                  </a:moveTo>
                  <a:cubicBezTo>
                    <a:pt x="292" y="212"/>
                    <a:pt x="297" y="207"/>
                    <a:pt x="302" y="203"/>
                  </a:cubicBezTo>
                  <a:cubicBezTo>
                    <a:pt x="301" y="205"/>
                    <a:pt x="301" y="208"/>
                    <a:pt x="304" y="209"/>
                  </a:cubicBezTo>
                  <a:cubicBezTo>
                    <a:pt x="299" y="212"/>
                    <a:pt x="293" y="214"/>
                    <a:pt x="287" y="216"/>
                  </a:cubicBezTo>
                  <a:close/>
                  <a:moveTo>
                    <a:pt x="296" y="197"/>
                  </a:moveTo>
                  <a:cubicBezTo>
                    <a:pt x="299" y="192"/>
                    <a:pt x="302" y="188"/>
                    <a:pt x="306" y="183"/>
                  </a:cubicBezTo>
                  <a:cubicBezTo>
                    <a:pt x="310" y="178"/>
                    <a:pt x="314" y="172"/>
                    <a:pt x="319" y="167"/>
                  </a:cubicBezTo>
                  <a:cubicBezTo>
                    <a:pt x="320" y="167"/>
                    <a:pt x="321" y="166"/>
                    <a:pt x="323" y="166"/>
                  </a:cubicBezTo>
                  <a:cubicBezTo>
                    <a:pt x="320" y="169"/>
                    <a:pt x="318" y="173"/>
                    <a:pt x="315" y="176"/>
                  </a:cubicBezTo>
                  <a:cubicBezTo>
                    <a:pt x="309" y="184"/>
                    <a:pt x="303" y="191"/>
                    <a:pt x="296" y="197"/>
                  </a:cubicBezTo>
                  <a:close/>
                  <a:moveTo>
                    <a:pt x="338" y="159"/>
                  </a:moveTo>
                  <a:cubicBezTo>
                    <a:pt x="340" y="158"/>
                    <a:pt x="342" y="157"/>
                    <a:pt x="344" y="155"/>
                  </a:cubicBezTo>
                  <a:cubicBezTo>
                    <a:pt x="339" y="169"/>
                    <a:pt x="333" y="182"/>
                    <a:pt x="324" y="192"/>
                  </a:cubicBezTo>
                  <a:cubicBezTo>
                    <a:pt x="325" y="190"/>
                    <a:pt x="330" y="178"/>
                    <a:pt x="322" y="181"/>
                  </a:cubicBezTo>
                  <a:cubicBezTo>
                    <a:pt x="326" y="177"/>
                    <a:pt x="338" y="165"/>
                    <a:pt x="338" y="159"/>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sp>
          <p:nvSpPr>
            <p:cNvPr id="1389735" name="Google Shape;1389735;p68"/>
            <p:cNvSpPr/>
            <p:nvPr/>
          </p:nvSpPr>
          <p:spPr>
            <a:xfrm>
              <a:off x="7452320" y="2314568"/>
              <a:ext cx="346951" cy="263853"/>
            </a:xfrm>
            <a:custGeom>
              <a:rect b="b" l="l" r="r" t="t"/>
              <a:pathLst>
                <a:path extrusionOk="0" h="139" w="165">
                  <a:moveTo>
                    <a:pt x="164" y="66"/>
                  </a:moveTo>
                  <a:cubicBezTo>
                    <a:pt x="165" y="53"/>
                    <a:pt x="158" y="39"/>
                    <a:pt x="144" y="27"/>
                  </a:cubicBezTo>
                  <a:cubicBezTo>
                    <a:pt x="135" y="19"/>
                    <a:pt x="109" y="0"/>
                    <a:pt x="96" y="4"/>
                  </a:cubicBezTo>
                  <a:cubicBezTo>
                    <a:pt x="91" y="3"/>
                    <a:pt x="40" y="1"/>
                    <a:pt x="48" y="13"/>
                  </a:cubicBezTo>
                  <a:cubicBezTo>
                    <a:pt x="43" y="20"/>
                    <a:pt x="54" y="18"/>
                    <a:pt x="57" y="17"/>
                  </a:cubicBezTo>
                  <a:cubicBezTo>
                    <a:pt x="43" y="24"/>
                    <a:pt x="30" y="34"/>
                    <a:pt x="27" y="49"/>
                  </a:cubicBezTo>
                  <a:cubicBezTo>
                    <a:pt x="16" y="59"/>
                    <a:pt x="6" y="74"/>
                    <a:pt x="12" y="89"/>
                  </a:cubicBezTo>
                  <a:cubicBezTo>
                    <a:pt x="0" y="89"/>
                    <a:pt x="16" y="95"/>
                    <a:pt x="14" y="94"/>
                  </a:cubicBezTo>
                  <a:cubicBezTo>
                    <a:pt x="15" y="96"/>
                    <a:pt x="16" y="97"/>
                    <a:pt x="17" y="98"/>
                  </a:cubicBezTo>
                  <a:cubicBezTo>
                    <a:pt x="14" y="105"/>
                    <a:pt x="16" y="110"/>
                    <a:pt x="24" y="106"/>
                  </a:cubicBezTo>
                  <a:cubicBezTo>
                    <a:pt x="25" y="106"/>
                    <a:pt x="26" y="107"/>
                    <a:pt x="27" y="108"/>
                  </a:cubicBezTo>
                  <a:cubicBezTo>
                    <a:pt x="28" y="110"/>
                    <a:pt x="30" y="111"/>
                    <a:pt x="32" y="111"/>
                  </a:cubicBezTo>
                  <a:cubicBezTo>
                    <a:pt x="38" y="115"/>
                    <a:pt x="45" y="118"/>
                    <a:pt x="52" y="121"/>
                  </a:cubicBezTo>
                  <a:cubicBezTo>
                    <a:pt x="52" y="124"/>
                    <a:pt x="56" y="124"/>
                    <a:pt x="58" y="123"/>
                  </a:cubicBezTo>
                  <a:cubicBezTo>
                    <a:pt x="91" y="135"/>
                    <a:pt x="129" y="139"/>
                    <a:pt x="150" y="106"/>
                  </a:cubicBezTo>
                  <a:cubicBezTo>
                    <a:pt x="152" y="103"/>
                    <a:pt x="160" y="96"/>
                    <a:pt x="157" y="91"/>
                  </a:cubicBezTo>
                  <a:cubicBezTo>
                    <a:pt x="158" y="90"/>
                    <a:pt x="158" y="88"/>
                    <a:pt x="157" y="86"/>
                  </a:cubicBezTo>
                  <a:cubicBezTo>
                    <a:pt x="162" y="80"/>
                    <a:pt x="164" y="73"/>
                    <a:pt x="164" y="66"/>
                  </a:cubicBezTo>
                  <a:close/>
                  <a:moveTo>
                    <a:pt x="28" y="72"/>
                  </a:moveTo>
                  <a:cubicBezTo>
                    <a:pt x="28" y="72"/>
                    <a:pt x="28" y="71"/>
                    <a:pt x="29" y="71"/>
                  </a:cubicBezTo>
                  <a:cubicBezTo>
                    <a:pt x="28" y="72"/>
                    <a:pt x="28" y="72"/>
                    <a:pt x="27" y="73"/>
                  </a:cubicBezTo>
                  <a:cubicBezTo>
                    <a:pt x="27" y="72"/>
                    <a:pt x="27" y="72"/>
                    <a:pt x="28" y="72"/>
                  </a:cubicBezTo>
                  <a:close/>
                  <a:moveTo>
                    <a:pt x="27" y="93"/>
                  </a:moveTo>
                  <a:cubicBezTo>
                    <a:pt x="29" y="89"/>
                    <a:pt x="31" y="85"/>
                    <a:pt x="34" y="80"/>
                  </a:cubicBezTo>
                  <a:cubicBezTo>
                    <a:pt x="34" y="81"/>
                    <a:pt x="35" y="82"/>
                    <a:pt x="36" y="84"/>
                  </a:cubicBezTo>
                  <a:cubicBezTo>
                    <a:pt x="33" y="86"/>
                    <a:pt x="30" y="90"/>
                    <a:pt x="27" y="93"/>
                  </a:cubicBezTo>
                  <a:close/>
                  <a:moveTo>
                    <a:pt x="45" y="110"/>
                  </a:moveTo>
                  <a:cubicBezTo>
                    <a:pt x="44" y="109"/>
                    <a:pt x="44" y="109"/>
                    <a:pt x="43" y="109"/>
                  </a:cubicBezTo>
                  <a:cubicBezTo>
                    <a:pt x="44" y="108"/>
                    <a:pt x="45" y="108"/>
                    <a:pt x="46" y="107"/>
                  </a:cubicBezTo>
                  <a:cubicBezTo>
                    <a:pt x="46" y="108"/>
                    <a:pt x="45" y="109"/>
                    <a:pt x="45" y="110"/>
                  </a:cubicBezTo>
                  <a:close/>
                  <a:moveTo>
                    <a:pt x="37" y="102"/>
                  </a:moveTo>
                  <a:cubicBezTo>
                    <a:pt x="37" y="102"/>
                    <a:pt x="37" y="102"/>
                    <a:pt x="37" y="101"/>
                  </a:cubicBezTo>
                  <a:cubicBezTo>
                    <a:pt x="38" y="97"/>
                    <a:pt x="40" y="92"/>
                    <a:pt x="42" y="89"/>
                  </a:cubicBezTo>
                  <a:cubicBezTo>
                    <a:pt x="44" y="91"/>
                    <a:pt x="47" y="93"/>
                    <a:pt x="50" y="95"/>
                  </a:cubicBezTo>
                  <a:cubicBezTo>
                    <a:pt x="45" y="98"/>
                    <a:pt x="41" y="101"/>
                    <a:pt x="37" y="102"/>
                  </a:cubicBezTo>
                  <a:close/>
                  <a:moveTo>
                    <a:pt x="61" y="102"/>
                  </a:moveTo>
                  <a:cubicBezTo>
                    <a:pt x="59" y="104"/>
                    <a:pt x="57" y="105"/>
                    <a:pt x="55" y="107"/>
                  </a:cubicBezTo>
                  <a:cubicBezTo>
                    <a:pt x="56" y="104"/>
                    <a:pt x="57" y="101"/>
                    <a:pt x="58" y="99"/>
                  </a:cubicBezTo>
                  <a:cubicBezTo>
                    <a:pt x="60" y="99"/>
                    <a:pt x="61" y="100"/>
                    <a:pt x="62" y="101"/>
                  </a:cubicBezTo>
                  <a:cubicBezTo>
                    <a:pt x="62" y="101"/>
                    <a:pt x="61" y="102"/>
                    <a:pt x="61" y="102"/>
                  </a:cubicBezTo>
                  <a:close/>
                  <a:moveTo>
                    <a:pt x="69" y="118"/>
                  </a:moveTo>
                  <a:cubicBezTo>
                    <a:pt x="68" y="118"/>
                    <a:pt x="68" y="118"/>
                    <a:pt x="68" y="118"/>
                  </a:cubicBezTo>
                  <a:cubicBezTo>
                    <a:pt x="68" y="118"/>
                    <a:pt x="69" y="118"/>
                    <a:pt x="69" y="117"/>
                  </a:cubicBezTo>
                  <a:cubicBezTo>
                    <a:pt x="69" y="118"/>
                    <a:pt x="69" y="118"/>
                    <a:pt x="69" y="118"/>
                  </a:cubicBezTo>
                  <a:close/>
                  <a:moveTo>
                    <a:pt x="74" y="107"/>
                  </a:moveTo>
                  <a:cubicBezTo>
                    <a:pt x="74" y="107"/>
                    <a:pt x="74" y="107"/>
                    <a:pt x="74" y="107"/>
                  </a:cubicBezTo>
                  <a:cubicBezTo>
                    <a:pt x="70" y="106"/>
                    <a:pt x="67" y="107"/>
                    <a:pt x="66" y="109"/>
                  </a:cubicBezTo>
                  <a:cubicBezTo>
                    <a:pt x="66" y="109"/>
                    <a:pt x="66" y="108"/>
                    <a:pt x="67" y="108"/>
                  </a:cubicBezTo>
                  <a:cubicBezTo>
                    <a:pt x="69" y="107"/>
                    <a:pt x="70" y="105"/>
                    <a:pt x="71" y="103"/>
                  </a:cubicBezTo>
                  <a:cubicBezTo>
                    <a:pt x="72" y="104"/>
                    <a:pt x="74" y="104"/>
                    <a:pt x="76" y="105"/>
                  </a:cubicBezTo>
                  <a:cubicBezTo>
                    <a:pt x="75" y="106"/>
                    <a:pt x="75" y="107"/>
                    <a:pt x="74" y="107"/>
                  </a:cubicBezTo>
                  <a:close/>
                  <a:moveTo>
                    <a:pt x="84" y="122"/>
                  </a:moveTo>
                  <a:cubicBezTo>
                    <a:pt x="84" y="122"/>
                    <a:pt x="83" y="122"/>
                    <a:pt x="82" y="121"/>
                  </a:cubicBezTo>
                  <a:cubicBezTo>
                    <a:pt x="84" y="121"/>
                    <a:pt x="85" y="120"/>
                    <a:pt x="86" y="119"/>
                  </a:cubicBezTo>
                  <a:cubicBezTo>
                    <a:pt x="86" y="120"/>
                    <a:pt x="85" y="121"/>
                    <a:pt x="84" y="122"/>
                  </a:cubicBezTo>
                  <a:close/>
                  <a:moveTo>
                    <a:pt x="88" y="116"/>
                  </a:moveTo>
                  <a:cubicBezTo>
                    <a:pt x="88" y="115"/>
                    <a:pt x="88" y="113"/>
                    <a:pt x="87" y="112"/>
                  </a:cubicBezTo>
                  <a:cubicBezTo>
                    <a:pt x="84" y="111"/>
                    <a:pt x="82" y="111"/>
                    <a:pt x="80" y="114"/>
                  </a:cubicBezTo>
                  <a:cubicBezTo>
                    <a:pt x="82" y="112"/>
                    <a:pt x="83" y="109"/>
                    <a:pt x="85" y="107"/>
                  </a:cubicBezTo>
                  <a:cubicBezTo>
                    <a:pt x="89" y="107"/>
                    <a:pt x="92" y="108"/>
                    <a:pt x="96" y="108"/>
                  </a:cubicBezTo>
                  <a:cubicBezTo>
                    <a:pt x="93" y="110"/>
                    <a:pt x="91" y="113"/>
                    <a:pt x="88" y="116"/>
                  </a:cubicBezTo>
                  <a:close/>
                  <a:moveTo>
                    <a:pt x="99" y="124"/>
                  </a:moveTo>
                  <a:cubicBezTo>
                    <a:pt x="99" y="124"/>
                    <a:pt x="98" y="124"/>
                    <a:pt x="98" y="124"/>
                  </a:cubicBezTo>
                  <a:cubicBezTo>
                    <a:pt x="98" y="123"/>
                    <a:pt x="99" y="123"/>
                    <a:pt x="99" y="123"/>
                  </a:cubicBezTo>
                  <a:cubicBezTo>
                    <a:pt x="99" y="123"/>
                    <a:pt x="99" y="123"/>
                    <a:pt x="99" y="124"/>
                  </a:cubicBezTo>
                  <a:close/>
                  <a:moveTo>
                    <a:pt x="104" y="109"/>
                  </a:moveTo>
                  <a:cubicBezTo>
                    <a:pt x="104" y="109"/>
                    <a:pt x="104" y="108"/>
                    <a:pt x="104" y="108"/>
                  </a:cubicBezTo>
                  <a:cubicBezTo>
                    <a:pt x="104" y="108"/>
                    <a:pt x="105" y="108"/>
                    <a:pt x="105" y="108"/>
                  </a:cubicBezTo>
                  <a:cubicBezTo>
                    <a:pt x="105" y="108"/>
                    <a:pt x="104" y="109"/>
                    <a:pt x="104" y="109"/>
                  </a:cubicBezTo>
                  <a:close/>
                  <a:moveTo>
                    <a:pt x="112" y="123"/>
                  </a:moveTo>
                  <a:cubicBezTo>
                    <a:pt x="112" y="123"/>
                    <a:pt x="113" y="123"/>
                    <a:pt x="113" y="123"/>
                  </a:cubicBezTo>
                  <a:cubicBezTo>
                    <a:pt x="113" y="123"/>
                    <a:pt x="113" y="123"/>
                    <a:pt x="113" y="123"/>
                  </a:cubicBezTo>
                  <a:cubicBezTo>
                    <a:pt x="113" y="123"/>
                    <a:pt x="112" y="123"/>
                    <a:pt x="112" y="123"/>
                  </a:cubicBezTo>
                  <a:close/>
                  <a:moveTo>
                    <a:pt x="117" y="109"/>
                  </a:moveTo>
                  <a:cubicBezTo>
                    <a:pt x="118" y="109"/>
                    <a:pt x="118" y="108"/>
                    <a:pt x="118" y="108"/>
                  </a:cubicBezTo>
                  <a:cubicBezTo>
                    <a:pt x="119" y="107"/>
                    <a:pt x="119" y="107"/>
                    <a:pt x="119" y="106"/>
                  </a:cubicBezTo>
                  <a:cubicBezTo>
                    <a:pt x="120" y="106"/>
                    <a:pt x="120" y="106"/>
                    <a:pt x="121" y="106"/>
                  </a:cubicBezTo>
                  <a:cubicBezTo>
                    <a:pt x="120" y="107"/>
                    <a:pt x="118" y="108"/>
                    <a:pt x="117" y="109"/>
                  </a:cubicBezTo>
                  <a:close/>
                  <a:moveTo>
                    <a:pt x="143" y="101"/>
                  </a:moveTo>
                  <a:cubicBezTo>
                    <a:pt x="139" y="105"/>
                    <a:pt x="134" y="109"/>
                    <a:pt x="128" y="112"/>
                  </a:cubicBezTo>
                  <a:cubicBezTo>
                    <a:pt x="131" y="109"/>
                    <a:pt x="133" y="106"/>
                    <a:pt x="134" y="102"/>
                  </a:cubicBezTo>
                  <a:cubicBezTo>
                    <a:pt x="138" y="100"/>
                    <a:pt x="142" y="98"/>
                    <a:pt x="146" y="96"/>
                  </a:cubicBezTo>
                  <a:cubicBezTo>
                    <a:pt x="145" y="98"/>
                    <a:pt x="144" y="99"/>
                    <a:pt x="143" y="101"/>
                  </a:cubicBezTo>
                  <a:close/>
                  <a:moveTo>
                    <a:pt x="155" y="69"/>
                  </a:moveTo>
                  <a:cubicBezTo>
                    <a:pt x="143" y="113"/>
                    <a:pt x="38" y="102"/>
                    <a:pt x="35" y="57"/>
                  </a:cubicBezTo>
                  <a:cubicBezTo>
                    <a:pt x="37" y="30"/>
                    <a:pt x="76" y="21"/>
                    <a:pt x="96" y="16"/>
                  </a:cubicBezTo>
                  <a:cubicBezTo>
                    <a:pt x="120" y="21"/>
                    <a:pt x="153" y="39"/>
                    <a:pt x="156" y="66"/>
                  </a:cubicBezTo>
                  <a:cubicBezTo>
                    <a:pt x="156" y="67"/>
                    <a:pt x="155" y="68"/>
                    <a:pt x="155" y="69"/>
                  </a:cubicBezTo>
                  <a:close/>
                </a:path>
              </a:pathLst>
            </a:custGeom>
            <a:solidFill>
              <a:srgbClr val="42424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2"/>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389726"/>
                                        </p:tgtEl>
                                        <p:attrNameLst>
                                          <p:attrName>style.visibility</p:attrName>
                                        </p:attrNameLst>
                                      </p:cBhvr>
                                      <p:to>
                                        <p:strVal val="visible"/>
                                      </p:to>
                                    </p:set>
                                    <p:anim calcmode="lin" valueType="num">
                                      <p:cBhvr additive="base">
                                        <p:cTn dur="500"/>
                                        <p:tgtEl>
                                          <p:spTgt spid="1389726"/>
                                        </p:tgtEl>
                                        <p:attrNameLst>
                                          <p:attrName>ppt_w</p:attrName>
                                        </p:attrNameLst>
                                      </p:cBhvr>
                                      <p:tavLst>
                                        <p:tav fmla="" tm="0">
                                          <p:val>
                                            <p:strVal val="0"/>
                                          </p:val>
                                        </p:tav>
                                        <p:tav fmla="" tm="100000">
                                          <p:val>
                                            <p:strVal val="#ppt_w"/>
                                          </p:val>
                                        </p:tav>
                                      </p:tavLst>
                                    </p:anim>
                                    <p:anim calcmode="lin" valueType="num">
                                      <p:cBhvr additive="base">
                                        <p:cTn dur="500"/>
                                        <p:tgtEl>
                                          <p:spTgt spid="1389726"/>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389726"/>
                                        </p:tgtEl>
                                        <p:attrNameLst>
                                          <p:attrName>style.visibility</p:attrName>
                                        </p:attrNameLst>
                                      </p:cBhvr>
                                      <p:to>
                                        <p:strVal val="hidden"/>
                                      </p:to>
                                    </p:set>
                                  </p:childTnLst>
                                </p:cTn>
                              </p:par>
                              <p:par>
                                <p:cTn fill="hold" nodeType="withEffect" presetClass="entr" presetID="23" presetSubtype="16">
                                  <p:stCondLst>
                                    <p:cond delay="0"/>
                                  </p:stCondLst>
                                  <p:childTnLst>
                                    <p:set>
                                      <p:cBhvr>
                                        <p:cTn dur="1" fill="hold">
                                          <p:stCondLst>
                                            <p:cond delay="0"/>
                                          </p:stCondLst>
                                        </p:cTn>
                                        <p:tgtEl>
                                          <p:spTgt spid="1389731"/>
                                        </p:tgtEl>
                                        <p:attrNameLst>
                                          <p:attrName>style.visibility</p:attrName>
                                        </p:attrNameLst>
                                      </p:cBhvr>
                                      <p:to>
                                        <p:strVal val="visible"/>
                                      </p:to>
                                    </p:set>
                                    <p:anim calcmode="lin" valueType="num">
                                      <p:cBhvr additive="base">
                                        <p:cTn dur="500"/>
                                        <p:tgtEl>
                                          <p:spTgt spid="1389731"/>
                                        </p:tgtEl>
                                        <p:attrNameLst>
                                          <p:attrName>ppt_w</p:attrName>
                                        </p:attrNameLst>
                                      </p:cBhvr>
                                      <p:tavLst>
                                        <p:tav fmla="" tm="0">
                                          <p:val>
                                            <p:strVal val="0"/>
                                          </p:val>
                                        </p:tav>
                                        <p:tav fmla="" tm="100000">
                                          <p:val>
                                            <p:strVal val="#ppt_w"/>
                                          </p:val>
                                        </p:tav>
                                      </p:tavLst>
                                    </p:anim>
                                    <p:anim calcmode="lin" valueType="num">
                                      <p:cBhvr additive="base">
                                        <p:cTn dur="500"/>
                                        <p:tgtEl>
                                          <p:spTgt spid="1389731"/>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40" name="Shape 1389740"/>
        <p:cNvGrpSpPr/>
        <p:nvPr/>
      </p:nvGrpSpPr>
      <p:grpSpPr>
        <a:xfrm>
          <a:off x="0" y="0"/>
          <a:ext cx="0" cy="0"/>
          <a:chOff x="0" y="0"/>
          <a:chExt cx="0" cy="0"/>
        </a:xfrm>
      </p:grpSpPr>
      <p:sp>
        <p:nvSpPr>
          <p:cNvPr id="1389741" name="Google Shape;1389741;p69"/>
          <p:cNvSpPr/>
          <p:nvPr/>
        </p:nvSpPr>
        <p:spPr>
          <a:xfrm>
            <a:off x="251520" y="745573"/>
            <a:ext cx="8640900" cy="5037000"/>
          </a:xfrm>
          <a:prstGeom prst="rect">
            <a:avLst/>
          </a:prstGeom>
          <a:solidFill>
            <a:schemeClr val="lt1"/>
          </a:solidFill>
          <a:ln cap="flat" cmpd="sng" w="9525">
            <a:solidFill>
              <a:srgbClr val="3071C3"/>
            </a:solidFill>
            <a:prstDash val="dot"/>
            <a:round/>
            <a:headEnd len="sm" w="sm" type="none"/>
            <a:tailEnd len="sm" w="sm" type="none"/>
          </a:ln>
        </p:spPr>
        <p:txBody>
          <a:bodyPr anchorCtr="0" anchor="t" bIns="90000" lIns="90000" spcFirstLastPara="1" rIns="90000" wrap="square" tIns="90000">
            <a:noAutofit/>
          </a:bodyPr>
          <a:lstStyle/>
          <a:p>
            <a:pPr indent="-342900" lvl="0" marL="342900" marR="0" rtl="0" algn="l">
              <a:spcBef>
                <a:spcPts val="0"/>
              </a:spcBef>
              <a:spcAft>
                <a:spcPts val="0"/>
              </a:spcAft>
              <a:buNone/>
            </a:pPr>
            <a:r>
              <a:t/>
            </a:r>
            <a:endParaRPr sz="2800">
              <a:solidFill>
                <a:srgbClr val="000000"/>
              </a:solidFill>
              <a:latin typeface="Calibri"/>
              <a:ea typeface="Calibri"/>
              <a:cs typeface="Calibri"/>
              <a:sym typeface="Calibri"/>
            </a:endParaRPr>
          </a:p>
          <a:p>
            <a:pPr indent="-342900" lvl="0" marL="342900" marR="0" rtl="0" algn="ctr">
              <a:spcBef>
                <a:spcPts val="720"/>
              </a:spcBef>
              <a:spcAft>
                <a:spcPts val="0"/>
              </a:spcAft>
              <a:buNone/>
            </a:pPr>
            <a:r>
              <a:rPr lang="en-US" sz="2800">
                <a:solidFill>
                  <a:srgbClr val="000000"/>
                </a:solidFill>
                <a:latin typeface="Calibri"/>
                <a:ea typeface="Calibri"/>
                <a:cs typeface="Calibri"/>
                <a:sym typeface="Calibri"/>
              </a:rPr>
              <a:t>	            </a:t>
            </a:r>
            <a:r>
              <a:rPr i="1" lang="en-US" sz="3000">
                <a:solidFill>
                  <a:srgbClr val="000000"/>
                </a:solidFill>
                <a:latin typeface="Calibri"/>
                <a:ea typeface="Calibri"/>
                <a:cs typeface="Calibri"/>
                <a:sym typeface="Calibri"/>
              </a:rPr>
              <a:t>There is no doubt that selling things has become </a:t>
            </a:r>
            <a:r>
              <a:rPr i="1" lang="en-US" sz="3000">
                <a:solidFill>
                  <a:srgbClr val="FF0000"/>
                </a:solidFill>
                <a:latin typeface="Calibri"/>
                <a:ea typeface="Calibri"/>
                <a:cs typeface="Calibri"/>
                <a:sym typeface="Calibri"/>
              </a:rPr>
              <a:t>more complex</a:t>
            </a:r>
            <a:r>
              <a:rPr i="1" lang="en-US" sz="3000">
                <a:solidFill>
                  <a:srgbClr val="000000"/>
                </a:solidFill>
                <a:latin typeface="Calibri"/>
                <a:ea typeface="Calibri"/>
                <a:cs typeface="Calibri"/>
                <a:sym typeface="Calibri"/>
              </a:rPr>
              <a:t>. We have moved from a marketing world of the push salience model to a </a:t>
            </a:r>
            <a:r>
              <a:rPr i="1" lang="en-US" sz="3000">
                <a:solidFill>
                  <a:srgbClr val="FF0000"/>
                </a:solidFill>
                <a:latin typeface="Calibri"/>
                <a:ea typeface="Calibri"/>
                <a:cs typeface="Calibri"/>
                <a:sym typeface="Calibri"/>
              </a:rPr>
              <a:t>pull engagement model</a:t>
            </a:r>
            <a:r>
              <a:rPr i="1" lang="en-US" sz="3000">
                <a:solidFill>
                  <a:srgbClr val="000000"/>
                </a:solidFill>
                <a:latin typeface="Calibri"/>
                <a:ea typeface="Calibri"/>
                <a:cs typeface="Calibri"/>
                <a:sym typeface="Calibri"/>
              </a:rPr>
              <a:t>.  As a result, our relationships with consumers have rightly become </a:t>
            </a:r>
            <a:r>
              <a:rPr i="1" lang="en-US" sz="3000">
                <a:solidFill>
                  <a:srgbClr val="FF0000"/>
                </a:solidFill>
                <a:latin typeface="Calibri"/>
                <a:ea typeface="Calibri"/>
                <a:cs typeface="Calibri"/>
                <a:sym typeface="Calibri"/>
              </a:rPr>
              <a:t>more demanding</a:t>
            </a:r>
            <a:r>
              <a:rPr i="1" lang="en-US" sz="3000">
                <a:solidFill>
                  <a:srgbClr val="000000"/>
                </a:solidFill>
                <a:latin typeface="Calibri"/>
                <a:ea typeface="Calibri"/>
                <a:cs typeface="Calibri"/>
                <a:sym typeface="Calibri"/>
              </a:rPr>
              <a:t> and so we need to become </a:t>
            </a:r>
            <a:r>
              <a:rPr i="1" lang="en-US" sz="3000">
                <a:solidFill>
                  <a:srgbClr val="FF0000"/>
                </a:solidFill>
                <a:latin typeface="Calibri"/>
                <a:ea typeface="Calibri"/>
                <a:cs typeface="Calibri"/>
                <a:sym typeface="Calibri"/>
              </a:rPr>
              <a:t>more meaningful</a:t>
            </a:r>
            <a:r>
              <a:rPr i="1" lang="en-US" sz="3000">
                <a:solidFill>
                  <a:srgbClr val="000000"/>
                </a:solidFill>
                <a:latin typeface="Calibri"/>
                <a:ea typeface="Calibri"/>
                <a:cs typeface="Calibri"/>
                <a:sym typeface="Calibri"/>
              </a:rPr>
              <a:t>. We are moving from creating simple awareness to </a:t>
            </a:r>
            <a:r>
              <a:rPr i="1" lang="en-US" sz="3000">
                <a:solidFill>
                  <a:srgbClr val="FF0000"/>
                </a:solidFill>
                <a:latin typeface="Calibri"/>
                <a:ea typeface="Calibri"/>
                <a:cs typeface="Calibri"/>
                <a:sym typeface="Calibri"/>
              </a:rPr>
              <a:t>advocacy and </a:t>
            </a:r>
            <a:br>
              <a:rPr i="1" lang="en-US" sz="3000">
                <a:solidFill>
                  <a:srgbClr val="FF0000"/>
                </a:solidFill>
                <a:latin typeface="Calibri"/>
                <a:ea typeface="Calibri"/>
                <a:cs typeface="Calibri"/>
                <a:sym typeface="Calibri"/>
              </a:rPr>
            </a:br>
            <a:r>
              <a:rPr i="1" lang="en-US" sz="3000">
                <a:solidFill>
                  <a:srgbClr val="FF0000"/>
                </a:solidFill>
                <a:latin typeface="Calibri"/>
                <a:ea typeface="Calibri"/>
                <a:cs typeface="Calibri"/>
                <a:sym typeface="Calibri"/>
              </a:rPr>
              <a:t>involvement</a:t>
            </a:r>
            <a:r>
              <a:rPr i="1" lang="en-US" sz="3000">
                <a:solidFill>
                  <a:srgbClr val="000000"/>
                </a:solidFill>
                <a:latin typeface="Calibri"/>
                <a:ea typeface="Calibri"/>
                <a:cs typeface="Calibri"/>
                <a:sym typeface="Calibri"/>
              </a:rPr>
              <a:t>.</a:t>
            </a:r>
            <a:br>
              <a:rPr i="1" lang="en-US" sz="3600">
                <a:solidFill>
                  <a:srgbClr val="000000"/>
                </a:solidFill>
                <a:latin typeface="Calibri"/>
                <a:ea typeface="Calibri"/>
                <a:cs typeface="Calibri"/>
                <a:sym typeface="Calibri"/>
              </a:rPr>
            </a:br>
            <a:endParaRPr i="1" sz="2400">
              <a:solidFill>
                <a:srgbClr val="000000"/>
              </a:solidFill>
              <a:latin typeface="Calibri"/>
              <a:ea typeface="Calibri"/>
              <a:cs typeface="Calibri"/>
              <a:sym typeface="Calibri"/>
            </a:endParaRPr>
          </a:p>
          <a:p>
            <a:pPr indent="0" lvl="0" marL="0" marR="0" rtl="0" algn="l">
              <a:spcBef>
                <a:spcPts val="0"/>
              </a:spcBef>
              <a:spcAft>
                <a:spcPts val="0"/>
              </a:spcAft>
              <a:buNone/>
            </a:pPr>
            <a:r>
              <a:t/>
            </a:r>
            <a:endParaRPr sz="2800">
              <a:solidFill>
                <a:srgbClr val="3F3F3F"/>
              </a:solidFill>
              <a:latin typeface="Calibri"/>
              <a:ea typeface="Calibri"/>
              <a:cs typeface="Calibri"/>
              <a:sym typeface="Calibri"/>
            </a:endParaRPr>
          </a:p>
        </p:txBody>
      </p:sp>
      <p:cxnSp>
        <p:nvCxnSpPr>
          <p:cNvPr id="1389742" name="Google Shape;1389742;p69"/>
          <p:cNvCxnSpPr/>
          <p:nvPr/>
        </p:nvCxnSpPr>
        <p:spPr>
          <a:xfrm>
            <a:off x="248139" y="5896050"/>
            <a:ext cx="4680600" cy="0"/>
          </a:xfrm>
          <a:prstGeom prst="straightConnector1">
            <a:avLst/>
          </a:prstGeom>
          <a:noFill/>
          <a:ln cap="flat" cmpd="sng" w="9525">
            <a:solidFill>
              <a:schemeClr val="dk1"/>
            </a:solidFill>
            <a:prstDash val="dot"/>
            <a:round/>
            <a:headEnd len="sm" w="sm" type="none"/>
            <a:tailEnd len="sm" w="sm" type="none"/>
          </a:ln>
        </p:spPr>
      </p:cxnSp>
      <p:sp>
        <p:nvSpPr>
          <p:cNvPr id="1389743" name="Google Shape;1389743;p69"/>
          <p:cNvSpPr txBox="1"/>
          <p:nvPr/>
        </p:nvSpPr>
        <p:spPr>
          <a:xfrm>
            <a:off x="244672" y="5896264"/>
            <a:ext cx="61992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0000"/>
                </a:solidFill>
                <a:latin typeface="Calibri"/>
                <a:ea typeface="Calibri"/>
                <a:cs typeface="Calibri"/>
                <a:sym typeface="Calibri"/>
              </a:rPr>
              <a:t>J</a:t>
            </a:r>
            <a:r>
              <a:rPr lang="en-US" sz="1600">
                <a:solidFill>
                  <a:srgbClr val="000000"/>
                </a:solidFill>
                <a:latin typeface="Calibri"/>
                <a:ea typeface="Calibri"/>
                <a:cs typeface="Calibri"/>
                <a:sym typeface="Calibri"/>
              </a:rPr>
              <a:t>ackie Hughes, former Consumer Insight Director, Kelloggs Europe, 2011</a:t>
            </a:r>
            <a:endParaRPr sz="1600">
              <a:solidFill>
                <a:srgbClr val="000000"/>
              </a:solidFill>
              <a:latin typeface="Calibri"/>
              <a:ea typeface="Calibri"/>
              <a:cs typeface="Calibri"/>
              <a:sym typeface="Calibri"/>
            </a:endParaRPr>
          </a:p>
          <a:p>
            <a:pPr indent="0" lvl="0" marL="0" marR="0" rtl="0" algn="l">
              <a:spcBef>
                <a:spcPts val="0"/>
              </a:spcBef>
              <a:spcAft>
                <a:spcPts val="0"/>
              </a:spcAft>
              <a:buNone/>
            </a:pPr>
            <a:r>
              <a:t/>
            </a:r>
            <a:endParaRPr sz="1600">
              <a:solidFill>
                <a:srgbClr val="000000"/>
              </a:solidFill>
              <a:latin typeface="Calibri"/>
              <a:ea typeface="Calibri"/>
              <a:cs typeface="Calibri"/>
              <a:sym typeface="Calibri"/>
            </a:endParaRPr>
          </a:p>
        </p:txBody>
      </p:sp>
      <p:pic>
        <p:nvPicPr>
          <p:cNvPr id="1389744" name="Google Shape;1389744;p69"/>
          <p:cNvPicPr preferRelativeResize="0"/>
          <p:nvPr/>
        </p:nvPicPr>
        <p:blipFill rotWithShape="1">
          <a:blip r:embed="rId3">
            <a:alphaModFix/>
          </a:blip>
          <a:srcRect b="0" l="0" r="0" t="0"/>
          <a:stretch/>
        </p:blipFill>
        <p:spPr>
          <a:xfrm>
            <a:off x="899592" y="1033607"/>
            <a:ext cx="1025202" cy="737857"/>
          </a:xfrm>
          <a:prstGeom prst="rect">
            <a:avLst/>
          </a:prstGeom>
          <a:noFill/>
          <a:ln>
            <a:noFill/>
          </a:ln>
        </p:spPr>
      </p:pic>
      <p:pic>
        <p:nvPicPr>
          <p:cNvPr id="1389745" name="Google Shape;1389745;p69"/>
          <p:cNvPicPr preferRelativeResize="0"/>
          <p:nvPr/>
        </p:nvPicPr>
        <p:blipFill rotWithShape="1">
          <a:blip r:embed="rId3">
            <a:alphaModFix/>
          </a:blip>
          <a:srcRect b="0" l="0" r="0" t="0"/>
          <a:stretch/>
        </p:blipFill>
        <p:spPr>
          <a:xfrm rot="10800000">
            <a:off x="6987300" y="4902455"/>
            <a:ext cx="1025202" cy="73785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50" name="Shape 1389750"/>
        <p:cNvGrpSpPr/>
        <p:nvPr/>
      </p:nvGrpSpPr>
      <p:grpSpPr>
        <a:xfrm>
          <a:off x="0" y="0"/>
          <a:ext cx="0" cy="0"/>
          <a:chOff x="0" y="0"/>
          <a:chExt cx="0" cy="0"/>
        </a:xfrm>
      </p:grpSpPr>
      <p:pic>
        <p:nvPicPr>
          <p:cNvPr descr="Black+pebbles+-+iStock_000011560953Medium.jpg" id="1389751" name="Google Shape;1389751;p70"/>
          <p:cNvPicPr preferRelativeResize="0"/>
          <p:nvPr/>
        </p:nvPicPr>
        <p:blipFill rotWithShape="1">
          <a:blip r:embed="rId3">
            <a:alphaModFix/>
          </a:blip>
          <a:srcRect b="0" l="-401" r="0" t="0"/>
          <a:stretch/>
        </p:blipFill>
        <p:spPr>
          <a:xfrm>
            <a:off x="-116115" y="0"/>
            <a:ext cx="9260115" cy="6857999"/>
          </a:xfrm>
          <a:prstGeom prst="rect">
            <a:avLst/>
          </a:prstGeom>
          <a:noFill/>
          <a:ln>
            <a:noFill/>
          </a:ln>
        </p:spPr>
      </p:pic>
      <p:sp>
        <p:nvSpPr>
          <p:cNvPr id="1389752" name="Google Shape;1389752;p70"/>
          <p:cNvSpPr txBox="1"/>
          <p:nvPr/>
        </p:nvSpPr>
        <p:spPr>
          <a:xfrm>
            <a:off x="-43542" y="0"/>
            <a:ext cx="8952000" cy="6858000"/>
          </a:xfrm>
          <a:prstGeom prst="rect">
            <a:avLst/>
          </a:prstGeom>
          <a:gradFill>
            <a:gsLst>
              <a:gs pos="0">
                <a:srgbClr val="000000">
                  <a:alpha val="65882"/>
                </a:srgbClr>
              </a:gs>
              <a:gs pos="33000">
                <a:srgbClr val="000000">
                  <a:alpha val="65882"/>
                </a:srgbClr>
              </a:gs>
              <a:gs pos="65000">
                <a:srgbClr val="000000">
                  <a:alpha val="0"/>
                </a:srgbClr>
              </a:gs>
              <a:gs pos="100000">
                <a:srgbClr val="000000">
                  <a:alpha val="0"/>
                </a:srgbClr>
              </a:gs>
            </a:gsLst>
            <a:lin ang="0" scaled="0"/>
          </a:gradFill>
          <a:ln>
            <a:noFill/>
          </a:ln>
        </p:spPr>
        <p:txBody>
          <a:bodyPr anchorCtr="0" anchor="t" bIns="45700" lIns="91425" spcFirstLastPara="1" rIns="91425" wrap="square" tIns="45700">
            <a:normAutofit/>
          </a:bodyPr>
          <a:lstStyle/>
          <a:p>
            <a:pPr indent="-285750" lvl="0" marL="514350" marR="0" rtl="0" algn="l">
              <a:spcBef>
                <a:spcPts val="0"/>
              </a:spcBef>
              <a:spcAft>
                <a:spcPts val="0"/>
              </a:spcAft>
              <a:buClr>
                <a:schemeClr val="dk1"/>
              </a:buClr>
              <a:buSzPts val="3600"/>
              <a:buFont typeface="Century Gothic"/>
              <a:buNone/>
            </a:pPr>
            <a:r>
              <a:t/>
            </a:r>
            <a:endParaRPr b="1" sz="3600">
              <a:solidFill>
                <a:schemeClr val="lt1"/>
              </a:solidFill>
              <a:latin typeface="Calibri"/>
              <a:ea typeface="Calibri"/>
              <a:cs typeface="Calibri"/>
              <a:sym typeface="Calibri"/>
            </a:endParaRPr>
          </a:p>
        </p:txBody>
      </p:sp>
      <p:grpSp>
        <p:nvGrpSpPr>
          <p:cNvPr id="1389753" name="Google Shape;1389753;p70"/>
          <p:cNvGrpSpPr/>
          <p:nvPr/>
        </p:nvGrpSpPr>
        <p:grpSpPr>
          <a:xfrm>
            <a:off x="290287" y="362855"/>
            <a:ext cx="4159357" cy="977348"/>
            <a:chOff x="290287" y="362855"/>
            <a:chExt cx="4159357" cy="977348"/>
          </a:xfrm>
        </p:grpSpPr>
        <p:sp>
          <p:nvSpPr>
            <p:cNvPr id="1389754" name="Google Shape;1389754;p70"/>
            <p:cNvSpPr/>
            <p:nvPr/>
          </p:nvSpPr>
          <p:spPr>
            <a:xfrm>
              <a:off x="1030244" y="878503"/>
              <a:ext cx="3419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Today’s Challenges</a:t>
              </a:r>
              <a:endParaRPr/>
            </a:p>
          </p:txBody>
        </p:sp>
        <p:sp>
          <p:nvSpPr>
            <p:cNvPr id="1389755" name="Shape 1389755"/>
            <p:cNvSpPr/>
            <p:nvPr/>
          </p:nvSpPr>
          <p:spPr>
            <a:xfrm>
              <a:off x="290287" y="362855"/>
              <a:ext cx="50800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1</a:t>
              </a:r>
            </a:p>
          </p:txBody>
        </p:sp>
      </p:grpSp>
      <p:grpSp>
        <p:nvGrpSpPr>
          <p:cNvPr id="1389756" name="Google Shape;1389756;p70"/>
          <p:cNvGrpSpPr/>
          <p:nvPr/>
        </p:nvGrpSpPr>
        <p:grpSpPr>
          <a:xfrm>
            <a:off x="232229" y="1799766"/>
            <a:ext cx="3309915" cy="977348"/>
            <a:chOff x="232229" y="1799766"/>
            <a:chExt cx="3309915" cy="977348"/>
          </a:xfrm>
        </p:grpSpPr>
        <p:sp>
          <p:nvSpPr>
            <p:cNvPr id="1389757" name="Google Shape;1389757;p70"/>
            <p:cNvSpPr/>
            <p:nvPr/>
          </p:nvSpPr>
          <p:spPr>
            <a:xfrm>
              <a:off x="1030244" y="2315414"/>
              <a:ext cx="25119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Brand Growth</a:t>
              </a:r>
              <a:endParaRPr/>
            </a:p>
          </p:txBody>
        </p:sp>
        <p:sp>
          <p:nvSpPr>
            <p:cNvPr id="1389758" name="Shape 1389758"/>
            <p:cNvSpPr/>
            <p:nvPr/>
          </p:nvSpPr>
          <p:spPr>
            <a:xfrm>
              <a:off x="232229" y="1799766"/>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2</a:t>
              </a:r>
            </a:p>
          </p:txBody>
        </p:sp>
      </p:grpSp>
      <p:grpSp>
        <p:nvGrpSpPr>
          <p:cNvPr id="1389759" name="Google Shape;1389759;p70"/>
          <p:cNvGrpSpPr/>
          <p:nvPr/>
        </p:nvGrpSpPr>
        <p:grpSpPr>
          <a:xfrm>
            <a:off x="232229" y="3454390"/>
            <a:ext cx="2941215" cy="948320"/>
            <a:chOff x="232229" y="3454390"/>
            <a:chExt cx="2941215" cy="948320"/>
          </a:xfrm>
        </p:grpSpPr>
        <p:sp>
          <p:nvSpPr>
            <p:cNvPr id="1389760" name="Google Shape;1389760;p70"/>
            <p:cNvSpPr/>
            <p:nvPr/>
          </p:nvSpPr>
          <p:spPr>
            <a:xfrm>
              <a:off x="1030244" y="3941010"/>
              <a:ext cx="21432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Motivations</a:t>
              </a:r>
              <a:endParaRPr/>
            </a:p>
          </p:txBody>
        </p:sp>
        <p:sp>
          <p:nvSpPr>
            <p:cNvPr id="1389761" name="Shape 1389761"/>
            <p:cNvSpPr/>
            <p:nvPr/>
          </p:nvSpPr>
          <p:spPr>
            <a:xfrm>
              <a:off x="232229" y="3454390"/>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3</a:t>
              </a:r>
            </a:p>
          </p:txBody>
        </p:sp>
      </p:grpSp>
      <p:grpSp>
        <p:nvGrpSpPr>
          <p:cNvPr id="1389762" name="Google Shape;1389762;p70"/>
          <p:cNvGrpSpPr/>
          <p:nvPr/>
        </p:nvGrpSpPr>
        <p:grpSpPr>
          <a:xfrm>
            <a:off x="261258" y="5123529"/>
            <a:ext cx="3672386" cy="948320"/>
            <a:chOff x="261258" y="4688109"/>
            <a:chExt cx="3672386" cy="948320"/>
          </a:xfrm>
        </p:grpSpPr>
        <p:sp>
          <p:nvSpPr>
            <p:cNvPr id="1389763" name="Google Shape;1389763;p70"/>
            <p:cNvSpPr/>
            <p:nvPr/>
          </p:nvSpPr>
          <p:spPr>
            <a:xfrm>
              <a:off x="1030244" y="5174729"/>
              <a:ext cx="2903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Impacting Sales</a:t>
              </a:r>
              <a:endParaRPr/>
            </a:p>
          </p:txBody>
        </p:sp>
        <p:sp>
          <p:nvSpPr>
            <p:cNvPr id="1389764" name="Shape 1389764"/>
            <p:cNvSpPr/>
            <p:nvPr/>
          </p:nvSpPr>
          <p:spPr>
            <a:xfrm>
              <a:off x="261258" y="4688109"/>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4</a:t>
              </a: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68" name="Shape 1389768"/>
        <p:cNvGrpSpPr/>
        <p:nvPr/>
      </p:nvGrpSpPr>
      <p:grpSpPr>
        <a:xfrm>
          <a:off x="0" y="0"/>
          <a:ext cx="0" cy="0"/>
          <a:chOff x="0" y="0"/>
          <a:chExt cx="0" cy="0"/>
        </a:xfrm>
      </p:grpSpPr>
      <p:pic>
        <p:nvPicPr>
          <p:cNvPr descr="walter landor pic.jpg" id="1389769" name="Google Shape;1389769;p71"/>
          <p:cNvPicPr preferRelativeResize="0"/>
          <p:nvPr/>
        </p:nvPicPr>
        <p:blipFill rotWithShape="1">
          <a:blip r:embed="rId3">
            <a:alphaModFix/>
          </a:blip>
          <a:srcRect b="0" l="0" r="0" t="0"/>
          <a:stretch/>
        </p:blipFill>
        <p:spPr>
          <a:xfrm>
            <a:off x="5965627" y="1777483"/>
            <a:ext cx="2823854" cy="2823854"/>
          </a:xfrm>
          <a:prstGeom prst="rect">
            <a:avLst/>
          </a:prstGeom>
          <a:noFill/>
          <a:ln>
            <a:noFill/>
          </a:ln>
        </p:spPr>
      </p:pic>
      <p:sp>
        <p:nvSpPr>
          <p:cNvPr id="1389770" name="Google Shape;1389770;p71"/>
          <p:cNvSpPr/>
          <p:nvPr/>
        </p:nvSpPr>
        <p:spPr>
          <a:xfrm>
            <a:off x="304799" y="1770743"/>
            <a:ext cx="5616900" cy="2822400"/>
          </a:xfrm>
          <a:prstGeom prst="rect">
            <a:avLst/>
          </a:prstGeom>
          <a:solidFill>
            <a:schemeClr val="dk2"/>
          </a:solidFill>
          <a:ln>
            <a:noFill/>
          </a:ln>
        </p:spPr>
        <p:txBody>
          <a:bodyPr anchorCtr="0" anchor="ctr" bIns="45700" lIns="91425" spcFirstLastPara="1" rIns="91425" wrap="square" tIns="45700">
            <a:noAutofit/>
          </a:bodyPr>
          <a:lstStyle/>
          <a:p>
            <a:pPr indent="0" lvl="0" marL="174625" marR="0" rtl="0" algn="l">
              <a:spcBef>
                <a:spcPts val="0"/>
              </a:spcBef>
              <a:spcAft>
                <a:spcPts val="0"/>
              </a:spcAft>
              <a:buNone/>
            </a:pPr>
            <a:r>
              <a:rPr i="1" lang="en-US" sz="3200">
                <a:solidFill>
                  <a:srgbClr val="FFFFFF"/>
                </a:solidFill>
                <a:latin typeface="Calibri"/>
                <a:ea typeface="Calibri"/>
                <a:cs typeface="Calibri"/>
                <a:sym typeface="Calibri"/>
              </a:rPr>
              <a:t>           Products are made in the factory, but brands are created in the mind.”</a:t>
            </a:r>
            <a:endParaRPr/>
          </a:p>
          <a:p>
            <a:pPr indent="0" lvl="0" marL="174625" marR="0" rtl="0" algn="r">
              <a:spcBef>
                <a:spcPts val="0"/>
              </a:spcBef>
              <a:spcAft>
                <a:spcPts val="0"/>
              </a:spcAft>
              <a:buNone/>
            </a:pPr>
            <a:r>
              <a:rPr lang="en-US" sz="2000">
                <a:solidFill>
                  <a:srgbClr val="FFFFFF"/>
                </a:solidFill>
                <a:latin typeface="Calibri"/>
                <a:ea typeface="Calibri"/>
                <a:cs typeface="Calibri"/>
                <a:sym typeface="Calibri"/>
              </a:rPr>
              <a:t>Walter Landor</a:t>
            </a:r>
            <a:endParaRPr/>
          </a:p>
        </p:txBody>
      </p:sp>
      <p:pic>
        <p:nvPicPr>
          <p:cNvPr id="1389771" name="Google Shape;1389771;p71"/>
          <p:cNvPicPr preferRelativeResize="0"/>
          <p:nvPr/>
        </p:nvPicPr>
        <p:blipFill rotWithShape="1">
          <a:blip r:embed="rId4">
            <a:alphaModFix/>
          </a:blip>
          <a:srcRect b="0" l="0" r="0" t="0"/>
          <a:stretch/>
        </p:blipFill>
        <p:spPr>
          <a:xfrm>
            <a:off x="478971" y="2090057"/>
            <a:ext cx="1061563" cy="76402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76" name="Shape 1389776"/>
        <p:cNvGrpSpPr/>
        <p:nvPr/>
      </p:nvGrpSpPr>
      <p:grpSpPr>
        <a:xfrm>
          <a:off x="0" y="0"/>
          <a:ext cx="0" cy="0"/>
          <a:chOff x="0" y="0"/>
          <a:chExt cx="0" cy="0"/>
        </a:xfrm>
      </p:grpSpPr>
      <p:sp>
        <p:nvSpPr>
          <p:cNvPr id="1389777" name="Google Shape;1389777;p72"/>
          <p:cNvSpPr/>
          <p:nvPr/>
        </p:nvSpPr>
        <p:spPr>
          <a:xfrm>
            <a:off x="4019543" y="2242749"/>
            <a:ext cx="4032000" cy="3960000"/>
          </a:xfrm>
          <a:prstGeom prst="ellipse">
            <a:avLst/>
          </a:prstGeom>
          <a:solidFill>
            <a:srgbClr val="424344">
              <a:alpha val="20000"/>
            </a:srgbClr>
          </a:solidFill>
          <a:ln cap="flat" cmpd="sng" w="1143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778" name="Google Shape;1389778;p72"/>
          <p:cNvSpPr/>
          <p:nvPr/>
        </p:nvSpPr>
        <p:spPr>
          <a:xfrm>
            <a:off x="1075284" y="2242749"/>
            <a:ext cx="4032000" cy="3960000"/>
          </a:xfrm>
          <a:prstGeom prst="ellipse">
            <a:avLst/>
          </a:prstGeom>
          <a:solidFill>
            <a:srgbClr val="424244">
              <a:alpha val="20000"/>
            </a:srgbClr>
          </a:solidFill>
          <a:ln cap="flat" cmpd="sng" w="1143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779" name="Google Shape;1389779;p72"/>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There are 2 levers for creating brand growth</a:t>
            </a:r>
            <a:endParaRPr/>
          </a:p>
        </p:txBody>
      </p:sp>
      <p:sp>
        <p:nvSpPr>
          <p:cNvPr id="1389780" name="Google Shape;1389780;p72"/>
          <p:cNvSpPr/>
          <p:nvPr/>
        </p:nvSpPr>
        <p:spPr>
          <a:xfrm>
            <a:off x="3384640" y="908275"/>
            <a:ext cx="2279700" cy="864000"/>
          </a:xfrm>
          <a:prstGeom prst="roundRect">
            <a:avLst>
              <a:gd fmla="val 16667" name="adj"/>
            </a:avLst>
          </a:prstGeom>
          <a:gradFill>
            <a:gsLst>
              <a:gs pos="0">
                <a:srgbClr val="CC851A"/>
              </a:gs>
              <a:gs pos="80000">
                <a:srgbClr val="FFAF21"/>
              </a:gs>
              <a:gs pos="100000">
                <a:srgbClr val="FFB11E"/>
              </a:gs>
            </a:gsLst>
            <a:lin ang="16200038" scaled="0"/>
          </a:gradFill>
          <a:ln cap="flat" cmpd="sng" w="9525">
            <a:solidFill>
              <a:srgbClr val="F9AB3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FFFFFF"/>
                </a:solidFill>
                <a:latin typeface="Calibri"/>
                <a:ea typeface="Calibri"/>
                <a:cs typeface="Calibri"/>
                <a:sym typeface="Calibri"/>
              </a:rPr>
              <a:t>BRAND</a:t>
            </a:r>
            <a:endParaRPr/>
          </a:p>
          <a:p>
            <a:pPr indent="0" lvl="0" marL="0" marR="0" rtl="0" algn="ctr">
              <a:spcBef>
                <a:spcPts val="0"/>
              </a:spcBef>
              <a:spcAft>
                <a:spcPts val="0"/>
              </a:spcAft>
              <a:buNone/>
            </a:pPr>
            <a:r>
              <a:rPr b="1" lang="en-US" sz="2800">
                <a:solidFill>
                  <a:srgbClr val="FFFFFF"/>
                </a:solidFill>
                <a:latin typeface="Calibri"/>
                <a:ea typeface="Calibri"/>
                <a:cs typeface="Calibri"/>
                <a:sym typeface="Calibri"/>
              </a:rPr>
              <a:t>GROWTH</a:t>
            </a:r>
            <a:endParaRPr/>
          </a:p>
        </p:txBody>
      </p:sp>
      <p:pic>
        <p:nvPicPr>
          <p:cNvPr id="1389781" name="Google Shape;1389781;p72"/>
          <p:cNvPicPr preferRelativeResize="0"/>
          <p:nvPr/>
        </p:nvPicPr>
        <p:blipFill rotWithShape="1">
          <a:blip r:embed="rId3">
            <a:alphaModFix/>
          </a:blip>
          <a:srcRect b="0" l="0" r="0" t="0"/>
          <a:stretch/>
        </p:blipFill>
        <p:spPr>
          <a:xfrm>
            <a:off x="1596386" y="2770417"/>
            <a:ext cx="2160000" cy="2160000"/>
          </a:xfrm>
          <a:prstGeom prst="rect">
            <a:avLst/>
          </a:prstGeom>
          <a:noFill/>
          <a:ln>
            <a:noFill/>
          </a:ln>
          <a:effectLst>
            <a:outerShdw blurRad="292100" rotWithShape="0" algn="tl" dir="2700000" dist="139700">
              <a:srgbClr val="333333">
                <a:alpha val="64709"/>
              </a:srgbClr>
            </a:outerShdw>
          </a:effectLst>
        </p:spPr>
      </p:pic>
      <p:grpSp>
        <p:nvGrpSpPr>
          <p:cNvPr id="1389782" name="Google Shape;1389782;p72"/>
          <p:cNvGrpSpPr/>
          <p:nvPr/>
        </p:nvGrpSpPr>
        <p:grpSpPr>
          <a:xfrm>
            <a:off x="5383023" y="2770302"/>
            <a:ext cx="2159906" cy="2159906"/>
            <a:chOff x="3865830" y="2731129"/>
            <a:chExt cx="2232000" cy="2232000"/>
          </a:xfrm>
        </p:grpSpPr>
        <p:pic>
          <p:nvPicPr>
            <p:cNvPr descr="http://businessblog.winweb.com/wp-content/uploads/2010/03/Online-shop.jpg" id="1389783" name="Google Shape;1389783;p72"/>
            <p:cNvPicPr preferRelativeResize="0"/>
            <p:nvPr/>
          </p:nvPicPr>
          <p:blipFill rotWithShape="1">
            <a:blip r:embed="rId4">
              <a:alphaModFix/>
            </a:blip>
            <a:srcRect b="0" l="0" r="0" t="0"/>
            <a:stretch/>
          </p:blipFill>
          <p:spPr>
            <a:xfrm>
              <a:off x="3883830" y="2749129"/>
              <a:ext cx="2196000" cy="2196000"/>
            </a:xfrm>
            <a:prstGeom prst="ellipse">
              <a:avLst/>
            </a:prstGeom>
            <a:noFill/>
            <a:ln>
              <a:noFill/>
            </a:ln>
            <a:effectLst>
              <a:outerShdw blurRad="292100" rotWithShape="0" algn="tl" dir="2700000" dist="139700">
                <a:srgbClr val="000000">
                  <a:alpha val="64709"/>
                </a:srgbClr>
              </a:outerShdw>
            </a:effectLst>
          </p:spPr>
        </p:pic>
        <p:sp>
          <p:nvSpPr>
            <p:cNvPr id="1389784" name="Google Shape;1389784;p72"/>
            <p:cNvSpPr/>
            <p:nvPr/>
          </p:nvSpPr>
          <p:spPr>
            <a:xfrm>
              <a:off x="3865830" y="2731129"/>
              <a:ext cx="2232000" cy="2232000"/>
            </a:xfrm>
            <a:prstGeom prst="donut">
              <a:avLst>
                <a:gd fmla="val 5455"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785" name="Google Shape;1389785;p72"/>
          <p:cNvSpPr/>
          <p:nvPr/>
        </p:nvSpPr>
        <p:spPr>
          <a:xfrm>
            <a:off x="2342061" y="1203101"/>
            <a:ext cx="921600" cy="1018200"/>
          </a:xfrm>
          <a:custGeom>
            <a:rect b="b" l="l" r="r" t="t"/>
            <a:pathLst>
              <a:path extrusionOk="0" h="120000" w="120000">
                <a:moveTo>
                  <a:pt x="0" y="120000"/>
                </a:moveTo>
                <a:quadBezTo>
                  <a:pt x="20000" y="40000"/>
                  <a:pt x="95113" y="13577"/>
                </a:quadBezTo>
                <a:lnTo>
                  <a:pt x="93423" y="0"/>
                </a:lnTo>
                <a:lnTo>
                  <a:pt x="120000" y="21403"/>
                </a:lnTo>
                <a:lnTo>
                  <a:pt x="100245" y="54805"/>
                </a:lnTo>
                <a:lnTo>
                  <a:pt x="98555" y="41229"/>
                </a:lnTo>
                <a:quadBezTo>
                  <a:pt x="30000" y="51229"/>
                  <a:pt x="0" y="120000"/>
                </a:quadBezTo>
                <a:close/>
              </a:path>
            </a:pathLst>
          </a:custGeom>
          <a:solidFill>
            <a:srgbClr val="993366"/>
          </a:solidFill>
          <a:ln cap="flat" cmpd="sng" w="38100">
            <a:solidFill>
              <a:srgbClr val="993366"/>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Calibri"/>
              <a:ea typeface="Calibri"/>
              <a:cs typeface="Calibri"/>
              <a:sym typeface="Calibri"/>
            </a:endParaRPr>
          </a:p>
        </p:txBody>
      </p:sp>
      <p:sp>
        <p:nvSpPr>
          <p:cNvPr id="1389786" name="Google Shape;1389786;p72"/>
          <p:cNvSpPr/>
          <p:nvPr/>
        </p:nvSpPr>
        <p:spPr>
          <a:xfrm flipH="1">
            <a:off x="5789124" y="1203101"/>
            <a:ext cx="921600" cy="1018200"/>
          </a:xfrm>
          <a:custGeom>
            <a:rect b="b" l="l" r="r" t="t"/>
            <a:pathLst>
              <a:path extrusionOk="0" h="120000" w="120000">
                <a:moveTo>
                  <a:pt x="0" y="120000"/>
                </a:moveTo>
                <a:quadBezTo>
                  <a:pt x="20000" y="40000"/>
                  <a:pt x="95113" y="13577"/>
                </a:quadBezTo>
                <a:lnTo>
                  <a:pt x="93423" y="0"/>
                </a:lnTo>
                <a:lnTo>
                  <a:pt x="120000" y="21403"/>
                </a:lnTo>
                <a:lnTo>
                  <a:pt x="100245" y="54805"/>
                </a:lnTo>
                <a:lnTo>
                  <a:pt x="98555" y="41229"/>
                </a:lnTo>
                <a:quadBezTo>
                  <a:pt x="30000" y="51229"/>
                  <a:pt x="0" y="120000"/>
                </a:quadBezTo>
                <a:close/>
              </a:path>
            </a:pathLst>
          </a:custGeom>
          <a:solidFill>
            <a:schemeClr val="accent1"/>
          </a:solidFill>
          <a:ln cap="flat" cmpd="sng" w="38100">
            <a:solidFill>
              <a:schemeClr val="accent1"/>
            </a:solidFill>
            <a:prstDash val="solid"/>
            <a:round/>
            <a:headEnd len="sm" w="sm" type="none"/>
            <a:tailEnd len="sm" w="sm" type="none"/>
          </a:ln>
          <a:effectLst>
            <a:outerShdw blurRad="50800" rotWithShape="0" algn="tr" dir="8100000" dist="38100">
              <a:srgbClr val="000000">
                <a:alpha val="4000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Calibri"/>
              <a:ea typeface="Calibri"/>
              <a:cs typeface="Calibri"/>
              <a:sym typeface="Calibri"/>
            </a:endParaRPr>
          </a:p>
        </p:txBody>
      </p:sp>
      <p:sp>
        <p:nvSpPr>
          <p:cNvPr id="1389787" name="Google Shape;1389787;p72"/>
          <p:cNvSpPr/>
          <p:nvPr/>
        </p:nvSpPr>
        <p:spPr>
          <a:xfrm>
            <a:off x="1596386" y="4712680"/>
            <a:ext cx="2160000" cy="756000"/>
          </a:xfrm>
          <a:prstGeom prst="roundRect">
            <a:avLst>
              <a:gd fmla="val 16667" name="adj"/>
            </a:avLst>
          </a:prstGeom>
          <a:solidFill>
            <a:schemeClr val="lt1"/>
          </a:solidFill>
          <a:ln cap="flat" cmpd="sng" w="25400">
            <a:solidFill>
              <a:srgbClr val="993366"/>
            </a:solidFill>
            <a:prstDash val="solid"/>
            <a:round/>
            <a:headEnd len="sm" w="sm" type="none"/>
            <a:tailEnd len="sm" w="sm" type="none"/>
          </a:ln>
        </p:spPr>
        <p:txBody>
          <a:bodyPr anchorCtr="0" anchor="ctr" bIns="45700" lIns="36000" spcFirstLastPara="1" rIns="36000" wrap="square" tIns="45700">
            <a:noAutofit/>
          </a:bodyPr>
          <a:lstStyle/>
          <a:p>
            <a:pPr indent="0" lvl="0" marL="0" marR="0" rtl="0" algn="ctr">
              <a:lnSpc>
                <a:spcPct val="94444"/>
              </a:lnSpc>
              <a:spcBef>
                <a:spcPts val="0"/>
              </a:spcBef>
              <a:spcAft>
                <a:spcPts val="0"/>
              </a:spcAft>
              <a:buNone/>
            </a:pPr>
            <a:r>
              <a:rPr b="1" lang="en-US" sz="1800">
                <a:solidFill>
                  <a:srgbClr val="993366"/>
                </a:solidFill>
                <a:latin typeface="Calibri"/>
                <a:ea typeface="Calibri"/>
                <a:cs typeface="Calibri"/>
                <a:sym typeface="Calibri"/>
              </a:rPr>
              <a:t>Creating desire</a:t>
            </a:r>
            <a:endParaRPr/>
          </a:p>
          <a:p>
            <a:pPr indent="0" lvl="0" marL="0" marR="0" rtl="0" algn="ctr">
              <a:lnSpc>
                <a:spcPct val="94444"/>
              </a:lnSpc>
              <a:spcBef>
                <a:spcPts val="0"/>
              </a:spcBef>
              <a:spcAft>
                <a:spcPts val="0"/>
              </a:spcAft>
              <a:buNone/>
            </a:pPr>
            <a:r>
              <a:rPr b="1" lang="en-US" sz="1800">
                <a:solidFill>
                  <a:srgbClr val="993366"/>
                </a:solidFill>
                <a:latin typeface="Calibri"/>
                <a:ea typeface="Calibri"/>
                <a:cs typeface="Calibri"/>
                <a:sym typeface="Calibri"/>
              </a:rPr>
              <a:t>in the mind</a:t>
            </a:r>
            <a:endParaRPr/>
          </a:p>
        </p:txBody>
      </p:sp>
      <p:sp>
        <p:nvSpPr>
          <p:cNvPr id="1389788" name="Google Shape;1389788;p72"/>
          <p:cNvSpPr/>
          <p:nvPr/>
        </p:nvSpPr>
        <p:spPr>
          <a:xfrm>
            <a:off x="5383185" y="4712680"/>
            <a:ext cx="2160000" cy="756000"/>
          </a:xfrm>
          <a:prstGeom prst="roundRect">
            <a:avLst>
              <a:gd fmla="val 16667" name="adj"/>
            </a:avLst>
          </a:prstGeom>
          <a:solidFill>
            <a:schemeClr val="lt1"/>
          </a:solidFill>
          <a:ln cap="flat" cmpd="sng" w="25400">
            <a:solidFill>
              <a:schemeClr val="accent1"/>
            </a:solidFill>
            <a:prstDash val="solid"/>
            <a:round/>
            <a:headEnd len="sm" w="sm" type="none"/>
            <a:tailEnd len="sm" w="sm" type="none"/>
          </a:ln>
        </p:spPr>
        <p:txBody>
          <a:bodyPr anchorCtr="0" anchor="ctr" bIns="45700" lIns="36000" spcFirstLastPara="1" rIns="36000" wrap="square" tIns="45700">
            <a:noAutofit/>
          </a:bodyPr>
          <a:lstStyle/>
          <a:p>
            <a:pPr indent="0" lvl="0" marL="0" marR="0" rtl="0" algn="ctr">
              <a:lnSpc>
                <a:spcPct val="94444"/>
              </a:lnSpc>
              <a:spcBef>
                <a:spcPts val="0"/>
              </a:spcBef>
              <a:spcAft>
                <a:spcPts val="0"/>
              </a:spcAft>
              <a:buNone/>
            </a:pPr>
            <a:r>
              <a:rPr b="1" lang="en-US" sz="1800">
                <a:solidFill>
                  <a:srgbClr val="008E94"/>
                </a:solidFill>
                <a:latin typeface="Calibri"/>
                <a:ea typeface="Calibri"/>
                <a:cs typeface="Calibri"/>
                <a:sym typeface="Calibri"/>
              </a:rPr>
              <a:t>Activating/enabling</a:t>
            </a:r>
            <a:endParaRPr/>
          </a:p>
          <a:p>
            <a:pPr indent="0" lvl="0" marL="0" marR="0" rtl="0" algn="ctr">
              <a:lnSpc>
                <a:spcPct val="94444"/>
              </a:lnSpc>
              <a:spcBef>
                <a:spcPts val="0"/>
              </a:spcBef>
              <a:spcAft>
                <a:spcPts val="0"/>
              </a:spcAft>
              <a:buNone/>
            </a:pPr>
            <a:r>
              <a:rPr b="1" lang="en-US" sz="1800">
                <a:solidFill>
                  <a:srgbClr val="008E94"/>
                </a:solidFill>
                <a:latin typeface="Calibri"/>
                <a:ea typeface="Calibri"/>
                <a:cs typeface="Calibri"/>
                <a:sym typeface="Calibri"/>
              </a:rPr>
              <a:t>people to “buy”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793" name="Shape 1389793"/>
        <p:cNvGrpSpPr/>
        <p:nvPr/>
      </p:nvGrpSpPr>
      <p:grpSpPr>
        <a:xfrm>
          <a:off x="0" y="0"/>
          <a:ext cx="0" cy="0"/>
          <a:chOff x="0" y="0"/>
          <a:chExt cx="0" cy="0"/>
        </a:xfrm>
      </p:grpSpPr>
      <p:sp>
        <p:nvSpPr>
          <p:cNvPr id="1389794" name="Google Shape;1389794;p73"/>
          <p:cNvSpPr/>
          <p:nvPr/>
        </p:nvSpPr>
        <p:spPr>
          <a:xfrm>
            <a:off x="3976001" y="2329833"/>
            <a:ext cx="4032000" cy="3960000"/>
          </a:xfrm>
          <a:prstGeom prst="ellipse">
            <a:avLst/>
          </a:prstGeom>
          <a:solidFill>
            <a:srgbClr val="424344">
              <a:alpha val="20000"/>
            </a:srgbClr>
          </a:solidFill>
          <a:ln cap="flat" cmpd="sng" w="1143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795" name="Google Shape;1389795;p73"/>
          <p:cNvSpPr txBox="1"/>
          <p:nvPr>
            <p:ph type="title"/>
          </p:nvPr>
        </p:nvSpPr>
        <p:spPr>
          <a:xfrm>
            <a:off x="838800" y="8001"/>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In this session, we will focus on the first part of the equation: Creating desire in the mind.</a:t>
            </a:r>
            <a:endParaRPr/>
          </a:p>
        </p:txBody>
      </p:sp>
      <p:grpSp>
        <p:nvGrpSpPr>
          <p:cNvPr id="1389796" name="Google Shape;1389796;p73"/>
          <p:cNvGrpSpPr/>
          <p:nvPr/>
        </p:nvGrpSpPr>
        <p:grpSpPr>
          <a:xfrm>
            <a:off x="5339481" y="2857386"/>
            <a:ext cx="2159906" cy="2159906"/>
            <a:chOff x="3865830" y="2731129"/>
            <a:chExt cx="2232000" cy="2232000"/>
          </a:xfrm>
        </p:grpSpPr>
        <p:pic>
          <p:nvPicPr>
            <p:cNvPr descr="http://businessblog.winweb.com/wp-content/uploads/2010/03/Online-shop.jpg" id="1389797" name="Google Shape;1389797;p73"/>
            <p:cNvPicPr preferRelativeResize="0"/>
            <p:nvPr/>
          </p:nvPicPr>
          <p:blipFill rotWithShape="1">
            <a:blip r:embed="rId3">
              <a:alphaModFix/>
            </a:blip>
            <a:srcRect b="0" l="0" r="0" t="0"/>
            <a:stretch/>
          </p:blipFill>
          <p:spPr>
            <a:xfrm>
              <a:off x="3883830" y="2749129"/>
              <a:ext cx="2196000" cy="2196000"/>
            </a:xfrm>
            <a:prstGeom prst="ellipse">
              <a:avLst/>
            </a:prstGeom>
            <a:noFill/>
            <a:ln>
              <a:noFill/>
            </a:ln>
            <a:effectLst>
              <a:outerShdw blurRad="292100" rotWithShape="0" algn="tl" dir="2700000" dist="139700">
                <a:srgbClr val="000000">
                  <a:alpha val="64709"/>
                </a:srgbClr>
              </a:outerShdw>
            </a:effectLst>
          </p:spPr>
        </p:pic>
        <p:sp>
          <p:nvSpPr>
            <p:cNvPr id="1389798" name="Google Shape;1389798;p73"/>
            <p:cNvSpPr/>
            <p:nvPr/>
          </p:nvSpPr>
          <p:spPr>
            <a:xfrm>
              <a:off x="3865830" y="2731129"/>
              <a:ext cx="2232000" cy="2232000"/>
            </a:xfrm>
            <a:prstGeom prst="donut">
              <a:avLst>
                <a:gd fmla="val 5455"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799" name="Google Shape;1389799;p73"/>
          <p:cNvSpPr/>
          <p:nvPr/>
        </p:nvSpPr>
        <p:spPr>
          <a:xfrm>
            <a:off x="2298519" y="1290185"/>
            <a:ext cx="921600" cy="1018200"/>
          </a:xfrm>
          <a:custGeom>
            <a:rect b="b" l="l" r="r" t="t"/>
            <a:pathLst>
              <a:path extrusionOk="0" h="120000" w="120000">
                <a:moveTo>
                  <a:pt x="0" y="120000"/>
                </a:moveTo>
                <a:quadBezTo>
                  <a:pt x="20000" y="40000"/>
                  <a:pt x="95113" y="13577"/>
                </a:quadBezTo>
                <a:lnTo>
                  <a:pt x="93423" y="0"/>
                </a:lnTo>
                <a:lnTo>
                  <a:pt x="120000" y="21403"/>
                </a:lnTo>
                <a:lnTo>
                  <a:pt x="100245" y="54805"/>
                </a:lnTo>
                <a:lnTo>
                  <a:pt x="98555" y="41229"/>
                </a:lnTo>
                <a:quadBezTo>
                  <a:pt x="30000" y="51229"/>
                  <a:pt x="0" y="120000"/>
                </a:quadBezTo>
                <a:close/>
              </a:path>
            </a:pathLst>
          </a:custGeom>
          <a:solidFill>
            <a:srgbClr val="993366"/>
          </a:solidFill>
          <a:ln cap="flat" cmpd="sng" w="38100">
            <a:solidFill>
              <a:srgbClr val="993366"/>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Calibri"/>
              <a:ea typeface="Calibri"/>
              <a:cs typeface="Calibri"/>
              <a:sym typeface="Calibri"/>
            </a:endParaRPr>
          </a:p>
        </p:txBody>
      </p:sp>
      <p:sp>
        <p:nvSpPr>
          <p:cNvPr id="1389800" name="Google Shape;1389800;p73"/>
          <p:cNvSpPr/>
          <p:nvPr/>
        </p:nvSpPr>
        <p:spPr>
          <a:xfrm>
            <a:off x="5339643" y="4799764"/>
            <a:ext cx="2160000" cy="756000"/>
          </a:xfrm>
          <a:prstGeom prst="roundRect">
            <a:avLst>
              <a:gd fmla="val 16667" name="adj"/>
            </a:avLst>
          </a:prstGeom>
          <a:solidFill>
            <a:schemeClr val="lt1"/>
          </a:solidFill>
          <a:ln cap="flat" cmpd="sng" w="25400">
            <a:solidFill>
              <a:schemeClr val="accent1"/>
            </a:solidFill>
            <a:prstDash val="solid"/>
            <a:round/>
            <a:headEnd len="sm" w="sm" type="none"/>
            <a:tailEnd len="sm" w="sm" type="none"/>
          </a:ln>
        </p:spPr>
        <p:txBody>
          <a:bodyPr anchorCtr="0" anchor="ctr" bIns="45700" lIns="36000" spcFirstLastPara="1" rIns="36000" wrap="square" tIns="45700">
            <a:noAutofit/>
          </a:bodyPr>
          <a:lstStyle/>
          <a:p>
            <a:pPr indent="0" lvl="0" marL="0" marR="0" rtl="0" algn="ctr">
              <a:lnSpc>
                <a:spcPct val="94444"/>
              </a:lnSpc>
              <a:spcBef>
                <a:spcPts val="0"/>
              </a:spcBef>
              <a:spcAft>
                <a:spcPts val="0"/>
              </a:spcAft>
              <a:buNone/>
            </a:pPr>
            <a:r>
              <a:rPr b="1" lang="en-US" sz="1800">
                <a:solidFill>
                  <a:srgbClr val="008E94"/>
                </a:solidFill>
                <a:latin typeface="Calibri"/>
                <a:ea typeface="Calibri"/>
                <a:cs typeface="Calibri"/>
                <a:sym typeface="Calibri"/>
              </a:rPr>
              <a:t>Activating/enabling</a:t>
            </a:r>
            <a:endParaRPr/>
          </a:p>
          <a:p>
            <a:pPr indent="0" lvl="0" marL="0" marR="0" rtl="0" algn="ctr">
              <a:lnSpc>
                <a:spcPct val="94444"/>
              </a:lnSpc>
              <a:spcBef>
                <a:spcPts val="0"/>
              </a:spcBef>
              <a:spcAft>
                <a:spcPts val="0"/>
              </a:spcAft>
              <a:buNone/>
            </a:pPr>
            <a:r>
              <a:rPr b="1" lang="en-US" sz="1800">
                <a:solidFill>
                  <a:srgbClr val="008E94"/>
                </a:solidFill>
                <a:latin typeface="Calibri"/>
                <a:ea typeface="Calibri"/>
                <a:cs typeface="Calibri"/>
                <a:sym typeface="Calibri"/>
              </a:rPr>
              <a:t>people to “buy”</a:t>
            </a:r>
            <a:endParaRPr/>
          </a:p>
        </p:txBody>
      </p:sp>
      <p:sp>
        <p:nvSpPr>
          <p:cNvPr id="1389801" name="Google Shape;1389801;p73"/>
          <p:cNvSpPr/>
          <p:nvPr/>
        </p:nvSpPr>
        <p:spPr>
          <a:xfrm flipH="1">
            <a:off x="5745582" y="1290185"/>
            <a:ext cx="921600" cy="1018200"/>
          </a:xfrm>
          <a:custGeom>
            <a:rect b="b" l="l" r="r" t="t"/>
            <a:pathLst>
              <a:path extrusionOk="0" h="120000" w="120000">
                <a:moveTo>
                  <a:pt x="0" y="120000"/>
                </a:moveTo>
                <a:quadBezTo>
                  <a:pt x="20000" y="40000"/>
                  <a:pt x="95113" y="13577"/>
                </a:quadBezTo>
                <a:lnTo>
                  <a:pt x="93423" y="0"/>
                </a:lnTo>
                <a:lnTo>
                  <a:pt x="120000" y="21403"/>
                </a:lnTo>
                <a:lnTo>
                  <a:pt x="100245" y="54805"/>
                </a:lnTo>
                <a:lnTo>
                  <a:pt x="98555" y="41229"/>
                </a:lnTo>
                <a:quadBezTo>
                  <a:pt x="30000" y="51229"/>
                  <a:pt x="0" y="120000"/>
                </a:quadBezTo>
                <a:close/>
              </a:path>
            </a:pathLst>
          </a:custGeom>
          <a:solidFill>
            <a:schemeClr val="accent1"/>
          </a:solidFill>
          <a:ln cap="flat" cmpd="sng" w="38100">
            <a:solidFill>
              <a:schemeClr val="accent1"/>
            </a:solidFill>
            <a:prstDash val="solid"/>
            <a:round/>
            <a:headEnd len="sm" w="sm" type="none"/>
            <a:tailEnd len="sm" w="sm" type="none"/>
          </a:ln>
          <a:effectLst>
            <a:outerShdw blurRad="50800" rotWithShape="0" algn="tr" dir="8100000" dist="38100">
              <a:srgbClr val="000000">
                <a:alpha val="4000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Calibri"/>
              <a:ea typeface="Calibri"/>
              <a:cs typeface="Calibri"/>
              <a:sym typeface="Calibri"/>
            </a:endParaRPr>
          </a:p>
        </p:txBody>
      </p:sp>
      <p:sp>
        <p:nvSpPr>
          <p:cNvPr id="1389802" name="Google Shape;1389802;p73"/>
          <p:cNvSpPr/>
          <p:nvPr/>
        </p:nvSpPr>
        <p:spPr>
          <a:xfrm>
            <a:off x="3366401" y="985839"/>
            <a:ext cx="4776113" cy="5486214"/>
          </a:xfrm>
          <a:prstGeom prst="flowChartProcess">
            <a:avLst/>
          </a:prstGeom>
          <a:solidFill>
            <a:srgbClr val="FFFFFF">
              <a:alpha val="64709"/>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03" name="Google Shape;1389803;p73"/>
          <p:cNvSpPr/>
          <p:nvPr/>
        </p:nvSpPr>
        <p:spPr>
          <a:xfrm>
            <a:off x="1031742" y="2329833"/>
            <a:ext cx="4032000" cy="3960000"/>
          </a:xfrm>
          <a:prstGeom prst="ellipse">
            <a:avLst/>
          </a:prstGeom>
          <a:solidFill>
            <a:srgbClr val="DCDCDE"/>
          </a:solidFill>
          <a:ln cap="flat" cmpd="sng" w="1143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id="1389804" name="Google Shape;1389804;p73"/>
          <p:cNvPicPr preferRelativeResize="0"/>
          <p:nvPr/>
        </p:nvPicPr>
        <p:blipFill rotWithShape="1">
          <a:blip r:embed="rId4">
            <a:alphaModFix/>
          </a:blip>
          <a:srcRect b="0" l="0" r="0" t="0"/>
          <a:stretch/>
        </p:blipFill>
        <p:spPr>
          <a:xfrm>
            <a:off x="1552844" y="2857501"/>
            <a:ext cx="2160000" cy="2160000"/>
          </a:xfrm>
          <a:prstGeom prst="rect">
            <a:avLst/>
          </a:prstGeom>
          <a:noFill/>
          <a:ln>
            <a:noFill/>
          </a:ln>
          <a:effectLst>
            <a:outerShdw blurRad="292100" rotWithShape="0" algn="tl" dir="2700000" dist="139700">
              <a:srgbClr val="333333">
                <a:alpha val="64709"/>
              </a:srgbClr>
            </a:outerShdw>
          </a:effectLst>
        </p:spPr>
      </p:pic>
      <p:sp>
        <p:nvSpPr>
          <p:cNvPr id="1389805" name="Google Shape;1389805;p73"/>
          <p:cNvSpPr/>
          <p:nvPr/>
        </p:nvSpPr>
        <p:spPr>
          <a:xfrm>
            <a:off x="1552844" y="4799764"/>
            <a:ext cx="2160000" cy="756000"/>
          </a:xfrm>
          <a:prstGeom prst="roundRect">
            <a:avLst>
              <a:gd fmla="val 16667" name="adj"/>
            </a:avLst>
          </a:prstGeom>
          <a:solidFill>
            <a:schemeClr val="lt1"/>
          </a:solidFill>
          <a:ln cap="flat" cmpd="sng" w="25400">
            <a:solidFill>
              <a:srgbClr val="993366"/>
            </a:solidFill>
            <a:prstDash val="solid"/>
            <a:round/>
            <a:headEnd len="sm" w="sm" type="none"/>
            <a:tailEnd len="sm" w="sm" type="none"/>
          </a:ln>
        </p:spPr>
        <p:txBody>
          <a:bodyPr anchorCtr="0" anchor="ctr" bIns="45700" lIns="36000" spcFirstLastPara="1" rIns="36000" wrap="square" tIns="45700">
            <a:noAutofit/>
          </a:bodyPr>
          <a:lstStyle/>
          <a:p>
            <a:pPr indent="0" lvl="0" marL="0" marR="0" rtl="0" algn="ctr">
              <a:lnSpc>
                <a:spcPct val="94444"/>
              </a:lnSpc>
              <a:spcBef>
                <a:spcPts val="0"/>
              </a:spcBef>
              <a:spcAft>
                <a:spcPts val="0"/>
              </a:spcAft>
              <a:buNone/>
            </a:pPr>
            <a:r>
              <a:rPr b="1" lang="en-US" sz="1800">
                <a:solidFill>
                  <a:srgbClr val="993366"/>
                </a:solidFill>
                <a:latin typeface="Calibri"/>
                <a:ea typeface="Calibri"/>
                <a:cs typeface="Calibri"/>
                <a:sym typeface="Calibri"/>
              </a:rPr>
              <a:t>Creating desire</a:t>
            </a:r>
            <a:endParaRPr/>
          </a:p>
          <a:p>
            <a:pPr indent="0" lvl="0" marL="0" marR="0" rtl="0" algn="ctr">
              <a:lnSpc>
                <a:spcPct val="94444"/>
              </a:lnSpc>
              <a:spcBef>
                <a:spcPts val="0"/>
              </a:spcBef>
              <a:spcAft>
                <a:spcPts val="0"/>
              </a:spcAft>
              <a:buNone/>
            </a:pPr>
            <a:r>
              <a:rPr b="1" lang="en-US" sz="1800">
                <a:solidFill>
                  <a:srgbClr val="993366"/>
                </a:solidFill>
                <a:latin typeface="Calibri"/>
                <a:ea typeface="Calibri"/>
                <a:cs typeface="Calibri"/>
                <a:sym typeface="Calibri"/>
              </a:rPr>
              <a:t>in the mind</a:t>
            </a:r>
            <a:endParaRPr/>
          </a:p>
        </p:txBody>
      </p:sp>
      <p:sp>
        <p:nvSpPr>
          <p:cNvPr id="1389806" name="Google Shape;1389806;p73"/>
          <p:cNvSpPr/>
          <p:nvPr/>
        </p:nvSpPr>
        <p:spPr>
          <a:xfrm>
            <a:off x="3341098" y="995359"/>
            <a:ext cx="2279700" cy="864000"/>
          </a:xfrm>
          <a:prstGeom prst="roundRect">
            <a:avLst>
              <a:gd fmla="val 16667" name="adj"/>
            </a:avLst>
          </a:prstGeom>
          <a:gradFill>
            <a:gsLst>
              <a:gs pos="0">
                <a:srgbClr val="CC851A"/>
              </a:gs>
              <a:gs pos="80000">
                <a:srgbClr val="FFAF21"/>
              </a:gs>
              <a:gs pos="100000">
                <a:srgbClr val="FFB11E"/>
              </a:gs>
            </a:gsLst>
            <a:lin ang="16200038" scaled="0"/>
          </a:gradFill>
          <a:ln cap="flat" cmpd="sng" w="9525">
            <a:solidFill>
              <a:srgbClr val="F9AB3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FFFFFF"/>
                </a:solidFill>
                <a:latin typeface="Calibri"/>
                <a:ea typeface="Calibri"/>
                <a:cs typeface="Calibri"/>
                <a:sym typeface="Calibri"/>
              </a:rPr>
              <a:t>BRAND</a:t>
            </a:r>
            <a:endParaRPr/>
          </a:p>
          <a:p>
            <a:pPr indent="0" lvl="0" marL="0" marR="0" rtl="0" algn="ctr">
              <a:spcBef>
                <a:spcPts val="0"/>
              </a:spcBef>
              <a:spcAft>
                <a:spcPts val="0"/>
              </a:spcAft>
              <a:buNone/>
            </a:pPr>
            <a:r>
              <a:rPr b="1" lang="en-US" sz="2800">
                <a:solidFill>
                  <a:srgbClr val="FFFFFF"/>
                </a:solidFill>
                <a:latin typeface="Calibri"/>
                <a:ea typeface="Calibri"/>
                <a:cs typeface="Calibri"/>
                <a:sym typeface="Calibri"/>
              </a:rPr>
              <a:t>GROWTH</a:t>
            </a:r>
            <a:endParaRPr/>
          </a:p>
        </p:txBody>
      </p:sp>
      <p:sp>
        <p:nvSpPr>
          <p:cNvPr id="1389807" name="Google Shape;1389807;p73"/>
          <p:cNvSpPr/>
          <p:nvPr/>
        </p:nvSpPr>
        <p:spPr>
          <a:xfrm flipH="1">
            <a:off x="3922581" y="2284125"/>
            <a:ext cx="4179900" cy="4050000"/>
          </a:xfrm>
          <a:prstGeom prst="blockArc">
            <a:avLst>
              <a:gd fmla="val 19184916" name="adj1"/>
              <a:gd fmla="val 2418658" name="adj2"/>
              <a:gd fmla="val 2792" name="adj3"/>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Sp="0">
  <p:cSld>
    <p:spTree>
      <p:nvGrpSpPr>
        <p:cNvPr id="1389812" name="Shape 1389812"/>
        <p:cNvGrpSpPr/>
        <p:nvPr/>
      </p:nvGrpSpPr>
      <p:grpSpPr>
        <a:xfrm>
          <a:off x="0" y="0"/>
          <a:ext cx="0" cy="0"/>
          <a:chOff x="0" y="0"/>
          <a:chExt cx="0" cy="0"/>
        </a:xfrm>
      </p:grpSpPr>
      <p:sp>
        <p:nvSpPr>
          <p:cNvPr id="1389813" name="Google Shape;1389813;p74"/>
          <p:cNvSpPr txBox="1"/>
          <p:nvPr/>
        </p:nvSpPr>
        <p:spPr>
          <a:xfrm>
            <a:off x="43544" y="116115"/>
            <a:ext cx="8940900" cy="1077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rgbClr val="2C2C2D"/>
                </a:solidFill>
                <a:latin typeface="Arial Black"/>
                <a:ea typeface="Arial Black"/>
                <a:cs typeface="Arial Black"/>
                <a:sym typeface="Arial Black"/>
              </a:rPr>
              <a:t>Growing brands by connecting with deeper human motivations</a:t>
            </a:r>
            <a:endParaRPr/>
          </a:p>
        </p:txBody>
      </p:sp>
      <p:pic>
        <p:nvPicPr>
          <p:cNvPr id="1389814" name="Google Shape;1389814;p74"/>
          <p:cNvPicPr preferRelativeResize="0"/>
          <p:nvPr/>
        </p:nvPicPr>
        <p:blipFill rotWithShape="1">
          <a:blip r:embed="rId3">
            <a:alphaModFix/>
          </a:blip>
          <a:srcRect b="0" l="0" r="0" t="0"/>
          <a:stretch/>
        </p:blipFill>
        <p:spPr>
          <a:xfrm>
            <a:off x="0" y="1395413"/>
            <a:ext cx="9144000" cy="5462587"/>
          </a:xfrm>
          <a:prstGeom prst="rect">
            <a:avLst/>
          </a:prstGeom>
          <a:noFill/>
          <a:ln>
            <a:noFill/>
          </a:ln>
        </p:spPr>
      </p:pic>
      <p:cxnSp>
        <p:nvCxnSpPr>
          <p:cNvPr id="1389815" name="Google Shape;1389815;p74"/>
          <p:cNvCxnSpPr/>
          <p:nvPr/>
        </p:nvCxnSpPr>
        <p:spPr>
          <a:xfrm>
            <a:off x="0" y="1364343"/>
            <a:ext cx="9144000" cy="0"/>
          </a:xfrm>
          <a:prstGeom prst="straightConnector1">
            <a:avLst/>
          </a:prstGeom>
          <a:noFill/>
          <a:ln cap="flat" cmpd="sng" w="76200">
            <a:solidFill>
              <a:schemeClr val="lt1"/>
            </a:solidFill>
            <a:prstDash val="solid"/>
            <a:round/>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820" name="Shape 1389820"/>
        <p:cNvGrpSpPr/>
        <p:nvPr/>
      </p:nvGrpSpPr>
      <p:grpSpPr>
        <a:xfrm>
          <a:off x="0" y="0"/>
          <a:ext cx="0" cy="0"/>
          <a:chOff x="0" y="0"/>
          <a:chExt cx="0" cy="0"/>
        </a:xfrm>
      </p:grpSpPr>
      <p:grpSp>
        <p:nvGrpSpPr>
          <p:cNvPr id="1389821" name="Google Shape;1389821;p75"/>
          <p:cNvGrpSpPr/>
          <p:nvPr/>
        </p:nvGrpSpPr>
        <p:grpSpPr>
          <a:xfrm>
            <a:off x="3428104" y="2060993"/>
            <a:ext cx="2301332" cy="2301331"/>
            <a:chOff x="4040510" y="2954222"/>
            <a:chExt cx="819300" cy="819300"/>
          </a:xfrm>
        </p:grpSpPr>
        <p:sp>
          <p:nvSpPr>
            <p:cNvPr id="1389822" name="Google Shape;1389822;p75"/>
            <p:cNvSpPr/>
            <p:nvPr/>
          </p:nvSpPr>
          <p:spPr>
            <a:xfrm>
              <a:off x="4040510" y="2954222"/>
              <a:ext cx="819300" cy="819300"/>
            </a:xfrm>
            <a:prstGeom prst="ellipse">
              <a:avLst/>
            </a:prstGeom>
            <a:solidFill>
              <a:schemeClr val="dk2"/>
            </a:solidFill>
            <a:ln cap="flat" cmpd="sng" w="1016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descr="person.png" id="1389823" name="Google Shape;1389823;p75"/>
            <p:cNvPicPr preferRelativeResize="0"/>
            <p:nvPr/>
          </p:nvPicPr>
          <p:blipFill rotWithShape="1">
            <a:blip r:embed="rId3">
              <a:alphaModFix/>
            </a:blip>
            <a:srcRect b="0" l="0" r="0" t="0"/>
            <a:stretch/>
          </p:blipFill>
          <p:spPr>
            <a:xfrm>
              <a:off x="4343400" y="3048000"/>
              <a:ext cx="220554" cy="627006"/>
            </a:xfrm>
            <a:prstGeom prst="rect">
              <a:avLst/>
            </a:prstGeom>
            <a:noFill/>
            <a:ln>
              <a:noFill/>
            </a:ln>
          </p:spPr>
        </p:pic>
      </p:grpSp>
      <p:sp>
        <p:nvSpPr>
          <p:cNvPr id="1389824" name="Google Shape;1389824;p75"/>
          <p:cNvSpPr txBox="1"/>
          <p:nvPr/>
        </p:nvSpPr>
        <p:spPr>
          <a:xfrm>
            <a:off x="2872015" y="4476465"/>
            <a:ext cx="3412800" cy="10158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2"/>
                </a:solidFill>
                <a:latin typeface="Calibri"/>
                <a:ea typeface="Calibri"/>
                <a:cs typeface="Calibri"/>
                <a:sym typeface="Calibri"/>
              </a:rPr>
              <a:t>Our starting point is simple:</a:t>
            </a:r>
            <a:endParaRPr/>
          </a:p>
          <a:p>
            <a:pPr indent="0" lvl="0" marL="0" marR="0" rtl="0" algn="ctr">
              <a:spcBef>
                <a:spcPts val="0"/>
              </a:spcBef>
              <a:spcAft>
                <a:spcPts val="0"/>
              </a:spcAft>
              <a:buNone/>
            </a:pPr>
            <a:r>
              <a:rPr b="1" lang="en-US" sz="2000">
                <a:solidFill>
                  <a:schemeClr val="dk2"/>
                </a:solidFill>
                <a:latin typeface="Calibri"/>
                <a:ea typeface="Calibri"/>
                <a:cs typeface="Calibri"/>
                <a:sym typeface="Calibri"/>
              </a:rPr>
              <a:t>It’s not about brands,</a:t>
            </a:r>
            <a:endParaRPr/>
          </a:p>
          <a:p>
            <a:pPr indent="0" lvl="0" marL="0" marR="0" rtl="0" algn="ctr">
              <a:spcBef>
                <a:spcPts val="0"/>
              </a:spcBef>
              <a:spcAft>
                <a:spcPts val="0"/>
              </a:spcAft>
              <a:buNone/>
            </a:pPr>
            <a:r>
              <a:rPr b="1" lang="en-US" sz="2000">
                <a:solidFill>
                  <a:schemeClr val="dk2"/>
                </a:solidFill>
                <a:latin typeface="Calibri"/>
                <a:ea typeface="Calibri"/>
                <a:cs typeface="Calibri"/>
                <a:sym typeface="Calibri"/>
              </a:rPr>
              <a:t>it’s about people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829" name="Shape 1389829"/>
        <p:cNvGrpSpPr/>
        <p:nvPr/>
      </p:nvGrpSpPr>
      <p:grpSpPr>
        <a:xfrm>
          <a:off x="0" y="0"/>
          <a:ext cx="0" cy="0"/>
          <a:chOff x="0" y="0"/>
          <a:chExt cx="0" cy="0"/>
        </a:xfrm>
      </p:grpSpPr>
      <p:sp>
        <p:nvSpPr>
          <p:cNvPr id="1389830" name="Google Shape;1389830;p76"/>
          <p:cNvSpPr txBox="1"/>
          <p:nvPr/>
        </p:nvSpPr>
        <p:spPr>
          <a:xfrm>
            <a:off x="2872015" y="4694175"/>
            <a:ext cx="52212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2"/>
                </a:solidFill>
                <a:latin typeface="Calibri"/>
                <a:ea typeface="Calibri"/>
                <a:cs typeface="Calibri"/>
                <a:sym typeface="Calibri"/>
              </a:rPr>
              <a:t>People are on a personal journey</a:t>
            </a:r>
            <a:endParaRPr/>
          </a:p>
          <a:p>
            <a:pPr indent="0" lvl="0" marL="0" marR="0" rtl="0" algn="l">
              <a:spcBef>
                <a:spcPts val="0"/>
              </a:spcBef>
              <a:spcAft>
                <a:spcPts val="0"/>
              </a:spcAft>
              <a:buNone/>
            </a:pPr>
            <a:r>
              <a:rPr b="1" lang="en-US" sz="2000">
                <a:solidFill>
                  <a:schemeClr val="dk2"/>
                </a:solidFill>
                <a:latin typeface="Calibri"/>
                <a:ea typeface="Calibri"/>
                <a:cs typeface="Calibri"/>
                <a:sym typeface="Calibri"/>
              </a:rPr>
              <a:t>	to satisfy deeper human motivations</a:t>
            </a:r>
            <a:endParaRPr/>
          </a:p>
        </p:txBody>
      </p:sp>
      <p:sp>
        <p:nvSpPr>
          <p:cNvPr id="1389831" name="Google Shape;1389831;p76"/>
          <p:cNvSpPr/>
          <p:nvPr/>
        </p:nvSpPr>
        <p:spPr>
          <a:xfrm>
            <a:off x="2011680" y="2321379"/>
            <a:ext cx="6629400" cy="6629400"/>
          </a:xfrm>
          <a:prstGeom prst="arc">
            <a:avLst>
              <a:gd fmla="val 11777916" name="adj1"/>
              <a:gd fmla="val 16962348" name="adj2"/>
            </a:avLst>
          </a:prstGeom>
          <a:noFill/>
          <a:ln cap="rnd" cmpd="sng" w="50800">
            <a:solidFill>
              <a:schemeClr val="accent1"/>
            </a:solidFill>
            <a:prstDash val="dot"/>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1389832" name="Google Shape;1389832;p76"/>
          <p:cNvGrpSpPr/>
          <p:nvPr/>
        </p:nvGrpSpPr>
        <p:grpSpPr>
          <a:xfrm>
            <a:off x="1581150" y="4543425"/>
            <a:ext cx="819300" cy="819300"/>
            <a:chOff x="1581150" y="4543425"/>
            <a:chExt cx="819300" cy="819300"/>
          </a:xfrm>
        </p:grpSpPr>
        <p:sp>
          <p:nvSpPr>
            <p:cNvPr id="1389833" name="Google Shape;1389833;p76"/>
            <p:cNvSpPr/>
            <p:nvPr/>
          </p:nvSpPr>
          <p:spPr>
            <a:xfrm>
              <a:off x="1581150" y="4543425"/>
              <a:ext cx="819300" cy="819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descr="person.png" id="1389834" name="Google Shape;1389834;p76"/>
            <p:cNvPicPr preferRelativeResize="0"/>
            <p:nvPr/>
          </p:nvPicPr>
          <p:blipFill rotWithShape="1">
            <a:blip r:embed="rId3">
              <a:alphaModFix/>
            </a:blip>
            <a:srcRect b="0" l="0" r="0" t="0"/>
            <a:stretch/>
          </p:blipFill>
          <p:spPr>
            <a:xfrm>
              <a:off x="1884040" y="4637203"/>
              <a:ext cx="220554" cy="627006"/>
            </a:xfrm>
            <a:prstGeom prst="rect">
              <a:avLst/>
            </a:prstGeom>
            <a:noFill/>
            <a:ln>
              <a:noFill/>
            </a:ln>
          </p:spPr>
        </p:pic>
      </p:grpSp>
      <p:sp>
        <p:nvSpPr>
          <p:cNvPr id="1389835" name="Google Shape;1389835;p76"/>
          <p:cNvSpPr/>
          <p:nvPr/>
        </p:nvSpPr>
        <p:spPr>
          <a:xfrm>
            <a:off x="5957660" y="1619250"/>
            <a:ext cx="2502300" cy="2502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0" spcFirstLastPara="1" rIns="0" wrap="square" tIns="45700">
            <a:noAutofit/>
          </a:bodyPr>
          <a:lstStyle/>
          <a:p>
            <a:pPr indent="0" lvl="0" marL="0" marR="0" rtl="0" algn="ctr">
              <a:spcBef>
                <a:spcPts val="0"/>
              </a:spcBef>
              <a:spcAft>
                <a:spcPts val="0"/>
              </a:spcAft>
              <a:buNone/>
            </a:pPr>
            <a:r>
              <a:rPr b="1" lang="en-US" sz="2400">
                <a:solidFill>
                  <a:srgbClr val="FFFFFF"/>
                </a:solidFill>
                <a:latin typeface="Calibri"/>
                <a:ea typeface="Calibri"/>
                <a:cs typeface="Calibri"/>
                <a:sym typeface="Calibri"/>
              </a:rPr>
              <a:t>DEEPER</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HUMAN</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MOTIVATIONS</a:t>
            </a:r>
            <a:endParaRPr/>
          </a:p>
        </p:txBody>
      </p:sp>
      <p:grpSp>
        <p:nvGrpSpPr>
          <p:cNvPr id="1389836" name="Google Shape;1389836;p76"/>
          <p:cNvGrpSpPr/>
          <p:nvPr/>
        </p:nvGrpSpPr>
        <p:grpSpPr>
          <a:xfrm>
            <a:off x="3428104" y="2278703"/>
            <a:ext cx="2301332" cy="2301331"/>
            <a:chOff x="4040510" y="2954222"/>
            <a:chExt cx="819300" cy="819300"/>
          </a:xfrm>
        </p:grpSpPr>
        <p:sp>
          <p:nvSpPr>
            <p:cNvPr id="1389837" name="Google Shape;1389837;p76"/>
            <p:cNvSpPr/>
            <p:nvPr/>
          </p:nvSpPr>
          <p:spPr>
            <a:xfrm>
              <a:off x="4040510" y="2954222"/>
              <a:ext cx="819300" cy="819300"/>
            </a:xfrm>
            <a:prstGeom prst="ellipse">
              <a:avLst/>
            </a:prstGeom>
            <a:solidFill>
              <a:schemeClr val="dk2"/>
            </a:solidFill>
            <a:ln cap="flat" cmpd="sng" w="1016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pic>
          <p:nvPicPr>
            <p:cNvPr descr="person.png" id="1389838" name="Google Shape;1389838;p76"/>
            <p:cNvPicPr preferRelativeResize="0"/>
            <p:nvPr/>
          </p:nvPicPr>
          <p:blipFill rotWithShape="1">
            <a:blip r:embed="rId4">
              <a:alphaModFix/>
            </a:blip>
            <a:srcRect b="0" l="0" r="0" t="0"/>
            <a:stretch/>
          </p:blipFill>
          <p:spPr>
            <a:xfrm>
              <a:off x="4343400" y="3048000"/>
              <a:ext cx="220554" cy="627006"/>
            </a:xfrm>
            <a:prstGeom prst="rect">
              <a:avLst/>
            </a:prstGeom>
            <a:noFill/>
            <a:ln>
              <a:noFill/>
            </a:ln>
          </p:spPr>
        </p:pic>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843" name="Shape 1389843"/>
        <p:cNvGrpSpPr/>
        <p:nvPr/>
      </p:nvGrpSpPr>
      <p:grpSpPr>
        <a:xfrm>
          <a:off x="0" y="0"/>
          <a:ext cx="0" cy="0"/>
          <a:chOff x="0" y="0"/>
          <a:chExt cx="0" cy="0"/>
        </a:xfrm>
      </p:grpSpPr>
      <p:sp>
        <p:nvSpPr>
          <p:cNvPr id="1389844" name="Google Shape;1389844;p77"/>
          <p:cNvSpPr/>
          <p:nvPr/>
        </p:nvSpPr>
        <p:spPr>
          <a:xfrm>
            <a:off x="2009775" y="2194560"/>
            <a:ext cx="6629400" cy="6629400"/>
          </a:xfrm>
          <a:prstGeom prst="arc">
            <a:avLst>
              <a:gd fmla="val 11394640" name="adj1"/>
              <a:gd fmla="val 17281091" name="adj2"/>
            </a:avLst>
          </a:prstGeom>
          <a:noFill/>
          <a:ln cap="flat" cmpd="sng" w="508000">
            <a:solidFill>
              <a:srgbClr val="71C3C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845" name="Google Shape;1389845;p77"/>
          <p:cNvSpPr/>
          <p:nvPr/>
        </p:nvSpPr>
        <p:spPr>
          <a:xfrm>
            <a:off x="1581150" y="4543425"/>
            <a:ext cx="819300" cy="819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46" name="Google Shape;1389846;p77"/>
          <p:cNvSpPr/>
          <p:nvPr/>
        </p:nvSpPr>
        <p:spPr>
          <a:xfrm>
            <a:off x="2011680" y="2190750"/>
            <a:ext cx="6629400" cy="6629400"/>
          </a:xfrm>
          <a:prstGeom prst="arc">
            <a:avLst>
              <a:gd fmla="val 11777916" name="adj1"/>
              <a:gd fmla="val 17097636" name="adj2"/>
            </a:avLst>
          </a:prstGeom>
          <a:no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pic>
        <p:nvPicPr>
          <p:cNvPr descr="person.png" id="1389847" name="Google Shape;1389847;p77"/>
          <p:cNvPicPr preferRelativeResize="0"/>
          <p:nvPr/>
        </p:nvPicPr>
        <p:blipFill rotWithShape="1">
          <a:blip r:embed="rId3">
            <a:alphaModFix/>
          </a:blip>
          <a:srcRect b="0" l="0" r="0" t="0"/>
          <a:stretch/>
        </p:blipFill>
        <p:spPr>
          <a:xfrm>
            <a:off x="1884040" y="4637203"/>
            <a:ext cx="220554" cy="627006"/>
          </a:xfrm>
          <a:prstGeom prst="rect">
            <a:avLst/>
          </a:prstGeom>
          <a:noFill/>
          <a:ln>
            <a:noFill/>
          </a:ln>
        </p:spPr>
      </p:pic>
      <p:sp>
        <p:nvSpPr>
          <p:cNvPr id="1389848" name="Google Shape;1389848;p77"/>
          <p:cNvSpPr txBox="1"/>
          <p:nvPr/>
        </p:nvSpPr>
        <p:spPr>
          <a:xfrm>
            <a:off x="3109686" y="4437743"/>
            <a:ext cx="5562600" cy="1754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2"/>
                </a:solidFill>
                <a:latin typeface="Calibri"/>
                <a:ea typeface="Calibri"/>
                <a:cs typeface="Calibri"/>
                <a:sym typeface="Calibri"/>
              </a:rPr>
              <a:t>Along the way, they make choices based upon the degree to which the options available to them resonate with them.</a:t>
            </a:r>
            <a:endParaRPr/>
          </a:p>
          <a:p>
            <a:pPr indent="0" lvl="0" marL="0" marR="0" rtl="0" algn="l">
              <a:spcBef>
                <a:spcPts val="0"/>
              </a:spcBef>
              <a:spcAft>
                <a:spcPts val="0"/>
              </a:spcAft>
              <a:buNone/>
            </a:pPr>
            <a:r>
              <a:t/>
            </a:r>
            <a:endParaRPr b="1" sz="1800">
              <a:solidFill>
                <a:schemeClr val="dk2"/>
              </a:solidFill>
              <a:latin typeface="Calibri"/>
              <a:ea typeface="Calibri"/>
              <a:cs typeface="Calibri"/>
              <a:sym typeface="Calibri"/>
            </a:endParaRPr>
          </a:p>
          <a:p>
            <a:pPr indent="0" lvl="0" marL="0" marR="0" rtl="0" algn="l">
              <a:spcBef>
                <a:spcPts val="0"/>
              </a:spcBef>
              <a:spcAft>
                <a:spcPts val="0"/>
              </a:spcAft>
              <a:buNone/>
            </a:pPr>
            <a:r>
              <a:rPr b="1" lang="en-US" sz="1800">
                <a:solidFill>
                  <a:schemeClr val="dk2"/>
                </a:solidFill>
                <a:latin typeface="Calibri"/>
                <a:ea typeface="Calibri"/>
                <a:cs typeface="Calibri"/>
                <a:sym typeface="Calibri"/>
              </a:rPr>
              <a:t>In order to be successful, a brand must resonate with people’s deeper human motivations.</a:t>
            </a:r>
            <a:endParaRPr b="1" sz="1800">
              <a:solidFill>
                <a:schemeClr val="dk2"/>
              </a:solidFill>
              <a:latin typeface="Calibri"/>
              <a:ea typeface="Calibri"/>
              <a:cs typeface="Calibri"/>
              <a:sym typeface="Calibri"/>
            </a:endParaRPr>
          </a:p>
        </p:txBody>
      </p:sp>
      <p:sp>
        <p:nvSpPr>
          <p:cNvPr id="1389849" name="Google Shape;1389849;p77"/>
          <p:cNvSpPr/>
          <p:nvPr/>
        </p:nvSpPr>
        <p:spPr>
          <a:xfrm>
            <a:off x="5957660" y="1619250"/>
            <a:ext cx="2502300" cy="2502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0" spcFirstLastPara="1" rIns="0" wrap="square" tIns="45700">
            <a:noAutofit/>
          </a:bodyPr>
          <a:lstStyle/>
          <a:p>
            <a:pPr indent="0" lvl="0" marL="0" marR="0" rtl="0" algn="ctr">
              <a:spcBef>
                <a:spcPts val="0"/>
              </a:spcBef>
              <a:spcAft>
                <a:spcPts val="0"/>
              </a:spcAft>
              <a:buNone/>
            </a:pPr>
            <a:r>
              <a:rPr b="1" lang="en-US" sz="2400">
                <a:solidFill>
                  <a:srgbClr val="FFFFFF"/>
                </a:solidFill>
                <a:latin typeface="Calibri"/>
                <a:ea typeface="Calibri"/>
                <a:cs typeface="Calibri"/>
                <a:sym typeface="Calibri"/>
              </a:rPr>
              <a:t>DEEPER </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HUMAN </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MOTIVATIONS </a:t>
            </a:r>
            <a:endParaRPr/>
          </a:p>
          <a:p>
            <a:pPr indent="0" lvl="0" marL="0" marR="0" rtl="0" algn="ctr">
              <a:spcBef>
                <a:spcPts val="0"/>
              </a:spcBef>
              <a:spcAft>
                <a:spcPts val="0"/>
              </a:spcAft>
              <a:buNone/>
            </a:pPr>
            <a:r>
              <a:t/>
            </a:r>
            <a:endParaRPr b="1" sz="2400">
              <a:solidFill>
                <a:srgbClr val="FFFFFF"/>
              </a:solidFill>
              <a:latin typeface="Calibri"/>
              <a:ea typeface="Calibri"/>
              <a:cs typeface="Calibri"/>
              <a:sym typeface="Calibri"/>
            </a:endParaRPr>
          </a:p>
        </p:txBody>
      </p:sp>
      <p:grpSp>
        <p:nvGrpSpPr>
          <p:cNvPr id="1389850" name="Google Shape;1389850;p77"/>
          <p:cNvGrpSpPr/>
          <p:nvPr/>
        </p:nvGrpSpPr>
        <p:grpSpPr>
          <a:xfrm>
            <a:off x="2085975" y="1320405"/>
            <a:ext cx="3238500" cy="2400450"/>
            <a:chOff x="2085975" y="1320405"/>
            <a:chExt cx="3238500" cy="2400450"/>
          </a:xfrm>
        </p:grpSpPr>
        <p:grpSp>
          <p:nvGrpSpPr>
            <p:cNvPr id="1389851" name="Google Shape;1389851;p77"/>
            <p:cNvGrpSpPr/>
            <p:nvPr/>
          </p:nvGrpSpPr>
          <p:grpSpPr>
            <a:xfrm>
              <a:off x="2085975" y="1320405"/>
              <a:ext cx="3238500" cy="2400450"/>
              <a:chOff x="2085975" y="1323975"/>
              <a:chExt cx="3238500" cy="2400450"/>
            </a:xfrm>
          </p:grpSpPr>
          <p:sp>
            <p:nvSpPr>
              <p:cNvPr id="1389852" name="Google Shape;1389852;p77"/>
              <p:cNvSpPr/>
              <p:nvPr/>
            </p:nvSpPr>
            <p:spPr>
              <a:xfrm>
                <a:off x="4191000" y="2895600"/>
                <a:ext cx="476400" cy="4764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53" name="Google Shape;1389853;p77"/>
              <p:cNvSpPr/>
              <p:nvPr/>
            </p:nvSpPr>
            <p:spPr>
              <a:xfrm>
                <a:off x="2085975" y="3400425"/>
                <a:ext cx="324000" cy="3240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54" name="Google Shape;1389854;p77"/>
              <p:cNvSpPr/>
              <p:nvPr/>
            </p:nvSpPr>
            <p:spPr>
              <a:xfrm>
                <a:off x="3152775" y="3390900"/>
                <a:ext cx="285900" cy="2859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55" name="Google Shape;1389855;p77"/>
              <p:cNvSpPr/>
              <p:nvPr/>
            </p:nvSpPr>
            <p:spPr>
              <a:xfrm>
                <a:off x="2181225" y="29337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56" name="Google Shape;1389856;p77"/>
              <p:cNvSpPr/>
              <p:nvPr/>
            </p:nvSpPr>
            <p:spPr>
              <a:xfrm>
                <a:off x="5095875" y="18383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57" name="Google Shape;1389857;p77"/>
              <p:cNvSpPr/>
              <p:nvPr/>
            </p:nvSpPr>
            <p:spPr>
              <a:xfrm>
                <a:off x="3257550" y="14954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58" name="Google Shape;1389858;p77"/>
              <p:cNvSpPr/>
              <p:nvPr/>
            </p:nvSpPr>
            <p:spPr>
              <a:xfrm>
                <a:off x="3505200" y="28575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59" name="Google Shape;1389859;p77"/>
              <p:cNvSpPr/>
              <p:nvPr/>
            </p:nvSpPr>
            <p:spPr>
              <a:xfrm>
                <a:off x="4667250" y="2409825"/>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60" name="Google Shape;1389860;p77"/>
              <p:cNvSpPr/>
              <p:nvPr/>
            </p:nvSpPr>
            <p:spPr>
              <a:xfrm>
                <a:off x="3676650" y="1962150"/>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61" name="Google Shape;1389861;p77"/>
              <p:cNvSpPr/>
              <p:nvPr/>
            </p:nvSpPr>
            <p:spPr>
              <a:xfrm>
                <a:off x="2638425" y="2076450"/>
                <a:ext cx="685800" cy="6858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62" name="Google Shape;1389862;p77"/>
              <p:cNvSpPr/>
              <p:nvPr/>
            </p:nvSpPr>
            <p:spPr>
              <a:xfrm>
                <a:off x="2619375" y="3038475"/>
                <a:ext cx="190500" cy="1905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63" name="Google Shape;1389863;p77"/>
              <p:cNvSpPr/>
              <p:nvPr/>
            </p:nvSpPr>
            <p:spPr>
              <a:xfrm>
                <a:off x="4000500" y="1323975"/>
                <a:ext cx="876300" cy="876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864" name="Google Shape;1389864;p77"/>
            <p:cNvSpPr/>
            <p:nvPr/>
          </p:nvSpPr>
          <p:spPr>
            <a:xfrm>
              <a:off x="4876800" y="1828800"/>
              <a:ext cx="162000" cy="1620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65" name="Google Shape;1389865;p77"/>
            <p:cNvSpPr/>
            <p:nvPr/>
          </p:nvSpPr>
          <p:spPr>
            <a:xfrm>
              <a:off x="5029200" y="23622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66" name="Google Shape;1389866;p77"/>
            <p:cNvSpPr/>
            <p:nvPr/>
          </p:nvSpPr>
          <p:spPr>
            <a:xfrm>
              <a:off x="4343400" y="24384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0">
  <p:cSld>
    <p:spTree>
      <p:nvGrpSpPr>
        <p:cNvPr id="1389871" name="Shape 1389871"/>
        <p:cNvGrpSpPr/>
        <p:nvPr/>
      </p:nvGrpSpPr>
      <p:grpSpPr>
        <a:xfrm>
          <a:off x="0" y="0"/>
          <a:ext cx="0" cy="0"/>
          <a:chOff x="0" y="0"/>
          <a:chExt cx="0" cy="0"/>
        </a:xfrm>
      </p:grpSpPr>
      <p:sp>
        <p:nvSpPr>
          <p:cNvPr id="1389872" name="Google Shape;1389872;p78"/>
          <p:cNvSpPr/>
          <p:nvPr/>
        </p:nvSpPr>
        <p:spPr>
          <a:xfrm>
            <a:off x="2009775" y="2194560"/>
            <a:ext cx="6629400" cy="6629400"/>
          </a:xfrm>
          <a:prstGeom prst="arc">
            <a:avLst>
              <a:gd fmla="val 11394640" name="adj1"/>
              <a:gd fmla="val 17281091" name="adj2"/>
            </a:avLst>
          </a:prstGeom>
          <a:noFill/>
          <a:ln cap="flat" cmpd="sng" w="508000">
            <a:solidFill>
              <a:srgbClr val="71C3C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873" name="Google Shape;1389873;p78"/>
          <p:cNvSpPr/>
          <p:nvPr/>
        </p:nvSpPr>
        <p:spPr>
          <a:xfrm>
            <a:off x="1581150" y="4543425"/>
            <a:ext cx="819300" cy="819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74" name="Google Shape;1389874;p78"/>
          <p:cNvSpPr/>
          <p:nvPr/>
        </p:nvSpPr>
        <p:spPr>
          <a:xfrm>
            <a:off x="2011680" y="2190750"/>
            <a:ext cx="6629400" cy="6629400"/>
          </a:xfrm>
          <a:prstGeom prst="arc">
            <a:avLst>
              <a:gd fmla="val 11777916" name="adj1"/>
              <a:gd fmla="val 17097636" name="adj2"/>
            </a:avLst>
          </a:prstGeom>
          <a:no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pic>
        <p:nvPicPr>
          <p:cNvPr descr="person.png" id="1389875" name="Google Shape;1389875;p78"/>
          <p:cNvPicPr preferRelativeResize="0"/>
          <p:nvPr/>
        </p:nvPicPr>
        <p:blipFill rotWithShape="1">
          <a:blip r:embed="rId3">
            <a:alphaModFix/>
          </a:blip>
          <a:srcRect b="0" l="0" r="0" t="0"/>
          <a:stretch/>
        </p:blipFill>
        <p:spPr>
          <a:xfrm>
            <a:off x="1884040" y="4637203"/>
            <a:ext cx="220554" cy="627006"/>
          </a:xfrm>
          <a:prstGeom prst="rect">
            <a:avLst/>
          </a:prstGeom>
          <a:noFill/>
          <a:ln>
            <a:noFill/>
          </a:ln>
        </p:spPr>
      </p:pic>
      <p:sp>
        <p:nvSpPr>
          <p:cNvPr id="1389876" name="Google Shape;1389876;p78"/>
          <p:cNvSpPr txBox="1"/>
          <p:nvPr/>
        </p:nvSpPr>
        <p:spPr>
          <a:xfrm>
            <a:off x="3124200" y="4495800"/>
            <a:ext cx="5562600" cy="1200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1F497D"/>
                </a:solidFill>
                <a:latin typeface="Calibri"/>
                <a:ea typeface="Calibri"/>
                <a:cs typeface="Calibri"/>
                <a:sym typeface="Calibri"/>
              </a:rPr>
              <a:t>Brand resonance</a:t>
            </a:r>
            <a:r>
              <a:rPr lang="en-US" sz="1800">
                <a:solidFill>
                  <a:srgbClr val="1F497D"/>
                </a:solidFill>
                <a:latin typeface="Calibri"/>
                <a:ea typeface="Calibri"/>
                <a:cs typeface="Calibri"/>
                <a:sym typeface="Calibri"/>
              </a:rPr>
              <a:t> is achieved when</a:t>
            </a:r>
            <a:endParaRPr/>
          </a:p>
          <a:p>
            <a:pPr indent="-143998" lvl="0" marL="431999" marR="0" rtl="0" algn="l">
              <a:spcBef>
                <a:spcPts val="0"/>
              </a:spcBef>
              <a:spcAft>
                <a:spcPts val="0"/>
              </a:spcAft>
              <a:buNone/>
            </a:pPr>
            <a:r>
              <a:rPr lang="en-US" sz="1800">
                <a:solidFill>
                  <a:srgbClr val="1F497D"/>
                </a:solidFill>
                <a:latin typeface="Calibri"/>
                <a:ea typeface="Calibri"/>
                <a:cs typeface="Calibri"/>
                <a:sym typeface="Calibri"/>
              </a:rPr>
              <a:t>	people become </a:t>
            </a:r>
            <a:r>
              <a:rPr b="1" lang="en-US" sz="1800">
                <a:solidFill>
                  <a:srgbClr val="C84212"/>
                </a:solidFill>
                <a:latin typeface="Calibri"/>
                <a:ea typeface="Calibri"/>
                <a:cs typeface="Calibri"/>
                <a:sym typeface="Calibri"/>
              </a:rPr>
              <a:t>familiar</a:t>
            </a:r>
            <a:endParaRPr/>
          </a:p>
          <a:p>
            <a:pPr indent="-143998" lvl="0" marL="431999" marR="0" rtl="0" algn="l">
              <a:spcBef>
                <a:spcPts val="0"/>
              </a:spcBef>
              <a:spcAft>
                <a:spcPts val="0"/>
              </a:spcAft>
              <a:buNone/>
            </a:pPr>
            <a:r>
              <a:rPr lang="en-US" sz="1800">
                <a:solidFill>
                  <a:srgbClr val="1F497D"/>
                </a:solidFill>
                <a:latin typeface="Calibri"/>
                <a:ea typeface="Calibri"/>
                <a:cs typeface="Calibri"/>
                <a:sym typeface="Calibri"/>
              </a:rPr>
              <a:t>	with</a:t>
            </a:r>
            <a:r>
              <a:rPr lang="en-US" sz="1800">
                <a:solidFill>
                  <a:srgbClr val="FFFFFF"/>
                </a:solidFill>
                <a:latin typeface="Calibri"/>
                <a:ea typeface="Calibri"/>
                <a:cs typeface="Calibri"/>
                <a:sym typeface="Calibri"/>
              </a:rPr>
              <a:t> </a:t>
            </a:r>
            <a:r>
              <a:rPr b="1" lang="en-US" sz="1800">
                <a:solidFill>
                  <a:srgbClr val="C84212"/>
                </a:solidFill>
                <a:latin typeface="Calibri"/>
                <a:ea typeface="Calibri"/>
                <a:cs typeface="Calibri"/>
                <a:sym typeface="Calibri"/>
              </a:rPr>
              <a:t>unique</a:t>
            </a:r>
            <a:r>
              <a:rPr lang="en-US" sz="1800">
                <a:solidFill>
                  <a:srgbClr val="FFFFFF"/>
                </a:solidFill>
                <a:latin typeface="Calibri"/>
                <a:ea typeface="Calibri"/>
                <a:cs typeface="Calibri"/>
                <a:sym typeface="Calibri"/>
              </a:rPr>
              <a:t> </a:t>
            </a:r>
            <a:r>
              <a:rPr lang="en-US" sz="1800">
                <a:solidFill>
                  <a:srgbClr val="1F497D"/>
                </a:solidFill>
                <a:latin typeface="Calibri"/>
                <a:ea typeface="Calibri"/>
                <a:cs typeface="Calibri"/>
                <a:sym typeface="Calibri"/>
              </a:rPr>
              <a:t>brand associations which</a:t>
            </a:r>
            <a:br>
              <a:rPr lang="en-US" sz="1800">
                <a:solidFill>
                  <a:srgbClr val="1F497D"/>
                </a:solidFill>
                <a:latin typeface="Calibri"/>
                <a:ea typeface="Calibri"/>
                <a:cs typeface="Calibri"/>
                <a:sym typeface="Calibri"/>
              </a:rPr>
            </a:br>
            <a:r>
              <a:rPr lang="en-US" sz="1800">
                <a:solidFill>
                  <a:srgbClr val="1F497D"/>
                </a:solidFill>
                <a:latin typeface="Calibri"/>
                <a:ea typeface="Calibri"/>
                <a:cs typeface="Calibri"/>
                <a:sym typeface="Calibri"/>
              </a:rPr>
              <a:t>are</a:t>
            </a:r>
            <a:r>
              <a:rPr lang="en-US" sz="1800">
                <a:solidFill>
                  <a:srgbClr val="FFFFFF"/>
                </a:solidFill>
                <a:latin typeface="Calibri"/>
                <a:ea typeface="Calibri"/>
                <a:cs typeface="Calibri"/>
                <a:sym typeface="Calibri"/>
              </a:rPr>
              <a:t> </a:t>
            </a:r>
            <a:r>
              <a:rPr b="1" lang="en-US" sz="1800">
                <a:solidFill>
                  <a:srgbClr val="C84212"/>
                </a:solidFill>
                <a:latin typeface="Calibri"/>
                <a:ea typeface="Calibri"/>
                <a:cs typeface="Calibri"/>
                <a:sym typeface="Calibri"/>
              </a:rPr>
              <a:t>relevant</a:t>
            </a:r>
            <a:r>
              <a:rPr lang="en-US" sz="1800">
                <a:solidFill>
                  <a:srgbClr val="FFFFFF"/>
                </a:solidFill>
                <a:latin typeface="Calibri"/>
                <a:ea typeface="Calibri"/>
                <a:cs typeface="Calibri"/>
                <a:sym typeface="Calibri"/>
              </a:rPr>
              <a:t> </a:t>
            </a:r>
            <a:r>
              <a:rPr lang="en-US" sz="1800">
                <a:solidFill>
                  <a:srgbClr val="1F497D"/>
                </a:solidFill>
                <a:latin typeface="Calibri"/>
                <a:ea typeface="Calibri"/>
                <a:cs typeface="Calibri"/>
                <a:sym typeface="Calibri"/>
              </a:rPr>
              <a:t>to their individual journey</a:t>
            </a:r>
            <a:endParaRPr/>
          </a:p>
        </p:txBody>
      </p:sp>
      <p:sp>
        <p:nvSpPr>
          <p:cNvPr id="1389877" name="Google Shape;1389877;p78"/>
          <p:cNvSpPr/>
          <p:nvPr/>
        </p:nvSpPr>
        <p:spPr>
          <a:xfrm>
            <a:off x="5957660" y="1619250"/>
            <a:ext cx="2502300" cy="2502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0" spcFirstLastPara="1" rIns="0" wrap="square" tIns="45700">
            <a:noAutofit/>
          </a:bodyPr>
          <a:lstStyle/>
          <a:p>
            <a:pPr indent="0" lvl="0" marL="0" marR="0" rtl="0" algn="ctr">
              <a:spcBef>
                <a:spcPts val="0"/>
              </a:spcBef>
              <a:spcAft>
                <a:spcPts val="0"/>
              </a:spcAft>
              <a:buNone/>
            </a:pPr>
            <a:r>
              <a:rPr b="1" lang="en-US" sz="2400">
                <a:solidFill>
                  <a:srgbClr val="FFFFFF"/>
                </a:solidFill>
                <a:latin typeface="Calibri"/>
                <a:ea typeface="Calibri"/>
                <a:cs typeface="Calibri"/>
                <a:sym typeface="Calibri"/>
              </a:rPr>
              <a:t>DEEPER</a:t>
            </a:r>
            <a:endParaRPr b="1" sz="2400">
              <a:solidFill>
                <a:srgbClr val="FFFFFF"/>
              </a:solidFill>
              <a:latin typeface="Calibri"/>
              <a:ea typeface="Calibri"/>
              <a:cs typeface="Calibri"/>
              <a:sym typeface="Calibri"/>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HUMAN </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MOTIVATIONS</a:t>
            </a:r>
            <a:endParaRPr/>
          </a:p>
        </p:txBody>
      </p:sp>
      <p:grpSp>
        <p:nvGrpSpPr>
          <p:cNvPr id="1389878" name="Google Shape;1389878;p78"/>
          <p:cNvGrpSpPr/>
          <p:nvPr/>
        </p:nvGrpSpPr>
        <p:grpSpPr>
          <a:xfrm>
            <a:off x="2085975" y="1320405"/>
            <a:ext cx="3238500" cy="2400450"/>
            <a:chOff x="2085975" y="1320405"/>
            <a:chExt cx="3238500" cy="2400450"/>
          </a:xfrm>
        </p:grpSpPr>
        <p:grpSp>
          <p:nvGrpSpPr>
            <p:cNvPr id="1389879" name="Google Shape;1389879;p78"/>
            <p:cNvGrpSpPr/>
            <p:nvPr/>
          </p:nvGrpSpPr>
          <p:grpSpPr>
            <a:xfrm>
              <a:off x="2085975" y="1320405"/>
              <a:ext cx="3238500" cy="2400450"/>
              <a:chOff x="2085975" y="1323975"/>
              <a:chExt cx="3238500" cy="2400450"/>
            </a:xfrm>
          </p:grpSpPr>
          <p:sp>
            <p:nvSpPr>
              <p:cNvPr id="1389880" name="Google Shape;1389880;p78"/>
              <p:cNvSpPr/>
              <p:nvPr/>
            </p:nvSpPr>
            <p:spPr>
              <a:xfrm>
                <a:off x="4191000" y="2895600"/>
                <a:ext cx="476400" cy="4764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81" name="Google Shape;1389881;p78"/>
              <p:cNvSpPr/>
              <p:nvPr/>
            </p:nvSpPr>
            <p:spPr>
              <a:xfrm>
                <a:off x="2085975" y="3400425"/>
                <a:ext cx="324000" cy="3240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82" name="Google Shape;1389882;p78"/>
              <p:cNvSpPr/>
              <p:nvPr/>
            </p:nvSpPr>
            <p:spPr>
              <a:xfrm>
                <a:off x="3152775" y="3390900"/>
                <a:ext cx="285900" cy="2859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83" name="Google Shape;1389883;p78"/>
              <p:cNvSpPr/>
              <p:nvPr/>
            </p:nvSpPr>
            <p:spPr>
              <a:xfrm>
                <a:off x="2181225" y="29337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84" name="Google Shape;1389884;p78"/>
              <p:cNvSpPr/>
              <p:nvPr/>
            </p:nvSpPr>
            <p:spPr>
              <a:xfrm>
                <a:off x="5095875" y="18383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85" name="Google Shape;1389885;p78"/>
              <p:cNvSpPr/>
              <p:nvPr/>
            </p:nvSpPr>
            <p:spPr>
              <a:xfrm>
                <a:off x="3257550" y="14954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86" name="Google Shape;1389886;p78"/>
              <p:cNvSpPr/>
              <p:nvPr/>
            </p:nvSpPr>
            <p:spPr>
              <a:xfrm>
                <a:off x="3505200" y="28575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87" name="Google Shape;1389887;p78"/>
              <p:cNvSpPr/>
              <p:nvPr/>
            </p:nvSpPr>
            <p:spPr>
              <a:xfrm>
                <a:off x="4667250" y="2409825"/>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88" name="Google Shape;1389888;p78"/>
              <p:cNvSpPr/>
              <p:nvPr/>
            </p:nvSpPr>
            <p:spPr>
              <a:xfrm>
                <a:off x="3676650" y="1962150"/>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89" name="Google Shape;1389889;p78"/>
              <p:cNvSpPr/>
              <p:nvPr/>
            </p:nvSpPr>
            <p:spPr>
              <a:xfrm>
                <a:off x="2638425" y="2076450"/>
                <a:ext cx="685800" cy="6858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90" name="Google Shape;1389890;p78"/>
              <p:cNvSpPr/>
              <p:nvPr/>
            </p:nvSpPr>
            <p:spPr>
              <a:xfrm>
                <a:off x="2619375" y="3038475"/>
                <a:ext cx="190500" cy="1905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891" name="Google Shape;1389891;p78"/>
              <p:cNvSpPr/>
              <p:nvPr/>
            </p:nvSpPr>
            <p:spPr>
              <a:xfrm>
                <a:off x="4000500" y="1323975"/>
                <a:ext cx="876300" cy="876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892" name="Google Shape;1389892;p78"/>
            <p:cNvSpPr/>
            <p:nvPr/>
          </p:nvSpPr>
          <p:spPr>
            <a:xfrm>
              <a:off x="4876800" y="1828800"/>
              <a:ext cx="162000" cy="1620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93" name="Google Shape;1389893;p78"/>
            <p:cNvSpPr/>
            <p:nvPr/>
          </p:nvSpPr>
          <p:spPr>
            <a:xfrm>
              <a:off x="5029200" y="23622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894" name="Google Shape;1389894;p78"/>
            <p:cNvSpPr/>
            <p:nvPr/>
          </p:nvSpPr>
          <p:spPr>
            <a:xfrm>
              <a:off x="4343400" y="24384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899" name="Shape 1389899"/>
        <p:cNvGrpSpPr/>
        <p:nvPr/>
      </p:nvGrpSpPr>
      <p:grpSpPr>
        <a:xfrm>
          <a:off x="0" y="0"/>
          <a:ext cx="0" cy="0"/>
          <a:chOff x="0" y="0"/>
          <a:chExt cx="0" cy="0"/>
        </a:xfrm>
      </p:grpSpPr>
      <p:pic>
        <p:nvPicPr>
          <p:cNvPr descr="Black+pebbles+-+iStock_000011560953Medium.jpg" id="1389900" name="Google Shape;1389900;p79"/>
          <p:cNvPicPr preferRelativeResize="0"/>
          <p:nvPr/>
        </p:nvPicPr>
        <p:blipFill rotWithShape="1">
          <a:blip r:embed="rId3">
            <a:alphaModFix/>
          </a:blip>
          <a:srcRect b="0" l="-381" r="-40" t="0"/>
          <a:stretch/>
        </p:blipFill>
        <p:spPr>
          <a:xfrm>
            <a:off x="-116115" y="0"/>
            <a:ext cx="9655959" cy="6857999"/>
          </a:xfrm>
          <a:prstGeom prst="rect">
            <a:avLst/>
          </a:prstGeom>
          <a:noFill/>
          <a:ln>
            <a:noFill/>
          </a:ln>
        </p:spPr>
      </p:pic>
      <p:sp>
        <p:nvSpPr>
          <p:cNvPr id="1389901" name="Google Shape;1389901;p79"/>
          <p:cNvSpPr txBox="1"/>
          <p:nvPr/>
        </p:nvSpPr>
        <p:spPr>
          <a:xfrm>
            <a:off x="-43542" y="0"/>
            <a:ext cx="9594000" cy="6858000"/>
          </a:xfrm>
          <a:prstGeom prst="rect">
            <a:avLst/>
          </a:prstGeom>
          <a:gradFill>
            <a:gsLst>
              <a:gs pos="0">
                <a:srgbClr val="000000">
                  <a:alpha val="65882"/>
                </a:srgbClr>
              </a:gs>
              <a:gs pos="33000">
                <a:srgbClr val="000000">
                  <a:alpha val="65882"/>
                </a:srgbClr>
              </a:gs>
              <a:gs pos="65000">
                <a:srgbClr val="000000">
                  <a:alpha val="0"/>
                </a:srgbClr>
              </a:gs>
              <a:gs pos="100000">
                <a:srgbClr val="000000">
                  <a:alpha val="0"/>
                </a:srgbClr>
              </a:gs>
            </a:gsLst>
            <a:lin ang="0" scaled="0"/>
          </a:gradFill>
          <a:ln>
            <a:noFill/>
          </a:ln>
        </p:spPr>
        <p:txBody>
          <a:bodyPr anchorCtr="0" anchor="t" bIns="45700" lIns="91425" spcFirstLastPara="1" rIns="91425" wrap="square" tIns="45700">
            <a:normAutofit/>
          </a:bodyPr>
          <a:lstStyle/>
          <a:p>
            <a:pPr indent="-285750" lvl="0" marL="514350" marR="0" rtl="0" algn="l">
              <a:spcBef>
                <a:spcPts val="0"/>
              </a:spcBef>
              <a:spcAft>
                <a:spcPts val="0"/>
              </a:spcAft>
              <a:buClr>
                <a:schemeClr val="dk1"/>
              </a:buClr>
              <a:buSzPts val="3600"/>
              <a:buFont typeface="Century Gothic"/>
              <a:buNone/>
            </a:pPr>
            <a:r>
              <a:t/>
            </a:r>
            <a:endParaRPr b="1" sz="3600">
              <a:solidFill>
                <a:srgbClr val="FFFFFF"/>
              </a:solidFill>
              <a:latin typeface="Calibri"/>
              <a:ea typeface="Calibri"/>
              <a:cs typeface="Calibri"/>
              <a:sym typeface="Calibri"/>
            </a:endParaRPr>
          </a:p>
        </p:txBody>
      </p:sp>
      <p:grpSp>
        <p:nvGrpSpPr>
          <p:cNvPr id="1389902" name="Google Shape;1389902;p79"/>
          <p:cNvGrpSpPr/>
          <p:nvPr/>
        </p:nvGrpSpPr>
        <p:grpSpPr>
          <a:xfrm>
            <a:off x="290287" y="362855"/>
            <a:ext cx="4159357" cy="977348"/>
            <a:chOff x="290287" y="362855"/>
            <a:chExt cx="4159357" cy="977348"/>
          </a:xfrm>
        </p:grpSpPr>
        <p:sp>
          <p:nvSpPr>
            <p:cNvPr id="1389903" name="Google Shape;1389903;p79"/>
            <p:cNvSpPr/>
            <p:nvPr/>
          </p:nvSpPr>
          <p:spPr>
            <a:xfrm>
              <a:off x="1030244" y="878503"/>
              <a:ext cx="3419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Today’s Challenges</a:t>
              </a:r>
              <a:endParaRPr/>
            </a:p>
          </p:txBody>
        </p:sp>
        <p:sp>
          <p:nvSpPr>
            <p:cNvPr id="1389904" name="Shape 1389904"/>
            <p:cNvSpPr/>
            <p:nvPr/>
          </p:nvSpPr>
          <p:spPr>
            <a:xfrm>
              <a:off x="290287" y="362855"/>
              <a:ext cx="50800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1</a:t>
              </a:r>
            </a:p>
          </p:txBody>
        </p:sp>
      </p:grpSp>
      <p:grpSp>
        <p:nvGrpSpPr>
          <p:cNvPr id="1389905" name="Google Shape;1389905;p79"/>
          <p:cNvGrpSpPr/>
          <p:nvPr/>
        </p:nvGrpSpPr>
        <p:grpSpPr>
          <a:xfrm>
            <a:off x="232229" y="1799766"/>
            <a:ext cx="3309915" cy="977348"/>
            <a:chOff x="232229" y="1799766"/>
            <a:chExt cx="3309915" cy="977348"/>
          </a:xfrm>
        </p:grpSpPr>
        <p:sp>
          <p:nvSpPr>
            <p:cNvPr id="1389906" name="Google Shape;1389906;p79"/>
            <p:cNvSpPr/>
            <p:nvPr/>
          </p:nvSpPr>
          <p:spPr>
            <a:xfrm>
              <a:off x="1030244" y="2315414"/>
              <a:ext cx="25119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Brand Growth</a:t>
              </a:r>
              <a:endParaRPr/>
            </a:p>
          </p:txBody>
        </p:sp>
        <p:sp>
          <p:nvSpPr>
            <p:cNvPr id="1389907" name="Shape 1389907"/>
            <p:cNvSpPr/>
            <p:nvPr/>
          </p:nvSpPr>
          <p:spPr>
            <a:xfrm>
              <a:off x="232229" y="1799766"/>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2</a:t>
              </a:r>
            </a:p>
          </p:txBody>
        </p:sp>
      </p:grpSp>
      <p:grpSp>
        <p:nvGrpSpPr>
          <p:cNvPr id="1389908" name="Google Shape;1389908;p79"/>
          <p:cNvGrpSpPr/>
          <p:nvPr/>
        </p:nvGrpSpPr>
        <p:grpSpPr>
          <a:xfrm>
            <a:off x="232229" y="3454390"/>
            <a:ext cx="2941215" cy="948320"/>
            <a:chOff x="232229" y="3454390"/>
            <a:chExt cx="2941215" cy="948320"/>
          </a:xfrm>
        </p:grpSpPr>
        <p:sp>
          <p:nvSpPr>
            <p:cNvPr id="1389909" name="Google Shape;1389909;p79"/>
            <p:cNvSpPr/>
            <p:nvPr/>
          </p:nvSpPr>
          <p:spPr>
            <a:xfrm>
              <a:off x="1030244" y="3941010"/>
              <a:ext cx="21432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FF"/>
                  </a:solidFill>
                  <a:latin typeface="Arial Black"/>
                  <a:ea typeface="Arial Black"/>
                  <a:cs typeface="Arial Black"/>
                  <a:sym typeface="Arial Black"/>
                </a:rPr>
                <a:t>Motivations</a:t>
              </a:r>
              <a:endParaRPr/>
            </a:p>
          </p:txBody>
        </p:sp>
        <p:sp>
          <p:nvSpPr>
            <p:cNvPr id="1389910" name="Shape 1389910"/>
            <p:cNvSpPr/>
            <p:nvPr/>
          </p:nvSpPr>
          <p:spPr>
            <a:xfrm>
              <a:off x="232229" y="3454390"/>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prstClr val="white"/>
                  </a:solidFill>
                  <a:latin typeface="Arial Black" pitchFamily="34" charset="0"/>
                </a:rPr>
                <a:t>3</a:t>
              </a:r>
            </a:p>
          </p:txBody>
        </p:sp>
      </p:grpSp>
      <p:grpSp>
        <p:nvGrpSpPr>
          <p:cNvPr id="1389911" name="Google Shape;1389911;p79"/>
          <p:cNvGrpSpPr/>
          <p:nvPr/>
        </p:nvGrpSpPr>
        <p:grpSpPr>
          <a:xfrm>
            <a:off x="261258" y="5123529"/>
            <a:ext cx="3672386" cy="948320"/>
            <a:chOff x="261258" y="4688109"/>
            <a:chExt cx="3672386" cy="948320"/>
          </a:xfrm>
        </p:grpSpPr>
        <p:sp>
          <p:nvSpPr>
            <p:cNvPr id="1389912" name="Google Shape;1389912;p79"/>
            <p:cNvSpPr/>
            <p:nvPr/>
          </p:nvSpPr>
          <p:spPr>
            <a:xfrm>
              <a:off x="1030244" y="5174729"/>
              <a:ext cx="2903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Impacting Sales</a:t>
              </a:r>
              <a:endParaRPr/>
            </a:p>
          </p:txBody>
        </p:sp>
        <p:sp>
          <p:nvSpPr>
            <p:cNvPr id="1389913" name="Shape 1389913"/>
            <p:cNvSpPr/>
            <p:nvPr/>
          </p:nvSpPr>
          <p:spPr>
            <a:xfrm>
              <a:off x="261258" y="4688109"/>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4</a:t>
              </a: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918" name="Shape 1389918"/>
        <p:cNvGrpSpPr/>
        <p:nvPr/>
      </p:nvGrpSpPr>
      <p:grpSpPr>
        <a:xfrm>
          <a:off x="0" y="0"/>
          <a:ext cx="0" cy="0"/>
          <a:chOff x="0" y="0"/>
          <a:chExt cx="0" cy="0"/>
        </a:xfrm>
      </p:grpSpPr>
      <p:sp>
        <p:nvSpPr>
          <p:cNvPr id="1389919" name="Google Shape;1389919;p80"/>
          <p:cNvSpPr/>
          <p:nvPr/>
        </p:nvSpPr>
        <p:spPr>
          <a:xfrm>
            <a:off x="2009775" y="2194560"/>
            <a:ext cx="6629400" cy="6629400"/>
          </a:xfrm>
          <a:prstGeom prst="arc">
            <a:avLst>
              <a:gd fmla="val 11394640" name="adj1"/>
              <a:gd fmla="val 17281091" name="adj2"/>
            </a:avLst>
          </a:prstGeom>
          <a:noFill/>
          <a:ln cap="flat" cmpd="sng" w="508000">
            <a:solidFill>
              <a:srgbClr val="71C3C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920" name="Google Shape;1389920;p80"/>
          <p:cNvSpPr/>
          <p:nvPr/>
        </p:nvSpPr>
        <p:spPr>
          <a:xfrm>
            <a:off x="1595005" y="4543425"/>
            <a:ext cx="819300" cy="819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21" name="Google Shape;1389921;p80"/>
          <p:cNvSpPr/>
          <p:nvPr/>
        </p:nvSpPr>
        <p:spPr>
          <a:xfrm>
            <a:off x="2011680" y="2190750"/>
            <a:ext cx="6629400" cy="6629400"/>
          </a:xfrm>
          <a:prstGeom prst="arc">
            <a:avLst>
              <a:gd fmla="val 11777916" name="adj1"/>
              <a:gd fmla="val 17097636" name="adj2"/>
            </a:avLst>
          </a:prstGeom>
          <a:no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pic>
        <p:nvPicPr>
          <p:cNvPr descr="person.png" id="1389922" name="Google Shape;1389922;p80"/>
          <p:cNvPicPr preferRelativeResize="0"/>
          <p:nvPr/>
        </p:nvPicPr>
        <p:blipFill rotWithShape="1">
          <a:blip r:embed="rId3">
            <a:alphaModFix/>
          </a:blip>
          <a:srcRect b="0" l="0" r="0" t="0"/>
          <a:stretch/>
        </p:blipFill>
        <p:spPr>
          <a:xfrm>
            <a:off x="1897895" y="4637203"/>
            <a:ext cx="220554" cy="627006"/>
          </a:xfrm>
          <a:prstGeom prst="rect">
            <a:avLst/>
          </a:prstGeom>
          <a:noFill/>
          <a:ln>
            <a:noFill/>
          </a:ln>
        </p:spPr>
      </p:pic>
      <p:sp>
        <p:nvSpPr>
          <p:cNvPr id="1389923" name="Google Shape;1389923;p80"/>
          <p:cNvSpPr txBox="1"/>
          <p:nvPr/>
        </p:nvSpPr>
        <p:spPr>
          <a:xfrm>
            <a:off x="3138055" y="4495800"/>
            <a:ext cx="5562600" cy="147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2"/>
                </a:solidFill>
                <a:latin typeface="Calibri"/>
                <a:ea typeface="Calibri"/>
                <a:cs typeface="Calibri"/>
                <a:sym typeface="Calibri"/>
              </a:rPr>
              <a:t>People are on a personal journey to meet deeper human motivations.</a:t>
            </a:r>
            <a:endParaRPr/>
          </a:p>
          <a:p>
            <a:pPr indent="0" lvl="0" marL="0" marR="0" rtl="0" algn="l">
              <a:spcBef>
                <a:spcPts val="0"/>
              </a:spcBef>
              <a:spcAft>
                <a:spcPts val="0"/>
              </a:spcAft>
              <a:buNone/>
            </a:pPr>
            <a:r>
              <a:t/>
            </a:r>
            <a:endParaRPr b="1" sz="1800">
              <a:solidFill>
                <a:schemeClr val="dk2"/>
              </a:solidFill>
              <a:latin typeface="Calibri"/>
              <a:ea typeface="Calibri"/>
              <a:cs typeface="Calibri"/>
              <a:sym typeface="Calibri"/>
            </a:endParaRPr>
          </a:p>
          <a:p>
            <a:pPr indent="0" lvl="0" marL="0" marR="0" rtl="0" algn="l">
              <a:spcBef>
                <a:spcPts val="0"/>
              </a:spcBef>
              <a:spcAft>
                <a:spcPts val="0"/>
              </a:spcAft>
              <a:buNone/>
            </a:pPr>
            <a:r>
              <a:rPr b="1" lang="en-US" sz="1800">
                <a:solidFill>
                  <a:schemeClr val="dk2"/>
                </a:solidFill>
                <a:latin typeface="Calibri"/>
                <a:ea typeface="Calibri"/>
                <a:cs typeface="Calibri"/>
                <a:sym typeface="Calibri"/>
              </a:rPr>
              <a:t>In order to be successful, a brand must resonate with these deeper human motivations.</a:t>
            </a:r>
            <a:endParaRPr b="1" sz="1800">
              <a:solidFill>
                <a:schemeClr val="dk2"/>
              </a:solidFill>
              <a:latin typeface="Calibri"/>
              <a:ea typeface="Calibri"/>
              <a:cs typeface="Calibri"/>
              <a:sym typeface="Calibri"/>
            </a:endParaRPr>
          </a:p>
        </p:txBody>
      </p:sp>
      <p:sp>
        <p:nvSpPr>
          <p:cNvPr id="1389924" name="Google Shape;1389924;p80"/>
          <p:cNvSpPr/>
          <p:nvPr/>
        </p:nvSpPr>
        <p:spPr>
          <a:xfrm>
            <a:off x="5971515" y="1619250"/>
            <a:ext cx="2502300" cy="2502300"/>
          </a:xfrm>
          <a:prstGeom prst="ellipse">
            <a:avLst/>
          </a:prstGeom>
          <a:solidFill>
            <a:schemeClr val="dk2"/>
          </a:solidFill>
          <a:ln cap="flat" cmpd="sng" w="57150">
            <a:solidFill>
              <a:schemeClr val="accent1"/>
            </a:solidFill>
            <a:prstDash val="solid"/>
            <a:round/>
            <a:headEnd len="sm" w="sm" type="none"/>
            <a:tailEnd len="sm" w="sm" type="none"/>
          </a:ln>
        </p:spPr>
        <p:txBody>
          <a:bodyPr anchorCtr="0" anchor="ctr" bIns="45700" lIns="0" spcFirstLastPara="1" rIns="0" wrap="square" tIns="45700">
            <a:noAutofit/>
          </a:bodyPr>
          <a:lstStyle/>
          <a:p>
            <a:pPr indent="0" lvl="0" marL="0" marR="0" rtl="0" algn="ctr">
              <a:spcBef>
                <a:spcPts val="0"/>
              </a:spcBef>
              <a:spcAft>
                <a:spcPts val="0"/>
              </a:spcAft>
              <a:buNone/>
            </a:pPr>
            <a:r>
              <a:rPr b="1" lang="en-US" sz="2400">
                <a:solidFill>
                  <a:srgbClr val="FFFFFF"/>
                </a:solidFill>
                <a:latin typeface="Calibri"/>
                <a:ea typeface="Calibri"/>
                <a:cs typeface="Calibri"/>
                <a:sym typeface="Calibri"/>
              </a:rPr>
              <a:t>DEEPER </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HUMAN </a:t>
            </a:r>
            <a:endParaRPr/>
          </a:p>
          <a:p>
            <a:pPr indent="0" lvl="0" marL="0" marR="0" rtl="0" algn="ctr">
              <a:spcBef>
                <a:spcPts val="0"/>
              </a:spcBef>
              <a:spcAft>
                <a:spcPts val="0"/>
              </a:spcAft>
              <a:buNone/>
            </a:pPr>
            <a:r>
              <a:rPr b="1" lang="en-US" sz="2400">
                <a:solidFill>
                  <a:srgbClr val="FFFFFF"/>
                </a:solidFill>
                <a:latin typeface="Calibri"/>
                <a:ea typeface="Calibri"/>
                <a:cs typeface="Calibri"/>
                <a:sym typeface="Calibri"/>
              </a:rPr>
              <a:t>MOTIVATIONS </a:t>
            </a:r>
            <a:endParaRPr/>
          </a:p>
          <a:p>
            <a:pPr indent="0" lvl="0" marL="0" marR="0" rtl="0" algn="ctr">
              <a:spcBef>
                <a:spcPts val="0"/>
              </a:spcBef>
              <a:spcAft>
                <a:spcPts val="0"/>
              </a:spcAft>
              <a:buNone/>
            </a:pPr>
            <a:r>
              <a:t/>
            </a:r>
            <a:endParaRPr b="1" sz="2400">
              <a:solidFill>
                <a:srgbClr val="FFFFFF"/>
              </a:solidFill>
              <a:latin typeface="Calibri"/>
              <a:ea typeface="Calibri"/>
              <a:cs typeface="Calibri"/>
              <a:sym typeface="Calibri"/>
            </a:endParaRPr>
          </a:p>
        </p:txBody>
      </p:sp>
      <p:grpSp>
        <p:nvGrpSpPr>
          <p:cNvPr id="1389925" name="Google Shape;1389925;p80"/>
          <p:cNvGrpSpPr/>
          <p:nvPr/>
        </p:nvGrpSpPr>
        <p:grpSpPr>
          <a:xfrm>
            <a:off x="2099830" y="1320405"/>
            <a:ext cx="3238500" cy="2400450"/>
            <a:chOff x="2085975" y="1320405"/>
            <a:chExt cx="3238500" cy="2400450"/>
          </a:xfrm>
        </p:grpSpPr>
        <p:grpSp>
          <p:nvGrpSpPr>
            <p:cNvPr id="1389926" name="Google Shape;1389926;p80"/>
            <p:cNvGrpSpPr/>
            <p:nvPr/>
          </p:nvGrpSpPr>
          <p:grpSpPr>
            <a:xfrm>
              <a:off x="2085975" y="1320405"/>
              <a:ext cx="3238500" cy="2400450"/>
              <a:chOff x="2085975" y="1323975"/>
              <a:chExt cx="3238500" cy="2400450"/>
            </a:xfrm>
          </p:grpSpPr>
          <p:sp>
            <p:nvSpPr>
              <p:cNvPr id="1389927" name="Google Shape;1389927;p80"/>
              <p:cNvSpPr/>
              <p:nvPr/>
            </p:nvSpPr>
            <p:spPr>
              <a:xfrm>
                <a:off x="4191000" y="2895600"/>
                <a:ext cx="476400" cy="4764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28" name="Google Shape;1389928;p80"/>
              <p:cNvSpPr/>
              <p:nvPr/>
            </p:nvSpPr>
            <p:spPr>
              <a:xfrm>
                <a:off x="2085975" y="3400425"/>
                <a:ext cx="324000" cy="3240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29" name="Google Shape;1389929;p80"/>
              <p:cNvSpPr/>
              <p:nvPr/>
            </p:nvSpPr>
            <p:spPr>
              <a:xfrm>
                <a:off x="3152775" y="3390900"/>
                <a:ext cx="285900" cy="2859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30" name="Google Shape;1389930;p80"/>
              <p:cNvSpPr/>
              <p:nvPr/>
            </p:nvSpPr>
            <p:spPr>
              <a:xfrm>
                <a:off x="2181225" y="29337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31" name="Google Shape;1389931;p80"/>
              <p:cNvSpPr/>
              <p:nvPr/>
            </p:nvSpPr>
            <p:spPr>
              <a:xfrm>
                <a:off x="5095875" y="18383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32" name="Google Shape;1389932;p80"/>
              <p:cNvSpPr/>
              <p:nvPr/>
            </p:nvSpPr>
            <p:spPr>
              <a:xfrm>
                <a:off x="3257550" y="1495425"/>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933" name="Google Shape;1389933;p80"/>
              <p:cNvSpPr/>
              <p:nvPr/>
            </p:nvSpPr>
            <p:spPr>
              <a:xfrm>
                <a:off x="3505200" y="2857500"/>
                <a:ext cx="228600" cy="2286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934" name="Google Shape;1389934;p80"/>
              <p:cNvSpPr/>
              <p:nvPr/>
            </p:nvSpPr>
            <p:spPr>
              <a:xfrm>
                <a:off x="4667250" y="2409825"/>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935" name="Google Shape;1389935;p80"/>
              <p:cNvSpPr/>
              <p:nvPr/>
            </p:nvSpPr>
            <p:spPr>
              <a:xfrm>
                <a:off x="3676650" y="1962150"/>
                <a:ext cx="171300" cy="171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936" name="Google Shape;1389936;p80"/>
              <p:cNvSpPr/>
              <p:nvPr/>
            </p:nvSpPr>
            <p:spPr>
              <a:xfrm>
                <a:off x="2638425" y="2076450"/>
                <a:ext cx="685800" cy="6858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37" name="Google Shape;1389937;p80"/>
              <p:cNvSpPr/>
              <p:nvPr/>
            </p:nvSpPr>
            <p:spPr>
              <a:xfrm>
                <a:off x="2619375" y="3038475"/>
                <a:ext cx="190500" cy="1905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FFFF"/>
                    </a:solidFill>
                    <a:latin typeface="Calibri"/>
                    <a:ea typeface="Calibri"/>
                    <a:cs typeface="Calibri"/>
                    <a:sym typeface="Calibri"/>
                  </a:rPr>
                  <a:t>                   </a:t>
                </a:r>
                <a:endParaRPr/>
              </a:p>
            </p:txBody>
          </p:sp>
          <p:sp>
            <p:nvSpPr>
              <p:cNvPr id="1389938" name="Google Shape;1389938;p80"/>
              <p:cNvSpPr/>
              <p:nvPr/>
            </p:nvSpPr>
            <p:spPr>
              <a:xfrm>
                <a:off x="4000500" y="1323975"/>
                <a:ext cx="876300" cy="876300"/>
              </a:xfrm>
              <a:prstGeom prst="ellipse">
                <a:avLst/>
              </a:prstGeom>
              <a:solidFill>
                <a:srgbClr val="7F7F7F">
                  <a:alpha val="6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939" name="Google Shape;1389939;p80"/>
            <p:cNvSpPr/>
            <p:nvPr/>
          </p:nvSpPr>
          <p:spPr>
            <a:xfrm>
              <a:off x="4876800" y="1828800"/>
              <a:ext cx="162000" cy="1620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40" name="Google Shape;1389940;p80"/>
            <p:cNvSpPr/>
            <p:nvPr/>
          </p:nvSpPr>
          <p:spPr>
            <a:xfrm>
              <a:off x="5029200" y="23622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41" name="Google Shape;1389941;p80"/>
            <p:cNvSpPr/>
            <p:nvPr/>
          </p:nvSpPr>
          <p:spPr>
            <a:xfrm>
              <a:off x="4343400" y="2438400"/>
              <a:ext cx="247500" cy="247500"/>
            </a:xfrm>
            <a:prstGeom prst="ellipse">
              <a:avLst/>
            </a:prstGeom>
            <a:solidFill>
              <a:srgbClr val="FBB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946" name="Shape 1389946"/>
        <p:cNvGrpSpPr/>
        <p:nvPr/>
      </p:nvGrpSpPr>
      <p:grpSpPr>
        <a:xfrm>
          <a:off x="0" y="0"/>
          <a:ext cx="0" cy="0"/>
          <a:chOff x="0" y="0"/>
          <a:chExt cx="0" cy="0"/>
        </a:xfrm>
      </p:grpSpPr>
      <p:sp>
        <p:nvSpPr>
          <p:cNvPr id="1389947" name="Google Shape;1389947;p81"/>
          <p:cNvSpPr/>
          <p:nvPr/>
        </p:nvSpPr>
        <p:spPr>
          <a:xfrm>
            <a:off x="0" y="0"/>
            <a:ext cx="9144000" cy="6858000"/>
          </a:xfrm>
          <a:prstGeom prst="rect">
            <a:avLst/>
          </a:prstGeom>
          <a:gradFill>
            <a:gsLst>
              <a:gs pos="0">
                <a:srgbClr val="E3E4E5">
                  <a:alpha val="49803"/>
                </a:srgbClr>
              </a:gs>
              <a:gs pos="49000">
                <a:srgbClr val="BFBFBF">
                  <a:alpha val="49803"/>
                </a:srgbClr>
              </a:gs>
              <a:gs pos="75000">
                <a:srgbClr val="A5A5A5">
                  <a:alpha val="49803"/>
                </a:srgbClr>
              </a:gs>
              <a:gs pos="100000">
                <a:srgbClr val="A5A5A5">
                  <a:alpha val="49803"/>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1389948" name="Google Shape;1389948;p81"/>
          <p:cNvGrpSpPr/>
          <p:nvPr/>
        </p:nvGrpSpPr>
        <p:grpSpPr>
          <a:xfrm>
            <a:off x="1202765" y="127120"/>
            <a:ext cx="6931290" cy="8096046"/>
            <a:chOff x="588980" y="-580236"/>
            <a:chExt cx="8052149" cy="9404165"/>
          </a:xfrm>
        </p:grpSpPr>
        <p:sp>
          <p:nvSpPr>
            <p:cNvPr id="1389949" name="Google Shape;1389949;p81"/>
            <p:cNvSpPr/>
            <p:nvPr/>
          </p:nvSpPr>
          <p:spPr>
            <a:xfrm rot="595998">
              <a:off x="1357410" y="176329"/>
              <a:ext cx="6449213" cy="6480076"/>
            </a:xfrm>
            <a:custGeom>
              <a:rect b="b" l="l" r="r" t="t"/>
              <a:pathLst>
                <a:path extrusionOk="0" h="6480137" w="6449273">
                  <a:moveTo>
                    <a:pt x="2142155" y="709412"/>
                  </a:moveTo>
                  <a:cubicBezTo>
                    <a:pt x="2520206" y="552095"/>
                    <a:pt x="2862989" y="0"/>
                    <a:pt x="3218927" y="11803"/>
                  </a:cubicBezTo>
                  <a:cubicBezTo>
                    <a:pt x="3574865" y="23606"/>
                    <a:pt x="3899745" y="533012"/>
                    <a:pt x="4281457" y="694858"/>
                  </a:cubicBezTo>
                  <a:cubicBezTo>
                    <a:pt x="4663169" y="856704"/>
                    <a:pt x="5260319" y="737017"/>
                    <a:pt x="5509199" y="982879"/>
                  </a:cubicBezTo>
                  <a:cubicBezTo>
                    <a:pt x="5758079" y="1228741"/>
                    <a:pt x="5618063" y="1790996"/>
                    <a:pt x="5774736" y="2170029"/>
                  </a:cubicBezTo>
                  <a:cubicBezTo>
                    <a:pt x="5931409" y="2549062"/>
                    <a:pt x="6449273" y="2901545"/>
                    <a:pt x="6449236" y="3257077"/>
                  </a:cubicBezTo>
                  <a:cubicBezTo>
                    <a:pt x="6449200" y="3612609"/>
                    <a:pt x="5933427" y="3920711"/>
                    <a:pt x="5774517" y="4303221"/>
                  </a:cubicBezTo>
                  <a:cubicBezTo>
                    <a:pt x="5615607" y="4685731"/>
                    <a:pt x="5740820" y="5302223"/>
                    <a:pt x="5495774" y="5552137"/>
                  </a:cubicBezTo>
                  <a:cubicBezTo>
                    <a:pt x="5250728" y="5802051"/>
                    <a:pt x="4682290" y="5648068"/>
                    <a:pt x="4304240" y="5802706"/>
                  </a:cubicBezTo>
                  <a:cubicBezTo>
                    <a:pt x="3926190" y="5957344"/>
                    <a:pt x="3583546" y="6479799"/>
                    <a:pt x="3227471" y="6479968"/>
                  </a:cubicBezTo>
                  <a:cubicBezTo>
                    <a:pt x="2871396" y="6480137"/>
                    <a:pt x="2548691" y="5958360"/>
                    <a:pt x="2167792" y="5803722"/>
                  </a:cubicBezTo>
                  <a:cubicBezTo>
                    <a:pt x="1786893" y="5649084"/>
                    <a:pt x="1191261" y="5799303"/>
                    <a:pt x="942075" y="5552137"/>
                  </a:cubicBezTo>
                  <a:cubicBezTo>
                    <a:pt x="692889" y="5304971"/>
                    <a:pt x="828740" y="4708748"/>
                    <a:pt x="672677" y="4320727"/>
                  </a:cubicBezTo>
                  <a:cubicBezTo>
                    <a:pt x="516614" y="3932706"/>
                    <a:pt x="11394" y="3575340"/>
                    <a:pt x="5697" y="3224012"/>
                  </a:cubicBezTo>
                  <a:cubicBezTo>
                    <a:pt x="0" y="2872684"/>
                    <a:pt x="481008" y="2590808"/>
                    <a:pt x="638495" y="2212757"/>
                  </a:cubicBezTo>
                  <a:cubicBezTo>
                    <a:pt x="795982" y="1834706"/>
                    <a:pt x="700011" y="1206265"/>
                    <a:pt x="950621" y="955708"/>
                  </a:cubicBezTo>
                  <a:cubicBezTo>
                    <a:pt x="1201231" y="705151"/>
                    <a:pt x="1764104" y="866729"/>
                    <a:pt x="2142155" y="709412"/>
                  </a:cubicBezTo>
                  <a:close/>
                </a:path>
              </a:pathLst>
            </a:custGeom>
            <a:noFill/>
            <a:ln cap="flat" cmpd="sng" w="19050">
              <a:solidFill>
                <a:srgbClr val="008E9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950" name="Google Shape;1389950;p81"/>
            <p:cNvSpPr/>
            <p:nvPr/>
          </p:nvSpPr>
          <p:spPr>
            <a:xfrm rot="779677">
              <a:off x="1352886" y="183248"/>
              <a:ext cx="6453303" cy="6484186"/>
            </a:xfrm>
            <a:custGeom>
              <a:rect b="b" l="l" r="r" t="t"/>
              <a:pathLst>
                <a:path extrusionOk="0" h="6480137" w="6449273">
                  <a:moveTo>
                    <a:pt x="2142155" y="709412"/>
                  </a:moveTo>
                  <a:cubicBezTo>
                    <a:pt x="2520206" y="552095"/>
                    <a:pt x="2862989" y="0"/>
                    <a:pt x="3218927" y="11803"/>
                  </a:cubicBezTo>
                  <a:cubicBezTo>
                    <a:pt x="3574865" y="23606"/>
                    <a:pt x="3899745" y="533012"/>
                    <a:pt x="4281457" y="694858"/>
                  </a:cubicBezTo>
                  <a:cubicBezTo>
                    <a:pt x="4663169" y="856704"/>
                    <a:pt x="5260319" y="737017"/>
                    <a:pt x="5509199" y="982879"/>
                  </a:cubicBezTo>
                  <a:cubicBezTo>
                    <a:pt x="5758079" y="1228741"/>
                    <a:pt x="5618063" y="1790996"/>
                    <a:pt x="5774736" y="2170029"/>
                  </a:cubicBezTo>
                  <a:cubicBezTo>
                    <a:pt x="5931409" y="2549062"/>
                    <a:pt x="6449273" y="2901545"/>
                    <a:pt x="6449236" y="3257077"/>
                  </a:cubicBezTo>
                  <a:cubicBezTo>
                    <a:pt x="6449200" y="3612609"/>
                    <a:pt x="5933427" y="3920711"/>
                    <a:pt x="5774517" y="4303221"/>
                  </a:cubicBezTo>
                  <a:cubicBezTo>
                    <a:pt x="5615607" y="4685731"/>
                    <a:pt x="5740820" y="5302223"/>
                    <a:pt x="5495774" y="5552137"/>
                  </a:cubicBezTo>
                  <a:cubicBezTo>
                    <a:pt x="5250728" y="5802051"/>
                    <a:pt x="4682290" y="5648068"/>
                    <a:pt x="4304240" y="5802706"/>
                  </a:cubicBezTo>
                  <a:cubicBezTo>
                    <a:pt x="3926190" y="5957344"/>
                    <a:pt x="3583546" y="6479799"/>
                    <a:pt x="3227471" y="6479968"/>
                  </a:cubicBezTo>
                  <a:cubicBezTo>
                    <a:pt x="2871396" y="6480137"/>
                    <a:pt x="2548691" y="5958360"/>
                    <a:pt x="2167792" y="5803722"/>
                  </a:cubicBezTo>
                  <a:cubicBezTo>
                    <a:pt x="1786893" y="5649084"/>
                    <a:pt x="1191261" y="5799303"/>
                    <a:pt x="942075" y="5552137"/>
                  </a:cubicBezTo>
                  <a:cubicBezTo>
                    <a:pt x="692889" y="5304971"/>
                    <a:pt x="828740" y="4708748"/>
                    <a:pt x="672677" y="4320727"/>
                  </a:cubicBezTo>
                  <a:cubicBezTo>
                    <a:pt x="516614" y="3932706"/>
                    <a:pt x="11394" y="3575340"/>
                    <a:pt x="5697" y="3224012"/>
                  </a:cubicBezTo>
                  <a:cubicBezTo>
                    <a:pt x="0" y="2872684"/>
                    <a:pt x="481008" y="2590808"/>
                    <a:pt x="638495" y="2212757"/>
                  </a:cubicBezTo>
                  <a:cubicBezTo>
                    <a:pt x="795982" y="1834706"/>
                    <a:pt x="700011" y="1206265"/>
                    <a:pt x="950621" y="955708"/>
                  </a:cubicBezTo>
                  <a:cubicBezTo>
                    <a:pt x="1201231" y="705151"/>
                    <a:pt x="1764104" y="866729"/>
                    <a:pt x="2142155" y="709412"/>
                  </a:cubicBezTo>
                  <a:close/>
                </a:path>
              </a:pathLst>
            </a:custGeom>
            <a:noFill/>
            <a:ln cap="flat" cmpd="sng" w="19050">
              <a:solidFill>
                <a:srgbClr val="A1C46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951" name="Google Shape;1389951;p81"/>
            <p:cNvSpPr/>
            <p:nvPr/>
          </p:nvSpPr>
          <p:spPr>
            <a:xfrm rot="959088">
              <a:off x="1355490" y="181435"/>
              <a:ext cx="6440318" cy="6471140"/>
            </a:xfrm>
            <a:custGeom>
              <a:rect b="b" l="l" r="r" t="t"/>
              <a:pathLst>
                <a:path extrusionOk="0" h="6480137" w="6449273">
                  <a:moveTo>
                    <a:pt x="2142155" y="709412"/>
                  </a:moveTo>
                  <a:cubicBezTo>
                    <a:pt x="2520206" y="552095"/>
                    <a:pt x="2862989" y="0"/>
                    <a:pt x="3218927" y="11803"/>
                  </a:cubicBezTo>
                  <a:cubicBezTo>
                    <a:pt x="3574865" y="23606"/>
                    <a:pt x="3899745" y="533012"/>
                    <a:pt x="4281457" y="694858"/>
                  </a:cubicBezTo>
                  <a:cubicBezTo>
                    <a:pt x="4663169" y="856704"/>
                    <a:pt x="5260319" y="737017"/>
                    <a:pt x="5509199" y="982879"/>
                  </a:cubicBezTo>
                  <a:cubicBezTo>
                    <a:pt x="5758079" y="1228741"/>
                    <a:pt x="5618063" y="1790996"/>
                    <a:pt x="5774736" y="2170029"/>
                  </a:cubicBezTo>
                  <a:cubicBezTo>
                    <a:pt x="5931409" y="2549062"/>
                    <a:pt x="6449273" y="2901545"/>
                    <a:pt x="6449236" y="3257077"/>
                  </a:cubicBezTo>
                  <a:cubicBezTo>
                    <a:pt x="6449200" y="3612609"/>
                    <a:pt x="5933427" y="3920711"/>
                    <a:pt x="5774517" y="4303221"/>
                  </a:cubicBezTo>
                  <a:cubicBezTo>
                    <a:pt x="5615607" y="4685731"/>
                    <a:pt x="5740820" y="5302223"/>
                    <a:pt x="5495774" y="5552137"/>
                  </a:cubicBezTo>
                  <a:cubicBezTo>
                    <a:pt x="5250728" y="5802051"/>
                    <a:pt x="4682290" y="5648068"/>
                    <a:pt x="4304240" y="5802706"/>
                  </a:cubicBezTo>
                  <a:cubicBezTo>
                    <a:pt x="3926190" y="5957344"/>
                    <a:pt x="3583546" y="6479799"/>
                    <a:pt x="3227471" y="6479968"/>
                  </a:cubicBezTo>
                  <a:cubicBezTo>
                    <a:pt x="2871396" y="6480137"/>
                    <a:pt x="2548691" y="5958360"/>
                    <a:pt x="2167792" y="5803722"/>
                  </a:cubicBezTo>
                  <a:cubicBezTo>
                    <a:pt x="1786893" y="5649084"/>
                    <a:pt x="1191261" y="5799303"/>
                    <a:pt x="942075" y="5552137"/>
                  </a:cubicBezTo>
                  <a:cubicBezTo>
                    <a:pt x="692889" y="5304971"/>
                    <a:pt x="828740" y="4708748"/>
                    <a:pt x="672677" y="4320727"/>
                  </a:cubicBezTo>
                  <a:cubicBezTo>
                    <a:pt x="516614" y="3932706"/>
                    <a:pt x="11394" y="3575340"/>
                    <a:pt x="5697" y="3224012"/>
                  </a:cubicBezTo>
                  <a:cubicBezTo>
                    <a:pt x="0" y="2872684"/>
                    <a:pt x="481008" y="2590808"/>
                    <a:pt x="638495" y="2212757"/>
                  </a:cubicBezTo>
                  <a:cubicBezTo>
                    <a:pt x="795982" y="1834706"/>
                    <a:pt x="700011" y="1206265"/>
                    <a:pt x="950621" y="955708"/>
                  </a:cubicBezTo>
                  <a:cubicBezTo>
                    <a:pt x="1201231" y="705151"/>
                    <a:pt x="1764104" y="866729"/>
                    <a:pt x="2142155" y="709412"/>
                  </a:cubicBezTo>
                  <a:close/>
                </a:path>
              </a:pathLst>
            </a:custGeom>
            <a:noFill/>
            <a:ln cap="flat" cmpd="sng" w="19050">
              <a:solidFill>
                <a:srgbClr val="18922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952" name="Google Shape;1389952;p81"/>
            <p:cNvSpPr/>
            <p:nvPr/>
          </p:nvSpPr>
          <p:spPr>
            <a:xfrm>
              <a:off x="2009585" y="2194829"/>
              <a:ext cx="6629700" cy="6629100"/>
            </a:xfrm>
            <a:prstGeom prst="arc">
              <a:avLst>
                <a:gd fmla="val 11394640" name="adj1"/>
                <a:gd fmla="val 17281091" name="adj2"/>
              </a:avLst>
            </a:prstGeom>
            <a:noFill/>
            <a:ln cap="flat" cmpd="sng" w="5080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89953" name="Google Shape;1389953;p81"/>
            <p:cNvSpPr/>
            <p:nvPr/>
          </p:nvSpPr>
          <p:spPr>
            <a:xfrm>
              <a:off x="1581746" y="4544068"/>
              <a:ext cx="818700" cy="818700"/>
            </a:xfrm>
            <a:prstGeom prst="ellipse">
              <a:avLst/>
            </a:prstGeom>
            <a:solidFill>
              <a:schemeClr val="accent6"/>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54" name="Google Shape;1389954;p81"/>
            <p:cNvSpPr/>
            <p:nvPr/>
          </p:nvSpPr>
          <p:spPr>
            <a:xfrm>
              <a:off x="5895169" y="1676668"/>
              <a:ext cx="2305200" cy="2304900"/>
            </a:xfrm>
            <a:prstGeom prst="ellipse">
              <a:avLst/>
            </a:prstGeom>
            <a:solidFill>
              <a:schemeClr val="accent6"/>
            </a:solid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55" name="Google Shape;1389955;p81"/>
            <p:cNvSpPr/>
            <p:nvPr/>
          </p:nvSpPr>
          <p:spPr>
            <a:xfrm>
              <a:off x="2011429" y="2191141"/>
              <a:ext cx="6629700" cy="6629100"/>
            </a:xfrm>
            <a:prstGeom prst="arc">
              <a:avLst>
                <a:gd fmla="val 11777916" name="adj1"/>
                <a:gd fmla="val 16962348" name="adj2"/>
              </a:avLst>
            </a:prstGeom>
            <a:no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pic>
          <p:nvPicPr>
            <p:cNvPr descr="person.png" id="1389956" name="Google Shape;1389956;p81"/>
            <p:cNvPicPr preferRelativeResize="0"/>
            <p:nvPr/>
          </p:nvPicPr>
          <p:blipFill rotWithShape="1">
            <a:blip r:embed="rId3">
              <a:alphaModFix/>
            </a:blip>
            <a:srcRect b="0" l="0" r="0" t="0"/>
            <a:stretch/>
          </p:blipFill>
          <p:spPr>
            <a:xfrm>
              <a:off x="1884040" y="4637203"/>
              <a:ext cx="220554" cy="627006"/>
            </a:xfrm>
            <a:prstGeom prst="rect">
              <a:avLst/>
            </a:prstGeom>
            <a:noFill/>
            <a:ln>
              <a:noFill/>
            </a:ln>
          </p:spPr>
        </p:pic>
        <p:pic>
          <p:nvPicPr>
            <p:cNvPr id="1389957" name="Google Shape;1389957;p81"/>
            <p:cNvPicPr preferRelativeResize="0"/>
            <p:nvPr/>
          </p:nvPicPr>
          <p:blipFill rotWithShape="1">
            <a:blip r:embed="rId4">
              <a:alphaModFix/>
            </a:blip>
            <a:srcRect b="0" l="0" r="0" t="0"/>
            <a:stretch/>
          </p:blipFill>
          <p:spPr>
            <a:xfrm>
              <a:off x="2080989" y="1311411"/>
              <a:ext cx="3250392" cy="2414590"/>
            </a:xfrm>
            <a:prstGeom prst="rect">
              <a:avLst/>
            </a:prstGeom>
            <a:noFill/>
            <a:ln>
              <a:noFill/>
            </a:ln>
          </p:spPr>
        </p:pic>
        <p:sp>
          <p:nvSpPr>
            <p:cNvPr id="1389958" name="Google Shape;1389958;p81"/>
            <p:cNvSpPr txBox="1"/>
            <p:nvPr/>
          </p:nvSpPr>
          <p:spPr>
            <a:xfrm>
              <a:off x="6051920" y="2342348"/>
              <a:ext cx="1997100" cy="96630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FFFFFF"/>
                  </a:solidFill>
                  <a:latin typeface="Calibri"/>
                  <a:ea typeface="Calibri"/>
                  <a:cs typeface="Calibri"/>
                  <a:sym typeface="Calibri"/>
                </a:rPr>
                <a:t>NEEDS</a:t>
              </a:r>
              <a:endParaRPr/>
            </a:p>
            <a:p>
              <a:pPr indent="0" lvl="0" marL="0" marR="0" rtl="0" algn="ctr">
                <a:spcBef>
                  <a:spcPts val="0"/>
                </a:spcBef>
                <a:spcAft>
                  <a:spcPts val="0"/>
                </a:spcAft>
                <a:buNone/>
              </a:pPr>
              <a:r>
                <a:rPr b="1" lang="en-US" sz="1600">
                  <a:solidFill>
                    <a:srgbClr val="FFFFFF"/>
                  </a:solidFill>
                  <a:latin typeface="Calibri"/>
                  <a:ea typeface="Calibri"/>
                  <a:cs typeface="Calibri"/>
                  <a:sym typeface="Calibri"/>
                </a:rPr>
                <a:t>&amp;</a:t>
              </a:r>
              <a:endParaRPr/>
            </a:p>
            <a:p>
              <a:pPr indent="0" lvl="0" marL="0" marR="0" rtl="0" algn="ctr">
                <a:spcBef>
                  <a:spcPts val="0"/>
                </a:spcBef>
                <a:spcAft>
                  <a:spcPts val="0"/>
                </a:spcAft>
                <a:buNone/>
              </a:pPr>
              <a:r>
                <a:rPr b="1" lang="en-US" sz="1600">
                  <a:solidFill>
                    <a:srgbClr val="FFFFFF"/>
                  </a:solidFill>
                  <a:latin typeface="Calibri"/>
                  <a:ea typeface="Calibri"/>
                  <a:cs typeface="Calibri"/>
                  <a:sym typeface="Calibri"/>
                </a:rPr>
                <a:t>ASPIRATIONS</a:t>
              </a:r>
              <a:endParaRPr/>
            </a:p>
          </p:txBody>
        </p:sp>
      </p:grpSp>
      <p:grpSp>
        <p:nvGrpSpPr>
          <p:cNvPr id="1389959" name="Google Shape;1389959;p81"/>
          <p:cNvGrpSpPr/>
          <p:nvPr/>
        </p:nvGrpSpPr>
        <p:grpSpPr>
          <a:xfrm>
            <a:off x="652463" y="-317500"/>
            <a:ext cx="8223504" cy="8223504"/>
            <a:chOff x="411" y="-200"/>
            <a:chExt cx="5180" cy="5180"/>
          </a:xfrm>
        </p:grpSpPr>
        <p:pic>
          <p:nvPicPr>
            <p:cNvPr id="1389960" name="Google Shape;1389960;p81"/>
            <p:cNvPicPr preferRelativeResize="0"/>
            <p:nvPr/>
          </p:nvPicPr>
          <p:blipFill rotWithShape="1">
            <a:blip r:embed="rId5">
              <a:alphaModFix/>
            </a:blip>
            <a:srcRect b="0" l="0" r="0" t="0"/>
            <a:stretch/>
          </p:blipFill>
          <p:spPr>
            <a:xfrm>
              <a:off x="411" y="-200"/>
              <a:ext cx="5180" cy="5180"/>
            </a:xfrm>
            <a:prstGeom prst="rect">
              <a:avLst/>
            </a:prstGeom>
            <a:noFill/>
            <a:ln>
              <a:noFill/>
            </a:ln>
          </p:spPr>
        </p:pic>
        <p:sp>
          <p:nvSpPr>
            <p:cNvPr id="1389961" name="Google Shape;1389961;p81"/>
            <p:cNvSpPr txBox="1"/>
            <p:nvPr/>
          </p:nvSpPr>
          <p:spPr>
            <a:xfrm>
              <a:off x="1171" y="560"/>
              <a:ext cx="3600" cy="3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sp>
        <p:nvSpPr>
          <p:cNvPr id="1389962" name="Google Shape;1389962;p81"/>
          <p:cNvSpPr txBox="1"/>
          <p:nvPr/>
        </p:nvSpPr>
        <p:spPr>
          <a:xfrm>
            <a:off x="708025" y="1236663"/>
            <a:ext cx="7578600" cy="759300"/>
          </a:xfrm>
          <a:prstGeom prst="rect">
            <a:avLst/>
          </a:prstGeom>
          <a:noFill/>
          <a:ln>
            <a:noFill/>
          </a:ln>
        </p:spPr>
        <p:txBody>
          <a:bodyPr anchorCtr="0" anchor="t" bIns="45700" lIns="91425" spcFirstLastPara="1" rIns="91425" wrap="square" tIns="45700">
            <a:spAutoFit/>
          </a:bodyPr>
          <a:lstStyle/>
          <a:p>
            <a:pPr indent="0" lvl="0" marL="0" marR="0" rtl="0" algn="ctr">
              <a:lnSpc>
                <a:spcPct val="108333"/>
              </a:lnSpc>
              <a:spcBef>
                <a:spcPts val="0"/>
              </a:spcBef>
              <a:spcAft>
                <a:spcPts val="0"/>
              </a:spcAft>
              <a:buNone/>
            </a:pPr>
            <a:r>
              <a:rPr b="1" lang="en-US" sz="2400">
                <a:solidFill>
                  <a:srgbClr val="1F497D"/>
                </a:solidFill>
                <a:latin typeface="Calibri"/>
                <a:ea typeface="Calibri"/>
                <a:cs typeface="Calibri"/>
                <a:sym typeface="Calibri"/>
              </a:rPr>
              <a:t>Provides clients with a compass on how they can connect their brands with these deeper human motivations</a:t>
            </a:r>
            <a:endParaRPr/>
          </a:p>
        </p:txBody>
      </p:sp>
      <p:grpSp>
        <p:nvGrpSpPr>
          <p:cNvPr id="1389963" name="Google Shape;1389963;p81"/>
          <p:cNvGrpSpPr/>
          <p:nvPr/>
        </p:nvGrpSpPr>
        <p:grpSpPr>
          <a:xfrm>
            <a:off x="2170191" y="1895856"/>
            <a:ext cx="4876934" cy="4553665"/>
            <a:chOff x="818097" y="-5023"/>
            <a:chExt cx="7359188" cy="6870345"/>
          </a:xfrm>
        </p:grpSpPr>
        <p:pic>
          <p:nvPicPr>
            <p:cNvPr id="1389964" name="Google Shape;1389964;p81"/>
            <p:cNvPicPr preferRelativeResize="0"/>
            <p:nvPr/>
          </p:nvPicPr>
          <p:blipFill rotWithShape="1">
            <a:blip r:embed="rId6">
              <a:alphaModFix/>
            </a:blip>
            <a:srcRect b="0" l="0" r="0" t="0"/>
            <a:stretch/>
          </p:blipFill>
          <p:spPr>
            <a:xfrm>
              <a:off x="818097" y="-5023"/>
              <a:ext cx="7359188" cy="6870346"/>
            </a:xfrm>
            <a:prstGeom prst="rect">
              <a:avLst/>
            </a:prstGeom>
            <a:noFill/>
            <a:ln>
              <a:noFill/>
            </a:ln>
          </p:spPr>
        </p:pic>
        <p:pic>
          <p:nvPicPr>
            <p:cNvPr id="1389965" name="Google Shape;1389965;p81"/>
            <p:cNvPicPr preferRelativeResize="0"/>
            <p:nvPr/>
          </p:nvPicPr>
          <p:blipFill rotWithShape="1">
            <a:blip r:embed="rId7">
              <a:alphaModFix/>
            </a:blip>
            <a:srcRect b="0" l="0" r="0" t="0"/>
            <a:stretch/>
          </p:blipFill>
          <p:spPr>
            <a:xfrm>
              <a:off x="5813425" y="3009900"/>
              <a:ext cx="1263650" cy="985838"/>
            </a:xfrm>
            <a:prstGeom prst="rect">
              <a:avLst/>
            </a:prstGeom>
            <a:noFill/>
            <a:ln>
              <a:noFill/>
            </a:ln>
          </p:spPr>
        </p:pic>
        <p:pic>
          <p:nvPicPr>
            <p:cNvPr id="1389966" name="Google Shape;1389966;p81"/>
            <p:cNvPicPr preferRelativeResize="0"/>
            <p:nvPr/>
          </p:nvPicPr>
          <p:blipFill rotWithShape="1">
            <a:blip r:embed="rId8">
              <a:alphaModFix/>
            </a:blip>
            <a:srcRect b="0" l="0" r="0" t="0"/>
            <a:stretch/>
          </p:blipFill>
          <p:spPr>
            <a:xfrm>
              <a:off x="4125913" y="1143000"/>
              <a:ext cx="892175" cy="1111250"/>
            </a:xfrm>
            <a:prstGeom prst="rect">
              <a:avLst/>
            </a:prstGeom>
            <a:noFill/>
            <a:ln>
              <a:noFill/>
            </a:ln>
          </p:spPr>
        </p:pic>
        <p:pic>
          <p:nvPicPr>
            <p:cNvPr id="1389967" name="Google Shape;1389967;p81"/>
            <p:cNvPicPr preferRelativeResize="0"/>
            <p:nvPr/>
          </p:nvPicPr>
          <p:blipFill rotWithShape="1">
            <a:blip r:embed="rId9">
              <a:alphaModFix/>
            </a:blip>
            <a:srcRect b="0" l="0" r="0" t="0"/>
            <a:stretch/>
          </p:blipFill>
          <p:spPr>
            <a:xfrm>
              <a:off x="2155825" y="2319338"/>
              <a:ext cx="981075" cy="942975"/>
            </a:xfrm>
            <a:prstGeom prst="rect">
              <a:avLst/>
            </a:prstGeom>
            <a:noFill/>
            <a:ln>
              <a:noFill/>
            </a:ln>
          </p:spPr>
        </p:pic>
        <p:pic>
          <p:nvPicPr>
            <p:cNvPr id="1389968" name="Google Shape;1389968;p81"/>
            <p:cNvPicPr preferRelativeResize="0"/>
            <p:nvPr/>
          </p:nvPicPr>
          <p:blipFill rotWithShape="1">
            <a:blip r:embed="rId10">
              <a:alphaModFix/>
            </a:blip>
            <a:srcRect b="0" l="0" r="0" t="0"/>
            <a:stretch/>
          </p:blipFill>
          <p:spPr>
            <a:xfrm>
              <a:off x="5943600" y="2154238"/>
              <a:ext cx="1173163" cy="903287"/>
            </a:xfrm>
            <a:prstGeom prst="rect">
              <a:avLst/>
            </a:prstGeom>
            <a:noFill/>
            <a:ln>
              <a:noFill/>
            </a:ln>
          </p:spPr>
        </p:pic>
        <p:pic>
          <p:nvPicPr>
            <p:cNvPr descr="9 oclock" id="1389969" name="Google Shape;1389969;p81"/>
            <p:cNvPicPr preferRelativeResize="0"/>
            <p:nvPr/>
          </p:nvPicPr>
          <p:blipFill rotWithShape="1">
            <a:blip r:embed="rId11">
              <a:alphaModFix/>
            </a:blip>
            <a:srcRect b="0" l="0" r="0" t="0"/>
            <a:stretch/>
          </p:blipFill>
          <p:spPr>
            <a:xfrm>
              <a:off x="1774825" y="3186113"/>
              <a:ext cx="977900" cy="635000"/>
            </a:xfrm>
            <a:prstGeom prst="rect">
              <a:avLst/>
            </a:prstGeom>
            <a:noFill/>
            <a:ln>
              <a:noFill/>
            </a:ln>
          </p:spPr>
        </p:pic>
        <p:pic>
          <p:nvPicPr>
            <p:cNvPr descr="02 oclock" id="1389970" name="Google Shape;1389970;p81"/>
            <p:cNvPicPr preferRelativeResize="0"/>
            <p:nvPr/>
          </p:nvPicPr>
          <p:blipFill rotWithShape="1">
            <a:blip r:embed="rId12">
              <a:alphaModFix/>
            </a:blip>
            <a:srcRect b="0" l="0" r="0" t="0"/>
            <a:stretch/>
          </p:blipFill>
          <p:spPr>
            <a:xfrm rot="-1320932">
              <a:off x="5213350" y="1533525"/>
              <a:ext cx="1352550" cy="969963"/>
            </a:xfrm>
            <a:prstGeom prst="rect">
              <a:avLst/>
            </a:prstGeom>
            <a:noFill/>
            <a:ln>
              <a:noFill/>
            </a:ln>
          </p:spPr>
        </p:pic>
        <p:pic>
          <p:nvPicPr>
            <p:cNvPr descr="11 oclock" id="1389971" name="Google Shape;1389971;p81"/>
            <p:cNvPicPr preferRelativeResize="0"/>
            <p:nvPr/>
          </p:nvPicPr>
          <p:blipFill rotWithShape="1">
            <a:blip r:embed="rId13">
              <a:alphaModFix/>
            </a:blip>
            <a:srcRect b="0" l="0" r="0" t="0"/>
            <a:stretch/>
          </p:blipFill>
          <p:spPr>
            <a:xfrm>
              <a:off x="2814638" y="1352550"/>
              <a:ext cx="957262" cy="1176338"/>
            </a:xfrm>
            <a:prstGeom prst="rect">
              <a:avLst/>
            </a:prstGeom>
            <a:noFill/>
            <a:ln>
              <a:noFill/>
            </a:ln>
          </p:spPr>
        </p:pic>
      </p:grpSp>
      <p:sp>
        <p:nvSpPr>
          <p:cNvPr id="1389972" name="Google Shape;1389972;p81"/>
          <p:cNvSpPr txBox="1"/>
          <p:nvPr/>
        </p:nvSpPr>
        <p:spPr>
          <a:xfrm>
            <a:off x="590550" y="582613"/>
            <a:ext cx="8229600" cy="831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rgbClr val="1F497D"/>
                </a:solidFill>
                <a:latin typeface="Calibri"/>
                <a:ea typeface="Calibri"/>
                <a:cs typeface="Calibri"/>
                <a:sym typeface="Calibri"/>
              </a:rPr>
              <a:t>CENSYDIAM</a:t>
            </a:r>
            <a:endParaRPr/>
          </a:p>
        </p:txBody>
      </p:sp>
      <p:pic>
        <p:nvPicPr>
          <p:cNvPr descr="O:\SolomonJobs\110252CGD000Imperial Tobacco - UK - Imperial Tobacco Illuminate\Executive\Workshop stimulus\Censydiam+framework.jpg" id="1389973" name="Google Shape;1389973;p81"/>
          <p:cNvPicPr preferRelativeResize="0"/>
          <p:nvPr/>
        </p:nvPicPr>
        <p:blipFill rotWithShape="1">
          <a:blip r:embed="rId14">
            <a:alphaModFix/>
          </a:blip>
          <a:srcRect b="0" l="0" r="0" t="0"/>
          <a:stretch/>
        </p:blipFill>
        <p:spPr>
          <a:xfrm>
            <a:off x="6229350" y="4035425"/>
            <a:ext cx="2781300" cy="2646363"/>
          </a:xfrm>
          <a:prstGeom prst="rect">
            <a:avLst/>
          </a:prstGeom>
          <a:noFill/>
          <a:ln>
            <a:noFill/>
          </a:ln>
        </p:spPr>
      </p:pic>
      <p:sp>
        <p:nvSpPr>
          <p:cNvPr id="1389974" name="Google Shape;1389974;p81"/>
          <p:cNvSpPr txBox="1"/>
          <p:nvPr/>
        </p:nvSpPr>
        <p:spPr>
          <a:xfrm>
            <a:off x="557213" y="857250"/>
            <a:ext cx="3963900" cy="2119200"/>
          </a:xfrm>
          <a:prstGeom prst="rect">
            <a:avLst/>
          </a:prstGeom>
          <a:noFill/>
          <a:ln>
            <a:noFill/>
          </a:ln>
        </p:spPr>
        <p:txBody>
          <a:bodyPr anchorCtr="0" anchor="t" bIns="45700" lIns="91425" spcFirstLastPara="1" rIns="91425" wrap="square" tIns="45700">
            <a:noAutofit/>
          </a:bodyPr>
          <a:lstStyle/>
          <a:p>
            <a:pPr indent="-254000" lvl="0" marL="342900" marR="0" rtl="0" algn="l">
              <a:spcBef>
                <a:spcPts val="0"/>
              </a:spcBef>
              <a:spcAft>
                <a:spcPts val="0"/>
              </a:spcAft>
              <a:buClr>
                <a:schemeClr val="dk1"/>
              </a:buClr>
              <a:buSzPts val="1400"/>
              <a:buFont typeface="Arial"/>
              <a:buNone/>
            </a:pPr>
            <a:r>
              <a:t/>
            </a:r>
            <a:endParaRPr sz="1400">
              <a:solidFill>
                <a:srgbClr val="1F497D"/>
              </a:solidFill>
              <a:latin typeface="Calibri"/>
              <a:ea typeface="Calibri"/>
              <a:cs typeface="Calibri"/>
              <a:sym typeface="Calibri"/>
            </a:endParaRPr>
          </a:p>
          <a:p>
            <a:pPr indent="-342900" lvl="0" marL="342900" marR="0" rtl="0" algn="l">
              <a:spcBef>
                <a:spcPts val="280"/>
              </a:spcBef>
              <a:spcAft>
                <a:spcPts val="0"/>
              </a:spcAft>
              <a:buClr>
                <a:schemeClr val="dk1"/>
              </a:buClr>
              <a:buSzPts val="1400"/>
              <a:buFont typeface="Arial"/>
              <a:buNone/>
            </a:pPr>
            <a:r>
              <a:t/>
            </a:r>
            <a:endParaRPr sz="1400">
              <a:solidFill>
                <a:srgbClr val="1F497D"/>
              </a:solidFill>
              <a:latin typeface="Calibri"/>
              <a:ea typeface="Calibri"/>
              <a:cs typeface="Calibri"/>
              <a:sym typeface="Calibri"/>
            </a:endParaRPr>
          </a:p>
        </p:txBody>
      </p:sp>
      <p:sp>
        <p:nvSpPr>
          <p:cNvPr id="1389975" name="Google Shape;1389975;p81"/>
          <p:cNvSpPr txBox="1"/>
          <p:nvPr/>
        </p:nvSpPr>
        <p:spPr>
          <a:xfrm>
            <a:off x="4660900" y="857250"/>
            <a:ext cx="3965700" cy="2119200"/>
          </a:xfrm>
          <a:prstGeom prst="rect">
            <a:avLst/>
          </a:prstGeom>
          <a:noFill/>
          <a:ln>
            <a:noFill/>
          </a:ln>
        </p:spPr>
        <p:txBody>
          <a:bodyPr anchorCtr="0" anchor="t" bIns="45700" lIns="91425" spcFirstLastPara="1" rIns="91425" wrap="square" tIns="45700">
            <a:noAutofit/>
          </a:bodyPr>
          <a:lstStyle/>
          <a:p>
            <a:pPr indent="-254000" lvl="0" marL="342900" marR="0" rtl="0" algn="l">
              <a:spcBef>
                <a:spcPts val="0"/>
              </a:spcBef>
              <a:spcAft>
                <a:spcPts val="0"/>
              </a:spcAft>
              <a:buClr>
                <a:schemeClr val="dk1"/>
              </a:buClr>
              <a:buSzPts val="1400"/>
              <a:buFont typeface="Arial"/>
              <a:buNone/>
            </a:pPr>
            <a:r>
              <a:t/>
            </a:r>
            <a:endParaRPr sz="1400">
              <a:solidFill>
                <a:srgbClr val="FF0000"/>
              </a:solidFill>
              <a:latin typeface="Calibri"/>
              <a:ea typeface="Calibri"/>
              <a:cs typeface="Calibri"/>
              <a:sym typeface="Calibri"/>
            </a:endParaRPr>
          </a:p>
        </p:txBody>
      </p:sp>
      <p:sp>
        <p:nvSpPr>
          <p:cNvPr id="1389976" name="Google Shape;1389976;p81"/>
          <p:cNvSpPr txBox="1"/>
          <p:nvPr/>
        </p:nvSpPr>
        <p:spPr>
          <a:xfrm>
            <a:off x="646113" y="3486150"/>
            <a:ext cx="3963900" cy="2121000"/>
          </a:xfrm>
          <a:prstGeom prst="rect">
            <a:avLst/>
          </a:prstGeom>
          <a:noFill/>
          <a:ln>
            <a:noFill/>
          </a:ln>
        </p:spPr>
        <p:txBody>
          <a:bodyPr anchorCtr="0" anchor="t" bIns="45700" lIns="91425" spcFirstLastPara="1" rIns="91425" wrap="square" tIns="45700">
            <a:noAutofit/>
          </a:bodyPr>
          <a:lstStyle/>
          <a:p>
            <a:pPr indent="-162242" lvl="0" marL="233362" marR="0" rtl="0" algn="l">
              <a:spcBef>
                <a:spcPts val="0"/>
              </a:spcBef>
              <a:spcAft>
                <a:spcPts val="0"/>
              </a:spcAft>
              <a:buClr>
                <a:schemeClr val="dk1"/>
              </a:buClr>
              <a:buSzPts val="1120"/>
              <a:buFont typeface="Noto Sans Symbols"/>
              <a:buNone/>
            </a:pPr>
            <a:r>
              <a:t/>
            </a:r>
            <a:endParaRPr sz="1400">
              <a:solidFill>
                <a:srgbClr val="1F497D"/>
              </a:solidFill>
              <a:latin typeface="Calibri"/>
              <a:ea typeface="Calibri"/>
              <a:cs typeface="Calibri"/>
              <a:sym typeface="Calibri"/>
            </a:endParaRPr>
          </a:p>
          <a:p>
            <a:pPr indent="-233362" lvl="0" marL="233362" marR="0" rtl="0" algn="l">
              <a:spcBef>
                <a:spcPts val="280"/>
              </a:spcBef>
              <a:spcAft>
                <a:spcPts val="0"/>
              </a:spcAft>
              <a:buClr>
                <a:schemeClr val="dk1"/>
              </a:buClr>
              <a:buSzPts val="1120"/>
              <a:buFont typeface="Noto Sans Symbols"/>
              <a:buNone/>
            </a:pPr>
            <a:r>
              <a:t/>
            </a:r>
            <a:endParaRPr sz="1400">
              <a:solidFill>
                <a:srgbClr val="1F497D"/>
              </a:solidFill>
              <a:latin typeface="Calibri"/>
              <a:ea typeface="Calibri"/>
              <a:cs typeface="Calibri"/>
              <a:sym typeface="Calibri"/>
            </a:endParaRPr>
          </a:p>
        </p:txBody>
      </p:sp>
      <p:sp>
        <p:nvSpPr>
          <p:cNvPr id="1389977" name="Google Shape;1389977;p81"/>
          <p:cNvSpPr txBox="1"/>
          <p:nvPr/>
        </p:nvSpPr>
        <p:spPr>
          <a:xfrm>
            <a:off x="4749800" y="3103563"/>
            <a:ext cx="3965700" cy="2121000"/>
          </a:xfrm>
          <a:prstGeom prst="rect">
            <a:avLst/>
          </a:prstGeom>
          <a:noFill/>
          <a:ln>
            <a:noFill/>
          </a:ln>
        </p:spPr>
        <p:txBody>
          <a:bodyPr anchorCtr="0" anchor="t" bIns="45700" lIns="91425" spcFirstLastPara="1" rIns="91425" wrap="square" tIns="45700">
            <a:noAutofit/>
          </a:bodyPr>
          <a:lstStyle/>
          <a:p>
            <a:pPr indent="-162242" lvl="0" marL="233362" marR="0" rtl="0" algn="l">
              <a:spcBef>
                <a:spcPts val="0"/>
              </a:spcBef>
              <a:spcAft>
                <a:spcPts val="0"/>
              </a:spcAft>
              <a:buClr>
                <a:schemeClr val="dk1"/>
              </a:buClr>
              <a:buSzPts val="1120"/>
              <a:buFont typeface="Noto Sans Symbols"/>
              <a:buNone/>
            </a:pPr>
            <a:r>
              <a:t/>
            </a:r>
            <a:endParaRPr sz="1400">
              <a:solidFill>
                <a:srgbClr val="1F497D"/>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9982" name="Shape 1389982"/>
        <p:cNvGrpSpPr/>
        <p:nvPr/>
      </p:nvGrpSpPr>
      <p:grpSpPr>
        <a:xfrm>
          <a:off x="0" y="0"/>
          <a:ext cx="0" cy="0"/>
          <a:chOff x="0" y="0"/>
          <a:chExt cx="0" cy="0"/>
        </a:xfrm>
      </p:grpSpPr>
      <p:sp>
        <p:nvSpPr>
          <p:cNvPr id="1389983" name="Google Shape;1389983;p82"/>
          <p:cNvSpPr/>
          <p:nvPr/>
        </p:nvSpPr>
        <p:spPr>
          <a:xfrm>
            <a:off x="0" y="775064"/>
            <a:ext cx="9143998" cy="6082936"/>
          </a:xfrm>
          <a:custGeom>
            <a:rect b="b" l="l" r="r" t="t"/>
            <a:pathLst>
              <a:path extrusionOk="0" h="1424" w="2108">
                <a:moveTo>
                  <a:pt x="2079" y="1424"/>
                </a:moveTo>
                <a:cubicBezTo>
                  <a:pt x="2098" y="1340"/>
                  <a:pt x="2108" y="1253"/>
                  <a:pt x="2108" y="1164"/>
                </a:cubicBezTo>
                <a:cubicBezTo>
                  <a:pt x="2108" y="521"/>
                  <a:pt x="1587" y="0"/>
                  <a:pt x="944" y="0"/>
                </a:cubicBezTo>
                <a:cubicBezTo>
                  <a:pt x="555" y="0"/>
                  <a:pt x="211" y="190"/>
                  <a:pt x="0" y="483"/>
                </a:cubicBezTo>
                <a:cubicBezTo>
                  <a:pt x="0" y="1424"/>
                  <a:pt x="0" y="1424"/>
                  <a:pt x="0" y="1424"/>
                </a:cubicBezTo>
                <a:lnTo>
                  <a:pt x="2079" y="1424"/>
                </a:lnTo>
                <a:close/>
              </a:path>
            </a:pathLst>
          </a:custGeom>
          <a:solidFill>
            <a:srgbClr val="1F497D">
              <a:alpha val="2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984" name="Google Shape;1389984;p82"/>
          <p:cNvSpPr/>
          <p:nvPr/>
        </p:nvSpPr>
        <p:spPr>
          <a:xfrm>
            <a:off x="2594510" y="858710"/>
            <a:ext cx="1779332" cy="1694598"/>
          </a:xfrm>
          <a:custGeom>
            <a:rect b="b" l="l" r="r" t="t"/>
            <a:pathLst>
              <a:path extrusionOk="0" h="144" w="151">
                <a:moveTo>
                  <a:pt x="151" y="127"/>
                </a:moveTo>
                <a:cubicBezTo>
                  <a:pt x="151" y="132"/>
                  <a:pt x="151" y="144"/>
                  <a:pt x="151" y="144"/>
                </a:cubicBezTo>
                <a:cubicBezTo>
                  <a:pt x="75" y="144"/>
                  <a:pt x="75" y="144"/>
                  <a:pt x="75" y="144"/>
                </a:cubicBezTo>
                <a:cubicBezTo>
                  <a:pt x="0" y="144"/>
                  <a:pt x="0" y="144"/>
                  <a:pt x="0" y="144"/>
                </a:cubicBezTo>
                <a:cubicBezTo>
                  <a:pt x="0" y="144"/>
                  <a:pt x="0" y="132"/>
                  <a:pt x="0" y="127"/>
                </a:cubicBezTo>
                <a:cubicBezTo>
                  <a:pt x="0" y="122"/>
                  <a:pt x="13" y="114"/>
                  <a:pt x="33" y="107"/>
                </a:cubicBezTo>
                <a:cubicBezTo>
                  <a:pt x="53" y="100"/>
                  <a:pt x="59" y="94"/>
                  <a:pt x="59" y="81"/>
                </a:cubicBezTo>
                <a:cubicBezTo>
                  <a:pt x="59" y="73"/>
                  <a:pt x="53" y="76"/>
                  <a:pt x="50" y="61"/>
                </a:cubicBezTo>
                <a:cubicBezTo>
                  <a:pt x="49" y="56"/>
                  <a:pt x="44" y="61"/>
                  <a:pt x="43" y="48"/>
                </a:cubicBezTo>
                <a:cubicBezTo>
                  <a:pt x="43" y="42"/>
                  <a:pt x="46" y="41"/>
                  <a:pt x="46" y="41"/>
                </a:cubicBezTo>
                <a:cubicBezTo>
                  <a:pt x="46" y="41"/>
                  <a:pt x="44" y="33"/>
                  <a:pt x="44" y="27"/>
                </a:cubicBezTo>
                <a:cubicBezTo>
                  <a:pt x="43" y="19"/>
                  <a:pt x="48" y="0"/>
                  <a:pt x="75" y="0"/>
                </a:cubicBezTo>
                <a:cubicBezTo>
                  <a:pt x="103" y="0"/>
                  <a:pt x="108" y="19"/>
                  <a:pt x="107" y="27"/>
                </a:cubicBezTo>
                <a:cubicBezTo>
                  <a:pt x="107" y="33"/>
                  <a:pt x="105" y="41"/>
                  <a:pt x="105" y="41"/>
                </a:cubicBezTo>
                <a:cubicBezTo>
                  <a:pt x="105" y="41"/>
                  <a:pt x="108" y="42"/>
                  <a:pt x="108" y="48"/>
                </a:cubicBezTo>
                <a:cubicBezTo>
                  <a:pt x="107" y="61"/>
                  <a:pt x="102" y="56"/>
                  <a:pt x="101" y="61"/>
                </a:cubicBezTo>
                <a:cubicBezTo>
                  <a:pt x="98" y="76"/>
                  <a:pt x="92" y="73"/>
                  <a:pt x="92" y="81"/>
                </a:cubicBezTo>
                <a:cubicBezTo>
                  <a:pt x="92" y="94"/>
                  <a:pt x="98" y="100"/>
                  <a:pt x="118" y="107"/>
                </a:cubicBezTo>
                <a:cubicBezTo>
                  <a:pt x="138" y="114"/>
                  <a:pt x="151" y="122"/>
                  <a:pt x="151" y="127"/>
                </a:cubicBezTo>
                <a:close/>
              </a:path>
            </a:pathLst>
          </a:custGeom>
          <a:solidFill>
            <a:schemeClr val="dk1"/>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985" name="Google Shape;1389985;p82"/>
          <p:cNvSpPr/>
          <p:nvPr/>
        </p:nvSpPr>
        <p:spPr>
          <a:xfrm>
            <a:off x="2295558" y="2216506"/>
            <a:ext cx="2340000" cy="4268400"/>
          </a:xfrm>
          <a:prstGeom prst="roundRect">
            <a:avLst>
              <a:gd fmla="val 21950" name="adj"/>
            </a:avLst>
          </a:prstGeom>
          <a:solidFill>
            <a:schemeClr val="dk1"/>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89986" name="Google Shape;1389986;p82"/>
          <p:cNvSpPr/>
          <p:nvPr/>
        </p:nvSpPr>
        <p:spPr>
          <a:xfrm>
            <a:off x="4470975" y="2820012"/>
            <a:ext cx="567300" cy="439800"/>
          </a:xfrm>
          <a:prstGeom prst="rightArrow">
            <a:avLst>
              <a:gd fmla="val 50000" name="adj1"/>
              <a:gd fmla="val 71053" name="adj2"/>
            </a:avLst>
          </a:prstGeom>
          <a:solidFill>
            <a:srgbClr val="8282A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87" name="Google Shape;1389987;p82"/>
          <p:cNvSpPr/>
          <p:nvPr/>
        </p:nvSpPr>
        <p:spPr>
          <a:xfrm>
            <a:off x="4508278" y="5717736"/>
            <a:ext cx="567300" cy="439800"/>
          </a:xfrm>
          <a:prstGeom prst="rightArrow">
            <a:avLst>
              <a:gd fmla="val 50000" name="adj1"/>
              <a:gd fmla="val 71053" name="adj2"/>
            </a:avLst>
          </a:prstGeom>
          <a:solidFill>
            <a:srgbClr val="50B4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88" name="Google Shape;1389988;p82"/>
          <p:cNvSpPr/>
          <p:nvPr/>
        </p:nvSpPr>
        <p:spPr>
          <a:xfrm>
            <a:off x="4464767" y="3716052"/>
            <a:ext cx="567300" cy="439800"/>
          </a:xfrm>
          <a:prstGeom prst="rightArrow">
            <a:avLst>
              <a:gd fmla="val 50000" name="adj1"/>
              <a:gd fmla="val 71053" name="adj2"/>
            </a:avLst>
          </a:prstGeom>
          <a:solidFill>
            <a:srgbClr val="C86EA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89" name="Google Shape;1389989;p82"/>
          <p:cNvSpPr/>
          <p:nvPr/>
        </p:nvSpPr>
        <p:spPr>
          <a:xfrm>
            <a:off x="4464767" y="4784576"/>
            <a:ext cx="567300" cy="439800"/>
          </a:xfrm>
          <a:prstGeom prst="rightArrow">
            <a:avLst>
              <a:gd fmla="val 50000" name="adj1"/>
              <a:gd fmla="val 71053" name="adj2"/>
            </a:avLst>
          </a:prstGeom>
          <a:solidFill>
            <a:srgbClr val="538C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89990" name="Google Shape;1389990;p82"/>
          <p:cNvSpPr txBox="1"/>
          <p:nvPr>
            <p:ph type="title"/>
          </p:nvPr>
        </p:nvSpPr>
        <p:spPr>
          <a:xfrm>
            <a:off x="886830" y="151498"/>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A first key facet of Censydiam: it identifies 4 layers of motivations</a:t>
            </a:r>
            <a:endParaRPr sz="2800">
              <a:solidFill>
                <a:schemeClr val="dk2"/>
              </a:solidFill>
            </a:endParaRPr>
          </a:p>
        </p:txBody>
      </p:sp>
      <p:sp>
        <p:nvSpPr>
          <p:cNvPr id="1389991" name="Google Shape;1389991;p82"/>
          <p:cNvSpPr/>
          <p:nvPr/>
        </p:nvSpPr>
        <p:spPr>
          <a:xfrm>
            <a:off x="5273976" y="2679931"/>
            <a:ext cx="2160000" cy="720000"/>
          </a:xfrm>
          <a:prstGeom prst="roundRect">
            <a:avLst>
              <a:gd fmla="val 50000" name="adj"/>
            </a:avLst>
          </a:prstGeom>
          <a:gradFill>
            <a:gsLst>
              <a:gs pos="0">
                <a:srgbClr val="494963"/>
              </a:gs>
              <a:gs pos="50000">
                <a:srgbClr val="696990"/>
              </a:gs>
              <a:gs pos="100000">
                <a:srgbClr val="7F7FAD"/>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Functional Characteristics</a:t>
            </a:r>
            <a:endParaRPr/>
          </a:p>
        </p:txBody>
      </p:sp>
      <p:sp>
        <p:nvSpPr>
          <p:cNvPr id="1389992" name="Google Shape;1389992;p82"/>
          <p:cNvSpPr/>
          <p:nvPr/>
        </p:nvSpPr>
        <p:spPr>
          <a:xfrm>
            <a:off x="5311279" y="5577655"/>
            <a:ext cx="2160000" cy="720000"/>
          </a:xfrm>
          <a:prstGeom prst="roundRect">
            <a:avLst>
              <a:gd fmla="val 50000" name="adj"/>
            </a:avLst>
          </a:prstGeom>
          <a:gradFill>
            <a:gsLst>
              <a:gs pos="0">
                <a:srgbClr val="296C6C"/>
              </a:gs>
              <a:gs pos="50000">
                <a:srgbClr val="3B9C9C"/>
              </a:gs>
              <a:gs pos="100000">
                <a:srgbClr val="48BBBB"/>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Social Identity</a:t>
            </a:r>
            <a:endParaRPr/>
          </a:p>
        </p:txBody>
      </p:sp>
      <p:sp>
        <p:nvSpPr>
          <p:cNvPr id="1389993" name="Google Shape;1389993;p82"/>
          <p:cNvSpPr/>
          <p:nvPr/>
        </p:nvSpPr>
        <p:spPr>
          <a:xfrm>
            <a:off x="5267768" y="3575971"/>
            <a:ext cx="2160000" cy="720000"/>
          </a:xfrm>
          <a:prstGeom prst="roundRect">
            <a:avLst>
              <a:gd fmla="val 50000" name="adj"/>
            </a:avLst>
          </a:prstGeom>
          <a:gradFill>
            <a:gsLst>
              <a:gs pos="0">
                <a:srgbClr val="763B5C"/>
              </a:gs>
              <a:gs pos="50000">
                <a:srgbClr val="AC5685"/>
              </a:gs>
              <a:gs pos="100000">
                <a:srgbClr val="CE67A0"/>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Emotional </a:t>
            </a:r>
            <a:br>
              <a:rPr b="1" lang="en-US" sz="1800">
                <a:solidFill>
                  <a:srgbClr val="FFFFFF"/>
                </a:solidFill>
                <a:latin typeface="Calibri"/>
                <a:ea typeface="Calibri"/>
                <a:cs typeface="Calibri"/>
                <a:sym typeface="Calibri"/>
              </a:rPr>
            </a:br>
            <a:r>
              <a:rPr b="1" lang="en-US" sz="1800">
                <a:solidFill>
                  <a:srgbClr val="FFFFFF"/>
                </a:solidFill>
                <a:latin typeface="Calibri"/>
                <a:ea typeface="Calibri"/>
                <a:cs typeface="Calibri"/>
                <a:sym typeface="Calibri"/>
              </a:rPr>
              <a:t>Benefits</a:t>
            </a:r>
            <a:endParaRPr/>
          </a:p>
        </p:txBody>
      </p:sp>
      <p:sp>
        <p:nvSpPr>
          <p:cNvPr id="1389994" name="Google Shape;1389994;p82"/>
          <p:cNvSpPr/>
          <p:nvPr/>
        </p:nvSpPr>
        <p:spPr>
          <a:xfrm>
            <a:off x="5267768" y="4644495"/>
            <a:ext cx="2160000" cy="720000"/>
          </a:xfrm>
          <a:prstGeom prst="roundRect">
            <a:avLst>
              <a:gd fmla="val 50000" name="adj"/>
            </a:avLst>
          </a:prstGeom>
          <a:gradFill>
            <a:gsLst>
              <a:gs pos="0">
                <a:srgbClr val="2A4F80"/>
              </a:gs>
              <a:gs pos="50000">
                <a:srgbClr val="3C74BA"/>
              </a:gs>
              <a:gs pos="100000">
                <a:srgbClr val="498ADE"/>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Personality</a:t>
            </a:r>
            <a:endParaRPr/>
          </a:p>
        </p:txBody>
      </p:sp>
      <p:sp>
        <p:nvSpPr>
          <p:cNvPr id="1389995" name="Google Shape;1389995;p82"/>
          <p:cNvSpPr/>
          <p:nvPr/>
        </p:nvSpPr>
        <p:spPr>
          <a:xfrm>
            <a:off x="2437381" y="2679931"/>
            <a:ext cx="2001900" cy="720000"/>
          </a:xfrm>
          <a:prstGeom prst="roundRect">
            <a:avLst>
              <a:gd fmla="val 50000" name="adj"/>
            </a:avLst>
          </a:prstGeom>
          <a:gradFill>
            <a:gsLst>
              <a:gs pos="0">
                <a:srgbClr val="8282AA"/>
              </a:gs>
              <a:gs pos="100000">
                <a:srgbClr val="BFBFD3"/>
              </a:gs>
            </a:gsLst>
            <a:lin ang="10800025"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i="1" lang="en-US" sz="1800">
                <a:solidFill>
                  <a:srgbClr val="FFFFFF"/>
                </a:solidFill>
                <a:latin typeface="Calibri"/>
                <a:ea typeface="Calibri"/>
                <a:cs typeface="Calibri"/>
                <a:sym typeface="Calibri"/>
              </a:rPr>
              <a:t>What am I </a:t>
            </a:r>
            <a:br>
              <a:rPr b="1" i="1" lang="en-US" sz="1800">
                <a:solidFill>
                  <a:srgbClr val="FFFFFF"/>
                </a:solidFill>
                <a:latin typeface="Calibri"/>
                <a:ea typeface="Calibri"/>
                <a:cs typeface="Calibri"/>
                <a:sym typeface="Calibri"/>
              </a:rPr>
            </a:br>
            <a:r>
              <a:rPr b="1" i="1" lang="en-US" sz="1800">
                <a:solidFill>
                  <a:srgbClr val="FFFFFF"/>
                </a:solidFill>
                <a:latin typeface="Calibri"/>
                <a:ea typeface="Calibri"/>
                <a:cs typeface="Calibri"/>
                <a:sym typeface="Calibri"/>
              </a:rPr>
              <a:t>looking for?</a:t>
            </a:r>
            <a:endParaRPr/>
          </a:p>
        </p:txBody>
      </p:sp>
      <p:sp>
        <p:nvSpPr>
          <p:cNvPr id="1389996" name="Google Shape;1389996;p82"/>
          <p:cNvSpPr/>
          <p:nvPr/>
        </p:nvSpPr>
        <p:spPr>
          <a:xfrm>
            <a:off x="2474684" y="5577655"/>
            <a:ext cx="2001900" cy="720000"/>
          </a:xfrm>
          <a:prstGeom prst="roundRect">
            <a:avLst>
              <a:gd fmla="val 50000" name="adj"/>
            </a:avLst>
          </a:prstGeom>
          <a:gradFill>
            <a:gsLst>
              <a:gs pos="0">
                <a:srgbClr val="50B4B4"/>
              </a:gs>
              <a:gs pos="100000">
                <a:srgbClr val="ACDDDC"/>
              </a:gs>
            </a:gsLst>
            <a:lin ang="10800025"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i="1" lang="en-US" sz="1800">
                <a:solidFill>
                  <a:srgbClr val="FFFFFF"/>
                </a:solidFill>
                <a:latin typeface="Calibri"/>
                <a:ea typeface="Calibri"/>
                <a:cs typeface="Calibri"/>
                <a:sym typeface="Calibri"/>
              </a:rPr>
              <a:t>How should it </a:t>
            </a:r>
            <a:br>
              <a:rPr b="1" i="1" lang="en-US" sz="1800">
                <a:solidFill>
                  <a:srgbClr val="FFFFFF"/>
                </a:solidFill>
                <a:latin typeface="Calibri"/>
                <a:ea typeface="Calibri"/>
                <a:cs typeface="Calibri"/>
                <a:sym typeface="Calibri"/>
              </a:rPr>
            </a:br>
            <a:r>
              <a:rPr b="1" i="1" lang="en-US" sz="1800">
                <a:solidFill>
                  <a:srgbClr val="FFFFFF"/>
                </a:solidFill>
                <a:latin typeface="Calibri"/>
                <a:ea typeface="Calibri"/>
                <a:cs typeface="Calibri"/>
                <a:sym typeface="Calibri"/>
              </a:rPr>
              <a:t>reflect upon me?</a:t>
            </a:r>
            <a:endParaRPr/>
          </a:p>
        </p:txBody>
      </p:sp>
      <p:sp>
        <p:nvSpPr>
          <p:cNvPr id="1389997" name="Google Shape;1389997;p82"/>
          <p:cNvSpPr/>
          <p:nvPr/>
        </p:nvSpPr>
        <p:spPr>
          <a:xfrm>
            <a:off x="2431173" y="3575971"/>
            <a:ext cx="2001900" cy="720000"/>
          </a:xfrm>
          <a:prstGeom prst="roundRect">
            <a:avLst>
              <a:gd fmla="val 50000" name="adj"/>
            </a:avLst>
          </a:prstGeom>
          <a:gradFill>
            <a:gsLst>
              <a:gs pos="0">
                <a:srgbClr val="C86EA0"/>
              </a:gs>
              <a:gs pos="100000">
                <a:srgbClr val="DFABC7"/>
              </a:gs>
            </a:gsLst>
            <a:lin ang="10800025"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i="1" lang="en-US" sz="1800">
                <a:solidFill>
                  <a:srgbClr val="FFFFFF"/>
                </a:solidFill>
                <a:latin typeface="Calibri"/>
                <a:ea typeface="Calibri"/>
                <a:cs typeface="Calibri"/>
                <a:sym typeface="Calibri"/>
              </a:rPr>
              <a:t>How will it help optimize life? </a:t>
            </a:r>
            <a:endParaRPr/>
          </a:p>
        </p:txBody>
      </p:sp>
      <p:sp>
        <p:nvSpPr>
          <p:cNvPr id="1389998" name="Google Shape;1389998;p82"/>
          <p:cNvSpPr/>
          <p:nvPr/>
        </p:nvSpPr>
        <p:spPr>
          <a:xfrm>
            <a:off x="2431173" y="4644495"/>
            <a:ext cx="2001900" cy="720000"/>
          </a:xfrm>
          <a:prstGeom prst="roundRect">
            <a:avLst>
              <a:gd fmla="val 50000" name="adj"/>
            </a:avLst>
          </a:prstGeom>
          <a:gradFill>
            <a:gsLst>
              <a:gs pos="0">
                <a:srgbClr val="558ED5"/>
              </a:gs>
              <a:gs pos="100000">
                <a:srgbClr val="B5CEED"/>
              </a:gs>
            </a:gsLst>
            <a:lin ang="10800025"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i="1" lang="en-US" sz="1800">
                <a:solidFill>
                  <a:srgbClr val="FFFFFF"/>
                </a:solidFill>
                <a:latin typeface="Calibri"/>
                <a:ea typeface="Calibri"/>
                <a:cs typeface="Calibri"/>
                <a:sym typeface="Calibri"/>
              </a:rPr>
              <a:t>What should it </a:t>
            </a:r>
            <a:br>
              <a:rPr b="1" i="1" lang="en-US" sz="1800">
                <a:solidFill>
                  <a:srgbClr val="FFFFFF"/>
                </a:solidFill>
                <a:latin typeface="Calibri"/>
                <a:ea typeface="Calibri"/>
                <a:cs typeface="Calibri"/>
                <a:sym typeface="Calibri"/>
              </a:rPr>
            </a:br>
            <a:r>
              <a:rPr b="1" i="1" lang="en-US" sz="1800">
                <a:solidFill>
                  <a:srgbClr val="FFFFFF"/>
                </a:solidFill>
                <a:latin typeface="Calibri"/>
                <a:ea typeface="Calibri"/>
                <a:cs typeface="Calibri"/>
                <a:sym typeface="Calibri"/>
              </a:rPr>
              <a:t>stand for?</a:t>
            </a:r>
            <a:endParaRPr/>
          </a:p>
        </p:txBody>
      </p:sp>
      <p:grpSp>
        <p:nvGrpSpPr>
          <p:cNvPr id="1389999" name="Google Shape;1389999;p82"/>
          <p:cNvGrpSpPr/>
          <p:nvPr/>
        </p:nvGrpSpPr>
        <p:grpSpPr>
          <a:xfrm>
            <a:off x="4961785" y="3638778"/>
            <a:ext cx="612000" cy="612000"/>
            <a:chOff x="-1042867" y="4019487"/>
            <a:chExt cx="612000" cy="612000"/>
          </a:xfrm>
        </p:grpSpPr>
        <p:sp>
          <p:nvSpPr>
            <p:cNvPr id="1390000" name="Google Shape;1390000;p82"/>
            <p:cNvSpPr/>
            <p:nvPr/>
          </p:nvSpPr>
          <p:spPr>
            <a:xfrm flipH="1">
              <a:off x="-1042867" y="4019487"/>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01" name="Google Shape;1390001;p82"/>
            <p:cNvSpPr/>
            <p:nvPr/>
          </p:nvSpPr>
          <p:spPr>
            <a:xfrm>
              <a:off x="-977315" y="4143913"/>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02" name="Google Shape;1390002;p82"/>
          <p:cNvGrpSpPr/>
          <p:nvPr/>
        </p:nvGrpSpPr>
        <p:grpSpPr>
          <a:xfrm>
            <a:off x="5005296" y="5619125"/>
            <a:ext cx="612000" cy="612000"/>
            <a:chOff x="-1042867" y="3392141"/>
            <a:chExt cx="612000" cy="612000"/>
          </a:xfrm>
        </p:grpSpPr>
        <p:sp>
          <p:nvSpPr>
            <p:cNvPr id="1390003" name="Google Shape;1390003;p82"/>
            <p:cNvSpPr/>
            <p:nvPr/>
          </p:nvSpPr>
          <p:spPr>
            <a:xfrm>
              <a:off x="-1042867" y="3392141"/>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04" name="Google Shape;1390004;p82"/>
            <p:cNvSpPr/>
            <p:nvPr/>
          </p:nvSpPr>
          <p:spPr>
            <a:xfrm>
              <a:off x="-962984" y="3462925"/>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05" name="Google Shape;1390005;p82"/>
          <p:cNvGrpSpPr/>
          <p:nvPr/>
        </p:nvGrpSpPr>
        <p:grpSpPr>
          <a:xfrm>
            <a:off x="4967993" y="2736038"/>
            <a:ext cx="612000" cy="612000"/>
            <a:chOff x="-1042867" y="2764795"/>
            <a:chExt cx="612000" cy="612000"/>
          </a:xfrm>
        </p:grpSpPr>
        <p:sp>
          <p:nvSpPr>
            <p:cNvPr id="1390006" name="Google Shape;1390006;p82"/>
            <p:cNvSpPr/>
            <p:nvPr/>
          </p:nvSpPr>
          <p:spPr>
            <a:xfrm>
              <a:off x="-1042867" y="2764795"/>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07" name="Google Shape;1390007;p82"/>
            <p:cNvSpPr/>
            <p:nvPr/>
          </p:nvSpPr>
          <p:spPr>
            <a:xfrm>
              <a:off x="-951436" y="2835608"/>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08" name="Google Shape;1390008;p82"/>
          <p:cNvGrpSpPr/>
          <p:nvPr/>
        </p:nvGrpSpPr>
        <p:grpSpPr>
          <a:xfrm>
            <a:off x="4961785" y="4685293"/>
            <a:ext cx="612000" cy="612000"/>
            <a:chOff x="-1042867" y="4646832"/>
            <a:chExt cx="612000" cy="612000"/>
          </a:xfrm>
        </p:grpSpPr>
        <p:sp>
          <p:nvSpPr>
            <p:cNvPr id="1390009" name="Google Shape;1390009;p82"/>
            <p:cNvSpPr/>
            <p:nvPr/>
          </p:nvSpPr>
          <p:spPr>
            <a:xfrm flipH="1">
              <a:off x="-1042867" y="4646832"/>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010" name="Google Shape;1390010;p82"/>
            <p:cNvGrpSpPr/>
            <p:nvPr/>
          </p:nvGrpSpPr>
          <p:grpSpPr>
            <a:xfrm>
              <a:off x="-1025683" y="4787987"/>
              <a:ext cx="587473" cy="435943"/>
              <a:chOff x="1404938" y="1720851"/>
              <a:chExt cx="6000750" cy="4452937"/>
            </a:xfrm>
          </p:grpSpPr>
          <p:sp>
            <p:nvSpPr>
              <p:cNvPr id="1390011" name="Google Shape;1390011;p82"/>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2" name="Google Shape;1390012;p82"/>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3" name="Google Shape;1390013;p82"/>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4" name="Google Shape;1390014;p82"/>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5" name="Google Shape;1390015;p82"/>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6" name="Google Shape;1390016;p82"/>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7" name="Google Shape;1390017;p82"/>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18" name="Google Shape;1390018;p82"/>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sp>
        <p:nvSpPr>
          <p:cNvPr id="1390019" name="Google Shape;1390019;p82"/>
          <p:cNvSpPr txBox="1"/>
          <p:nvPr/>
        </p:nvSpPr>
        <p:spPr>
          <a:xfrm>
            <a:off x="2668725" y="2237855"/>
            <a:ext cx="1664100" cy="448800"/>
          </a:xfrm>
          <a:prstGeom prst="rect">
            <a:avLst/>
          </a:prstGeom>
          <a:noFill/>
          <a:ln>
            <a:noFill/>
          </a:ln>
        </p:spPr>
        <p:txBody>
          <a:bodyPr anchorCtr="0" anchor="t" bIns="0" lIns="0" spcFirstLastPara="1" rIns="0" wrap="square" tIns="0">
            <a:spAutoFit/>
          </a:bodyPr>
          <a:lstStyle/>
          <a:p>
            <a:pPr indent="0" lvl="0" marL="0" marR="0" rtl="0" algn="ctr">
              <a:lnSpc>
                <a:spcPct val="80000"/>
              </a:lnSpc>
              <a:spcBef>
                <a:spcPts val="0"/>
              </a:spcBef>
              <a:spcAft>
                <a:spcPts val="0"/>
              </a:spcAft>
              <a:buNone/>
            </a:pPr>
            <a:r>
              <a:rPr b="1" lang="en-US" sz="1800">
                <a:solidFill>
                  <a:srgbClr val="FFFFFF"/>
                </a:solidFill>
                <a:latin typeface="Calibri"/>
                <a:ea typeface="Calibri"/>
                <a:cs typeface="Calibri"/>
                <a:sym typeface="Calibri"/>
              </a:rPr>
              <a:t>Category motivations ?</a:t>
            </a:r>
            <a:endParaRPr b="1" sz="1800">
              <a:solidFill>
                <a:srgbClr val="FFFFFF"/>
              </a:solidFill>
              <a:latin typeface="Calibri"/>
              <a:ea typeface="Calibri"/>
              <a:cs typeface="Calibri"/>
              <a:sym typeface="Calibri"/>
            </a:endParaRPr>
          </a:p>
        </p:txBody>
      </p:sp>
      <p:cxnSp>
        <p:nvCxnSpPr>
          <p:cNvPr id="1390020" name="Google Shape;1390020;p82"/>
          <p:cNvCxnSpPr/>
          <p:nvPr/>
        </p:nvCxnSpPr>
        <p:spPr>
          <a:xfrm>
            <a:off x="0" y="4447636"/>
            <a:ext cx="8980500" cy="0"/>
          </a:xfrm>
          <a:prstGeom prst="straightConnector1">
            <a:avLst/>
          </a:prstGeom>
          <a:noFill/>
          <a:ln cap="flat" cmpd="sng" w="19050">
            <a:solidFill>
              <a:schemeClr val="lt1"/>
            </a:solidFill>
            <a:prstDash val="dash"/>
            <a:round/>
            <a:headEnd len="sm" w="sm" type="none"/>
            <a:tailEnd len="sm" w="sm"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025" name="Shape 1390025"/>
        <p:cNvGrpSpPr/>
        <p:nvPr/>
      </p:nvGrpSpPr>
      <p:grpSpPr>
        <a:xfrm>
          <a:off x="0" y="0"/>
          <a:ext cx="0" cy="0"/>
          <a:chOff x="0" y="0"/>
          <a:chExt cx="0" cy="0"/>
        </a:xfrm>
      </p:grpSpPr>
      <p:sp>
        <p:nvSpPr>
          <p:cNvPr id="1390026" name="Google Shape;1390026;p83"/>
          <p:cNvSpPr/>
          <p:nvPr/>
        </p:nvSpPr>
        <p:spPr>
          <a:xfrm>
            <a:off x="0" y="775064"/>
            <a:ext cx="9143998" cy="6082936"/>
          </a:xfrm>
          <a:custGeom>
            <a:rect b="b" l="l" r="r" t="t"/>
            <a:pathLst>
              <a:path extrusionOk="0" h="1424" w="2108">
                <a:moveTo>
                  <a:pt x="2079" y="1424"/>
                </a:moveTo>
                <a:cubicBezTo>
                  <a:pt x="2098" y="1340"/>
                  <a:pt x="2108" y="1253"/>
                  <a:pt x="2108" y="1164"/>
                </a:cubicBezTo>
                <a:cubicBezTo>
                  <a:pt x="2108" y="521"/>
                  <a:pt x="1587" y="0"/>
                  <a:pt x="944" y="0"/>
                </a:cubicBezTo>
                <a:cubicBezTo>
                  <a:pt x="555" y="0"/>
                  <a:pt x="211" y="190"/>
                  <a:pt x="0" y="483"/>
                </a:cubicBezTo>
                <a:cubicBezTo>
                  <a:pt x="0" y="1424"/>
                  <a:pt x="0" y="1424"/>
                  <a:pt x="0" y="1424"/>
                </a:cubicBezTo>
                <a:lnTo>
                  <a:pt x="2079" y="1424"/>
                </a:lnTo>
                <a:close/>
              </a:path>
            </a:pathLst>
          </a:custGeom>
          <a:solidFill>
            <a:srgbClr val="1F497D">
              <a:alpha val="2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27" name="Google Shape;1390027;p83"/>
          <p:cNvSpPr txBox="1"/>
          <p:nvPr>
            <p:ph type="title"/>
          </p:nvPr>
        </p:nvSpPr>
        <p:spPr>
          <a:xfrm>
            <a:off x="918326" y="229726"/>
            <a:ext cx="8162400" cy="5541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These four facets explain 85 – 95% of brand choice across categories and countries</a:t>
            </a:r>
            <a:endParaRPr/>
          </a:p>
        </p:txBody>
      </p:sp>
      <p:sp>
        <p:nvSpPr>
          <p:cNvPr id="1390028" name="Google Shape;1390028;p83"/>
          <p:cNvSpPr txBox="1"/>
          <p:nvPr/>
        </p:nvSpPr>
        <p:spPr>
          <a:xfrm>
            <a:off x="2324206" y="6584575"/>
            <a:ext cx="5871600" cy="138600"/>
          </a:xfrm>
          <a:prstGeom prst="rect">
            <a:avLst/>
          </a:prstGeom>
          <a:noFill/>
          <a:ln>
            <a:noFill/>
          </a:ln>
        </p:spPr>
        <p:txBody>
          <a:bodyPr anchorCtr="0" anchor="b" bIns="0" lIns="0" spcFirstLastPara="1" rIns="0" wrap="square" tIns="0">
            <a:spAutoFit/>
          </a:bodyPr>
          <a:lstStyle/>
          <a:p>
            <a:pPr indent="-444500" lvl="0" marL="444500" marR="0" rtl="0" algn="l">
              <a:lnSpc>
                <a:spcPct val="90000"/>
              </a:lnSpc>
              <a:spcBef>
                <a:spcPts val="0"/>
              </a:spcBef>
              <a:spcAft>
                <a:spcPts val="0"/>
              </a:spcAft>
              <a:buNone/>
            </a:pPr>
            <a:r>
              <a:rPr b="1" lang="en-US" sz="1000">
                <a:solidFill>
                  <a:srgbClr val="1F497D"/>
                </a:solidFill>
                <a:latin typeface="Calibri"/>
                <a:ea typeface="Calibri"/>
                <a:cs typeface="Calibri"/>
                <a:sym typeface="Calibri"/>
              </a:rPr>
              <a:t>NOTE:	</a:t>
            </a:r>
            <a:r>
              <a:rPr lang="en-US" sz="1000">
                <a:solidFill>
                  <a:srgbClr val="1F497D"/>
                </a:solidFill>
                <a:latin typeface="Calibri"/>
                <a:ea typeface="Calibri"/>
                <a:cs typeface="Calibri"/>
                <a:sym typeface="Calibri"/>
              </a:rPr>
              <a:t>Data Based on Ipsos R&amp;D surveys across categories and countries </a:t>
            </a:r>
            <a:endParaRPr sz="1000">
              <a:solidFill>
                <a:srgbClr val="1F497D"/>
              </a:solidFill>
              <a:latin typeface="Calibri"/>
              <a:ea typeface="Calibri"/>
              <a:cs typeface="Calibri"/>
              <a:sym typeface="Calibri"/>
            </a:endParaRPr>
          </a:p>
        </p:txBody>
      </p:sp>
      <p:graphicFrame>
        <p:nvGraphicFramePr>
          <p:cNvPr id="1390029" name="Google Shape;1390029;p83"/>
          <p:cNvGraphicFramePr/>
          <p:nvPr/>
        </p:nvGraphicFramePr>
        <p:xfrm>
          <a:off x="1971674" y="2269124"/>
          <a:ext cx="4706925" cy="4361400"/>
        </p:xfrm>
        <a:graphic>
          <a:graphicData uri="http://schemas.openxmlformats.org/drawingml/2006/chart">
            <c:chart r:id="rId3"/>
          </a:graphicData>
        </a:graphic>
      </p:graphicFrame>
      <p:grpSp>
        <p:nvGrpSpPr>
          <p:cNvPr id="1390030" name="Google Shape;1390030;p83"/>
          <p:cNvGrpSpPr/>
          <p:nvPr/>
        </p:nvGrpSpPr>
        <p:grpSpPr>
          <a:xfrm>
            <a:off x="326099" y="4558356"/>
            <a:ext cx="2828181" cy="612000"/>
            <a:chOff x="839788" y="3399872"/>
            <a:chExt cx="2828181" cy="612000"/>
          </a:xfrm>
        </p:grpSpPr>
        <p:sp>
          <p:nvSpPr>
            <p:cNvPr id="1390031" name="Google Shape;1390031;p83"/>
            <p:cNvSpPr/>
            <p:nvPr/>
          </p:nvSpPr>
          <p:spPr>
            <a:xfrm>
              <a:off x="839788" y="3440598"/>
              <a:ext cx="2520000" cy="540000"/>
            </a:xfrm>
            <a:prstGeom prst="roundRect">
              <a:avLst>
                <a:gd fmla="val 50000" name="adj"/>
              </a:avLst>
            </a:prstGeom>
            <a:gradFill>
              <a:gsLst>
                <a:gs pos="0">
                  <a:srgbClr val="763B5C"/>
                </a:gs>
                <a:gs pos="50000">
                  <a:srgbClr val="AC5685"/>
                </a:gs>
                <a:gs pos="100000">
                  <a:srgbClr val="CE67A0"/>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Emotional Benefits</a:t>
              </a:r>
              <a:endParaRPr/>
            </a:p>
          </p:txBody>
        </p:sp>
        <p:sp>
          <p:nvSpPr>
            <p:cNvPr id="1390032" name="Google Shape;1390032;p83"/>
            <p:cNvSpPr/>
            <p:nvPr/>
          </p:nvSpPr>
          <p:spPr>
            <a:xfrm flipH="1">
              <a:off x="3055969" y="3399872"/>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33" name="Google Shape;1390033;p83"/>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34" name="Google Shape;1390034;p83"/>
          <p:cNvGrpSpPr/>
          <p:nvPr/>
        </p:nvGrpSpPr>
        <p:grpSpPr>
          <a:xfrm>
            <a:off x="4999489" y="5700829"/>
            <a:ext cx="2786669" cy="612000"/>
            <a:chOff x="3055969" y="2772526"/>
            <a:chExt cx="2786669" cy="612000"/>
          </a:xfrm>
        </p:grpSpPr>
        <p:sp>
          <p:nvSpPr>
            <p:cNvPr id="1390035" name="Google Shape;1390035;p83"/>
            <p:cNvSpPr/>
            <p:nvPr/>
          </p:nvSpPr>
          <p:spPr>
            <a:xfrm>
              <a:off x="3322638" y="2810849"/>
              <a:ext cx="2520000" cy="540000"/>
            </a:xfrm>
            <a:prstGeom prst="roundRect">
              <a:avLst>
                <a:gd fmla="val 50000" name="adj"/>
              </a:avLst>
            </a:prstGeom>
            <a:gradFill>
              <a:gsLst>
                <a:gs pos="0">
                  <a:srgbClr val="296C6C"/>
                </a:gs>
                <a:gs pos="50000">
                  <a:srgbClr val="3B9C9C"/>
                </a:gs>
                <a:gs pos="100000">
                  <a:srgbClr val="48BBBB"/>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Social Identity</a:t>
              </a:r>
              <a:endParaRPr/>
            </a:p>
          </p:txBody>
        </p:sp>
        <p:sp>
          <p:nvSpPr>
            <p:cNvPr id="1390036" name="Google Shape;1390036;p83"/>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37" name="Google Shape;1390037;p83"/>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38" name="Google Shape;1390038;p83"/>
          <p:cNvGrpSpPr/>
          <p:nvPr/>
        </p:nvGrpSpPr>
        <p:grpSpPr>
          <a:xfrm>
            <a:off x="4703492" y="2317043"/>
            <a:ext cx="2858694" cy="612000"/>
            <a:chOff x="3055969" y="2145180"/>
            <a:chExt cx="2858694" cy="612000"/>
          </a:xfrm>
        </p:grpSpPr>
        <p:sp>
          <p:nvSpPr>
            <p:cNvPr id="1390039" name="Google Shape;1390039;p83"/>
            <p:cNvSpPr/>
            <p:nvPr/>
          </p:nvSpPr>
          <p:spPr>
            <a:xfrm>
              <a:off x="3394663" y="2181100"/>
              <a:ext cx="2520000" cy="540000"/>
            </a:xfrm>
            <a:prstGeom prst="roundRect">
              <a:avLst>
                <a:gd fmla="val 50000" name="adj"/>
              </a:avLst>
            </a:prstGeom>
            <a:gradFill>
              <a:gsLst>
                <a:gs pos="0">
                  <a:srgbClr val="494963"/>
                </a:gs>
                <a:gs pos="50000">
                  <a:srgbClr val="696990"/>
                </a:gs>
                <a:gs pos="100000">
                  <a:srgbClr val="7F7FAD"/>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Functional Characteristics</a:t>
              </a:r>
              <a:endParaRPr/>
            </a:p>
          </p:txBody>
        </p:sp>
        <p:sp>
          <p:nvSpPr>
            <p:cNvPr id="1390040" name="Google Shape;1390040;p83"/>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41" name="Google Shape;1390041;p83"/>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42" name="Google Shape;1390042;p83"/>
          <p:cNvGrpSpPr/>
          <p:nvPr/>
        </p:nvGrpSpPr>
        <p:grpSpPr>
          <a:xfrm>
            <a:off x="1050924" y="2317043"/>
            <a:ext cx="2828181" cy="612000"/>
            <a:chOff x="839788" y="4027217"/>
            <a:chExt cx="2828181" cy="612000"/>
          </a:xfrm>
        </p:grpSpPr>
        <p:sp>
          <p:nvSpPr>
            <p:cNvPr id="1390043" name="Google Shape;1390043;p83"/>
            <p:cNvSpPr/>
            <p:nvPr/>
          </p:nvSpPr>
          <p:spPr>
            <a:xfrm>
              <a:off x="839788" y="4070347"/>
              <a:ext cx="2520000" cy="540000"/>
            </a:xfrm>
            <a:prstGeom prst="roundRect">
              <a:avLst>
                <a:gd fmla="val 50000" name="adj"/>
              </a:avLst>
            </a:prstGeom>
            <a:gradFill>
              <a:gsLst>
                <a:gs pos="0">
                  <a:srgbClr val="2A4F80"/>
                </a:gs>
                <a:gs pos="50000">
                  <a:srgbClr val="3C74BA"/>
                </a:gs>
                <a:gs pos="100000">
                  <a:srgbClr val="498ADE"/>
                </a:gs>
              </a:gsLst>
              <a:lin ang="2700006" scaled="0"/>
            </a:gradFill>
            <a:ln cap="flat" cmpd="sng" w="9525">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en-US" sz="1800">
                  <a:solidFill>
                    <a:srgbClr val="FFFFFF"/>
                  </a:solidFill>
                  <a:latin typeface="Calibri"/>
                  <a:ea typeface="Calibri"/>
                  <a:cs typeface="Calibri"/>
                  <a:sym typeface="Calibri"/>
                </a:rPr>
                <a:t>Personality</a:t>
              </a:r>
              <a:endParaRPr/>
            </a:p>
          </p:txBody>
        </p:sp>
        <p:sp>
          <p:nvSpPr>
            <p:cNvPr id="1390044" name="Google Shape;1390044;p83"/>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045" name="Google Shape;1390045;p83"/>
            <p:cNvGrpSpPr/>
            <p:nvPr/>
          </p:nvGrpSpPr>
          <p:grpSpPr>
            <a:xfrm>
              <a:off x="3073153" y="4168372"/>
              <a:ext cx="587473" cy="435943"/>
              <a:chOff x="1404938" y="1720851"/>
              <a:chExt cx="6000750" cy="4452937"/>
            </a:xfrm>
          </p:grpSpPr>
          <p:sp>
            <p:nvSpPr>
              <p:cNvPr id="1390046" name="Google Shape;1390046;p83"/>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47" name="Google Shape;1390047;p83"/>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48" name="Google Shape;1390048;p83"/>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49" name="Google Shape;1390049;p83"/>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50" name="Google Shape;1390050;p83"/>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51" name="Google Shape;1390051;p83"/>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52" name="Google Shape;1390052;p83"/>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53" name="Google Shape;1390053;p83"/>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sp>
        <p:nvSpPr>
          <p:cNvPr id="1390054" name="Google Shape;1390054;p83"/>
          <p:cNvSpPr/>
          <p:nvPr/>
        </p:nvSpPr>
        <p:spPr>
          <a:xfrm>
            <a:off x="3556798" y="3723383"/>
            <a:ext cx="1552200" cy="147720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000">
                <a:solidFill>
                  <a:srgbClr val="1F497D"/>
                </a:solidFill>
                <a:latin typeface="Calibri"/>
                <a:ea typeface="Calibri"/>
                <a:cs typeface="Calibri"/>
                <a:sym typeface="Calibri"/>
              </a:rPr>
              <a:t>Relative Importance in driving Brand Choice</a:t>
            </a:r>
            <a:endParaRPr/>
          </a:p>
        </p:txBody>
      </p:sp>
      <p:sp>
        <p:nvSpPr>
          <p:cNvPr id="1390055" name="Google Shape;1390055;p83"/>
          <p:cNvSpPr/>
          <p:nvPr/>
        </p:nvSpPr>
        <p:spPr>
          <a:xfrm>
            <a:off x="1598292" y="1437850"/>
            <a:ext cx="5040000" cy="576000"/>
          </a:xfrm>
          <a:prstGeom prst="roundRect">
            <a:avLst>
              <a:gd fmla="val 50000" name="adj"/>
            </a:avLst>
          </a:prstGeom>
          <a:solidFill>
            <a:schemeClr val="dk1"/>
          </a:solidFill>
          <a:ln>
            <a:noFill/>
          </a:ln>
          <a:effectLst>
            <a:outerShdw blurRad="44450" algn="ctr" dir="5400000" dist="27940">
              <a:srgbClr val="000000">
                <a:alpha val="31760"/>
              </a:srgbClr>
            </a:outerShdw>
          </a:effectLst>
        </p:spPr>
        <p:txBody>
          <a:bodyPr anchorCtr="0" anchor="ctr" bIns="0" lIns="0" spcFirstLastPara="1" rIns="0" wrap="square" tIns="0">
            <a:noAutofit/>
          </a:bodyPr>
          <a:lstStyle/>
          <a:p>
            <a:pPr indent="0" lvl="0" marL="0" marR="0" rtl="0" algn="ctr">
              <a:spcBef>
                <a:spcPts val="0"/>
              </a:spcBef>
              <a:spcAft>
                <a:spcPts val="0"/>
              </a:spcAft>
              <a:buNone/>
            </a:pPr>
            <a:r>
              <a:rPr b="1" lang="en-US" sz="1800">
                <a:solidFill>
                  <a:srgbClr val="FFFFFF"/>
                </a:solidFill>
                <a:latin typeface="Calibri"/>
                <a:ea typeface="Calibri"/>
                <a:cs typeface="Calibri"/>
                <a:sym typeface="Calibri"/>
              </a:rPr>
              <a:t>Importance of different facets of </a:t>
            </a:r>
            <a:br>
              <a:rPr b="1" lang="en-US" sz="1800">
                <a:solidFill>
                  <a:srgbClr val="FFFFFF"/>
                </a:solidFill>
                <a:latin typeface="Calibri"/>
                <a:ea typeface="Calibri"/>
                <a:cs typeface="Calibri"/>
                <a:sym typeface="Calibri"/>
              </a:rPr>
            </a:br>
            <a:r>
              <a:rPr b="1" lang="en-US" sz="1800">
                <a:solidFill>
                  <a:srgbClr val="FFFFFF"/>
                </a:solidFill>
                <a:latin typeface="Calibri"/>
                <a:ea typeface="Calibri"/>
                <a:cs typeface="Calibri"/>
                <a:sym typeface="Calibri"/>
              </a:rPr>
              <a:t>a brand’s identity in driving choice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060" name="Shape 1390060"/>
        <p:cNvGrpSpPr/>
        <p:nvPr/>
      </p:nvGrpSpPr>
      <p:grpSpPr>
        <a:xfrm>
          <a:off x="0" y="0"/>
          <a:ext cx="0" cy="0"/>
          <a:chOff x="0" y="0"/>
          <a:chExt cx="0" cy="0"/>
        </a:xfrm>
      </p:grpSpPr>
      <p:pic>
        <p:nvPicPr>
          <p:cNvPr id="1390061" name="Google Shape;1390061;p84"/>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sp>
        <p:nvSpPr>
          <p:cNvPr id="1390062" name="Google Shape;1390062;p84"/>
          <p:cNvSpPr/>
          <p:nvPr/>
        </p:nvSpPr>
        <p:spPr>
          <a:xfrm>
            <a:off x="2786609" y="1951746"/>
            <a:ext cx="3575400" cy="3575400"/>
          </a:xfrm>
          <a:prstGeom prst="donut">
            <a:avLst>
              <a:gd fmla="val 7451" name="adj"/>
            </a:avLst>
          </a:prstGeom>
          <a:solidFill>
            <a:srgbClr val="1F497D">
              <a:alpha val="498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1F497D"/>
              </a:solidFill>
              <a:latin typeface="Calibri"/>
              <a:ea typeface="Calibri"/>
              <a:cs typeface="Calibri"/>
              <a:sym typeface="Calibri"/>
            </a:endParaRPr>
          </a:p>
        </p:txBody>
      </p:sp>
      <p:sp>
        <p:nvSpPr>
          <p:cNvPr id="1390063" name="Google Shape;1390063;p84"/>
          <p:cNvSpPr txBox="1"/>
          <p:nvPr>
            <p:ph type="title"/>
          </p:nvPr>
        </p:nvSpPr>
        <p:spPr>
          <a:xfrm>
            <a:off x="838800" y="63401"/>
            <a:ext cx="8162400" cy="6648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400"/>
              <a:buFont typeface="Calibri"/>
              <a:buNone/>
            </a:pPr>
            <a:r>
              <a:rPr lang="en-US" sz="2400">
                <a:solidFill>
                  <a:schemeClr val="dk2"/>
                </a:solidFill>
              </a:rPr>
              <a:t>A second key facet of Censydiam: human motivations can be framed according to 2 simple universal dimensions</a:t>
            </a:r>
            <a:endParaRPr/>
          </a:p>
        </p:txBody>
      </p:sp>
      <p:sp>
        <p:nvSpPr>
          <p:cNvPr id="1390064" name="Google Shape;1390064;p84"/>
          <p:cNvSpPr/>
          <p:nvPr/>
        </p:nvSpPr>
        <p:spPr>
          <a:xfrm>
            <a:off x="2820040" y="1990971"/>
            <a:ext cx="3504000" cy="3504000"/>
          </a:xfrm>
          <a:prstGeom prst="quadArrow">
            <a:avLst>
              <a:gd fmla="val 4653" name="adj1"/>
              <a:gd fmla="val 5118" name="adj2"/>
              <a:gd fmla="val 6964" name="adj3"/>
            </a:avLst>
          </a:prstGeom>
          <a:gradFill>
            <a:gsLst>
              <a:gs pos="0">
                <a:srgbClr val="D6D7D8"/>
              </a:gs>
              <a:gs pos="56000">
                <a:srgbClr val="F0F1F2"/>
              </a:gs>
              <a:gs pos="100000">
                <a:srgbClr val="F0F1F2"/>
              </a:gs>
            </a:gsLst>
            <a:path path="circle">
              <a:fillToRect b="50%" l="50%" r="50%" t="50%"/>
            </a:path>
            <a:tileRect/>
          </a:gra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90065" name="Google Shape;1390065;p84"/>
          <p:cNvSpPr/>
          <p:nvPr/>
        </p:nvSpPr>
        <p:spPr>
          <a:xfrm>
            <a:off x="2973581" y="740555"/>
            <a:ext cx="3181200" cy="1076400"/>
          </a:xfrm>
          <a:prstGeom prst="roundRect">
            <a:avLst>
              <a:gd fmla="val 16667" name="adj"/>
            </a:avLst>
          </a:prstGeom>
          <a:gradFill>
            <a:gsLst>
              <a:gs pos="0">
                <a:srgbClr val="0C294C"/>
              </a:gs>
              <a:gs pos="50000">
                <a:srgbClr val="133C6D"/>
              </a:gs>
              <a:gs pos="100000">
                <a:srgbClr val="174884"/>
              </a:gs>
            </a:gsLst>
            <a:lin ang="16200038" scaled="0"/>
          </a:gradFill>
          <a:ln cap="flat" cmpd="sng" w="12700">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89975" lIns="0" spcFirstLastPara="1" rIns="0" wrap="square" tIns="89975">
            <a:noAutofit/>
          </a:bodyPr>
          <a:lstStyle/>
          <a:p>
            <a:pPr indent="0" lvl="0" marL="0" marR="0" rtl="0" algn="ctr">
              <a:spcBef>
                <a:spcPts val="0"/>
              </a:spcBef>
              <a:spcAft>
                <a:spcPts val="0"/>
              </a:spcAft>
              <a:buNone/>
            </a:pPr>
            <a:r>
              <a:rPr b="1" lang="en-US" sz="2200">
                <a:solidFill>
                  <a:srgbClr val="FFFFFF"/>
                </a:solidFill>
                <a:latin typeface="Calibri"/>
                <a:ea typeface="Calibri"/>
                <a:cs typeface="Calibri"/>
                <a:sym typeface="Calibri"/>
              </a:rPr>
              <a:t>The desire to let go</a:t>
            </a:r>
            <a:endParaRPr/>
          </a:p>
        </p:txBody>
      </p:sp>
      <p:sp>
        <p:nvSpPr>
          <p:cNvPr id="1390066" name="Google Shape;1390066;p84"/>
          <p:cNvSpPr/>
          <p:nvPr/>
        </p:nvSpPr>
        <p:spPr>
          <a:xfrm>
            <a:off x="2996633" y="5678500"/>
            <a:ext cx="3181200" cy="1076400"/>
          </a:xfrm>
          <a:prstGeom prst="roundRect">
            <a:avLst>
              <a:gd fmla="val 16667" name="adj"/>
            </a:avLst>
          </a:prstGeom>
          <a:gradFill>
            <a:gsLst>
              <a:gs pos="0">
                <a:srgbClr val="0C294C"/>
              </a:gs>
              <a:gs pos="50000">
                <a:srgbClr val="133C6D"/>
              </a:gs>
              <a:gs pos="100000">
                <a:srgbClr val="174884"/>
              </a:gs>
            </a:gsLst>
            <a:lin ang="16200038" scaled="0"/>
          </a:gradFill>
          <a:ln cap="flat" cmpd="sng" w="12700">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89975" lIns="0" spcFirstLastPara="1" rIns="0" wrap="square" tIns="89975">
            <a:noAutofit/>
          </a:bodyPr>
          <a:lstStyle/>
          <a:p>
            <a:pPr indent="0" lvl="0" marL="0" marR="0" rtl="0" algn="ctr">
              <a:spcBef>
                <a:spcPts val="0"/>
              </a:spcBef>
              <a:spcAft>
                <a:spcPts val="0"/>
              </a:spcAft>
              <a:buNone/>
            </a:pPr>
            <a:r>
              <a:rPr b="1" lang="en-US" sz="2200">
                <a:solidFill>
                  <a:srgbClr val="FFFFFF"/>
                </a:solidFill>
                <a:latin typeface="Calibri"/>
                <a:ea typeface="Calibri"/>
                <a:cs typeface="Calibri"/>
                <a:sym typeface="Calibri"/>
              </a:rPr>
              <a:t>The strive for control,</a:t>
            </a:r>
            <a:br>
              <a:rPr b="1" lang="en-US" sz="2200">
                <a:solidFill>
                  <a:srgbClr val="FFFFFF"/>
                </a:solidFill>
                <a:latin typeface="Calibri"/>
                <a:ea typeface="Calibri"/>
                <a:cs typeface="Calibri"/>
                <a:sym typeface="Calibri"/>
              </a:rPr>
            </a:br>
            <a:r>
              <a:rPr b="1" lang="en-US" sz="2200">
                <a:solidFill>
                  <a:srgbClr val="FFFFFF"/>
                </a:solidFill>
                <a:latin typeface="Calibri"/>
                <a:ea typeface="Calibri"/>
                <a:cs typeface="Calibri"/>
                <a:sym typeface="Calibri"/>
              </a:rPr>
              <a:t>be rational and</a:t>
            </a:r>
            <a:br>
              <a:rPr b="1" lang="en-US" sz="2200">
                <a:solidFill>
                  <a:srgbClr val="FFFFFF"/>
                </a:solidFill>
                <a:latin typeface="Calibri"/>
                <a:ea typeface="Calibri"/>
                <a:cs typeface="Calibri"/>
                <a:sym typeface="Calibri"/>
              </a:rPr>
            </a:br>
            <a:r>
              <a:rPr b="1" lang="en-US" sz="2200">
                <a:solidFill>
                  <a:srgbClr val="FFFFFF"/>
                </a:solidFill>
                <a:latin typeface="Calibri"/>
                <a:ea typeface="Calibri"/>
                <a:cs typeface="Calibri"/>
                <a:sym typeface="Calibri"/>
              </a:rPr>
              <a:t>suppress your feelings</a:t>
            </a:r>
            <a:endParaRPr/>
          </a:p>
        </p:txBody>
      </p:sp>
      <p:sp>
        <p:nvSpPr>
          <p:cNvPr id="1390067" name="Google Shape;1390067;p84"/>
          <p:cNvSpPr/>
          <p:nvPr/>
        </p:nvSpPr>
        <p:spPr>
          <a:xfrm>
            <a:off x="291726" y="2925857"/>
            <a:ext cx="2340000" cy="1620000"/>
          </a:xfrm>
          <a:prstGeom prst="roundRect">
            <a:avLst>
              <a:gd fmla="val 16667" name="adj"/>
            </a:avLst>
          </a:prstGeom>
          <a:gradFill>
            <a:gsLst>
              <a:gs pos="0">
                <a:srgbClr val="0C294C"/>
              </a:gs>
              <a:gs pos="50000">
                <a:srgbClr val="133C6D"/>
              </a:gs>
              <a:gs pos="100000">
                <a:srgbClr val="174884"/>
              </a:gs>
            </a:gsLst>
            <a:lin ang="16200038" scaled="0"/>
          </a:gradFill>
          <a:ln cap="flat" cmpd="sng" w="12700">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89975" lIns="0" spcFirstLastPara="1" rIns="0" wrap="square" tIns="89975">
            <a:noAutofit/>
          </a:bodyPr>
          <a:lstStyle/>
          <a:p>
            <a:pPr indent="0" lvl="0" marL="0" marR="0" rtl="0" algn="ctr">
              <a:spcBef>
                <a:spcPts val="0"/>
              </a:spcBef>
              <a:spcAft>
                <a:spcPts val="0"/>
              </a:spcAft>
              <a:buNone/>
            </a:pPr>
            <a:r>
              <a:rPr b="1" lang="en-US" sz="2200">
                <a:solidFill>
                  <a:srgbClr val="FFFFFF"/>
                </a:solidFill>
                <a:latin typeface="Calibri"/>
                <a:ea typeface="Calibri"/>
                <a:cs typeface="Calibri"/>
                <a:sym typeface="Calibri"/>
              </a:rPr>
              <a:t>The desire to assert oneself, stand out and dominate</a:t>
            </a:r>
            <a:endParaRPr/>
          </a:p>
        </p:txBody>
      </p:sp>
      <p:sp>
        <p:nvSpPr>
          <p:cNvPr id="1390068" name="Google Shape;1390068;p84"/>
          <p:cNvSpPr/>
          <p:nvPr/>
        </p:nvSpPr>
        <p:spPr>
          <a:xfrm>
            <a:off x="6494770" y="2925857"/>
            <a:ext cx="2340000" cy="1620000"/>
          </a:xfrm>
          <a:prstGeom prst="roundRect">
            <a:avLst>
              <a:gd fmla="val 16667" name="adj"/>
            </a:avLst>
          </a:prstGeom>
          <a:gradFill>
            <a:gsLst>
              <a:gs pos="0">
                <a:srgbClr val="0C294C"/>
              </a:gs>
              <a:gs pos="50000">
                <a:srgbClr val="133C6D"/>
              </a:gs>
              <a:gs pos="100000">
                <a:srgbClr val="174884"/>
              </a:gs>
            </a:gsLst>
            <a:lin ang="16200038" scaled="0"/>
          </a:gradFill>
          <a:ln cap="flat" cmpd="sng" w="12700">
            <a:solidFill>
              <a:schemeClr val="lt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89975" lIns="0" spcFirstLastPara="1" rIns="0" wrap="square" tIns="89975">
            <a:noAutofit/>
          </a:bodyPr>
          <a:lstStyle/>
          <a:p>
            <a:pPr indent="0" lvl="0" marL="0" marR="0" rtl="0" algn="ctr">
              <a:spcBef>
                <a:spcPts val="0"/>
              </a:spcBef>
              <a:spcAft>
                <a:spcPts val="0"/>
              </a:spcAft>
              <a:buNone/>
            </a:pPr>
            <a:r>
              <a:rPr b="1" lang="en-US" sz="2200">
                <a:solidFill>
                  <a:srgbClr val="FFFFFF"/>
                </a:solidFill>
                <a:latin typeface="Calibri"/>
                <a:ea typeface="Calibri"/>
                <a:cs typeface="Calibri"/>
                <a:sym typeface="Calibri"/>
              </a:rPr>
              <a:t>The desire for  companionship, bonding and fit with others</a:t>
            </a:r>
            <a:endParaRPr/>
          </a:p>
        </p:txBody>
      </p:sp>
      <p:sp>
        <p:nvSpPr>
          <p:cNvPr id="1390069" name="Google Shape;1390069;p84"/>
          <p:cNvSpPr txBox="1"/>
          <p:nvPr/>
        </p:nvSpPr>
        <p:spPr>
          <a:xfrm rot="5400000">
            <a:off x="3021904" y="3672443"/>
            <a:ext cx="3135900" cy="261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100">
                <a:solidFill>
                  <a:srgbClr val="2C2C2D"/>
                </a:solidFill>
                <a:latin typeface="Calibri"/>
                <a:ea typeface="Calibri"/>
                <a:cs typeface="Calibri"/>
                <a:sym typeface="Calibri"/>
              </a:rPr>
              <a:t>― PERSONAL       DIMENSION ―</a:t>
            </a:r>
            <a:endParaRPr/>
          </a:p>
        </p:txBody>
      </p:sp>
      <p:sp>
        <p:nvSpPr>
          <p:cNvPr id="1390070" name="Google Shape;1390070;p84"/>
          <p:cNvSpPr txBox="1"/>
          <p:nvPr/>
        </p:nvSpPr>
        <p:spPr>
          <a:xfrm>
            <a:off x="3316510" y="3610902"/>
            <a:ext cx="2853600" cy="261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100">
                <a:solidFill>
                  <a:srgbClr val="2C2C2D"/>
                </a:solidFill>
                <a:latin typeface="Calibri"/>
                <a:ea typeface="Calibri"/>
                <a:cs typeface="Calibri"/>
                <a:sym typeface="Calibri"/>
              </a:rPr>
              <a:t>― SOCIAL       DIMENSION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075" name="Shape 1390075"/>
        <p:cNvGrpSpPr/>
        <p:nvPr/>
      </p:nvGrpSpPr>
      <p:grpSpPr>
        <a:xfrm>
          <a:off x="0" y="0"/>
          <a:ext cx="0" cy="0"/>
          <a:chOff x="0" y="0"/>
          <a:chExt cx="0" cy="0"/>
        </a:xfrm>
      </p:grpSpPr>
      <p:pic>
        <p:nvPicPr>
          <p:cNvPr id="1390076" name="Google Shape;1390076;p85"/>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sp>
        <p:nvSpPr>
          <p:cNvPr id="1390077" name="Google Shape;1390077;p85"/>
          <p:cNvSpPr txBox="1"/>
          <p:nvPr>
            <p:ph type="title"/>
          </p:nvPr>
        </p:nvSpPr>
        <p:spPr>
          <a:xfrm>
            <a:off x="838800" y="118800"/>
            <a:ext cx="8162400" cy="5541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These 2 dimensions lead to 8 core motivations</a:t>
            </a:r>
            <a:endParaRPr sz="2800">
              <a:solidFill>
                <a:schemeClr val="dk2"/>
              </a:solidFill>
            </a:endParaRPr>
          </a:p>
        </p:txBody>
      </p:sp>
      <p:pic>
        <p:nvPicPr>
          <p:cNvPr descr="C:\Documents and Settings\jvrank01\Desktop\Censydiam+framework.png" id="1390078" name="Google Shape;1390078;p85"/>
          <p:cNvPicPr preferRelativeResize="0"/>
          <p:nvPr/>
        </p:nvPicPr>
        <p:blipFill rotWithShape="1">
          <a:blip r:embed="rId4">
            <a:alphaModFix/>
          </a:blip>
          <a:srcRect b="0" l="0" r="0" t="0"/>
          <a:stretch/>
        </p:blipFill>
        <p:spPr>
          <a:xfrm>
            <a:off x="2309938" y="1532509"/>
            <a:ext cx="4505390" cy="4488558"/>
          </a:xfrm>
          <a:prstGeom prst="rect">
            <a:avLst/>
          </a:prstGeom>
          <a:noFill/>
          <a:ln>
            <a:noFill/>
          </a:ln>
        </p:spPr>
      </p:pic>
      <p:grpSp>
        <p:nvGrpSpPr>
          <p:cNvPr id="1390079" name="Google Shape;1390079;p85"/>
          <p:cNvGrpSpPr/>
          <p:nvPr/>
        </p:nvGrpSpPr>
        <p:grpSpPr>
          <a:xfrm>
            <a:off x="1993524" y="2206742"/>
            <a:ext cx="725322" cy="709987"/>
            <a:chOff x="2371476" y="1926326"/>
            <a:chExt cx="725322" cy="709987"/>
          </a:xfrm>
        </p:grpSpPr>
        <p:grpSp>
          <p:nvGrpSpPr>
            <p:cNvPr id="1390080" name="Google Shape;1390080;p85"/>
            <p:cNvGrpSpPr/>
            <p:nvPr/>
          </p:nvGrpSpPr>
          <p:grpSpPr>
            <a:xfrm>
              <a:off x="2371476" y="2279990"/>
              <a:ext cx="335009" cy="354532"/>
              <a:chOff x="3055969" y="3387680"/>
              <a:chExt cx="612000" cy="612000"/>
            </a:xfrm>
          </p:grpSpPr>
          <p:sp>
            <p:nvSpPr>
              <p:cNvPr id="1390081" name="Google Shape;1390081;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82" name="Google Shape;1390082;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83" name="Google Shape;1390083;p85"/>
            <p:cNvGrpSpPr/>
            <p:nvPr/>
          </p:nvGrpSpPr>
          <p:grpSpPr>
            <a:xfrm>
              <a:off x="2731801" y="1926428"/>
              <a:ext cx="364997" cy="314385"/>
              <a:chOff x="3055969" y="2772526"/>
              <a:chExt cx="612000" cy="612000"/>
            </a:xfrm>
          </p:grpSpPr>
          <p:sp>
            <p:nvSpPr>
              <p:cNvPr id="1390084" name="Google Shape;1390084;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85" name="Google Shape;1390085;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86" name="Google Shape;1390086;p85"/>
            <p:cNvGrpSpPr/>
            <p:nvPr/>
          </p:nvGrpSpPr>
          <p:grpSpPr>
            <a:xfrm>
              <a:off x="2728302" y="2292002"/>
              <a:ext cx="368363" cy="344311"/>
              <a:chOff x="3055969" y="2145180"/>
              <a:chExt cx="612000" cy="612000"/>
            </a:xfrm>
          </p:grpSpPr>
          <p:sp>
            <p:nvSpPr>
              <p:cNvPr id="1390087" name="Google Shape;1390087;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088" name="Google Shape;1390088;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089" name="Google Shape;1390089;p85"/>
            <p:cNvGrpSpPr/>
            <p:nvPr/>
          </p:nvGrpSpPr>
          <p:grpSpPr>
            <a:xfrm>
              <a:off x="2389416" y="1926326"/>
              <a:ext cx="329562" cy="319954"/>
              <a:chOff x="3055969" y="4027217"/>
              <a:chExt cx="612000" cy="612000"/>
            </a:xfrm>
          </p:grpSpPr>
          <p:sp>
            <p:nvSpPr>
              <p:cNvPr id="1390090" name="Google Shape;1390090;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091" name="Google Shape;1390091;p85"/>
              <p:cNvGrpSpPr/>
              <p:nvPr/>
            </p:nvGrpSpPr>
            <p:grpSpPr>
              <a:xfrm>
                <a:off x="3073153" y="4168371"/>
                <a:ext cx="587473" cy="435943"/>
                <a:chOff x="1404938" y="1720851"/>
                <a:chExt cx="6000750" cy="4452937"/>
              </a:xfrm>
            </p:grpSpPr>
            <p:sp>
              <p:nvSpPr>
                <p:cNvPr id="1390092" name="Google Shape;1390092;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3" name="Google Shape;1390093;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4" name="Google Shape;1390094;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5" name="Google Shape;1390095;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6" name="Google Shape;1390096;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7" name="Google Shape;1390097;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8" name="Google Shape;1390098;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099" name="Google Shape;1390099;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100" name="Google Shape;1390100;p85"/>
          <p:cNvGrpSpPr/>
          <p:nvPr/>
        </p:nvGrpSpPr>
        <p:grpSpPr>
          <a:xfrm>
            <a:off x="1450980" y="3395462"/>
            <a:ext cx="725322" cy="709987"/>
            <a:chOff x="2371476" y="1926326"/>
            <a:chExt cx="725322" cy="709987"/>
          </a:xfrm>
        </p:grpSpPr>
        <p:grpSp>
          <p:nvGrpSpPr>
            <p:cNvPr id="1390101" name="Google Shape;1390101;p85"/>
            <p:cNvGrpSpPr/>
            <p:nvPr/>
          </p:nvGrpSpPr>
          <p:grpSpPr>
            <a:xfrm>
              <a:off x="2371476" y="2279990"/>
              <a:ext cx="335009" cy="354532"/>
              <a:chOff x="3055969" y="3387680"/>
              <a:chExt cx="612000" cy="612000"/>
            </a:xfrm>
          </p:grpSpPr>
          <p:sp>
            <p:nvSpPr>
              <p:cNvPr id="1390102" name="Google Shape;1390102;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03" name="Google Shape;1390103;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04" name="Google Shape;1390104;p85"/>
            <p:cNvGrpSpPr/>
            <p:nvPr/>
          </p:nvGrpSpPr>
          <p:grpSpPr>
            <a:xfrm>
              <a:off x="2731801" y="1926428"/>
              <a:ext cx="364997" cy="314385"/>
              <a:chOff x="3055969" y="2772526"/>
              <a:chExt cx="612000" cy="612000"/>
            </a:xfrm>
          </p:grpSpPr>
          <p:sp>
            <p:nvSpPr>
              <p:cNvPr id="1390105" name="Google Shape;1390105;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06" name="Google Shape;1390106;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07" name="Google Shape;1390107;p85"/>
            <p:cNvGrpSpPr/>
            <p:nvPr/>
          </p:nvGrpSpPr>
          <p:grpSpPr>
            <a:xfrm>
              <a:off x="2728302" y="2292002"/>
              <a:ext cx="368363" cy="344311"/>
              <a:chOff x="3055969" y="2145180"/>
              <a:chExt cx="612000" cy="612000"/>
            </a:xfrm>
          </p:grpSpPr>
          <p:sp>
            <p:nvSpPr>
              <p:cNvPr id="1390108" name="Google Shape;1390108;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09" name="Google Shape;1390109;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10" name="Google Shape;1390110;p85"/>
            <p:cNvGrpSpPr/>
            <p:nvPr/>
          </p:nvGrpSpPr>
          <p:grpSpPr>
            <a:xfrm>
              <a:off x="2389416" y="1926326"/>
              <a:ext cx="329562" cy="319954"/>
              <a:chOff x="3055969" y="4027217"/>
              <a:chExt cx="612000" cy="612000"/>
            </a:xfrm>
          </p:grpSpPr>
          <p:sp>
            <p:nvSpPr>
              <p:cNvPr id="1390111" name="Google Shape;1390111;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112" name="Google Shape;1390112;p85"/>
              <p:cNvGrpSpPr/>
              <p:nvPr/>
            </p:nvGrpSpPr>
            <p:grpSpPr>
              <a:xfrm>
                <a:off x="3073153" y="4168371"/>
                <a:ext cx="587473" cy="435943"/>
                <a:chOff x="1404938" y="1720851"/>
                <a:chExt cx="6000750" cy="4452937"/>
              </a:xfrm>
            </p:grpSpPr>
            <p:sp>
              <p:nvSpPr>
                <p:cNvPr id="1390113" name="Google Shape;1390113;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4" name="Google Shape;1390114;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5" name="Google Shape;1390115;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6" name="Google Shape;1390116;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7" name="Google Shape;1390117;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8" name="Google Shape;1390118;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19" name="Google Shape;1390119;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20" name="Google Shape;1390120;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121" name="Google Shape;1390121;p85"/>
          <p:cNvGrpSpPr/>
          <p:nvPr/>
        </p:nvGrpSpPr>
        <p:grpSpPr>
          <a:xfrm>
            <a:off x="4206372" y="835142"/>
            <a:ext cx="725322" cy="709987"/>
            <a:chOff x="2371476" y="1926326"/>
            <a:chExt cx="725322" cy="709987"/>
          </a:xfrm>
        </p:grpSpPr>
        <p:grpSp>
          <p:nvGrpSpPr>
            <p:cNvPr id="1390122" name="Google Shape;1390122;p85"/>
            <p:cNvGrpSpPr/>
            <p:nvPr/>
          </p:nvGrpSpPr>
          <p:grpSpPr>
            <a:xfrm>
              <a:off x="2371476" y="2279990"/>
              <a:ext cx="335009" cy="354532"/>
              <a:chOff x="3055969" y="3387680"/>
              <a:chExt cx="612000" cy="612000"/>
            </a:xfrm>
          </p:grpSpPr>
          <p:sp>
            <p:nvSpPr>
              <p:cNvPr id="1390123" name="Google Shape;1390123;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24" name="Google Shape;1390124;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25" name="Google Shape;1390125;p85"/>
            <p:cNvGrpSpPr/>
            <p:nvPr/>
          </p:nvGrpSpPr>
          <p:grpSpPr>
            <a:xfrm>
              <a:off x="2731801" y="1926428"/>
              <a:ext cx="364997" cy="314385"/>
              <a:chOff x="3055969" y="2772526"/>
              <a:chExt cx="612000" cy="612000"/>
            </a:xfrm>
          </p:grpSpPr>
          <p:sp>
            <p:nvSpPr>
              <p:cNvPr id="1390126" name="Google Shape;1390126;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27" name="Google Shape;1390127;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28" name="Google Shape;1390128;p85"/>
            <p:cNvGrpSpPr/>
            <p:nvPr/>
          </p:nvGrpSpPr>
          <p:grpSpPr>
            <a:xfrm>
              <a:off x="2728302" y="2292002"/>
              <a:ext cx="368363" cy="344311"/>
              <a:chOff x="3055969" y="2145180"/>
              <a:chExt cx="612000" cy="612000"/>
            </a:xfrm>
          </p:grpSpPr>
          <p:sp>
            <p:nvSpPr>
              <p:cNvPr id="1390129" name="Google Shape;1390129;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30" name="Google Shape;1390130;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31" name="Google Shape;1390131;p85"/>
            <p:cNvGrpSpPr/>
            <p:nvPr/>
          </p:nvGrpSpPr>
          <p:grpSpPr>
            <a:xfrm>
              <a:off x="2389416" y="1926326"/>
              <a:ext cx="329562" cy="319954"/>
              <a:chOff x="3055969" y="4027217"/>
              <a:chExt cx="612000" cy="612000"/>
            </a:xfrm>
          </p:grpSpPr>
          <p:sp>
            <p:nvSpPr>
              <p:cNvPr id="1390132" name="Google Shape;1390132;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133" name="Google Shape;1390133;p85"/>
              <p:cNvGrpSpPr/>
              <p:nvPr/>
            </p:nvGrpSpPr>
            <p:grpSpPr>
              <a:xfrm>
                <a:off x="3073153" y="4168371"/>
                <a:ext cx="587473" cy="435943"/>
                <a:chOff x="1404938" y="1720851"/>
                <a:chExt cx="6000750" cy="4452937"/>
              </a:xfrm>
            </p:grpSpPr>
            <p:sp>
              <p:nvSpPr>
                <p:cNvPr id="1390134" name="Google Shape;1390134;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35" name="Google Shape;1390135;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36" name="Google Shape;1390136;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37" name="Google Shape;1390137;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38" name="Google Shape;1390138;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39" name="Google Shape;1390139;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40" name="Google Shape;1390140;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41" name="Google Shape;1390141;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142" name="Google Shape;1390142;p85"/>
          <p:cNvGrpSpPr/>
          <p:nvPr/>
        </p:nvGrpSpPr>
        <p:grpSpPr>
          <a:xfrm>
            <a:off x="6358260" y="2133590"/>
            <a:ext cx="725322" cy="709987"/>
            <a:chOff x="2371476" y="1926326"/>
            <a:chExt cx="725322" cy="709987"/>
          </a:xfrm>
        </p:grpSpPr>
        <p:grpSp>
          <p:nvGrpSpPr>
            <p:cNvPr id="1390143" name="Google Shape;1390143;p85"/>
            <p:cNvGrpSpPr/>
            <p:nvPr/>
          </p:nvGrpSpPr>
          <p:grpSpPr>
            <a:xfrm>
              <a:off x="2371476" y="2279990"/>
              <a:ext cx="335009" cy="354532"/>
              <a:chOff x="3055969" y="3387680"/>
              <a:chExt cx="612000" cy="612000"/>
            </a:xfrm>
          </p:grpSpPr>
          <p:sp>
            <p:nvSpPr>
              <p:cNvPr id="1390144" name="Google Shape;1390144;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45" name="Google Shape;1390145;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46" name="Google Shape;1390146;p85"/>
            <p:cNvGrpSpPr/>
            <p:nvPr/>
          </p:nvGrpSpPr>
          <p:grpSpPr>
            <a:xfrm>
              <a:off x="2731801" y="1926428"/>
              <a:ext cx="364997" cy="314385"/>
              <a:chOff x="3055969" y="2772526"/>
              <a:chExt cx="612000" cy="612000"/>
            </a:xfrm>
          </p:grpSpPr>
          <p:sp>
            <p:nvSpPr>
              <p:cNvPr id="1390147" name="Google Shape;1390147;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48" name="Google Shape;1390148;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49" name="Google Shape;1390149;p85"/>
            <p:cNvGrpSpPr/>
            <p:nvPr/>
          </p:nvGrpSpPr>
          <p:grpSpPr>
            <a:xfrm>
              <a:off x="2728302" y="2292002"/>
              <a:ext cx="368363" cy="344311"/>
              <a:chOff x="3055969" y="2145180"/>
              <a:chExt cx="612000" cy="612000"/>
            </a:xfrm>
          </p:grpSpPr>
          <p:sp>
            <p:nvSpPr>
              <p:cNvPr id="1390150" name="Google Shape;1390150;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51" name="Google Shape;1390151;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52" name="Google Shape;1390152;p85"/>
            <p:cNvGrpSpPr/>
            <p:nvPr/>
          </p:nvGrpSpPr>
          <p:grpSpPr>
            <a:xfrm>
              <a:off x="2389416" y="1926326"/>
              <a:ext cx="329562" cy="319954"/>
              <a:chOff x="3055969" y="4027217"/>
              <a:chExt cx="612000" cy="612000"/>
            </a:xfrm>
          </p:grpSpPr>
          <p:sp>
            <p:nvSpPr>
              <p:cNvPr id="1390153" name="Google Shape;1390153;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154" name="Google Shape;1390154;p85"/>
              <p:cNvGrpSpPr/>
              <p:nvPr/>
            </p:nvGrpSpPr>
            <p:grpSpPr>
              <a:xfrm>
                <a:off x="3073153" y="4168371"/>
                <a:ext cx="587473" cy="435943"/>
                <a:chOff x="1404938" y="1720851"/>
                <a:chExt cx="6000750" cy="4452937"/>
              </a:xfrm>
            </p:grpSpPr>
            <p:sp>
              <p:nvSpPr>
                <p:cNvPr id="1390155" name="Google Shape;1390155;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56" name="Google Shape;1390156;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57" name="Google Shape;1390157;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58" name="Google Shape;1390158;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59" name="Google Shape;1390159;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60" name="Google Shape;1390160;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61" name="Google Shape;1390161;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62" name="Google Shape;1390162;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163" name="Google Shape;1390163;p85"/>
          <p:cNvGrpSpPr/>
          <p:nvPr/>
        </p:nvGrpSpPr>
        <p:grpSpPr>
          <a:xfrm>
            <a:off x="2048388" y="4626854"/>
            <a:ext cx="725322" cy="709987"/>
            <a:chOff x="2371476" y="1926326"/>
            <a:chExt cx="725322" cy="709987"/>
          </a:xfrm>
        </p:grpSpPr>
        <p:grpSp>
          <p:nvGrpSpPr>
            <p:cNvPr id="1390164" name="Google Shape;1390164;p85"/>
            <p:cNvGrpSpPr/>
            <p:nvPr/>
          </p:nvGrpSpPr>
          <p:grpSpPr>
            <a:xfrm>
              <a:off x="2371476" y="2279990"/>
              <a:ext cx="335009" cy="354532"/>
              <a:chOff x="3055969" y="3387680"/>
              <a:chExt cx="612000" cy="612000"/>
            </a:xfrm>
          </p:grpSpPr>
          <p:sp>
            <p:nvSpPr>
              <p:cNvPr id="1390165" name="Google Shape;1390165;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66" name="Google Shape;1390166;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67" name="Google Shape;1390167;p85"/>
            <p:cNvGrpSpPr/>
            <p:nvPr/>
          </p:nvGrpSpPr>
          <p:grpSpPr>
            <a:xfrm>
              <a:off x="2731801" y="1926428"/>
              <a:ext cx="364997" cy="314385"/>
              <a:chOff x="3055969" y="2772526"/>
              <a:chExt cx="612000" cy="612000"/>
            </a:xfrm>
          </p:grpSpPr>
          <p:sp>
            <p:nvSpPr>
              <p:cNvPr id="1390168" name="Google Shape;1390168;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69" name="Google Shape;1390169;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70" name="Google Shape;1390170;p85"/>
            <p:cNvGrpSpPr/>
            <p:nvPr/>
          </p:nvGrpSpPr>
          <p:grpSpPr>
            <a:xfrm>
              <a:off x="2728302" y="2292002"/>
              <a:ext cx="368363" cy="344311"/>
              <a:chOff x="3055969" y="2145180"/>
              <a:chExt cx="612000" cy="612000"/>
            </a:xfrm>
          </p:grpSpPr>
          <p:sp>
            <p:nvSpPr>
              <p:cNvPr id="1390171" name="Google Shape;1390171;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72" name="Google Shape;1390172;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73" name="Google Shape;1390173;p85"/>
            <p:cNvGrpSpPr/>
            <p:nvPr/>
          </p:nvGrpSpPr>
          <p:grpSpPr>
            <a:xfrm>
              <a:off x="2389416" y="1926326"/>
              <a:ext cx="329562" cy="319954"/>
              <a:chOff x="3055969" y="4027217"/>
              <a:chExt cx="612000" cy="612000"/>
            </a:xfrm>
          </p:grpSpPr>
          <p:sp>
            <p:nvSpPr>
              <p:cNvPr id="1390174" name="Google Shape;1390174;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175" name="Google Shape;1390175;p85"/>
              <p:cNvGrpSpPr/>
              <p:nvPr/>
            </p:nvGrpSpPr>
            <p:grpSpPr>
              <a:xfrm>
                <a:off x="3073153" y="4168371"/>
                <a:ext cx="587473" cy="435943"/>
                <a:chOff x="1404938" y="1720851"/>
                <a:chExt cx="6000750" cy="4452937"/>
              </a:xfrm>
            </p:grpSpPr>
            <p:sp>
              <p:nvSpPr>
                <p:cNvPr id="1390176" name="Google Shape;1390176;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77" name="Google Shape;1390177;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78" name="Google Shape;1390178;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79" name="Google Shape;1390179;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80" name="Google Shape;1390180;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81" name="Google Shape;1390181;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82" name="Google Shape;1390182;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83" name="Google Shape;1390183;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184" name="Google Shape;1390184;p85"/>
          <p:cNvGrpSpPr/>
          <p:nvPr/>
        </p:nvGrpSpPr>
        <p:grpSpPr>
          <a:xfrm>
            <a:off x="6333876" y="4620758"/>
            <a:ext cx="725322" cy="709987"/>
            <a:chOff x="2371476" y="1926326"/>
            <a:chExt cx="725322" cy="709987"/>
          </a:xfrm>
        </p:grpSpPr>
        <p:grpSp>
          <p:nvGrpSpPr>
            <p:cNvPr id="1390185" name="Google Shape;1390185;p85"/>
            <p:cNvGrpSpPr/>
            <p:nvPr/>
          </p:nvGrpSpPr>
          <p:grpSpPr>
            <a:xfrm>
              <a:off x="2371476" y="2279990"/>
              <a:ext cx="335009" cy="354532"/>
              <a:chOff x="3055969" y="3387680"/>
              <a:chExt cx="612000" cy="612000"/>
            </a:xfrm>
          </p:grpSpPr>
          <p:sp>
            <p:nvSpPr>
              <p:cNvPr id="1390186" name="Google Shape;1390186;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87" name="Google Shape;1390187;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88" name="Google Shape;1390188;p85"/>
            <p:cNvGrpSpPr/>
            <p:nvPr/>
          </p:nvGrpSpPr>
          <p:grpSpPr>
            <a:xfrm>
              <a:off x="2731801" y="1926428"/>
              <a:ext cx="364997" cy="314385"/>
              <a:chOff x="3055969" y="2772526"/>
              <a:chExt cx="612000" cy="612000"/>
            </a:xfrm>
          </p:grpSpPr>
          <p:sp>
            <p:nvSpPr>
              <p:cNvPr id="1390189" name="Google Shape;1390189;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90" name="Google Shape;1390190;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91" name="Google Shape;1390191;p85"/>
            <p:cNvGrpSpPr/>
            <p:nvPr/>
          </p:nvGrpSpPr>
          <p:grpSpPr>
            <a:xfrm>
              <a:off x="2728302" y="2292002"/>
              <a:ext cx="368363" cy="344311"/>
              <a:chOff x="3055969" y="2145180"/>
              <a:chExt cx="612000" cy="612000"/>
            </a:xfrm>
          </p:grpSpPr>
          <p:sp>
            <p:nvSpPr>
              <p:cNvPr id="1390192" name="Google Shape;1390192;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193" name="Google Shape;1390193;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194" name="Google Shape;1390194;p85"/>
            <p:cNvGrpSpPr/>
            <p:nvPr/>
          </p:nvGrpSpPr>
          <p:grpSpPr>
            <a:xfrm>
              <a:off x="2389416" y="1926326"/>
              <a:ext cx="329562" cy="319954"/>
              <a:chOff x="3055969" y="4027217"/>
              <a:chExt cx="612000" cy="612000"/>
            </a:xfrm>
          </p:grpSpPr>
          <p:sp>
            <p:nvSpPr>
              <p:cNvPr id="1390195" name="Google Shape;1390195;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196" name="Google Shape;1390196;p85"/>
              <p:cNvGrpSpPr/>
              <p:nvPr/>
            </p:nvGrpSpPr>
            <p:grpSpPr>
              <a:xfrm>
                <a:off x="3073153" y="4168371"/>
                <a:ext cx="587473" cy="435943"/>
                <a:chOff x="1404938" y="1720851"/>
                <a:chExt cx="6000750" cy="4452937"/>
              </a:xfrm>
            </p:grpSpPr>
            <p:sp>
              <p:nvSpPr>
                <p:cNvPr id="1390197" name="Google Shape;1390197;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98" name="Google Shape;1390198;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199" name="Google Shape;1390199;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00" name="Google Shape;1390200;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01" name="Google Shape;1390201;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02" name="Google Shape;1390202;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03" name="Google Shape;1390203;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04" name="Google Shape;1390204;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205" name="Google Shape;1390205;p85"/>
          <p:cNvGrpSpPr/>
          <p:nvPr/>
        </p:nvGrpSpPr>
        <p:grpSpPr>
          <a:xfrm>
            <a:off x="6864228" y="3456422"/>
            <a:ext cx="725322" cy="709987"/>
            <a:chOff x="2371476" y="1926326"/>
            <a:chExt cx="725322" cy="709987"/>
          </a:xfrm>
        </p:grpSpPr>
        <p:grpSp>
          <p:nvGrpSpPr>
            <p:cNvPr id="1390206" name="Google Shape;1390206;p85"/>
            <p:cNvGrpSpPr/>
            <p:nvPr/>
          </p:nvGrpSpPr>
          <p:grpSpPr>
            <a:xfrm>
              <a:off x="2371476" y="2279990"/>
              <a:ext cx="335009" cy="354532"/>
              <a:chOff x="3055969" y="3387680"/>
              <a:chExt cx="612000" cy="612000"/>
            </a:xfrm>
          </p:grpSpPr>
          <p:sp>
            <p:nvSpPr>
              <p:cNvPr id="1390207" name="Google Shape;1390207;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08" name="Google Shape;1390208;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09" name="Google Shape;1390209;p85"/>
            <p:cNvGrpSpPr/>
            <p:nvPr/>
          </p:nvGrpSpPr>
          <p:grpSpPr>
            <a:xfrm>
              <a:off x="2731801" y="1926428"/>
              <a:ext cx="364997" cy="314385"/>
              <a:chOff x="3055969" y="2772526"/>
              <a:chExt cx="612000" cy="612000"/>
            </a:xfrm>
          </p:grpSpPr>
          <p:sp>
            <p:nvSpPr>
              <p:cNvPr id="1390210" name="Google Shape;1390210;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11" name="Google Shape;1390211;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12" name="Google Shape;1390212;p85"/>
            <p:cNvGrpSpPr/>
            <p:nvPr/>
          </p:nvGrpSpPr>
          <p:grpSpPr>
            <a:xfrm>
              <a:off x="2728302" y="2292002"/>
              <a:ext cx="368363" cy="344311"/>
              <a:chOff x="3055969" y="2145180"/>
              <a:chExt cx="612000" cy="612000"/>
            </a:xfrm>
          </p:grpSpPr>
          <p:sp>
            <p:nvSpPr>
              <p:cNvPr id="1390213" name="Google Shape;1390213;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14" name="Google Shape;1390214;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15" name="Google Shape;1390215;p85"/>
            <p:cNvGrpSpPr/>
            <p:nvPr/>
          </p:nvGrpSpPr>
          <p:grpSpPr>
            <a:xfrm>
              <a:off x="2389416" y="1926326"/>
              <a:ext cx="329562" cy="319954"/>
              <a:chOff x="3055969" y="4027217"/>
              <a:chExt cx="612000" cy="612000"/>
            </a:xfrm>
          </p:grpSpPr>
          <p:sp>
            <p:nvSpPr>
              <p:cNvPr id="1390216" name="Google Shape;1390216;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217" name="Google Shape;1390217;p85"/>
              <p:cNvGrpSpPr/>
              <p:nvPr/>
            </p:nvGrpSpPr>
            <p:grpSpPr>
              <a:xfrm>
                <a:off x="3073153" y="4168371"/>
                <a:ext cx="587473" cy="435943"/>
                <a:chOff x="1404938" y="1720851"/>
                <a:chExt cx="6000750" cy="4452937"/>
              </a:xfrm>
            </p:grpSpPr>
            <p:sp>
              <p:nvSpPr>
                <p:cNvPr id="1390218" name="Google Shape;1390218;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19" name="Google Shape;1390219;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0" name="Google Shape;1390220;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1" name="Google Shape;1390221;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2" name="Google Shape;1390222;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3" name="Google Shape;1390223;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4" name="Google Shape;1390224;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25" name="Google Shape;1390225;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grpSp>
        <p:nvGrpSpPr>
          <p:cNvPr id="1390226" name="Google Shape;1390226;p85"/>
          <p:cNvGrpSpPr/>
          <p:nvPr/>
        </p:nvGrpSpPr>
        <p:grpSpPr>
          <a:xfrm>
            <a:off x="4212468" y="6022838"/>
            <a:ext cx="725322" cy="709987"/>
            <a:chOff x="2371476" y="1926326"/>
            <a:chExt cx="725322" cy="709987"/>
          </a:xfrm>
        </p:grpSpPr>
        <p:grpSp>
          <p:nvGrpSpPr>
            <p:cNvPr id="1390227" name="Google Shape;1390227;p85"/>
            <p:cNvGrpSpPr/>
            <p:nvPr/>
          </p:nvGrpSpPr>
          <p:grpSpPr>
            <a:xfrm>
              <a:off x="2371476" y="2279990"/>
              <a:ext cx="335009" cy="354532"/>
              <a:chOff x="3055969" y="3387680"/>
              <a:chExt cx="612000" cy="612000"/>
            </a:xfrm>
          </p:grpSpPr>
          <p:sp>
            <p:nvSpPr>
              <p:cNvPr id="1390228" name="Google Shape;1390228;p85"/>
              <p:cNvSpPr/>
              <p:nvPr/>
            </p:nvSpPr>
            <p:spPr>
              <a:xfrm flipH="1">
                <a:off x="3055969" y="3387680"/>
                <a:ext cx="612000" cy="612000"/>
              </a:xfrm>
              <a:prstGeom prst="ellipse">
                <a:avLst/>
              </a:prstGeom>
              <a:solidFill>
                <a:schemeClr val="lt1"/>
              </a:solidFill>
              <a:ln cap="flat" cmpd="sng" w="12700">
                <a:solidFill>
                  <a:srgbClr val="C86EA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29" name="Google Shape;1390229;p85"/>
              <p:cNvSpPr/>
              <p:nvPr/>
            </p:nvSpPr>
            <p:spPr>
              <a:xfrm>
                <a:off x="3121521" y="3524298"/>
                <a:ext cx="497527" cy="448169"/>
              </a:xfrm>
              <a:custGeom>
                <a:rect b="b" l="l" r="r" t="t"/>
                <a:pathLst>
                  <a:path extrusionOk="0" h="96" w="107">
                    <a:moveTo>
                      <a:pt x="54" y="14"/>
                    </a:moveTo>
                    <a:cubicBezTo>
                      <a:pt x="51" y="5"/>
                      <a:pt x="40" y="0"/>
                      <a:pt x="31" y="0"/>
                    </a:cubicBezTo>
                    <a:cubicBezTo>
                      <a:pt x="14" y="0"/>
                      <a:pt x="0" y="13"/>
                      <a:pt x="0" y="31"/>
                    </a:cubicBezTo>
                    <a:cubicBezTo>
                      <a:pt x="0" y="64"/>
                      <a:pt x="32" y="73"/>
                      <a:pt x="49" y="93"/>
                    </a:cubicBezTo>
                    <a:cubicBezTo>
                      <a:pt x="49" y="93"/>
                      <a:pt x="50" y="94"/>
                      <a:pt x="50" y="94"/>
                    </a:cubicBezTo>
                    <a:cubicBezTo>
                      <a:pt x="52" y="96"/>
                      <a:pt x="55" y="96"/>
                      <a:pt x="58" y="94"/>
                    </a:cubicBezTo>
                    <a:cubicBezTo>
                      <a:pt x="58" y="94"/>
                      <a:pt x="58" y="93"/>
                      <a:pt x="58" y="93"/>
                    </a:cubicBezTo>
                    <a:cubicBezTo>
                      <a:pt x="75" y="73"/>
                      <a:pt x="107" y="65"/>
                      <a:pt x="107" y="31"/>
                    </a:cubicBezTo>
                    <a:cubicBezTo>
                      <a:pt x="107" y="13"/>
                      <a:pt x="93" y="0"/>
                      <a:pt x="76" y="0"/>
                    </a:cubicBezTo>
                    <a:cubicBezTo>
                      <a:pt x="67" y="0"/>
                      <a:pt x="56" y="5"/>
                      <a:pt x="54" y="14"/>
                    </a:cubicBezTo>
                    <a:close/>
                    <a:moveTo>
                      <a:pt x="77" y="20"/>
                    </a:moveTo>
                    <a:cubicBezTo>
                      <a:pt x="75" y="20"/>
                      <a:pt x="74" y="18"/>
                      <a:pt x="74" y="16"/>
                    </a:cubicBezTo>
                    <a:cubicBezTo>
                      <a:pt x="74" y="13"/>
                      <a:pt x="76" y="11"/>
                      <a:pt x="78" y="11"/>
                    </a:cubicBezTo>
                    <a:cubicBezTo>
                      <a:pt x="82" y="11"/>
                      <a:pt x="86" y="14"/>
                      <a:pt x="89" y="17"/>
                    </a:cubicBezTo>
                    <a:cubicBezTo>
                      <a:pt x="93" y="21"/>
                      <a:pt x="96" y="26"/>
                      <a:pt x="96" y="29"/>
                    </a:cubicBezTo>
                    <a:cubicBezTo>
                      <a:pt x="96" y="31"/>
                      <a:pt x="94" y="33"/>
                      <a:pt x="91" y="33"/>
                    </a:cubicBezTo>
                    <a:cubicBezTo>
                      <a:pt x="89" y="33"/>
                      <a:pt x="87" y="32"/>
                      <a:pt x="87" y="30"/>
                    </a:cubicBezTo>
                    <a:cubicBezTo>
                      <a:pt x="86" y="25"/>
                      <a:pt x="82" y="21"/>
                      <a:pt x="77" y="20"/>
                    </a:cubicBezTo>
                    <a:close/>
                  </a:path>
                </a:pathLst>
              </a:custGeom>
              <a:solidFill>
                <a:srgbClr val="C86E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30" name="Google Shape;1390230;p85"/>
            <p:cNvGrpSpPr/>
            <p:nvPr/>
          </p:nvGrpSpPr>
          <p:grpSpPr>
            <a:xfrm>
              <a:off x="2731801" y="1926428"/>
              <a:ext cx="364997" cy="314385"/>
              <a:chOff x="3055969" y="2772526"/>
              <a:chExt cx="612000" cy="612000"/>
            </a:xfrm>
          </p:grpSpPr>
          <p:sp>
            <p:nvSpPr>
              <p:cNvPr id="1390231" name="Google Shape;1390231;p85"/>
              <p:cNvSpPr/>
              <p:nvPr/>
            </p:nvSpPr>
            <p:spPr>
              <a:xfrm>
                <a:off x="3055969" y="2772526"/>
                <a:ext cx="612000" cy="612000"/>
              </a:xfrm>
              <a:prstGeom prst="ellipse">
                <a:avLst/>
              </a:prstGeom>
              <a:solidFill>
                <a:schemeClr val="lt1"/>
              </a:solidFill>
              <a:ln cap="flat" cmpd="sng" w="12700">
                <a:solidFill>
                  <a:srgbClr val="50B4B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32" name="Google Shape;1390232;p85"/>
              <p:cNvSpPr/>
              <p:nvPr/>
            </p:nvSpPr>
            <p:spPr>
              <a:xfrm>
                <a:off x="3135852" y="2843310"/>
                <a:ext cx="483198" cy="410336"/>
              </a:xfrm>
              <a:custGeom>
                <a:rect b="b" l="l" r="r" t="t"/>
                <a:pathLst>
                  <a:path extrusionOk="0" h="136" w="160">
                    <a:moveTo>
                      <a:pt x="111" y="115"/>
                    </a:moveTo>
                    <a:cubicBezTo>
                      <a:pt x="111" y="119"/>
                      <a:pt x="111" y="136"/>
                      <a:pt x="111" y="136"/>
                    </a:cubicBezTo>
                    <a:cubicBezTo>
                      <a:pt x="0" y="136"/>
                      <a:pt x="0" y="136"/>
                      <a:pt x="0" y="136"/>
                    </a:cubicBezTo>
                    <a:cubicBezTo>
                      <a:pt x="0" y="108"/>
                      <a:pt x="0" y="108"/>
                      <a:pt x="0" y="108"/>
                    </a:cubicBezTo>
                    <a:cubicBezTo>
                      <a:pt x="0" y="100"/>
                      <a:pt x="9" y="97"/>
                      <a:pt x="14" y="95"/>
                    </a:cubicBezTo>
                    <a:cubicBezTo>
                      <a:pt x="30" y="89"/>
                      <a:pt x="35" y="84"/>
                      <a:pt x="35" y="72"/>
                    </a:cubicBezTo>
                    <a:cubicBezTo>
                      <a:pt x="35" y="65"/>
                      <a:pt x="30" y="67"/>
                      <a:pt x="28" y="54"/>
                    </a:cubicBezTo>
                    <a:cubicBezTo>
                      <a:pt x="27" y="49"/>
                      <a:pt x="23" y="54"/>
                      <a:pt x="22" y="43"/>
                    </a:cubicBezTo>
                    <a:cubicBezTo>
                      <a:pt x="22" y="38"/>
                      <a:pt x="24" y="37"/>
                      <a:pt x="24" y="37"/>
                    </a:cubicBezTo>
                    <a:cubicBezTo>
                      <a:pt x="24" y="37"/>
                      <a:pt x="23" y="30"/>
                      <a:pt x="23" y="24"/>
                    </a:cubicBezTo>
                    <a:cubicBezTo>
                      <a:pt x="22" y="17"/>
                      <a:pt x="26" y="0"/>
                      <a:pt x="48" y="0"/>
                    </a:cubicBezTo>
                    <a:cubicBezTo>
                      <a:pt x="70" y="0"/>
                      <a:pt x="74" y="17"/>
                      <a:pt x="73" y="24"/>
                    </a:cubicBezTo>
                    <a:cubicBezTo>
                      <a:pt x="73" y="30"/>
                      <a:pt x="72" y="37"/>
                      <a:pt x="72" y="37"/>
                    </a:cubicBezTo>
                    <a:cubicBezTo>
                      <a:pt x="72" y="37"/>
                      <a:pt x="74" y="38"/>
                      <a:pt x="74" y="43"/>
                    </a:cubicBezTo>
                    <a:cubicBezTo>
                      <a:pt x="73" y="54"/>
                      <a:pt x="69" y="49"/>
                      <a:pt x="68" y="54"/>
                    </a:cubicBezTo>
                    <a:cubicBezTo>
                      <a:pt x="66" y="67"/>
                      <a:pt x="61" y="65"/>
                      <a:pt x="61" y="72"/>
                    </a:cubicBezTo>
                    <a:cubicBezTo>
                      <a:pt x="61" y="84"/>
                      <a:pt x="66" y="89"/>
                      <a:pt x="82" y="95"/>
                    </a:cubicBezTo>
                    <a:cubicBezTo>
                      <a:pt x="98" y="102"/>
                      <a:pt x="111" y="108"/>
                      <a:pt x="111" y="115"/>
                    </a:cubicBezTo>
                    <a:close/>
                    <a:moveTo>
                      <a:pt x="124" y="136"/>
                    </a:moveTo>
                    <a:cubicBezTo>
                      <a:pt x="124" y="113"/>
                      <a:pt x="124" y="113"/>
                      <a:pt x="124" y="113"/>
                    </a:cubicBezTo>
                    <a:cubicBezTo>
                      <a:pt x="124" y="102"/>
                      <a:pt x="121" y="99"/>
                      <a:pt x="95" y="86"/>
                    </a:cubicBezTo>
                    <a:cubicBezTo>
                      <a:pt x="100" y="83"/>
                      <a:pt x="102" y="79"/>
                      <a:pt x="102" y="73"/>
                    </a:cubicBezTo>
                    <a:cubicBezTo>
                      <a:pt x="102" y="68"/>
                      <a:pt x="98" y="70"/>
                      <a:pt x="96" y="60"/>
                    </a:cubicBezTo>
                    <a:cubicBezTo>
                      <a:pt x="95" y="56"/>
                      <a:pt x="92" y="60"/>
                      <a:pt x="92" y="51"/>
                    </a:cubicBezTo>
                    <a:cubicBezTo>
                      <a:pt x="92" y="48"/>
                      <a:pt x="94" y="47"/>
                      <a:pt x="94" y="47"/>
                    </a:cubicBezTo>
                    <a:cubicBezTo>
                      <a:pt x="94" y="47"/>
                      <a:pt x="93" y="42"/>
                      <a:pt x="92" y="38"/>
                    </a:cubicBezTo>
                    <a:cubicBezTo>
                      <a:pt x="92" y="32"/>
                      <a:pt x="95" y="19"/>
                      <a:pt x="111" y="19"/>
                    </a:cubicBezTo>
                    <a:cubicBezTo>
                      <a:pt x="128" y="19"/>
                      <a:pt x="131" y="32"/>
                      <a:pt x="131" y="38"/>
                    </a:cubicBezTo>
                    <a:cubicBezTo>
                      <a:pt x="130" y="42"/>
                      <a:pt x="129" y="47"/>
                      <a:pt x="129" y="47"/>
                    </a:cubicBezTo>
                    <a:cubicBezTo>
                      <a:pt x="129" y="47"/>
                      <a:pt x="131" y="48"/>
                      <a:pt x="131" y="51"/>
                    </a:cubicBezTo>
                    <a:cubicBezTo>
                      <a:pt x="130" y="60"/>
                      <a:pt x="127" y="56"/>
                      <a:pt x="127" y="60"/>
                    </a:cubicBezTo>
                    <a:cubicBezTo>
                      <a:pt x="125" y="70"/>
                      <a:pt x="121" y="68"/>
                      <a:pt x="121" y="73"/>
                    </a:cubicBezTo>
                    <a:cubicBezTo>
                      <a:pt x="121" y="82"/>
                      <a:pt x="125" y="86"/>
                      <a:pt x="137" y="91"/>
                    </a:cubicBezTo>
                    <a:cubicBezTo>
                      <a:pt x="149" y="96"/>
                      <a:pt x="155" y="99"/>
                      <a:pt x="158" y="103"/>
                    </a:cubicBezTo>
                    <a:cubicBezTo>
                      <a:pt x="160" y="106"/>
                      <a:pt x="160" y="136"/>
                      <a:pt x="160" y="136"/>
                    </a:cubicBezTo>
                    <a:lnTo>
                      <a:pt x="124" y="136"/>
                    </a:lnTo>
                    <a:close/>
                  </a:path>
                </a:pathLst>
              </a:custGeom>
              <a:solidFill>
                <a:srgbClr val="50B4B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33" name="Google Shape;1390233;p85"/>
            <p:cNvGrpSpPr/>
            <p:nvPr/>
          </p:nvGrpSpPr>
          <p:grpSpPr>
            <a:xfrm>
              <a:off x="2728302" y="2292002"/>
              <a:ext cx="368363" cy="344311"/>
              <a:chOff x="3055969" y="2145180"/>
              <a:chExt cx="612000" cy="612000"/>
            </a:xfrm>
          </p:grpSpPr>
          <p:sp>
            <p:nvSpPr>
              <p:cNvPr id="1390234" name="Google Shape;1390234;p85"/>
              <p:cNvSpPr/>
              <p:nvPr/>
            </p:nvSpPr>
            <p:spPr>
              <a:xfrm>
                <a:off x="3055969" y="2145180"/>
                <a:ext cx="612000" cy="612000"/>
              </a:xfrm>
              <a:prstGeom prst="ellipse">
                <a:avLst/>
              </a:prstGeom>
              <a:solidFill>
                <a:schemeClr val="lt1"/>
              </a:solidFill>
              <a:ln cap="flat" cmpd="sng" w="12700">
                <a:solidFill>
                  <a:srgbClr val="8282AA"/>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sp>
            <p:nvSpPr>
              <p:cNvPr id="1390235" name="Google Shape;1390235;p85"/>
              <p:cNvSpPr/>
              <p:nvPr/>
            </p:nvSpPr>
            <p:spPr>
              <a:xfrm>
                <a:off x="3147400" y="2215993"/>
                <a:ext cx="459684" cy="459684"/>
              </a:xfrm>
              <a:custGeom>
                <a:rect b="b" l="l" r="r" t="t"/>
                <a:pathLst>
                  <a:path extrusionOk="0" h="107" w="107">
                    <a:moveTo>
                      <a:pt x="0" y="91"/>
                    </a:moveTo>
                    <a:cubicBezTo>
                      <a:pt x="0" y="99"/>
                      <a:pt x="7" y="106"/>
                      <a:pt x="16" y="106"/>
                    </a:cubicBezTo>
                    <a:cubicBezTo>
                      <a:pt x="20" y="106"/>
                      <a:pt x="24" y="105"/>
                      <a:pt x="27" y="102"/>
                    </a:cubicBezTo>
                    <a:cubicBezTo>
                      <a:pt x="55" y="73"/>
                      <a:pt x="55" y="73"/>
                      <a:pt x="55" y="73"/>
                    </a:cubicBezTo>
                    <a:cubicBezTo>
                      <a:pt x="63" y="81"/>
                      <a:pt x="63" y="81"/>
                      <a:pt x="63" y="81"/>
                    </a:cubicBezTo>
                    <a:cubicBezTo>
                      <a:pt x="62" y="85"/>
                      <a:pt x="63" y="89"/>
                      <a:pt x="66" y="92"/>
                    </a:cubicBezTo>
                    <a:cubicBezTo>
                      <a:pt x="77" y="103"/>
                      <a:pt x="77" y="103"/>
                      <a:pt x="77" y="103"/>
                    </a:cubicBezTo>
                    <a:cubicBezTo>
                      <a:pt x="81" y="107"/>
                      <a:pt x="88" y="107"/>
                      <a:pt x="93" y="103"/>
                    </a:cubicBezTo>
                    <a:cubicBezTo>
                      <a:pt x="97" y="99"/>
                      <a:pt x="97" y="92"/>
                      <a:pt x="92" y="87"/>
                    </a:cubicBezTo>
                    <a:cubicBezTo>
                      <a:pt x="81" y="76"/>
                      <a:pt x="81" y="76"/>
                      <a:pt x="81" y="76"/>
                    </a:cubicBezTo>
                    <a:cubicBezTo>
                      <a:pt x="79" y="73"/>
                      <a:pt x="74" y="72"/>
                      <a:pt x="71" y="73"/>
                    </a:cubicBezTo>
                    <a:cubicBezTo>
                      <a:pt x="63" y="66"/>
                      <a:pt x="63" y="66"/>
                      <a:pt x="63" y="66"/>
                    </a:cubicBezTo>
                    <a:cubicBezTo>
                      <a:pt x="68" y="61"/>
                      <a:pt x="68" y="61"/>
                      <a:pt x="68" y="61"/>
                    </a:cubicBezTo>
                    <a:cubicBezTo>
                      <a:pt x="78" y="64"/>
                      <a:pt x="90" y="61"/>
                      <a:pt x="98" y="53"/>
                    </a:cubicBezTo>
                    <a:cubicBezTo>
                      <a:pt x="103" y="47"/>
                      <a:pt x="106" y="40"/>
                      <a:pt x="107" y="33"/>
                    </a:cubicBezTo>
                    <a:cubicBezTo>
                      <a:pt x="107" y="33"/>
                      <a:pt x="107" y="33"/>
                      <a:pt x="107" y="33"/>
                    </a:cubicBezTo>
                    <a:cubicBezTo>
                      <a:pt x="107" y="31"/>
                      <a:pt x="105" y="29"/>
                      <a:pt x="102" y="29"/>
                    </a:cubicBezTo>
                    <a:cubicBezTo>
                      <a:pt x="101" y="29"/>
                      <a:pt x="100" y="29"/>
                      <a:pt x="99" y="30"/>
                    </a:cubicBezTo>
                    <a:cubicBezTo>
                      <a:pt x="98" y="31"/>
                      <a:pt x="98" y="31"/>
                      <a:pt x="98" y="31"/>
                    </a:cubicBezTo>
                    <a:cubicBezTo>
                      <a:pt x="93" y="36"/>
                      <a:pt x="93" y="36"/>
                      <a:pt x="93" y="36"/>
                    </a:cubicBezTo>
                    <a:cubicBezTo>
                      <a:pt x="91" y="38"/>
                      <a:pt x="87" y="40"/>
                      <a:pt x="82" y="40"/>
                    </a:cubicBezTo>
                    <a:cubicBezTo>
                      <a:pt x="78" y="40"/>
                      <a:pt x="74" y="38"/>
                      <a:pt x="71" y="35"/>
                    </a:cubicBezTo>
                    <a:cubicBezTo>
                      <a:pt x="69" y="32"/>
                      <a:pt x="67" y="29"/>
                      <a:pt x="67" y="24"/>
                    </a:cubicBezTo>
                    <a:cubicBezTo>
                      <a:pt x="67" y="20"/>
                      <a:pt x="68" y="16"/>
                      <a:pt x="71" y="13"/>
                    </a:cubicBezTo>
                    <a:cubicBezTo>
                      <a:pt x="76" y="9"/>
                      <a:pt x="76" y="9"/>
                      <a:pt x="76" y="9"/>
                    </a:cubicBezTo>
                    <a:cubicBezTo>
                      <a:pt x="77" y="7"/>
                      <a:pt x="77" y="7"/>
                      <a:pt x="77" y="7"/>
                    </a:cubicBezTo>
                    <a:cubicBezTo>
                      <a:pt x="78" y="7"/>
                      <a:pt x="78" y="5"/>
                      <a:pt x="78" y="4"/>
                    </a:cubicBezTo>
                    <a:cubicBezTo>
                      <a:pt x="78" y="2"/>
                      <a:pt x="76" y="0"/>
                      <a:pt x="74" y="0"/>
                    </a:cubicBezTo>
                    <a:cubicBezTo>
                      <a:pt x="73" y="0"/>
                      <a:pt x="73" y="0"/>
                      <a:pt x="73" y="0"/>
                    </a:cubicBezTo>
                    <a:cubicBezTo>
                      <a:pt x="66" y="0"/>
                      <a:pt x="59" y="3"/>
                      <a:pt x="54" y="9"/>
                    </a:cubicBezTo>
                    <a:cubicBezTo>
                      <a:pt x="46" y="17"/>
                      <a:pt x="43" y="28"/>
                      <a:pt x="46" y="39"/>
                    </a:cubicBezTo>
                    <a:cubicBezTo>
                      <a:pt x="41" y="44"/>
                      <a:pt x="41" y="44"/>
                      <a:pt x="41" y="44"/>
                    </a:cubicBezTo>
                    <a:cubicBezTo>
                      <a:pt x="20" y="23"/>
                      <a:pt x="20" y="23"/>
                      <a:pt x="20" y="23"/>
                    </a:cubicBezTo>
                    <a:cubicBezTo>
                      <a:pt x="20" y="17"/>
                      <a:pt x="20" y="17"/>
                      <a:pt x="20" y="17"/>
                    </a:cubicBezTo>
                    <a:cubicBezTo>
                      <a:pt x="7" y="11"/>
                      <a:pt x="7" y="11"/>
                      <a:pt x="7" y="11"/>
                    </a:cubicBezTo>
                    <a:cubicBezTo>
                      <a:pt x="0" y="17"/>
                      <a:pt x="0" y="17"/>
                      <a:pt x="0" y="17"/>
                    </a:cubicBezTo>
                    <a:cubicBezTo>
                      <a:pt x="7" y="31"/>
                      <a:pt x="7" y="31"/>
                      <a:pt x="7" y="31"/>
                    </a:cubicBezTo>
                    <a:cubicBezTo>
                      <a:pt x="13" y="31"/>
                      <a:pt x="13" y="31"/>
                      <a:pt x="13" y="31"/>
                    </a:cubicBezTo>
                    <a:cubicBezTo>
                      <a:pt x="33" y="51"/>
                      <a:pt x="33" y="51"/>
                      <a:pt x="33" y="51"/>
                    </a:cubicBezTo>
                    <a:cubicBezTo>
                      <a:pt x="5" y="80"/>
                      <a:pt x="5" y="80"/>
                      <a:pt x="5" y="80"/>
                    </a:cubicBezTo>
                    <a:cubicBezTo>
                      <a:pt x="2" y="82"/>
                      <a:pt x="0" y="86"/>
                      <a:pt x="0" y="91"/>
                    </a:cubicBezTo>
                    <a:close/>
                    <a:moveTo>
                      <a:pt x="12" y="90"/>
                    </a:moveTo>
                    <a:cubicBezTo>
                      <a:pt x="12" y="87"/>
                      <a:pt x="14" y="84"/>
                      <a:pt x="17" y="84"/>
                    </a:cubicBezTo>
                    <a:cubicBezTo>
                      <a:pt x="20" y="84"/>
                      <a:pt x="23" y="87"/>
                      <a:pt x="23" y="90"/>
                    </a:cubicBezTo>
                    <a:cubicBezTo>
                      <a:pt x="23" y="93"/>
                      <a:pt x="20" y="95"/>
                      <a:pt x="17" y="95"/>
                    </a:cubicBezTo>
                    <a:cubicBezTo>
                      <a:pt x="14" y="95"/>
                      <a:pt x="12" y="93"/>
                      <a:pt x="12" y="90"/>
                    </a:cubicBezTo>
                    <a:close/>
                  </a:path>
                </a:pathLst>
              </a:custGeom>
              <a:solidFill>
                <a:srgbClr val="8282AA"/>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nvGrpSpPr>
            <p:cNvPr id="1390236" name="Google Shape;1390236;p85"/>
            <p:cNvGrpSpPr/>
            <p:nvPr/>
          </p:nvGrpSpPr>
          <p:grpSpPr>
            <a:xfrm>
              <a:off x="2389416" y="1926326"/>
              <a:ext cx="329562" cy="319954"/>
              <a:chOff x="3055969" y="4027217"/>
              <a:chExt cx="612000" cy="612000"/>
            </a:xfrm>
          </p:grpSpPr>
          <p:sp>
            <p:nvSpPr>
              <p:cNvPr id="1390237" name="Google Shape;1390237;p85"/>
              <p:cNvSpPr/>
              <p:nvPr/>
            </p:nvSpPr>
            <p:spPr>
              <a:xfrm flipH="1">
                <a:off x="3055969" y="4027217"/>
                <a:ext cx="612000" cy="612000"/>
              </a:xfrm>
              <a:prstGeom prst="ellipse">
                <a:avLst/>
              </a:prstGeom>
              <a:solidFill>
                <a:schemeClr val="lt1"/>
              </a:solidFill>
              <a:ln cap="flat" cmpd="sng" w="12700">
                <a:solidFill>
                  <a:srgbClr val="538CD5"/>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0" lIns="91425" spcFirstLastPara="1" rIns="91425" wrap="square" tIns="0">
                <a:noAutofit/>
              </a:bodyPr>
              <a:lstStyle/>
              <a:p>
                <a:pPr indent="0" lvl="0" marL="0" marR="0" rtl="0" algn="ctr">
                  <a:spcBef>
                    <a:spcPts val="0"/>
                  </a:spcBef>
                  <a:spcAft>
                    <a:spcPts val="0"/>
                  </a:spcAft>
                  <a:buNone/>
                </a:pPr>
                <a:r>
                  <a:t/>
                </a:r>
                <a:endParaRPr b="1" sz="1800">
                  <a:solidFill>
                    <a:srgbClr val="FFFFFF"/>
                  </a:solidFill>
                  <a:latin typeface="Calibri"/>
                  <a:ea typeface="Calibri"/>
                  <a:cs typeface="Calibri"/>
                  <a:sym typeface="Calibri"/>
                </a:endParaRPr>
              </a:p>
            </p:txBody>
          </p:sp>
          <p:grpSp>
            <p:nvGrpSpPr>
              <p:cNvPr id="1390238" name="Google Shape;1390238;p85"/>
              <p:cNvGrpSpPr/>
              <p:nvPr/>
            </p:nvGrpSpPr>
            <p:grpSpPr>
              <a:xfrm>
                <a:off x="3073153" y="4168371"/>
                <a:ext cx="587473" cy="435943"/>
                <a:chOff x="1404938" y="1720851"/>
                <a:chExt cx="6000750" cy="4452937"/>
              </a:xfrm>
            </p:grpSpPr>
            <p:sp>
              <p:nvSpPr>
                <p:cNvPr id="1390239" name="Google Shape;1390239;p85"/>
                <p:cNvSpPr/>
                <p:nvPr/>
              </p:nvSpPr>
              <p:spPr>
                <a:xfrm>
                  <a:off x="140493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0" name="Google Shape;1390240;p85"/>
                <p:cNvSpPr/>
                <p:nvPr/>
              </p:nvSpPr>
              <p:spPr>
                <a:xfrm>
                  <a:off x="3448050" y="1785938"/>
                  <a:ext cx="1922463" cy="906463"/>
                </a:xfrm>
                <a:custGeom>
                  <a:rect b="b" l="l" r="r" t="t"/>
                  <a:pathLst>
                    <a:path extrusionOk="0" h="571" w="1211">
                      <a:moveTo>
                        <a:pt x="0" y="571"/>
                      </a:moveTo>
                      <a:lnTo>
                        <a:pt x="605" y="0"/>
                      </a:lnTo>
                      <a:lnTo>
                        <a:pt x="1211"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1" name="Google Shape;1390241;p85"/>
                <p:cNvSpPr/>
                <p:nvPr/>
              </p:nvSpPr>
              <p:spPr>
                <a:xfrm>
                  <a:off x="5475288" y="1785938"/>
                  <a:ext cx="1925638" cy="906463"/>
                </a:xfrm>
                <a:custGeom>
                  <a:rect b="b" l="l" r="r" t="t"/>
                  <a:pathLst>
                    <a:path extrusionOk="0" h="571" w="1213">
                      <a:moveTo>
                        <a:pt x="0" y="571"/>
                      </a:moveTo>
                      <a:lnTo>
                        <a:pt x="606" y="0"/>
                      </a:lnTo>
                      <a:lnTo>
                        <a:pt x="1213" y="571"/>
                      </a:lnTo>
                      <a:lnTo>
                        <a:pt x="0" y="571"/>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2" name="Google Shape;1390242;p85"/>
                <p:cNvSpPr/>
                <p:nvPr/>
              </p:nvSpPr>
              <p:spPr>
                <a:xfrm>
                  <a:off x="2424113" y="1736726"/>
                  <a:ext cx="1922463" cy="909638"/>
                </a:xfrm>
                <a:custGeom>
                  <a:rect b="b" l="l" r="r" t="t"/>
                  <a:pathLst>
                    <a:path extrusionOk="0" h="573" w="1211">
                      <a:moveTo>
                        <a:pt x="0" y="0"/>
                      </a:moveTo>
                      <a:lnTo>
                        <a:pt x="605" y="573"/>
                      </a:lnTo>
                      <a:lnTo>
                        <a:pt x="1211"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3" name="Google Shape;1390243;p85"/>
                <p:cNvSpPr/>
                <p:nvPr/>
              </p:nvSpPr>
              <p:spPr>
                <a:xfrm>
                  <a:off x="4456113" y="1720851"/>
                  <a:ext cx="1925638" cy="909638"/>
                </a:xfrm>
                <a:custGeom>
                  <a:rect b="b" l="l" r="r" t="t"/>
                  <a:pathLst>
                    <a:path extrusionOk="0" h="573" w="1213">
                      <a:moveTo>
                        <a:pt x="0" y="0"/>
                      </a:moveTo>
                      <a:lnTo>
                        <a:pt x="606" y="573"/>
                      </a:lnTo>
                      <a:lnTo>
                        <a:pt x="121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4" name="Google Shape;1390244;p85"/>
                <p:cNvSpPr/>
                <p:nvPr/>
              </p:nvSpPr>
              <p:spPr>
                <a:xfrm>
                  <a:off x="4410075" y="2763838"/>
                  <a:ext cx="2995613" cy="3409950"/>
                </a:xfrm>
                <a:custGeom>
                  <a:rect b="b" l="l" r="r" t="t"/>
                  <a:pathLst>
                    <a:path extrusionOk="0" h="2148" w="1887">
                      <a:moveTo>
                        <a:pt x="1887" y="0"/>
                      </a:moveTo>
                      <a:lnTo>
                        <a:pt x="642" y="0"/>
                      </a:lnTo>
                      <a:lnTo>
                        <a:pt x="0" y="2148"/>
                      </a:lnTo>
                      <a:lnTo>
                        <a:pt x="1887" y="0"/>
                      </a:lnTo>
                      <a:lnTo>
                        <a:pt x="1887"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5" name="Google Shape;1390245;p85"/>
                <p:cNvSpPr/>
                <p:nvPr/>
              </p:nvSpPr>
              <p:spPr>
                <a:xfrm>
                  <a:off x="3432175" y="2763838"/>
                  <a:ext cx="1909763" cy="3284538"/>
                </a:xfrm>
                <a:custGeom>
                  <a:rect b="b" l="l" r="r" t="t"/>
                  <a:pathLst>
                    <a:path extrusionOk="0" h="2069" w="1203">
                      <a:moveTo>
                        <a:pt x="0" y="0"/>
                      </a:moveTo>
                      <a:lnTo>
                        <a:pt x="601" y="2069"/>
                      </a:lnTo>
                      <a:lnTo>
                        <a:pt x="1203" y="0"/>
                      </a:lnTo>
                      <a:lnTo>
                        <a:pt x="0" y="0"/>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46" name="Google Shape;1390246;p85"/>
                <p:cNvSpPr/>
                <p:nvPr/>
              </p:nvSpPr>
              <p:spPr>
                <a:xfrm>
                  <a:off x="1409012" y="2763838"/>
                  <a:ext cx="2932113" cy="3409950"/>
                </a:xfrm>
                <a:custGeom>
                  <a:rect b="b" l="l" r="r" t="t"/>
                  <a:pathLst>
                    <a:path extrusionOk="0" h="2148" w="1847">
                      <a:moveTo>
                        <a:pt x="1218" y="0"/>
                      </a:moveTo>
                      <a:lnTo>
                        <a:pt x="0" y="0"/>
                      </a:lnTo>
                      <a:lnTo>
                        <a:pt x="1847" y="2148"/>
                      </a:lnTo>
                      <a:lnTo>
                        <a:pt x="1218" y="0"/>
                      </a:lnTo>
                      <a:close/>
                      <a:moveTo>
                        <a:pt x="854" y="858"/>
                      </a:moveTo>
                      <a:lnTo>
                        <a:pt x="775" y="519"/>
                      </a:lnTo>
                      <a:lnTo>
                        <a:pt x="437" y="440"/>
                      </a:lnTo>
                      <a:lnTo>
                        <a:pt x="775" y="361"/>
                      </a:lnTo>
                      <a:lnTo>
                        <a:pt x="854" y="22"/>
                      </a:lnTo>
                      <a:lnTo>
                        <a:pt x="934" y="361"/>
                      </a:lnTo>
                      <a:lnTo>
                        <a:pt x="1272" y="440"/>
                      </a:lnTo>
                      <a:lnTo>
                        <a:pt x="934" y="519"/>
                      </a:lnTo>
                      <a:lnTo>
                        <a:pt x="854" y="858"/>
                      </a:lnTo>
                      <a:close/>
                    </a:path>
                  </a:pathLst>
                </a:custGeom>
                <a:solidFill>
                  <a:srgbClr val="538CD5"/>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gr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0">
  <p:cSld>
    <p:spTree>
      <p:nvGrpSpPr>
        <p:cNvPr id="1390251" name="Shape 1390251"/>
        <p:cNvGrpSpPr/>
        <p:nvPr/>
      </p:nvGrpSpPr>
      <p:grpSpPr>
        <a:xfrm>
          <a:off x="0" y="0"/>
          <a:ext cx="0" cy="0"/>
          <a:chOff x="0" y="0"/>
          <a:chExt cx="0" cy="0"/>
        </a:xfrm>
      </p:grpSpPr>
      <p:pic>
        <p:nvPicPr>
          <p:cNvPr id="1390252" name="Google Shape;1390252;p86"/>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grpSp>
        <p:nvGrpSpPr>
          <p:cNvPr id="1390253" name="Google Shape;1390253;p86"/>
          <p:cNvGrpSpPr/>
          <p:nvPr/>
        </p:nvGrpSpPr>
        <p:grpSpPr>
          <a:xfrm>
            <a:off x="1643517" y="749338"/>
            <a:ext cx="5967773" cy="5967773"/>
            <a:chOff x="1643517" y="660438"/>
            <a:chExt cx="5967773" cy="5967773"/>
          </a:xfrm>
        </p:grpSpPr>
        <p:grpSp>
          <p:nvGrpSpPr>
            <p:cNvPr id="1390254" name="Google Shape;1390254;p86"/>
            <p:cNvGrpSpPr/>
            <p:nvPr/>
          </p:nvGrpSpPr>
          <p:grpSpPr>
            <a:xfrm>
              <a:off x="1643517" y="660438"/>
              <a:ext cx="5967773" cy="5967773"/>
              <a:chOff x="1643517" y="660438"/>
              <a:chExt cx="5967773" cy="5967773"/>
            </a:xfrm>
          </p:grpSpPr>
          <p:grpSp>
            <p:nvGrpSpPr>
              <p:cNvPr id="1390255" name="Google Shape;1390255;p86"/>
              <p:cNvGrpSpPr/>
              <p:nvPr/>
            </p:nvGrpSpPr>
            <p:grpSpPr>
              <a:xfrm>
                <a:off x="1985553" y="1027604"/>
                <a:ext cx="5277300" cy="5277300"/>
                <a:chOff x="1985553" y="1027604"/>
                <a:chExt cx="5277300" cy="5277300"/>
              </a:xfrm>
            </p:grpSpPr>
            <p:grpSp>
              <p:nvGrpSpPr>
                <p:cNvPr id="1390256" name="Google Shape;1390256;p86"/>
                <p:cNvGrpSpPr/>
                <p:nvPr/>
              </p:nvGrpSpPr>
              <p:grpSpPr>
                <a:xfrm>
                  <a:off x="2031485" y="1055686"/>
                  <a:ext cx="5194789" cy="5194789"/>
                  <a:chOff x="2031485" y="1055686"/>
                  <a:chExt cx="5194789" cy="5194789"/>
                </a:xfrm>
              </p:grpSpPr>
              <p:sp>
                <p:nvSpPr>
                  <p:cNvPr id="1390257" name="Google Shape;1390257;p86"/>
                  <p:cNvSpPr/>
                  <p:nvPr/>
                </p:nvSpPr>
                <p:spPr>
                  <a:xfrm>
                    <a:off x="4627823" y="1323174"/>
                    <a:ext cx="2347951" cy="2328840"/>
                  </a:xfrm>
                  <a:custGeom>
                    <a:rect b="b" l="l" r="r" t="t"/>
                    <a:pathLst>
                      <a:path extrusionOk="0" h="9144" w="9210">
                        <a:moveTo>
                          <a:pt x="0" y="9144"/>
                        </a:moveTo>
                        <a:lnTo>
                          <a:pt x="9210" y="5423"/>
                        </a:lnTo>
                        <a:cubicBezTo>
                          <a:pt x="8224" y="2980"/>
                          <a:pt x="6307" y="1030"/>
                          <a:pt x="3882" y="0"/>
                        </a:cubicBezTo>
                        <a:lnTo>
                          <a:pt x="0" y="9144"/>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58" name="Google Shape;1390258;p86"/>
                  <p:cNvSpPr/>
                  <p:nvPr/>
                </p:nvSpPr>
                <p:spPr>
                  <a:xfrm>
                    <a:off x="4627823" y="2705201"/>
                    <a:ext cx="2598451" cy="1936115"/>
                  </a:xfrm>
                  <a:custGeom>
                    <a:rect b="b" l="l" r="r" t="t"/>
                    <a:pathLst>
                      <a:path extrusionOk="0" h="7602" w="10197">
                        <a:moveTo>
                          <a:pt x="0" y="3721"/>
                        </a:moveTo>
                        <a:lnTo>
                          <a:pt x="9144" y="7602"/>
                        </a:lnTo>
                        <a:cubicBezTo>
                          <a:pt x="10174" y="5177"/>
                          <a:pt x="10197" y="2443"/>
                          <a:pt x="9210" y="0"/>
                        </a:cubicBezTo>
                        <a:lnTo>
                          <a:pt x="0" y="3721"/>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59" name="Google Shape;1390259;p86"/>
                  <p:cNvSpPr/>
                  <p:nvPr/>
                </p:nvSpPr>
                <p:spPr>
                  <a:xfrm>
                    <a:off x="4627823" y="3652024"/>
                    <a:ext cx="2330966" cy="2345833"/>
                  </a:xfrm>
                  <a:custGeom>
                    <a:rect b="b" l="l" r="r" t="t"/>
                    <a:pathLst>
                      <a:path extrusionOk="0" h="9210" w="9144">
                        <a:moveTo>
                          <a:pt x="0" y="0"/>
                        </a:moveTo>
                        <a:lnTo>
                          <a:pt x="3722" y="9210"/>
                        </a:lnTo>
                        <a:cubicBezTo>
                          <a:pt x="6164" y="8223"/>
                          <a:pt x="8115" y="6306"/>
                          <a:pt x="9144" y="3881"/>
                        </a:cubicBezTo>
                        <a:lnTo>
                          <a:pt x="0"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60" name="Google Shape;1390260;p86"/>
                  <p:cNvSpPr/>
                  <p:nvPr/>
                </p:nvSpPr>
                <p:spPr>
                  <a:xfrm>
                    <a:off x="3640663" y="3652024"/>
                    <a:ext cx="1936104" cy="2598451"/>
                  </a:xfrm>
                  <a:custGeom>
                    <a:rect b="b" l="l" r="r" t="t"/>
                    <a:pathLst>
                      <a:path extrusionOk="0" h="10197" w="7603">
                        <a:moveTo>
                          <a:pt x="3881" y="0"/>
                        </a:moveTo>
                        <a:lnTo>
                          <a:pt x="0" y="9144"/>
                        </a:lnTo>
                        <a:cubicBezTo>
                          <a:pt x="2425" y="10173"/>
                          <a:pt x="5160" y="10197"/>
                          <a:pt x="7603" y="9210"/>
                        </a:cubicBezTo>
                        <a:lnTo>
                          <a:pt x="3881"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61" name="Google Shape;1390261;p86"/>
                  <p:cNvSpPr/>
                  <p:nvPr/>
                </p:nvSpPr>
                <p:spPr>
                  <a:xfrm>
                    <a:off x="2281990" y="3652024"/>
                    <a:ext cx="2345833" cy="2330966"/>
                  </a:xfrm>
                  <a:custGeom>
                    <a:rect b="b" l="l" r="r" t="t"/>
                    <a:pathLst>
                      <a:path extrusionOk="0" h="9144" w="9210">
                        <a:moveTo>
                          <a:pt x="9210" y="0"/>
                        </a:moveTo>
                        <a:lnTo>
                          <a:pt x="0" y="3721"/>
                        </a:lnTo>
                        <a:cubicBezTo>
                          <a:pt x="987" y="6164"/>
                          <a:pt x="2904" y="8114"/>
                          <a:pt x="5329" y="9144"/>
                        </a:cubicBezTo>
                        <a:lnTo>
                          <a:pt x="9210"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62" name="Google Shape;1390262;p86"/>
                  <p:cNvSpPr/>
                  <p:nvPr/>
                </p:nvSpPr>
                <p:spPr>
                  <a:xfrm>
                    <a:off x="2031485" y="2664864"/>
                    <a:ext cx="2596335" cy="1936091"/>
                  </a:xfrm>
                  <a:custGeom>
                    <a:rect b="b" l="l" r="r" t="t"/>
                    <a:pathLst>
                      <a:path extrusionOk="0" h="15205" w="20393">
                        <a:moveTo>
                          <a:pt x="20393" y="7763"/>
                        </a:moveTo>
                        <a:lnTo>
                          <a:pt x="2106" y="0"/>
                        </a:lnTo>
                        <a:cubicBezTo>
                          <a:pt x="47" y="4850"/>
                          <a:pt x="0" y="10320"/>
                          <a:pt x="1973" y="15205"/>
                        </a:cubicBezTo>
                        <a:lnTo>
                          <a:pt x="20393" y="7763"/>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63" name="Google Shape;1390263;p86"/>
                  <p:cNvSpPr/>
                  <p:nvPr/>
                </p:nvSpPr>
                <p:spPr>
                  <a:xfrm>
                    <a:off x="2298973" y="1306191"/>
                    <a:ext cx="2328849" cy="2345833"/>
                  </a:xfrm>
                  <a:custGeom>
                    <a:rect b="b" l="l" r="r" t="t"/>
                    <a:pathLst>
                      <a:path extrusionOk="0" h="18420" w="18287">
                        <a:moveTo>
                          <a:pt x="18287" y="18420"/>
                        </a:moveTo>
                        <a:lnTo>
                          <a:pt x="10845" y="0"/>
                        </a:lnTo>
                        <a:cubicBezTo>
                          <a:pt x="5960" y="1974"/>
                          <a:pt x="2059" y="5807"/>
                          <a:pt x="0" y="10657"/>
                        </a:cubicBezTo>
                        <a:lnTo>
                          <a:pt x="18287" y="1842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sp>
                <p:nvSpPr>
                  <p:cNvPr id="1390264" name="Google Shape;1390264;p86"/>
                  <p:cNvSpPr/>
                  <p:nvPr/>
                </p:nvSpPr>
                <p:spPr>
                  <a:xfrm>
                    <a:off x="3681000" y="1055686"/>
                    <a:ext cx="1936104" cy="2596335"/>
                  </a:xfrm>
                  <a:custGeom>
                    <a:rect b="b" l="l" r="r" t="t"/>
                    <a:pathLst>
                      <a:path extrusionOk="0" h="10197" w="7603">
                        <a:moveTo>
                          <a:pt x="3721" y="10197"/>
                        </a:moveTo>
                        <a:lnTo>
                          <a:pt x="7603" y="1053"/>
                        </a:lnTo>
                        <a:cubicBezTo>
                          <a:pt x="5178" y="24"/>
                          <a:pt x="2443" y="0"/>
                          <a:pt x="0" y="987"/>
                        </a:cubicBezTo>
                        <a:lnTo>
                          <a:pt x="3721" y="10197"/>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rgbClr val="1F497D"/>
                      </a:solidFill>
                      <a:latin typeface="Calibri"/>
                      <a:ea typeface="Calibri"/>
                      <a:cs typeface="Calibri"/>
                      <a:sym typeface="Calibri"/>
                    </a:endParaRPr>
                  </a:p>
                </p:txBody>
              </p:sp>
            </p:grpSp>
            <p:cxnSp>
              <p:nvCxnSpPr>
                <p:cNvPr id="1390265" name="Google Shape;1390265;p86"/>
                <p:cNvCxnSpPr/>
                <p:nvPr/>
              </p:nvCxnSpPr>
              <p:spPr>
                <a:xfrm>
                  <a:off x="1985553" y="3631550"/>
                  <a:ext cx="5277300" cy="0"/>
                </a:xfrm>
                <a:prstGeom prst="straightConnector1">
                  <a:avLst/>
                </a:prstGeom>
                <a:noFill/>
                <a:ln cap="flat" cmpd="sng" w="38100">
                  <a:solidFill>
                    <a:srgbClr val="8B8E91"/>
                  </a:solidFill>
                  <a:prstDash val="solid"/>
                  <a:round/>
                  <a:headEnd len="sm" w="sm" type="none"/>
                  <a:tailEnd len="sm" w="sm" type="none"/>
                </a:ln>
                <a:effectLst>
                  <a:outerShdw blurRad="50800" rotWithShape="0" algn="tl" dir="2700000" dist="38100">
                    <a:srgbClr val="000000">
                      <a:alpha val="40000"/>
                    </a:srgbClr>
                  </a:outerShdw>
                </a:effectLst>
              </p:spPr>
            </p:cxnSp>
            <p:cxnSp>
              <p:nvCxnSpPr>
                <p:cNvPr id="1390266" name="Google Shape;1390266;p86"/>
                <p:cNvCxnSpPr/>
                <p:nvPr/>
              </p:nvCxnSpPr>
              <p:spPr>
                <a:xfrm rot="5400000">
                  <a:off x="1994389" y="3666255"/>
                  <a:ext cx="5277300" cy="0"/>
                </a:xfrm>
                <a:prstGeom prst="straightConnector1">
                  <a:avLst/>
                </a:prstGeom>
                <a:noFill/>
                <a:ln cap="flat" cmpd="sng" w="38100">
                  <a:solidFill>
                    <a:srgbClr val="8B8E91"/>
                  </a:solidFill>
                  <a:prstDash val="solid"/>
                  <a:round/>
                  <a:headEnd len="sm" w="sm" type="none"/>
                  <a:tailEnd len="sm" w="sm" type="none"/>
                </a:ln>
                <a:effectLst>
                  <a:outerShdw blurRad="50800" rotWithShape="0" algn="tl" dir="2700000" dist="38100">
                    <a:srgbClr val="000000">
                      <a:alpha val="40000"/>
                    </a:srgbClr>
                  </a:outerShdw>
                </a:effectLst>
              </p:spPr>
            </p:cxnSp>
          </p:grpSp>
          <p:grpSp>
            <p:nvGrpSpPr>
              <p:cNvPr id="1390267" name="Google Shape;1390267;p86"/>
              <p:cNvGrpSpPr/>
              <p:nvPr/>
            </p:nvGrpSpPr>
            <p:grpSpPr>
              <a:xfrm>
                <a:off x="1643517" y="660438"/>
                <a:ext cx="5967773" cy="5967773"/>
                <a:chOff x="1643517" y="660438"/>
                <a:chExt cx="5967773" cy="5967773"/>
              </a:xfrm>
            </p:grpSpPr>
            <p:sp>
              <p:nvSpPr>
                <p:cNvPr id="1390268" name="Google Shape;1390268;p86"/>
                <p:cNvSpPr/>
                <p:nvPr/>
              </p:nvSpPr>
              <p:spPr>
                <a:xfrm>
                  <a:off x="3539193" y="660438"/>
                  <a:ext cx="2225352" cy="574368"/>
                </a:xfrm>
                <a:custGeom>
                  <a:rect b="b" l="l" r="r" t="t"/>
                  <a:pathLst>
                    <a:path extrusionOk="0" h="1863" w="7198">
                      <a:moveTo>
                        <a:pt x="7198" y="998"/>
                      </a:moveTo>
                      <a:cubicBezTo>
                        <a:pt x="4902" y="23"/>
                        <a:pt x="2312" y="0"/>
                        <a:pt x="0" y="935"/>
                      </a:cubicBezTo>
                      <a:lnTo>
                        <a:pt x="352" y="1807"/>
                      </a:lnTo>
                      <a:cubicBezTo>
                        <a:pt x="2434" y="966"/>
                        <a:pt x="4764" y="986"/>
                        <a:pt x="6831" y="1863"/>
                      </a:cubicBezTo>
                      <a:lnTo>
                        <a:pt x="7198" y="998"/>
                      </a:lnTo>
                      <a:close/>
                    </a:path>
                  </a:pathLst>
                </a:custGeom>
                <a:solidFill>
                  <a:srgbClr val="E78C0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69" name="Google Shape;1390269;p86"/>
                <p:cNvSpPr/>
                <p:nvPr/>
              </p:nvSpPr>
              <p:spPr>
                <a:xfrm>
                  <a:off x="7036922" y="2564352"/>
                  <a:ext cx="574368" cy="2225355"/>
                </a:xfrm>
                <a:custGeom>
                  <a:rect b="b" l="l" r="r" t="t"/>
                  <a:pathLst>
                    <a:path extrusionOk="0" h="7199" w="1863">
                      <a:moveTo>
                        <a:pt x="866" y="7199"/>
                      </a:moveTo>
                      <a:cubicBezTo>
                        <a:pt x="1841" y="4902"/>
                        <a:pt x="1863" y="2313"/>
                        <a:pt x="929" y="0"/>
                      </a:cubicBezTo>
                      <a:lnTo>
                        <a:pt x="57" y="352"/>
                      </a:lnTo>
                      <a:cubicBezTo>
                        <a:pt x="898" y="2434"/>
                        <a:pt x="877" y="4764"/>
                        <a:pt x="0" y="6831"/>
                      </a:cubicBezTo>
                      <a:lnTo>
                        <a:pt x="866" y="7199"/>
                      </a:lnTo>
                      <a:close/>
                    </a:path>
                  </a:pathLst>
                </a:custGeom>
                <a:solidFill>
                  <a:srgbClr val="875A2D"/>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0" name="Google Shape;1390270;p86"/>
                <p:cNvSpPr/>
                <p:nvPr/>
              </p:nvSpPr>
              <p:spPr>
                <a:xfrm>
                  <a:off x="1643517" y="2507176"/>
                  <a:ext cx="574372" cy="2225344"/>
                </a:xfrm>
                <a:custGeom>
                  <a:rect b="b" l="l" r="r" t="t"/>
                  <a:pathLst>
                    <a:path extrusionOk="0" h="14397" w="3726">
                      <a:moveTo>
                        <a:pt x="1995" y="0"/>
                      </a:moveTo>
                      <a:cubicBezTo>
                        <a:pt x="45" y="4593"/>
                        <a:pt x="0" y="9772"/>
                        <a:pt x="1869" y="14397"/>
                      </a:cubicBezTo>
                      <a:lnTo>
                        <a:pt x="3613" y="13693"/>
                      </a:lnTo>
                      <a:cubicBezTo>
                        <a:pt x="1931" y="9530"/>
                        <a:pt x="1972" y="4869"/>
                        <a:pt x="3726" y="735"/>
                      </a:cubicBezTo>
                      <a:lnTo>
                        <a:pt x="1995" y="0"/>
                      </a:lnTo>
                      <a:close/>
                    </a:path>
                  </a:pathLst>
                </a:custGeom>
                <a:solidFill>
                  <a:srgbClr val="7030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1" name="Google Shape;1390271;p86"/>
                <p:cNvSpPr/>
                <p:nvPr/>
              </p:nvSpPr>
              <p:spPr>
                <a:xfrm>
                  <a:off x="3492832" y="6053843"/>
                  <a:ext cx="2222778" cy="574368"/>
                </a:xfrm>
                <a:custGeom>
                  <a:rect b="b" l="l" r="r" t="t"/>
                  <a:pathLst>
                    <a:path extrusionOk="0" h="1863" w="7198">
                      <a:moveTo>
                        <a:pt x="0" y="866"/>
                      </a:moveTo>
                      <a:cubicBezTo>
                        <a:pt x="2296" y="1840"/>
                        <a:pt x="4886" y="1863"/>
                        <a:pt x="7198" y="928"/>
                      </a:cubicBezTo>
                      <a:lnTo>
                        <a:pt x="6846" y="56"/>
                      </a:lnTo>
                      <a:cubicBezTo>
                        <a:pt x="4765" y="897"/>
                        <a:pt x="2434" y="877"/>
                        <a:pt x="367" y="0"/>
                      </a:cubicBezTo>
                      <a:lnTo>
                        <a:pt x="0" y="866"/>
                      </a:lnTo>
                      <a:close/>
                    </a:path>
                  </a:pathLst>
                </a:custGeom>
                <a:solidFill>
                  <a:srgbClr val="0000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2" name="Google Shape;1390272;p86"/>
                <p:cNvSpPr/>
                <p:nvPr/>
              </p:nvSpPr>
              <p:spPr>
                <a:xfrm>
                  <a:off x="5651224" y="966939"/>
                  <a:ext cx="1671589" cy="1697355"/>
                </a:xfrm>
                <a:custGeom>
                  <a:rect b="b" l="l" r="r" t="t"/>
                  <a:pathLst>
                    <a:path extrusionOk="0" h="5486" w="5413">
                      <a:moveTo>
                        <a:pt x="5413" y="5134"/>
                      </a:moveTo>
                      <a:cubicBezTo>
                        <a:pt x="4478" y="2821"/>
                        <a:pt x="2663" y="974"/>
                        <a:pt x="367" y="0"/>
                      </a:cubicBezTo>
                      <a:lnTo>
                        <a:pt x="0" y="865"/>
                      </a:lnTo>
                      <a:cubicBezTo>
                        <a:pt x="2066" y="1743"/>
                        <a:pt x="3700" y="3405"/>
                        <a:pt x="4541" y="5486"/>
                      </a:cubicBezTo>
                      <a:lnTo>
                        <a:pt x="5413" y="5134"/>
                      </a:lnTo>
                      <a:close/>
                    </a:path>
                  </a:pathLst>
                </a:custGeom>
                <a:solidFill>
                  <a:srgbClr val="FFCC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3" name="Google Shape;1390273;p86"/>
                <p:cNvSpPr/>
                <p:nvPr/>
              </p:nvSpPr>
              <p:spPr>
                <a:xfrm>
                  <a:off x="5607437" y="4665569"/>
                  <a:ext cx="1697349" cy="1674173"/>
                </a:xfrm>
                <a:custGeom>
                  <a:rect b="b" l="l" r="r" t="t"/>
                  <a:pathLst>
                    <a:path extrusionOk="0" h="5413" w="5487">
                      <a:moveTo>
                        <a:pt x="352" y="5413"/>
                      </a:moveTo>
                      <a:cubicBezTo>
                        <a:pt x="2665" y="4479"/>
                        <a:pt x="4512" y="2664"/>
                        <a:pt x="5487" y="368"/>
                      </a:cubicBezTo>
                      <a:lnTo>
                        <a:pt x="4621" y="0"/>
                      </a:lnTo>
                      <a:cubicBezTo>
                        <a:pt x="3744" y="2067"/>
                        <a:pt x="2082" y="3700"/>
                        <a:pt x="0" y="4541"/>
                      </a:cubicBezTo>
                      <a:lnTo>
                        <a:pt x="352" y="5413"/>
                      </a:lnTo>
                      <a:close/>
                    </a:path>
                  </a:pathLst>
                </a:custGeom>
                <a:solidFill>
                  <a:srgbClr val="00B0F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4" name="Google Shape;1390274;p86"/>
                <p:cNvSpPr/>
                <p:nvPr/>
              </p:nvSpPr>
              <p:spPr>
                <a:xfrm>
                  <a:off x="1931989" y="4624358"/>
                  <a:ext cx="1674173" cy="1697349"/>
                </a:xfrm>
                <a:custGeom>
                  <a:rect b="b" l="l" r="r" t="t"/>
                  <a:pathLst>
                    <a:path extrusionOk="0" h="5487" w="5413">
                      <a:moveTo>
                        <a:pt x="0" y="352"/>
                      </a:moveTo>
                      <a:cubicBezTo>
                        <a:pt x="935" y="2665"/>
                        <a:pt x="2750" y="4512"/>
                        <a:pt x="5046" y="5487"/>
                      </a:cubicBezTo>
                      <a:lnTo>
                        <a:pt x="5413" y="4621"/>
                      </a:lnTo>
                      <a:cubicBezTo>
                        <a:pt x="3347" y="3743"/>
                        <a:pt x="1713" y="2081"/>
                        <a:pt x="872" y="0"/>
                      </a:cubicBezTo>
                      <a:lnTo>
                        <a:pt x="0" y="352"/>
                      </a:lnTo>
                      <a:close/>
                    </a:path>
                  </a:pathLst>
                </a:custGeom>
                <a:solidFill>
                  <a:srgbClr val="92D05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sp>
              <p:nvSpPr>
                <p:cNvPr id="1390275" name="Google Shape;1390275;p86"/>
                <p:cNvSpPr/>
                <p:nvPr/>
              </p:nvSpPr>
              <p:spPr>
                <a:xfrm>
                  <a:off x="1952595" y="948910"/>
                  <a:ext cx="1694780" cy="1671589"/>
                </a:xfrm>
                <a:custGeom>
                  <a:rect b="b" l="l" r="r" t="t"/>
                  <a:pathLst>
                    <a:path extrusionOk="0" h="10826" w="10973">
                      <a:moveTo>
                        <a:pt x="10269" y="0"/>
                      </a:moveTo>
                      <a:cubicBezTo>
                        <a:pt x="5643" y="1869"/>
                        <a:pt x="1949" y="5499"/>
                        <a:pt x="0" y="10091"/>
                      </a:cubicBezTo>
                      <a:lnTo>
                        <a:pt x="1731" y="10826"/>
                      </a:lnTo>
                      <a:cubicBezTo>
                        <a:pt x="3486" y="6693"/>
                        <a:pt x="6810" y="3426"/>
                        <a:pt x="10973" y="1744"/>
                      </a:cubicBezTo>
                      <a:lnTo>
                        <a:pt x="10269" y="0"/>
                      </a:lnTo>
                      <a:close/>
                    </a:path>
                  </a:pathLst>
                </a:custGeom>
                <a:solidFill>
                  <a:srgbClr val="D200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grpSp>
          <p:sp>
            <p:nvSpPr>
              <p:cNvPr id="1390276" name="Shape 1390276"/>
              <p:cNvSpPr/>
              <p:nvPr/>
            </p:nvSpPr>
            <p:spPr>
              <a:xfrm>
                <a:off x="3649361" y="924587"/>
                <a:ext cx="1969675" cy="426400"/>
              </a:xfrm>
              <a:prstGeom prst="rect"/>
              <a:noFill/>
              <a:ln cap="flat" cmpd="sng" w="25400" algn="ctr">
                <a:noFill/>
                <a:prstDash val="solid"/>
              </a:ln>
            </p:spPr>
            <p:txBody>
              <a:bodyPr anchor="ctr" rtlCol="0" lIns="0" rIns="0">
                <a:prstTxWarp prst="textArchUp">
                  <a:avLst>
                    <a:gd fmla="val 11069261" name="adj"/>
                  </a:avLst>
                </a:prstTxWarp>
              </a:bodyPr>
              <a:lstStyle>
                <a:defPPr lvl="0"/>
                <a:lvl1pPr lvl="0"/>
                <a:lvl2pPr lvl="1"/>
                <a:lvl3pPr lvl="2"/>
                <a:lvl4pPr lvl="3"/>
                <a:lvl5pPr lvl="4"/>
                <a:lvl6pPr lvl="5"/>
                <a:lvl7pPr lvl="6"/>
                <a:lvl8pPr lvl="7"/>
                <a:lvl9pPr lvl="8"/>
              </a:lstStyle>
              <a:p>
                <a:pPr lvl="0" algn="ctr">
                  <a:lnSpc>
                    <a:spcPts val="2800"/>
                  </a:lnSpc>
                </a:pPr>
                <a:r>
                  <a:rPr dirty="0" lang="en-US" spc="300" sz="1400">
                    <a:ln cmpd="sng" w="18415">
                      <a:solidFill>
                        <a:srgbClr val="FFFFFF"/>
                      </a:solidFill>
                      <a:prstDash val="solid"/>
                    </a:ln>
                    <a:solidFill>
                      <a:srgbClr val="FFFFFF"/>
                    </a:solidFill>
                  </a:rPr>
                  <a:t>LIBERATION</a:t>
                </a:r>
              </a:p>
            </p:txBody>
          </p:sp>
          <p:sp>
            <p:nvSpPr>
              <p:cNvPr id="1390277" name="Shape 1390277"/>
              <p:cNvSpPr/>
              <p:nvPr/>
            </p:nvSpPr>
            <p:spPr>
              <a:xfrm rot="-5400000">
                <a:off x="1190506" y="3265132"/>
                <a:ext cx="2124800" cy="736075"/>
              </a:xfrm>
              <a:prstGeom prst="rect"/>
              <a:noFill/>
              <a:ln cap="flat" cmpd="sng" w="25400" algn="ctr">
                <a:noFill/>
                <a:prstDash val="solid"/>
              </a:ln>
            </p:spPr>
            <p:txBody>
              <a:bodyPr anchor="ctr" rtlCol="0" lIns="0" rIns="0">
                <a:prstTxWarp prst="textArchUp">
                  <a:avLst>
                    <a:gd fmla="val 10663827" name="adj"/>
                  </a:avLst>
                </a:prstTxWarp>
              </a:bodyPr>
              <a:lstStyle>
                <a:defPPr lvl="0"/>
                <a:lvl1pPr lvl="0"/>
                <a:lvl2pPr lvl="1"/>
                <a:lvl3pPr lvl="2"/>
                <a:lvl4pPr lvl="3"/>
                <a:lvl5pPr lvl="4"/>
                <a:lvl6pPr lvl="5"/>
                <a:lvl7pPr lvl="6"/>
                <a:lvl8pPr lvl="7"/>
                <a:lvl9pPr lvl="8"/>
              </a:lstStyle>
              <a:p>
                <a:pPr lvl="0" algn="ctr">
                  <a:lnSpc>
                    <a:spcPts val="2800"/>
                  </a:lnSpc>
                </a:pPr>
                <a:r>
                  <a:rPr dirty="0" lang="en-US" spc="300" sz="1400">
                    <a:ln cmpd="sng" w="18415">
                      <a:solidFill>
                        <a:srgbClr val="FFFFFF"/>
                      </a:solidFill>
                      <a:prstDash val="solid"/>
                    </a:ln>
                    <a:solidFill>
                      <a:srgbClr val="FFFFFF"/>
                    </a:solidFill>
                  </a:rPr>
                  <a:t>BE NOTICED</a:t>
                </a:r>
              </a:p>
            </p:txBody>
          </p:sp>
          <p:sp>
            <p:nvSpPr>
              <p:cNvPr id="1390278" name="Shape 1390278"/>
              <p:cNvSpPr/>
              <p:nvPr/>
            </p:nvSpPr>
            <p:spPr>
              <a:xfrm rot="-2667668">
                <a:off x="1799325" y="1627512"/>
                <a:ext cx="1992078" cy="395936"/>
              </a:xfrm>
              <a:prstGeom prst="rect"/>
              <a:noFill/>
              <a:ln cap="flat" cmpd="sng" w="25400" algn="ctr">
                <a:noFill/>
                <a:prstDash val="solid"/>
              </a:ln>
            </p:spPr>
            <p:txBody>
              <a:bodyPr anchor="ctr" rtlCol="0" lIns="0" rIns="0">
                <a:prstTxWarp prst="textArchUp">
                  <a:avLst>
                    <a:gd fmla="val 10709090"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effectLst>
                      <a:outerShdw blurRad="63500" rotWithShape="0" algn="tl" dir="3600000">
                        <a:srgbClr val="000000">
                          <a:alpha val="70000"/>
                        </a:srgbClr>
                      </a:outerShdw>
                    </a:effectLst>
                  </a:rPr>
                  <a:t>EMPOWERMENT</a:t>
                </a:r>
              </a:p>
            </p:txBody>
          </p:sp>
          <p:sp>
            <p:nvSpPr>
              <p:cNvPr id="1390279" name="Shape 1390279"/>
              <p:cNvSpPr/>
              <p:nvPr/>
            </p:nvSpPr>
            <p:spPr>
              <a:xfrm rot="2799680">
                <a:off x="5397252" y="1582976"/>
                <a:ext cx="2063972" cy="665239"/>
              </a:xfrm>
              <a:prstGeom prst="rect"/>
              <a:noFill/>
              <a:ln cap="flat" cmpd="sng" w="25400" algn="ctr">
                <a:noFill/>
                <a:prstDash val="solid"/>
              </a:ln>
            </p:spPr>
            <p:txBody>
              <a:bodyPr anchor="ctr" rtlCol="0" lIns="0" rIns="0">
                <a:prstTxWarp prst="textArchUp">
                  <a:avLst>
                    <a:gd fmla="val 10869951"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effectLst>
                      <a:outerShdw blurRad="63500" rotWithShape="0" algn="tl" dir="3600000">
                        <a:srgbClr val="000000">
                          <a:alpha val="70000"/>
                        </a:srgbClr>
                      </a:outerShdw>
                    </a:effectLst>
                  </a:rPr>
                  <a:t>TOGETHERNESS</a:t>
                </a:r>
              </a:p>
            </p:txBody>
          </p:sp>
          <p:sp>
            <p:nvSpPr>
              <p:cNvPr id="1390280" name="Shape 1390280"/>
              <p:cNvSpPr/>
              <p:nvPr/>
            </p:nvSpPr>
            <p:spPr>
              <a:xfrm rot="2723822">
                <a:off x="1803046" y="5339857"/>
                <a:ext cx="2025979" cy="409581"/>
              </a:xfrm>
              <a:prstGeom prst="rect"/>
              <a:noFill/>
              <a:ln cap="flat" cmpd="sng" w="25400" algn="ctr">
                <a:noFill/>
                <a:prstDash val="solid"/>
              </a:ln>
            </p:spPr>
            <p:txBody>
              <a:bodyPr anchor="ctr" rtlCol="0" lIns="0" rIns="0">
                <a:prstTxWarp prst="textArchDown">
                  <a:avLst>
                    <a:gd fmla="val 21511825"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effectLst>
                      <a:outerShdw blurRad="63500" rotWithShape="0" algn="tl" dir="3600000">
                        <a:srgbClr val="000000">
                          <a:alpha val="70000"/>
                        </a:srgbClr>
                      </a:outerShdw>
                    </a:effectLst>
                  </a:rPr>
                  <a:t>CONNOISSEURSHIP</a:t>
                </a:r>
              </a:p>
            </p:txBody>
          </p:sp>
          <p:sp>
            <p:nvSpPr>
              <p:cNvPr id="1390281" name="Shape 1390281"/>
              <p:cNvSpPr/>
              <p:nvPr/>
            </p:nvSpPr>
            <p:spPr>
              <a:xfrm rot="-2885086">
                <a:off x="5531950" y="5208281"/>
                <a:ext cx="1930037" cy="532890"/>
              </a:xfrm>
              <a:prstGeom prst="rect"/>
              <a:noFill/>
              <a:ln cap="flat" cmpd="sng" w="25400" algn="ctr">
                <a:noFill/>
                <a:prstDash val="solid"/>
              </a:ln>
            </p:spPr>
            <p:txBody>
              <a:bodyPr anchor="ctr" rtlCol="0" lIns="0" rIns="0">
                <a:prstTxWarp prst="textArchDown">
                  <a:avLst>
                    <a:gd fmla="val 21549861"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effectLst>
                      <a:outerShdw blurRad="63500" rotWithShape="0" algn="tl" dir="3600000">
                        <a:srgbClr val="000000">
                          <a:alpha val="70000"/>
                        </a:srgbClr>
                      </a:outerShdw>
                    </a:effectLst>
                  </a:rPr>
                  <a:t>TIME OUT</a:t>
                </a:r>
              </a:p>
            </p:txBody>
          </p:sp>
          <p:sp>
            <p:nvSpPr>
              <p:cNvPr id="1390282" name="Shape 1390282"/>
              <p:cNvSpPr/>
              <p:nvPr/>
            </p:nvSpPr>
            <p:spPr>
              <a:xfrm>
                <a:off x="3459892" y="5708822"/>
                <a:ext cx="2356000" cy="716475"/>
              </a:xfrm>
              <a:prstGeom prst="rect"/>
              <a:noFill/>
              <a:ln cap="flat" cmpd="sng" w="25400" algn="ctr">
                <a:noFill/>
                <a:prstDash val="solid"/>
              </a:ln>
            </p:spPr>
            <p:txBody>
              <a:bodyPr anchor="ctr" rtlCol="0" lIns="0" rIns="0">
                <a:prstTxWarp prst="textArchDown">
                  <a:avLst>
                    <a:gd fmla="val 136805"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rPr>
                  <a:t>ROUTINE</a:t>
                </a:r>
              </a:p>
            </p:txBody>
          </p:sp>
          <p:sp>
            <p:nvSpPr>
              <p:cNvPr id="1390283" name="Shape 1390283"/>
              <p:cNvSpPr/>
              <p:nvPr/>
            </p:nvSpPr>
            <p:spPr>
              <a:xfrm rot="5400000">
                <a:off x="6051126" y="3422956"/>
                <a:ext cx="2115675" cy="526625"/>
              </a:xfrm>
              <a:prstGeom prst="rect"/>
              <a:noFill/>
              <a:ln cap="flat" cmpd="sng" w="25400" algn="ctr">
                <a:noFill/>
                <a:prstDash val="solid"/>
              </a:ln>
            </p:spPr>
            <p:txBody>
              <a:bodyPr anchor="ctr" rtlCol="0" lIns="0" rIns="0">
                <a:prstTxWarp prst="textArchUp">
                  <a:avLst>
                    <a:gd fmla="val 10818490" name="adj"/>
                  </a:avLst>
                </a:prstTxWarp>
              </a:bodyPr>
              <a:lstStyle>
                <a:defPPr lvl="0"/>
                <a:lvl1pPr lvl="0"/>
                <a:lvl2pPr lvl="1"/>
                <a:lvl3pPr lvl="2"/>
                <a:lvl4pPr lvl="3"/>
                <a:lvl5pPr lvl="4"/>
                <a:lvl6pPr lvl="5"/>
                <a:lvl7pPr lvl="6"/>
                <a:lvl8pPr lvl="7"/>
                <a:lvl9pPr lvl="8"/>
              </a:lstStyle>
              <a:p>
                <a:pPr lvl="0" algn="ctr">
                  <a:lnSpc>
                    <a:spcPts val="2800"/>
                  </a:lnSpc>
                </a:pPr>
                <a:r>
                  <a:rPr dirty="0" lang="nl-BE" spc="300" sz="1400">
                    <a:ln cmpd="sng" w="18415">
                      <a:solidFill>
                        <a:srgbClr val="FFFFFF"/>
                      </a:solidFill>
                      <a:prstDash val="solid"/>
                    </a:ln>
                    <a:solidFill>
                      <a:srgbClr val="FFFFFF"/>
                    </a:solidFill>
                    <a:effectLst>
                      <a:outerShdw blurRad="63500" rotWithShape="0" algn="tl" dir="3600000">
                        <a:srgbClr val="000000">
                          <a:alpha val="70000"/>
                        </a:srgbClr>
                      </a:outerShdw>
                    </a:effectLst>
                  </a:rPr>
                  <a:t>INTEGRATION</a:t>
                </a:r>
              </a:p>
            </p:txBody>
          </p:sp>
        </p:grpSp>
        <p:sp>
          <p:nvSpPr>
            <p:cNvPr id="1390284" name="Google Shape;1390284;p86"/>
            <p:cNvSpPr/>
            <p:nvPr/>
          </p:nvSpPr>
          <p:spPr>
            <a:xfrm>
              <a:off x="4182290" y="3277656"/>
              <a:ext cx="900000" cy="900000"/>
            </a:xfrm>
            <a:prstGeom prst="ellipse">
              <a:avLst/>
            </a:prstGeom>
            <a:solidFill>
              <a:schemeClr val="lt1"/>
            </a:solidFill>
            <a:ln>
              <a:noFill/>
            </a:ln>
            <a:effectLst>
              <a:outerShdw blurRad="44450" algn="ctr" dir="5400000" dist="27940">
                <a:srgbClr val="000000">
                  <a:alpha val="3176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graphicFrame>
        <p:nvGraphicFramePr>
          <p:cNvPr id="1390285" name="Google Shape;1390285;p86"/>
          <p:cNvGraphicFramePr/>
          <p:nvPr/>
        </p:nvGraphicFramePr>
        <p:xfrm>
          <a:off x="1940361" y="1045245"/>
          <a:ext cx="5374075" cy="5389550"/>
        </p:xfrm>
        <a:graphic>
          <a:graphicData uri="http://schemas.openxmlformats.org/drawingml/2006/chart">
            <c:chart r:id="rId4"/>
          </a:graphicData>
        </a:graphic>
      </p:graphicFrame>
      <p:sp>
        <p:nvSpPr>
          <p:cNvPr id="1390286" name="Google Shape;1390286;p86"/>
          <p:cNvSpPr txBox="1"/>
          <p:nvPr>
            <p:ph type="title"/>
          </p:nvPr>
        </p:nvSpPr>
        <p:spPr>
          <a:xfrm>
            <a:off x="838800" y="8001"/>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Based on the relative performance of brands, we can map the brands in the Censydiam framework</a:t>
            </a:r>
            <a:endParaRPr/>
          </a:p>
        </p:txBody>
      </p:sp>
      <p:sp>
        <p:nvSpPr>
          <p:cNvPr id="1390287" name="Google Shape;1390287;p86"/>
          <p:cNvSpPr/>
          <p:nvPr/>
        </p:nvSpPr>
        <p:spPr>
          <a:xfrm>
            <a:off x="1936161" y="1030287"/>
            <a:ext cx="5345100" cy="538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1F497D"/>
              </a:solidFill>
              <a:latin typeface="Calibri"/>
              <a:ea typeface="Calibri"/>
              <a:cs typeface="Calibri"/>
              <a:sym typeface="Calibri"/>
            </a:endParaRPr>
          </a:p>
        </p:txBody>
      </p:sp>
      <p:pic>
        <p:nvPicPr>
          <p:cNvPr id="1390288" name="Google Shape;1390288;p86"/>
          <p:cNvPicPr preferRelativeResize="0"/>
          <p:nvPr/>
        </p:nvPicPr>
        <p:blipFill rotWithShape="1">
          <a:blip r:embed="rId5">
            <a:alphaModFix/>
          </a:blip>
          <a:srcRect b="0" l="0" r="0" t="0"/>
          <a:stretch/>
        </p:blipFill>
        <p:spPr>
          <a:xfrm>
            <a:off x="2910532" y="3129726"/>
            <a:ext cx="256366" cy="373899"/>
          </a:xfrm>
          <a:prstGeom prst="rect">
            <a:avLst/>
          </a:prstGeom>
          <a:noFill/>
          <a:ln>
            <a:noFill/>
          </a:ln>
        </p:spPr>
      </p:pic>
      <p:pic>
        <p:nvPicPr>
          <p:cNvPr descr="NEWHKNlogo" id="1390289" name="Google Shape;1390289;p86"/>
          <p:cNvPicPr preferRelativeResize="0"/>
          <p:nvPr/>
        </p:nvPicPr>
        <p:blipFill rotWithShape="1">
          <a:blip r:embed="rId6">
            <a:alphaModFix/>
          </a:blip>
          <a:srcRect b="0" l="0" r="0" t="0"/>
          <a:stretch/>
        </p:blipFill>
        <p:spPr>
          <a:xfrm>
            <a:off x="3301093" y="2637166"/>
            <a:ext cx="288418" cy="252000"/>
          </a:xfrm>
          <a:prstGeom prst="rect">
            <a:avLst/>
          </a:prstGeom>
          <a:noFill/>
          <a:ln>
            <a:noFill/>
          </a:ln>
        </p:spPr>
      </p:pic>
      <p:pic>
        <p:nvPicPr>
          <p:cNvPr id="1390290" name="Google Shape;1390290;p86"/>
          <p:cNvPicPr preferRelativeResize="0"/>
          <p:nvPr/>
        </p:nvPicPr>
        <p:blipFill rotWithShape="1">
          <a:blip r:embed="rId7">
            <a:alphaModFix/>
          </a:blip>
          <a:srcRect b="0" l="0" r="0" t="0"/>
          <a:stretch/>
        </p:blipFill>
        <p:spPr>
          <a:xfrm>
            <a:off x="4784663" y="3483090"/>
            <a:ext cx="252344" cy="252000"/>
          </a:xfrm>
          <a:prstGeom prst="rect">
            <a:avLst/>
          </a:prstGeom>
          <a:noFill/>
          <a:ln>
            <a:noFill/>
          </a:ln>
        </p:spPr>
      </p:pic>
      <p:pic>
        <p:nvPicPr>
          <p:cNvPr id="1390291" name="Google Shape;1390291;p86"/>
          <p:cNvPicPr preferRelativeResize="0"/>
          <p:nvPr/>
        </p:nvPicPr>
        <p:blipFill rotWithShape="1">
          <a:blip r:embed="rId8">
            <a:alphaModFix/>
          </a:blip>
          <a:srcRect b="0" l="0" r="0" t="0"/>
          <a:stretch/>
        </p:blipFill>
        <p:spPr>
          <a:xfrm>
            <a:off x="5048618" y="3572433"/>
            <a:ext cx="252000" cy="174416"/>
          </a:xfrm>
          <a:prstGeom prst="rect">
            <a:avLst/>
          </a:prstGeom>
          <a:noFill/>
          <a:ln>
            <a:noFill/>
          </a:ln>
        </p:spPr>
      </p:pic>
      <p:pic>
        <p:nvPicPr>
          <p:cNvPr descr="C:\Documents and Settings\jfrank01\Desktop\Miller_Lite.jpg" id="1390292" name="Google Shape;1390292;p86"/>
          <p:cNvPicPr preferRelativeResize="0"/>
          <p:nvPr/>
        </p:nvPicPr>
        <p:blipFill rotWithShape="1">
          <a:blip r:embed="rId9">
            <a:alphaModFix/>
          </a:blip>
          <a:srcRect b="0" l="0" r="0" t="0"/>
          <a:stretch/>
        </p:blipFill>
        <p:spPr>
          <a:xfrm>
            <a:off x="5938626" y="3251800"/>
            <a:ext cx="288000" cy="266357"/>
          </a:xfrm>
          <a:prstGeom prst="rect">
            <a:avLst/>
          </a:prstGeom>
          <a:noFill/>
          <a:ln>
            <a:noFill/>
          </a:ln>
        </p:spPr>
      </p:pic>
      <p:pic>
        <p:nvPicPr>
          <p:cNvPr descr="stella-artois-logo" id="1390293" name="Google Shape;1390293;p86"/>
          <p:cNvPicPr preferRelativeResize="0"/>
          <p:nvPr/>
        </p:nvPicPr>
        <p:blipFill rotWithShape="1">
          <a:blip r:embed="rId10">
            <a:alphaModFix/>
          </a:blip>
          <a:srcRect b="0" l="0" r="0" t="0"/>
          <a:stretch/>
        </p:blipFill>
        <p:spPr>
          <a:xfrm>
            <a:off x="2628503" y="3772956"/>
            <a:ext cx="360000" cy="261416"/>
          </a:xfrm>
          <a:prstGeom prst="rect">
            <a:avLst/>
          </a:prstGeom>
          <a:noFill/>
          <a:ln>
            <a:noFill/>
          </a:ln>
        </p:spPr>
      </p:pic>
      <p:pic>
        <p:nvPicPr>
          <p:cNvPr id="1390294" name="Google Shape;1390294;p86"/>
          <p:cNvPicPr preferRelativeResize="0"/>
          <p:nvPr/>
        </p:nvPicPr>
        <p:blipFill rotWithShape="1">
          <a:blip r:embed="rId11">
            <a:alphaModFix/>
          </a:blip>
          <a:srcRect b="0" l="0" r="0" t="0"/>
          <a:stretch/>
        </p:blipFill>
        <p:spPr>
          <a:xfrm>
            <a:off x="4546382" y="3965743"/>
            <a:ext cx="298516" cy="216000"/>
          </a:xfrm>
          <a:prstGeom prst="rect">
            <a:avLst/>
          </a:prstGeom>
          <a:noFill/>
          <a:ln>
            <a:noFill/>
          </a:ln>
        </p:spPr>
      </p:pic>
      <p:pic>
        <p:nvPicPr>
          <p:cNvPr id="1390295" name="Google Shape;1390295;p86"/>
          <p:cNvPicPr preferRelativeResize="0"/>
          <p:nvPr/>
        </p:nvPicPr>
        <p:blipFill rotWithShape="1">
          <a:blip r:embed="rId12">
            <a:alphaModFix/>
          </a:blip>
          <a:srcRect b="0" l="0" r="0" t="0"/>
          <a:stretch/>
        </p:blipFill>
        <p:spPr>
          <a:xfrm>
            <a:off x="3572808" y="4312339"/>
            <a:ext cx="252000" cy="278844"/>
          </a:xfrm>
          <a:prstGeom prst="rect">
            <a:avLst/>
          </a:prstGeom>
          <a:noFill/>
          <a:ln>
            <a:noFill/>
          </a:ln>
        </p:spPr>
      </p:pic>
      <p:pic>
        <p:nvPicPr>
          <p:cNvPr descr="BudLtLogo" id="1390296" name="Google Shape;1390296;p86"/>
          <p:cNvPicPr preferRelativeResize="0"/>
          <p:nvPr/>
        </p:nvPicPr>
        <p:blipFill rotWithShape="1">
          <a:blip r:embed="rId13">
            <a:alphaModFix/>
          </a:blip>
          <a:srcRect b="0" l="0" r="0" t="0"/>
          <a:stretch/>
        </p:blipFill>
        <p:spPr>
          <a:xfrm>
            <a:off x="5287916" y="3251294"/>
            <a:ext cx="576000" cy="175008"/>
          </a:xfrm>
          <a:prstGeom prst="rect">
            <a:avLst/>
          </a:prstGeom>
          <a:noFill/>
          <a:ln>
            <a:noFill/>
          </a:ln>
        </p:spPr>
      </p:pic>
      <p:pic>
        <p:nvPicPr>
          <p:cNvPr descr="corona" id="1390297" name="Google Shape;1390297;p86"/>
          <p:cNvPicPr preferRelativeResize="0"/>
          <p:nvPr/>
        </p:nvPicPr>
        <p:blipFill rotWithShape="1">
          <a:blip r:embed="rId14">
            <a:alphaModFix/>
          </a:blip>
          <a:srcRect b="0" l="0" r="0" t="0"/>
          <a:stretch/>
        </p:blipFill>
        <p:spPr>
          <a:xfrm>
            <a:off x="4403228" y="3043016"/>
            <a:ext cx="288000" cy="264855"/>
          </a:xfrm>
          <a:prstGeom prst="rect">
            <a:avLst/>
          </a:prstGeom>
          <a:noFill/>
          <a:ln>
            <a:noFill/>
          </a:ln>
        </p:spPr>
      </p:pic>
      <p:pic>
        <p:nvPicPr>
          <p:cNvPr id="1390298" name="Google Shape;1390298;p86"/>
          <p:cNvPicPr preferRelativeResize="0"/>
          <p:nvPr/>
        </p:nvPicPr>
        <p:blipFill rotWithShape="1">
          <a:blip r:embed="rId15">
            <a:alphaModFix/>
          </a:blip>
          <a:srcRect b="0" l="0" r="0" t="0"/>
          <a:stretch/>
        </p:blipFill>
        <p:spPr>
          <a:xfrm>
            <a:off x="4787960" y="5345691"/>
            <a:ext cx="324000" cy="232144"/>
          </a:xfrm>
          <a:prstGeom prst="rect">
            <a:avLst/>
          </a:prstGeom>
          <a:noFill/>
          <a:ln>
            <a:noFill/>
          </a:ln>
        </p:spPr>
      </p:pic>
      <p:pic>
        <p:nvPicPr>
          <p:cNvPr descr="C:\Documents and Settings\jfrank01\Desktop\blue moon.jpg" id="1390299" name="Google Shape;1390299;p86"/>
          <p:cNvPicPr preferRelativeResize="0"/>
          <p:nvPr/>
        </p:nvPicPr>
        <p:blipFill rotWithShape="1">
          <a:blip r:embed="rId16">
            <a:alphaModFix/>
          </a:blip>
          <a:srcRect b="0" l="0" r="0" t="0"/>
          <a:stretch/>
        </p:blipFill>
        <p:spPr>
          <a:xfrm>
            <a:off x="4584748" y="2812835"/>
            <a:ext cx="257625" cy="252000"/>
          </a:xfrm>
          <a:prstGeom prst="rect">
            <a:avLst/>
          </a:prstGeom>
          <a:noFill/>
          <a:ln>
            <a:noFill/>
          </a:ln>
        </p:spPr>
      </p:pic>
      <p:pic>
        <p:nvPicPr>
          <p:cNvPr descr="samuel_adams_logo(1)" id="1390300" name="Google Shape;1390300;p86"/>
          <p:cNvPicPr preferRelativeResize="0"/>
          <p:nvPr/>
        </p:nvPicPr>
        <p:blipFill rotWithShape="1">
          <a:blip r:embed="rId17">
            <a:alphaModFix/>
          </a:blip>
          <a:srcRect b="0" l="0" r="0" t="0"/>
          <a:stretch/>
        </p:blipFill>
        <p:spPr>
          <a:xfrm>
            <a:off x="4814068" y="4172859"/>
            <a:ext cx="252000" cy="278842"/>
          </a:xfrm>
          <a:prstGeom prst="rect">
            <a:avLst/>
          </a:prstGeom>
          <a:noFill/>
          <a:ln>
            <a:noFill/>
          </a:ln>
        </p:spPr>
      </p:pic>
      <p:pic>
        <p:nvPicPr>
          <p:cNvPr id="1390301" name="Google Shape;1390301;p86"/>
          <p:cNvPicPr preferRelativeResize="0"/>
          <p:nvPr/>
        </p:nvPicPr>
        <p:blipFill rotWithShape="1">
          <a:blip r:embed="rId18">
            <a:alphaModFix/>
          </a:blip>
          <a:srcRect b="0" l="0" r="0" t="0"/>
          <a:stretch/>
        </p:blipFill>
        <p:spPr>
          <a:xfrm>
            <a:off x="6170683" y="2898962"/>
            <a:ext cx="283225" cy="216000"/>
          </a:xfrm>
          <a:prstGeom prst="rect">
            <a:avLst/>
          </a:prstGeom>
          <a:noFill/>
          <a:ln>
            <a:noFill/>
          </a:ln>
        </p:spPr>
      </p:pic>
      <p:pic>
        <p:nvPicPr>
          <p:cNvPr id="1390302" name="Google Shape;1390302;p86"/>
          <p:cNvPicPr preferRelativeResize="0"/>
          <p:nvPr/>
        </p:nvPicPr>
        <p:blipFill rotWithShape="1">
          <a:blip r:embed="rId19">
            <a:alphaModFix/>
          </a:blip>
          <a:srcRect b="0" l="0" r="0" t="0"/>
          <a:stretch/>
        </p:blipFill>
        <p:spPr>
          <a:xfrm>
            <a:off x="4538809" y="3817575"/>
            <a:ext cx="324000" cy="126351"/>
          </a:xfrm>
          <a:prstGeom prst="rect">
            <a:avLst/>
          </a:prstGeom>
          <a:noFill/>
          <a:ln>
            <a:noFill/>
          </a:ln>
        </p:spPr>
      </p:pic>
      <p:pic>
        <p:nvPicPr>
          <p:cNvPr descr="samuel_adams_logo(1)" id="1390303" name="Google Shape;1390303;p86"/>
          <p:cNvPicPr preferRelativeResize="0"/>
          <p:nvPr/>
        </p:nvPicPr>
        <p:blipFill rotWithShape="1">
          <a:blip r:embed="rId20">
            <a:alphaModFix/>
          </a:blip>
          <a:srcRect b="0" l="0" r="0" t="0"/>
          <a:stretch/>
        </p:blipFill>
        <p:spPr>
          <a:xfrm>
            <a:off x="4347260" y="3865682"/>
            <a:ext cx="227741" cy="252000"/>
          </a:xfrm>
          <a:prstGeom prst="rect">
            <a:avLst/>
          </a:prstGeom>
          <a:noFill/>
          <a:ln>
            <a:noFill/>
          </a:ln>
        </p:spPr>
      </p:pic>
      <p:sp>
        <p:nvSpPr>
          <p:cNvPr id="1390304" name="Google Shape;1390304;p86"/>
          <p:cNvSpPr/>
          <p:nvPr/>
        </p:nvSpPr>
        <p:spPr>
          <a:xfrm>
            <a:off x="1" y="868363"/>
            <a:ext cx="2886783" cy="347623"/>
          </a:xfrm>
          <a:custGeom>
            <a:rect b="b" l="l" r="r" t="t"/>
            <a:pathLst>
              <a:path extrusionOk="0" h="237" w="2471">
                <a:moveTo>
                  <a:pt x="2364" y="118"/>
                </a:moveTo>
                <a:lnTo>
                  <a:pt x="2471" y="0"/>
                </a:lnTo>
                <a:lnTo>
                  <a:pt x="2471" y="0"/>
                </a:lnTo>
                <a:lnTo>
                  <a:pt x="0" y="0"/>
                </a:lnTo>
                <a:lnTo>
                  <a:pt x="0" y="237"/>
                </a:lnTo>
                <a:lnTo>
                  <a:pt x="2471" y="237"/>
                </a:lnTo>
                <a:lnTo>
                  <a:pt x="2471" y="237"/>
                </a:lnTo>
                <a:lnTo>
                  <a:pt x="2364" y="118"/>
                </a:lnTo>
                <a:close/>
              </a:path>
            </a:pathLst>
          </a:custGeom>
          <a:solidFill>
            <a:schemeClr val="dk1"/>
          </a:solidFill>
          <a:ln cap="flat" cmpd="sng" w="9525">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5700" lIns="216000" spcFirstLastPara="1" rIns="91425" wrap="square" tIns="45700">
            <a:noAutofit/>
          </a:bodyPr>
          <a:lstStyle/>
          <a:p>
            <a:pPr indent="0" lvl="0" marL="0" marR="0" rtl="0" algn="l">
              <a:spcBef>
                <a:spcPts val="0"/>
              </a:spcBef>
              <a:spcAft>
                <a:spcPts val="0"/>
              </a:spcAft>
              <a:buNone/>
            </a:pPr>
            <a:r>
              <a:rPr b="1" lang="en-US" sz="1800">
                <a:solidFill>
                  <a:srgbClr val="F2F2F2"/>
                </a:solidFill>
                <a:latin typeface="Calibri"/>
                <a:ea typeface="Calibri"/>
                <a:cs typeface="Calibri"/>
                <a:sym typeface="Calibri"/>
              </a:rPr>
              <a:t>US beer market example</a:t>
            </a:r>
            <a:endParaRPr b="1" sz="1800">
              <a:solidFill>
                <a:srgbClr val="F2F2F2"/>
              </a:solidFill>
              <a:latin typeface="Calibri"/>
              <a:ea typeface="Calibri"/>
              <a:cs typeface="Calibri"/>
              <a:sym typeface="Calibri"/>
            </a:endParaRPr>
          </a:p>
        </p:txBody>
      </p:sp>
      <p:sp>
        <p:nvSpPr>
          <p:cNvPr id="1390305" name="Google Shape;1390305;p86"/>
          <p:cNvSpPr/>
          <p:nvPr/>
        </p:nvSpPr>
        <p:spPr>
          <a:xfrm>
            <a:off x="112538" y="6344529"/>
            <a:ext cx="1294200" cy="210900"/>
          </a:xfrm>
          <a:prstGeom prst="rect">
            <a:avLst/>
          </a:prstGeom>
          <a:solidFill>
            <a:schemeClr val="accent1"/>
          </a:solidFill>
          <a:ln cap="flat" cmpd="sng" w="25400">
            <a:solidFill>
              <a:srgbClr val="00676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chemeClr val="lt1"/>
                </a:solidFill>
                <a:latin typeface="Calibri"/>
                <a:ea typeface="Calibri"/>
                <a:cs typeface="Calibri"/>
                <a:sym typeface="Calibri"/>
              </a:rPr>
              <a:t>Fictitious Data</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310" name="Shape 1390310"/>
        <p:cNvGrpSpPr/>
        <p:nvPr/>
      </p:nvGrpSpPr>
      <p:grpSpPr>
        <a:xfrm>
          <a:off x="0" y="0"/>
          <a:ext cx="0" cy="0"/>
          <a:chOff x="0" y="0"/>
          <a:chExt cx="0" cy="0"/>
        </a:xfrm>
      </p:grpSpPr>
      <p:pic>
        <p:nvPicPr>
          <p:cNvPr id="1390311" name="Google Shape;1390311;p87"/>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sp>
        <p:nvSpPr>
          <p:cNvPr id="1390312" name="Google Shape;1390312;p87"/>
          <p:cNvSpPr txBox="1"/>
          <p:nvPr>
            <p:ph type="title"/>
          </p:nvPr>
        </p:nvSpPr>
        <p:spPr>
          <a:xfrm>
            <a:off x="891092" y="78218"/>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Example of the </a:t>
            </a:r>
            <a:r>
              <a:rPr lang="en-US" sz="2800">
                <a:solidFill>
                  <a:schemeClr val="accent1"/>
                </a:solidFill>
              </a:rPr>
              <a:t>Censydiam Model </a:t>
            </a:r>
            <a:br>
              <a:rPr lang="en-US" sz="2800">
                <a:solidFill>
                  <a:schemeClr val="accent1"/>
                </a:solidFill>
              </a:rPr>
            </a:br>
            <a:r>
              <a:rPr lang="en-US" sz="2800">
                <a:solidFill>
                  <a:schemeClr val="dk2"/>
                </a:solidFill>
              </a:rPr>
              <a:t>in the Automotive Industry</a:t>
            </a:r>
            <a:endParaRPr/>
          </a:p>
        </p:txBody>
      </p:sp>
      <p:grpSp>
        <p:nvGrpSpPr>
          <p:cNvPr id="1390313" name="Google Shape;1390313;p87"/>
          <p:cNvGrpSpPr/>
          <p:nvPr/>
        </p:nvGrpSpPr>
        <p:grpSpPr>
          <a:xfrm>
            <a:off x="1049026" y="932041"/>
            <a:ext cx="6693679" cy="5682584"/>
            <a:chOff x="2807379" y="1400974"/>
            <a:chExt cx="6002223" cy="5338767"/>
          </a:xfrm>
        </p:grpSpPr>
        <p:pic>
          <p:nvPicPr>
            <p:cNvPr descr="C:\Documents and Settings\jvrank01\Desktop\Censydiam+framework.png" id="1390314" name="Google Shape;1390314;p87"/>
            <p:cNvPicPr preferRelativeResize="0"/>
            <p:nvPr/>
          </p:nvPicPr>
          <p:blipFill rotWithShape="1">
            <a:blip r:embed="rId4">
              <a:alphaModFix/>
            </a:blip>
            <a:srcRect b="0" l="0" r="0" t="0"/>
            <a:stretch/>
          </p:blipFill>
          <p:spPr>
            <a:xfrm>
              <a:off x="3816347" y="1928691"/>
              <a:ext cx="4299397" cy="4283333"/>
            </a:xfrm>
            <a:prstGeom prst="rect">
              <a:avLst/>
            </a:prstGeom>
            <a:noFill/>
            <a:ln>
              <a:noFill/>
            </a:ln>
          </p:spPr>
        </p:pic>
        <p:pic>
          <p:nvPicPr>
            <p:cNvPr descr="Image result for bmw logo" id="1390315" name="Google Shape;1390315;p87"/>
            <p:cNvPicPr preferRelativeResize="0"/>
            <p:nvPr/>
          </p:nvPicPr>
          <p:blipFill rotWithShape="1">
            <a:blip r:embed="rId5">
              <a:alphaModFix/>
            </a:blip>
            <a:srcRect b="0" l="0" r="0" t="0"/>
            <a:stretch/>
          </p:blipFill>
          <p:spPr>
            <a:xfrm>
              <a:off x="3813717" y="5328008"/>
              <a:ext cx="828243" cy="828243"/>
            </a:xfrm>
            <a:prstGeom prst="rect">
              <a:avLst/>
            </a:prstGeom>
            <a:noFill/>
            <a:ln>
              <a:noFill/>
            </a:ln>
          </p:spPr>
        </p:pic>
        <p:pic>
          <p:nvPicPr>
            <p:cNvPr descr="Image result for honda jazz logo" id="1390316" name="Google Shape;1390316;p87"/>
            <p:cNvPicPr preferRelativeResize="0"/>
            <p:nvPr/>
          </p:nvPicPr>
          <p:blipFill rotWithShape="1">
            <a:blip r:embed="rId6">
              <a:alphaModFix/>
            </a:blip>
            <a:srcRect b="0" l="0" r="0" t="0"/>
            <a:stretch/>
          </p:blipFill>
          <p:spPr>
            <a:xfrm>
              <a:off x="7269662" y="2368954"/>
              <a:ext cx="1281756" cy="359703"/>
            </a:xfrm>
            <a:prstGeom prst="rect">
              <a:avLst/>
            </a:prstGeom>
            <a:noFill/>
            <a:ln>
              <a:noFill/>
            </a:ln>
          </p:spPr>
        </p:pic>
        <p:pic>
          <p:nvPicPr>
            <p:cNvPr descr="Related image" id="1390317" name="Google Shape;1390317;p87"/>
            <p:cNvPicPr preferRelativeResize="0"/>
            <p:nvPr/>
          </p:nvPicPr>
          <p:blipFill rotWithShape="1">
            <a:blip r:embed="rId7">
              <a:alphaModFix/>
            </a:blip>
            <a:srcRect b="0" l="0" r="0" t="0"/>
            <a:stretch/>
          </p:blipFill>
          <p:spPr>
            <a:xfrm>
              <a:off x="7951296" y="3770888"/>
              <a:ext cx="858306" cy="858306"/>
            </a:xfrm>
            <a:prstGeom prst="rect">
              <a:avLst/>
            </a:prstGeom>
            <a:noFill/>
            <a:ln>
              <a:noFill/>
            </a:ln>
          </p:spPr>
        </p:pic>
        <p:pic>
          <p:nvPicPr>
            <p:cNvPr descr="Image result for volvo logo" id="1390318" name="Google Shape;1390318;p87"/>
            <p:cNvPicPr preferRelativeResize="0"/>
            <p:nvPr/>
          </p:nvPicPr>
          <p:blipFill rotWithShape="1">
            <a:blip r:embed="rId8">
              <a:alphaModFix/>
            </a:blip>
            <a:srcRect b="0" l="0" r="0" t="0"/>
            <a:stretch/>
          </p:blipFill>
          <p:spPr>
            <a:xfrm>
              <a:off x="6726396" y="5338714"/>
              <a:ext cx="1561171" cy="878159"/>
            </a:xfrm>
            <a:prstGeom prst="rect">
              <a:avLst/>
            </a:prstGeom>
            <a:noFill/>
            <a:ln>
              <a:noFill/>
            </a:ln>
          </p:spPr>
        </p:pic>
        <p:pic>
          <p:nvPicPr>
            <p:cNvPr descr="Image result for mini cooper s logo" id="1390319" name="Google Shape;1390319;p87"/>
            <p:cNvPicPr preferRelativeResize="0"/>
            <p:nvPr/>
          </p:nvPicPr>
          <p:blipFill rotWithShape="1">
            <a:blip r:embed="rId9">
              <a:alphaModFix/>
            </a:blip>
            <a:srcRect b="0" l="0" r="0" t="0"/>
            <a:stretch/>
          </p:blipFill>
          <p:spPr>
            <a:xfrm>
              <a:off x="5554689" y="1400974"/>
              <a:ext cx="822710" cy="822710"/>
            </a:xfrm>
            <a:prstGeom prst="rect">
              <a:avLst/>
            </a:prstGeom>
            <a:noFill/>
            <a:ln>
              <a:noFill/>
            </a:ln>
          </p:spPr>
        </p:pic>
        <p:pic>
          <p:nvPicPr>
            <p:cNvPr descr="Image result for mclaren logo" id="1390320" name="Google Shape;1390320;p87"/>
            <p:cNvPicPr preferRelativeResize="0"/>
            <p:nvPr/>
          </p:nvPicPr>
          <p:blipFill rotWithShape="1">
            <a:blip r:embed="rId10">
              <a:alphaModFix/>
            </a:blip>
            <a:srcRect b="0" l="0" r="0" t="0"/>
            <a:stretch/>
          </p:blipFill>
          <p:spPr>
            <a:xfrm>
              <a:off x="3230802" y="2207325"/>
              <a:ext cx="1658859" cy="933108"/>
            </a:xfrm>
            <a:prstGeom prst="rect">
              <a:avLst/>
            </a:prstGeom>
            <a:noFill/>
            <a:ln>
              <a:noFill/>
            </a:ln>
          </p:spPr>
        </p:pic>
        <p:pic>
          <p:nvPicPr>
            <p:cNvPr descr="Image result for bentley logo" id="1390321" name="Google Shape;1390321;p87"/>
            <p:cNvPicPr preferRelativeResize="0"/>
            <p:nvPr/>
          </p:nvPicPr>
          <p:blipFill rotWithShape="1">
            <a:blip r:embed="rId11">
              <a:alphaModFix/>
            </a:blip>
            <a:srcRect b="0" l="0" r="0" t="0"/>
            <a:stretch/>
          </p:blipFill>
          <p:spPr>
            <a:xfrm>
              <a:off x="2807379" y="3826927"/>
              <a:ext cx="1252851" cy="683699"/>
            </a:xfrm>
            <a:prstGeom prst="rect">
              <a:avLst/>
            </a:prstGeom>
            <a:noFill/>
            <a:ln>
              <a:noFill/>
            </a:ln>
          </p:spPr>
        </p:pic>
        <p:pic>
          <p:nvPicPr>
            <p:cNvPr descr="Image result for camry logo" id="1390322" name="Google Shape;1390322;p87"/>
            <p:cNvPicPr preferRelativeResize="0"/>
            <p:nvPr/>
          </p:nvPicPr>
          <p:blipFill rotWithShape="1">
            <a:blip r:embed="rId12">
              <a:alphaModFix/>
            </a:blip>
            <a:srcRect b="0" l="0" r="0" t="0"/>
            <a:stretch/>
          </p:blipFill>
          <p:spPr>
            <a:xfrm>
              <a:off x="5007039" y="6028229"/>
              <a:ext cx="1918010" cy="711512"/>
            </a:xfrm>
            <a:prstGeom prst="rect">
              <a:avLst/>
            </a:prstGeom>
            <a:noFill/>
            <a:ln>
              <a:noFill/>
            </a:ln>
          </p:spPr>
        </p:pic>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327" name="Shape 1390327"/>
        <p:cNvGrpSpPr/>
        <p:nvPr/>
      </p:nvGrpSpPr>
      <p:grpSpPr>
        <a:xfrm>
          <a:off x="0" y="0"/>
          <a:ext cx="0" cy="0"/>
          <a:chOff x="0" y="0"/>
          <a:chExt cx="0" cy="0"/>
        </a:xfrm>
      </p:grpSpPr>
      <p:pic>
        <p:nvPicPr>
          <p:cNvPr id="1390328" name="Google Shape;1390328;p88"/>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sp>
        <p:nvSpPr>
          <p:cNvPr id="1390329" name="Google Shape;1390329;p88"/>
          <p:cNvSpPr txBox="1"/>
          <p:nvPr>
            <p:ph type="title"/>
          </p:nvPr>
        </p:nvSpPr>
        <p:spPr>
          <a:xfrm>
            <a:off x="891092" y="78218"/>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Example of the </a:t>
            </a:r>
            <a:r>
              <a:rPr lang="en-US" sz="2800">
                <a:solidFill>
                  <a:schemeClr val="accent1"/>
                </a:solidFill>
              </a:rPr>
              <a:t>Censydiam Model </a:t>
            </a:r>
            <a:br>
              <a:rPr lang="en-US" sz="2800">
                <a:solidFill>
                  <a:schemeClr val="accent1"/>
                </a:solidFill>
              </a:rPr>
            </a:br>
            <a:r>
              <a:rPr lang="en-US" sz="2800">
                <a:solidFill>
                  <a:schemeClr val="dk2"/>
                </a:solidFill>
              </a:rPr>
              <a:t>in the Social Media Applications</a:t>
            </a:r>
            <a:endParaRPr/>
          </a:p>
        </p:txBody>
      </p:sp>
      <p:grpSp>
        <p:nvGrpSpPr>
          <p:cNvPr id="1390330" name="Google Shape;1390330;p88"/>
          <p:cNvGrpSpPr/>
          <p:nvPr/>
        </p:nvGrpSpPr>
        <p:grpSpPr>
          <a:xfrm>
            <a:off x="1541094" y="932061"/>
            <a:ext cx="6061729" cy="5440369"/>
            <a:chOff x="2998893" y="1246650"/>
            <a:chExt cx="5812935" cy="5601121"/>
          </a:xfrm>
        </p:grpSpPr>
        <p:pic>
          <p:nvPicPr>
            <p:cNvPr descr="C:\Documents and Settings\jvrank01\Desktop\Censydiam+framework.png" id="1390331" name="Google Shape;1390331;p88"/>
            <p:cNvPicPr preferRelativeResize="0"/>
            <p:nvPr/>
          </p:nvPicPr>
          <p:blipFill rotWithShape="1">
            <a:blip r:embed="rId4">
              <a:alphaModFix/>
            </a:blip>
            <a:srcRect b="0" l="0" r="0" t="0"/>
            <a:stretch/>
          </p:blipFill>
          <p:spPr>
            <a:xfrm>
              <a:off x="3618751" y="1781194"/>
              <a:ext cx="4584194" cy="4567066"/>
            </a:xfrm>
            <a:prstGeom prst="rect">
              <a:avLst/>
            </a:prstGeom>
            <a:noFill/>
            <a:ln>
              <a:noFill/>
            </a:ln>
          </p:spPr>
        </p:pic>
        <p:pic>
          <p:nvPicPr>
            <p:cNvPr descr="http://3835642c2693476aa717-d4b78efce91b9730bcca725cf9bb0b37.r51.cf1.rackcdn.com/Instagram_App_Large_May2016_200.png" id="1390332" name="Google Shape;1390332;p88"/>
            <p:cNvPicPr preferRelativeResize="0"/>
            <p:nvPr/>
          </p:nvPicPr>
          <p:blipFill rotWithShape="1">
            <a:blip r:embed="rId5">
              <a:alphaModFix/>
            </a:blip>
            <a:srcRect b="0" l="0" r="0" t="0"/>
            <a:stretch/>
          </p:blipFill>
          <p:spPr>
            <a:xfrm>
              <a:off x="7448829" y="1910909"/>
              <a:ext cx="754115" cy="754115"/>
            </a:xfrm>
            <a:prstGeom prst="rect">
              <a:avLst/>
            </a:prstGeom>
            <a:noFill/>
            <a:ln>
              <a:noFill/>
            </a:ln>
          </p:spPr>
        </p:pic>
        <p:pic>
          <p:nvPicPr>
            <p:cNvPr descr="https://upload.wikimedia.org/wikipedia/commons/thumb/2/2a/Snapchat_Logo.png/480px-Snapchat_Logo.png" id="1390333" name="Google Shape;1390333;p88"/>
            <p:cNvPicPr preferRelativeResize="0"/>
            <p:nvPr/>
          </p:nvPicPr>
          <p:blipFill rotWithShape="1">
            <a:blip r:embed="rId6">
              <a:alphaModFix/>
            </a:blip>
            <a:srcRect b="0" l="0" r="0" t="0"/>
            <a:stretch/>
          </p:blipFill>
          <p:spPr>
            <a:xfrm>
              <a:off x="5533790" y="1246650"/>
              <a:ext cx="754115" cy="754115"/>
            </a:xfrm>
            <a:prstGeom prst="rect">
              <a:avLst/>
            </a:prstGeom>
            <a:noFill/>
            <a:ln>
              <a:noFill/>
            </a:ln>
          </p:spPr>
        </p:pic>
        <p:pic>
          <p:nvPicPr>
            <p:cNvPr descr="https://www.seeklogo.net/wp-content/uploads/2011/08/twitter-bird-icon-logo-vector-400x400.png" id="1390334" name="Google Shape;1390334;p88"/>
            <p:cNvPicPr preferRelativeResize="0"/>
            <p:nvPr/>
          </p:nvPicPr>
          <p:blipFill rotWithShape="1">
            <a:blip r:embed="rId7">
              <a:alphaModFix/>
            </a:blip>
            <a:srcRect b="0" l="0" r="0" t="0"/>
            <a:stretch/>
          </p:blipFill>
          <p:spPr>
            <a:xfrm>
              <a:off x="3679438" y="5397683"/>
              <a:ext cx="892562" cy="892562"/>
            </a:xfrm>
            <a:prstGeom prst="rect">
              <a:avLst/>
            </a:prstGeom>
            <a:noFill/>
            <a:ln>
              <a:noFill/>
            </a:ln>
          </p:spPr>
        </p:pic>
        <p:pic>
          <p:nvPicPr>
            <p:cNvPr descr="http://icons.iconarchive.com/icons/dakirby309/simply-styled/128/Google-Maps-icon.png" id="1390335" name="Google Shape;1390335;p88"/>
            <p:cNvPicPr preferRelativeResize="0"/>
            <p:nvPr/>
          </p:nvPicPr>
          <p:blipFill rotWithShape="1">
            <a:blip r:embed="rId8">
              <a:alphaModFix/>
            </a:blip>
            <a:srcRect b="0" l="0" r="0" t="0"/>
            <a:stretch/>
          </p:blipFill>
          <p:spPr>
            <a:xfrm>
              <a:off x="5533790" y="6065003"/>
              <a:ext cx="782767" cy="782768"/>
            </a:xfrm>
            <a:prstGeom prst="rect">
              <a:avLst/>
            </a:prstGeom>
            <a:noFill/>
            <a:ln>
              <a:noFill/>
            </a:ln>
          </p:spPr>
        </p:pic>
        <p:pic>
          <p:nvPicPr>
            <p:cNvPr descr="https://cdn0.iconfinder.com/data/icons/social-flat-rounded-rects/512/whatsapp-512.png" id="1390336" name="Google Shape;1390336;p88"/>
            <p:cNvPicPr preferRelativeResize="0"/>
            <p:nvPr/>
          </p:nvPicPr>
          <p:blipFill rotWithShape="1">
            <a:blip r:embed="rId9">
              <a:alphaModFix/>
            </a:blip>
            <a:srcRect b="0" l="0" r="0" t="0"/>
            <a:stretch/>
          </p:blipFill>
          <p:spPr>
            <a:xfrm>
              <a:off x="8057713" y="3666302"/>
              <a:ext cx="754115" cy="754115"/>
            </a:xfrm>
            <a:prstGeom prst="rect">
              <a:avLst/>
            </a:prstGeom>
            <a:noFill/>
            <a:ln>
              <a:noFill/>
            </a:ln>
          </p:spPr>
        </p:pic>
        <p:pic>
          <p:nvPicPr>
            <p:cNvPr descr="https://upload.wikimedia.org/wikipedia/commons/thumb/e/e9/Linkedin_icon.svg/2000px-Linkedin_icon.svg.png" id="1390337" name="Google Shape;1390337;p88"/>
            <p:cNvPicPr preferRelativeResize="0"/>
            <p:nvPr/>
          </p:nvPicPr>
          <p:blipFill rotWithShape="1">
            <a:blip r:embed="rId10">
              <a:alphaModFix/>
            </a:blip>
            <a:srcRect b="0" l="0" r="0" t="0"/>
            <a:stretch/>
          </p:blipFill>
          <p:spPr>
            <a:xfrm>
              <a:off x="2998893" y="3666302"/>
              <a:ext cx="811420" cy="811420"/>
            </a:xfrm>
            <a:prstGeom prst="rect">
              <a:avLst/>
            </a:prstGeom>
            <a:noFill/>
            <a:ln>
              <a:noFill/>
            </a:ln>
          </p:spPr>
        </p:pic>
        <p:pic>
          <p:nvPicPr>
            <p:cNvPr descr="http://vignette2.wikia.nocookie.net/logopedia/images/c/c4/Pinterest-icon.png/revision/latest?cb=20121109020054" id="1390338" name="Google Shape;1390338;p88"/>
            <p:cNvPicPr preferRelativeResize="0"/>
            <p:nvPr/>
          </p:nvPicPr>
          <p:blipFill rotWithShape="1">
            <a:blip r:embed="rId11">
              <a:alphaModFix/>
            </a:blip>
            <a:srcRect b="0" l="0" r="0" t="0"/>
            <a:stretch/>
          </p:blipFill>
          <p:spPr>
            <a:xfrm>
              <a:off x="3621968" y="1990843"/>
              <a:ext cx="811420" cy="811420"/>
            </a:xfrm>
            <a:prstGeom prst="rect">
              <a:avLst/>
            </a:prstGeom>
            <a:noFill/>
            <a:ln>
              <a:noFill/>
            </a:ln>
          </p:spPr>
        </p:pic>
        <p:pic>
          <p:nvPicPr>
            <p:cNvPr descr="http://www.freeiconspng.com/uploads/advisor-trip-tripadvisor-icon--0.png" id="1390339" name="Google Shape;1390339;p88"/>
            <p:cNvPicPr preferRelativeResize="0"/>
            <p:nvPr/>
          </p:nvPicPr>
          <p:blipFill rotWithShape="1">
            <a:blip r:embed="rId12">
              <a:alphaModFix/>
            </a:blip>
            <a:srcRect b="0" l="0" r="0" t="0"/>
            <a:stretch/>
          </p:blipFill>
          <p:spPr>
            <a:xfrm>
              <a:off x="7338982" y="5435660"/>
              <a:ext cx="792291" cy="792291"/>
            </a:xfrm>
            <a:prstGeom prst="rect">
              <a:avLst/>
            </a:prstGeom>
            <a:noFill/>
            <a:ln>
              <a:noFill/>
            </a:ln>
          </p:spPr>
        </p:pic>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344" name="Shape 1390344"/>
        <p:cNvGrpSpPr/>
        <p:nvPr/>
      </p:nvGrpSpPr>
      <p:grpSpPr>
        <a:xfrm>
          <a:off x="0" y="0"/>
          <a:ext cx="0" cy="0"/>
          <a:chOff x="0" y="0"/>
          <a:chExt cx="0" cy="0"/>
        </a:xfrm>
      </p:grpSpPr>
      <p:pic>
        <p:nvPicPr>
          <p:cNvPr id="1390345" name="Google Shape;1390345;p89"/>
          <p:cNvPicPr preferRelativeResize="0"/>
          <p:nvPr/>
        </p:nvPicPr>
        <p:blipFill rotWithShape="1">
          <a:blip r:embed="rId3">
            <a:alphaModFix/>
          </a:blip>
          <a:srcRect b="0" l="0" r="0" t="0"/>
          <a:stretch/>
        </p:blipFill>
        <p:spPr>
          <a:xfrm>
            <a:off x="0" y="0"/>
            <a:ext cx="9144000" cy="6858000"/>
          </a:xfrm>
          <a:prstGeom prst="rect">
            <a:avLst/>
          </a:prstGeom>
          <a:solidFill>
            <a:srgbClr val="1F497D">
              <a:alpha val="20000"/>
            </a:srgbClr>
          </a:solidFill>
          <a:ln>
            <a:noFill/>
          </a:ln>
        </p:spPr>
      </p:pic>
      <p:sp>
        <p:nvSpPr>
          <p:cNvPr id="1390346" name="Google Shape;1390346;p89"/>
          <p:cNvSpPr txBox="1"/>
          <p:nvPr>
            <p:ph type="title"/>
          </p:nvPr>
        </p:nvSpPr>
        <p:spPr>
          <a:xfrm>
            <a:off x="891092" y="78218"/>
            <a:ext cx="8162400" cy="775500"/>
          </a:xfrm>
          <a:prstGeom prst="rect">
            <a:avLst/>
          </a:prstGeom>
          <a:noFill/>
          <a:ln>
            <a:noFill/>
          </a:ln>
        </p:spPr>
        <p:txBody>
          <a:bodyPr anchorCtr="0" anchor="ctr" bIns="0" lIns="0" spcFirstLastPara="1" rIns="0" wrap="square" tIns="0">
            <a:spAutoFit/>
          </a:bodyPr>
          <a:lstStyle/>
          <a:p>
            <a:pPr indent="0" lvl="0" marL="0" rtl="0" algn="l">
              <a:lnSpc>
                <a:spcPct val="90000"/>
              </a:lnSpc>
              <a:spcBef>
                <a:spcPts val="0"/>
              </a:spcBef>
              <a:spcAft>
                <a:spcPts val="0"/>
              </a:spcAft>
              <a:buClr>
                <a:schemeClr val="dk2"/>
              </a:buClr>
              <a:buSzPts val="2800"/>
              <a:buFont typeface="Calibri"/>
              <a:buNone/>
            </a:pPr>
            <a:r>
              <a:rPr lang="en-US" sz="2800">
                <a:solidFill>
                  <a:schemeClr val="dk2"/>
                </a:solidFill>
              </a:rPr>
              <a:t>Example of the </a:t>
            </a:r>
            <a:r>
              <a:rPr lang="en-US" sz="2800">
                <a:solidFill>
                  <a:schemeClr val="accent1"/>
                </a:solidFill>
              </a:rPr>
              <a:t>Censydiam Model </a:t>
            </a:r>
            <a:br>
              <a:rPr lang="en-US" sz="2800">
                <a:solidFill>
                  <a:schemeClr val="accent1"/>
                </a:solidFill>
              </a:rPr>
            </a:br>
            <a:r>
              <a:rPr lang="en-US" sz="2800">
                <a:solidFill>
                  <a:schemeClr val="dk2"/>
                </a:solidFill>
              </a:rPr>
              <a:t>in the Milk Products</a:t>
            </a:r>
            <a:endParaRPr/>
          </a:p>
        </p:txBody>
      </p:sp>
      <p:grpSp>
        <p:nvGrpSpPr>
          <p:cNvPr id="1390347" name="Google Shape;1390347;p89"/>
          <p:cNvGrpSpPr/>
          <p:nvPr/>
        </p:nvGrpSpPr>
        <p:grpSpPr>
          <a:xfrm>
            <a:off x="2333192" y="1308849"/>
            <a:ext cx="4779124" cy="4779122"/>
            <a:chOff x="1643642" y="660511"/>
            <a:chExt cx="5967937" cy="5967934"/>
          </a:xfrm>
        </p:grpSpPr>
        <p:grpSp>
          <p:nvGrpSpPr>
            <p:cNvPr id="1390348" name="Google Shape;1390348;p89"/>
            <p:cNvGrpSpPr/>
            <p:nvPr/>
          </p:nvGrpSpPr>
          <p:grpSpPr>
            <a:xfrm>
              <a:off x="1643642" y="660511"/>
              <a:ext cx="5967937" cy="5967935"/>
              <a:chOff x="2732088" y="1592263"/>
              <a:chExt cx="3678236" cy="3678234"/>
            </a:xfrm>
          </p:grpSpPr>
          <p:sp>
            <p:nvSpPr>
              <p:cNvPr id="1390349" name="Google Shape;1390349;p89"/>
              <p:cNvSpPr/>
              <p:nvPr/>
            </p:nvSpPr>
            <p:spPr>
              <a:xfrm>
                <a:off x="5202237" y="1781174"/>
                <a:ext cx="1030283" cy="1046166"/>
              </a:xfrm>
              <a:custGeom>
                <a:rect b="b" l="l" r="r" t="t"/>
                <a:pathLst>
                  <a:path extrusionOk="0" h="5486" w="5413">
                    <a:moveTo>
                      <a:pt x="5413" y="5134"/>
                    </a:moveTo>
                    <a:cubicBezTo>
                      <a:pt x="4478" y="2821"/>
                      <a:pt x="2663" y="974"/>
                      <a:pt x="367" y="0"/>
                    </a:cubicBezTo>
                    <a:lnTo>
                      <a:pt x="0" y="865"/>
                    </a:lnTo>
                    <a:cubicBezTo>
                      <a:pt x="2066" y="1743"/>
                      <a:pt x="3700" y="3405"/>
                      <a:pt x="4541" y="5486"/>
                    </a:cubicBezTo>
                    <a:lnTo>
                      <a:pt x="5413" y="5134"/>
                    </a:lnTo>
                    <a:close/>
                  </a:path>
                </a:pathLst>
              </a:custGeom>
              <a:solidFill>
                <a:srgbClr val="FFCC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0" name="Google Shape;1390350;p89"/>
              <p:cNvSpPr/>
              <p:nvPr/>
            </p:nvSpPr>
            <p:spPr>
              <a:xfrm>
                <a:off x="6056312" y="2760661"/>
                <a:ext cx="354012" cy="1371607"/>
              </a:xfrm>
              <a:custGeom>
                <a:rect b="b" l="l" r="r" t="t"/>
                <a:pathLst>
                  <a:path extrusionOk="0" h="7199" w="1863">
                    <a:moveTo>
                      <a:pt x="866" y="7199"/>
                    </a:moveTo>
                    <a:cubicBezTo>
                      <a:pt x="1841" y="4902"/>
                      <a:pt x="1863" y="2313"/>
                      <a:pt x="929" y="0"/>
                    </a:cubicBezTo>
                    <a:lnTo>
                      <a:pt x="57" y="352"/>
                    </a:lnTo>
                    <a:cubicBezTo>
                      <a:pt x="898" y="2434"/>
                      <a:pt x="877" y="4764"/>
                      <a:pt x="0" y="6831"/>
                    </a:cubicBezTo>
                    <a:lnTo>
                      <a:pt x="866" y="7199"/>
                    </a:lnTo>
                    <a:close/>
                  </a:path>
                </a:pathLst>
              </a:custGeom>
              <a:solidFill>
                <a:srgbClr val="875A2D"/>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1" name="Google Shape;1390351;p89"/>
              <p:cNvSpPr/>
              <p:nvPr/>
            </p:nvSpPr>
            <p:spPr>
              <a:xfrm>
                <a:off x="5175249" y="4060823"/>
                <a:ext cx="1046165" cy="1031880"/>
              </a:xfrm>
              <a:custGeom>
                <a:rect b="b" l="l" r="r" t="t"/>
                <a:pathLst>
                  <a:path extrusionOk="0" h="5413" w="5487">
                    <a:moveTo>
                      <a:pt x="352" y="5413"/>
                    </a:moveTo>
                    <a:cubicBezTo>
                      <a:pt x="2665" y="4479"/>
                      <a:pt x="4512" y="2664"/>
                      <a:pt x="5487" y="368"/>
                    </a:cubicBezTo>
                    <a:lnTo>
                      <a:pt x="4621" y="0"/>
                    </a:lnTo>
                    <a:cubicBezTo>
                      <a:pt x="3744" y="2067"/>
                      <a:pt x="2082" y="3700"/>
                      <a:pt x="0" y="4541"/>
                    </a:cubicBezTo>
                    <a:lnTo>
                      <a:pt x="352" y="5413"/>
                    </a:lnTo>
                    <a:close/>
                  </a:path>
                </a:pathLst>
              </a:custGeom>
              <a:solidFill>
                <a:srgbClr val="00B0F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2" name="Google Shape;1390352;p89"/>
              <p:cNvSpPr/>
              <p:nvPr/>
            </p:nvSpPr>
            <p:spPr>
              <a:xfrm>
                <a:off x="3871912" y="4916485"/>
                <a:ext cx="1370013" cy="354012"/>
              </a:xfrm>
              <a:custGeom>
                <a:rect b="b" l="l" r="r" t="t"/>
                <a:pathLst>
                  <a:path extrusionOk="0" h="1863" w="7198">
                    <a:moveTo>
                      <a:pt x="0" y="866"/>
                    </a:moveTo>
                    <a:cubicBezTo>
                      <a:pt x="2296" y="1840"/>
                      <a:pt x="4886" y="1863"/>
                      <a:pt x="7198" y="928"/>
                    </a:cubicBezTo>
                    <a:lnTo>
                      <a:pt x="6846" y="56"/>
                    </a:lnTo>
                    <a:cubicBezTo>
                      <a:pt x="4765" y="897"/>
                      <a:pt x="2434" y="877"/>
                      <a:pt x="367" y="0"/>
                    </a:cubicBezTo>
                    <a:lnTo>
                      <a:pt x="0" y="866"/>
                    </a:lnTo>
                    <a:close/>
                  </a:path>
                </a:pathLst>
              </a:custGeom>
              <a:solidFill>
                <a:srgbClr val="0000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3" name="Google Shape;1390353;p89"/>
              <p:cNvSpPr/>
              <p:nvPr/>
            </p:nvSpPr>
            <p:spPr>
              <a:xfrm>
                <a:off x="2909887" y="4035423"/>
                <a:ext cx="1031880" cy="1046165"/>
              </a:xfrm>
              <a:custGeom>
                <a:rect b="b" l="l" r="r" t="t"/>
                <a:pathLst>
                  <a:path extrusionOk="0" h="5487" w="5413">
                    <a:moveTo>
                      <a:pt x="0" y="352"/>
                    </a:moveTo>
                    <a:cubicBezTo>
                      <a:pt x="935" y="2665"/>
                      <a:pt x="2750" y="4512"/>
                      <a:pt x="5046" y="5487"/>
                    </a:cubicBezTo>
                    <a:lnTo>
                      <a:pt x="5413" y="4621"/>
                    </a:lnTo>
                    <a:cubicBezTo>
                      <a:pt x="3347" y="3743"/>
                      <a:pt x="1713" y="2081"/>
                      <a:pt x="872" y="0"/>
                    </a:cubicBezTo>
                    <a:lnTo>
                      <a:pt x="0" y="352"/>
                    </a:lnTo>
                    <a:close/>
                  </a:path>
                </a:pathLst>
              </a:custGeom>
              <a:solidFill>
                <a:srgbClr val="92D05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4" name="Google Shape;1390354;p89"/>
              <p:cNvSpPr/>
              <p:nvPr/>
            </p:nvSpPr>
            <p:spPr>
              <a:xfrm>
                <a:off x="2732088" y="2730499"/>
                <a:ext cx="354017" cy="1371602"/>
              </a:xfrm>
              <a:custGeom>
                <a:rect b="b" l="l" r="r" t="t"/>
                <a:pathLst>
                  <a:path extrusionOk="0" h="14397" w="3726">
                    <a:moveTo>
                      <a:pt x="1995" y="0"/>
                    </a:moveTo>
                    <a:cubicBezTo>
                      <a:pt x="45" y="4593"/>
                      <a:pt x="0" y="9772"/>
                      <a:pt x="1869" y="14397"/>
                    </a:cubicBezTo>
                    <a:lnTo>
                      <a:pt x="3613" y="13693"/>
                    </a:lnTo>
                    <a:cubicBezTo>
                      <a:pt x="1931" y="9530"/>
                      <a:pt x="1972" y="4869"/>
                      <a:pt x="3726" y="735"/>
                    </a:cubicBezTo>
                    <a:lnTo>
                      <a:pt x="1995" y="0"/>
                    </a:lnTo>
                    <a:close/>
                  </a:path>
                </a:pathLst>
              </a:custGeom>
              <a:solidFill>
                <a:srgbClr val="7030A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5" name="Google Shape;1390355;p89"/>
              <p:cNvSpPr/>
              <p:nvPr/>
            </p:nvSpPr>
            <p:spPr>
              <a:xfrm>
                <a:off x="2922588" y="1770061"/>
                <a:ext cx="1044575" cy="1030283"/>
              </a:xfrm>
              <a:custGeom>
                <a:rect b="b" l="l" r="r" t="t"/>
                <a:pathLst>
                  <a:path extrusionOk="0" h="10826" w="10973">
                    <a:moveTo>
                      <a:pt x="10269" y="0"/>
                    </a:moveTo>
                    <a:cubicBezTo>
                      <a:pt x="5643" y="1869"/>
                      <a:pt x="1949" y="5499"/>
                      <a:pt x="0" y="10091"/>
                    </a:cubicBezTo>
                    <a:lnTo>
                      <a:pt x="1731" y="10826"/>
                    </a:lnTo>
                    <a:cubicBezTo>
                      <a:pt x="3486" y="6693"/>
                      <a:pt x="6810" y="3426"/>
                      <a:pt x="10973" y="1744"/>
                    </a:cubicBezTo>
                    <a:lnTo>
                      <a:pt x="10269" y="0"/>
                    </a:lnTo>
                    <a:close/>
                  </a:path>
                </a:pathLst>
              </a:custGeom>
              <a:solidFill>
                <a:srgbClr val="D20000"/>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sp>
            <p:nvSpPr>
              <p:cNvPr id="1390356" name="Google Shape;1390356;p89"/>
              <p:cNvSpPr/>
              <p:nvPr/>
            </p:nvSpPr>
            <p:spPr>
              <a:xfrm>
                <a:off x="3900488" y="1592263"/>
                <a:ext cx="1371597" cy="354012"/>
              </a:xfrm>
              <a:custGeom>
                <a:rect b="b" l="l" r="r" t="t"/>
                <a:pathLst>
                  <a:path extrusionOk="0" h="1863" w="7198">
                    <a:moveTo>
                      <a:pt x="7198" y="998"/>
                    </a:moveTo>
                    <a:cubicBezTo>
                      <a:pt x="4902" y="23"/>
                      <a:pt x="2312" y="0"/>
                      <a:pt x="0" y="935"/>
                    </a:cubicBezTo>
                    <a:lnTo>
                      <a:pt x="352" y="1807"/>
                    </a:lnTo>
                    <a:cubicBezTo>
                      <a:pt x="2434" y="966"/>
                      <a:pt x="4764" y="986"/>
                      <a:pt x="6831" y="1863"/>
                    </a:cubicBezTo>
                    <a:lnTo>
                      <a:pt x="7198" y="998"/>
                    </a:lnTo>
                    <a:close/>
                  </a:path>
                </a:pathLst>
              </a:custGeom>
              <a:solidFill>
                <a:srgbClr val="E78C04"/>
              </a:solidFill>
              <a:ln>
                <a:noFill/>
              </a:ln>
              <a:effectLst>
                <a:outerShdw blurRad="44450" algn="ctr" dir="5400000" dist="27940">
                  <a:srgbClr val="000000">
                    <a:alpha val="3176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1F497D"/>
                  </a:solidFill>
                  <a:latin typeface="Calibri"/>
                  <a:ea typeface="Calibri"/>
                  <a:cs typeface="Calibri"/>
                  <a:sym typeface="Calibri"/>
                </a:endParaRPr>
              </a:p>
            </p:txBody>
          </p:sp>
        </p:grpSp>
        <p:grpSp>
          <p:nvGrpSpPr>
            <p:cNvPr id="1390357" name="Google Shape;1390357;p89"/>
            <p:cNvGrpSpPr/>
            <p:nvPr/>
          </p:nvGrpSpPr>
          <p:grpSpPr>
            <a:xfrm>
              <a:off x="1985553" y="1027604"/>
              <a:ext cx="5277300" cy="5277300"/>
              <a:chOff x="1985553" y="1027604"/>
              <a:chExt cx="5277300" cy="5277300"/>
            </a:xfrm>
          </p:grpSpPr>
          <p:grpSp>
            <p:nvGrpSpPr>
              <p:cNvPr id="1390358" name="Google Shape;1390358;p89"/>
              <p:cNvGrpSpPr/>
              <p:nvPr/>
            </p:nvGrpSpPr>
            <p:grpSpPr>
              <a:xfrm>
                <a:off x="2031485" y="1055686"/>
                <a:ext cx="5194789" cy="5194789"/>
                <a:chOff x="2031485" y="1055686"/>
                <a:chExt cx="5194789" cy="5194789"/>
              </a:xfrm>
            </p:grpSpPr>
            <p:sp>
              <p:nvSpPr>
                <p:cNvPr id="1390359" name="Google Shape;1390359;p89"/>
                <p:cNvSpPr/>
                <p:nvPr/>
              </p:nvSpPr>
              <p:spPr>
                <a:xfrm>
                  <a:off x="4627823" y="1323174"/>
                  <a:ext cx="2347951" cy="2328840"/>
                </a:xfrm>
                <a:custGeom>
                  <a:rect b="b" l="l" r="r" t="t"/>
                  <a:pathLst>
                    <a:path extrusionOk="0" h="9144" w="9210">
                      <a:moveTo>
                        <a:pt x="0" y="9144"/>
                      </a:moveTo>
                      <a:lnTo>
                        <a:pt x="9210" y="5423"/>
                      </a:lnTo>
                      <a:cubicBezTo>
                        <a:pt x="8224" y="2980"/>
                        <a:pt x="6307" y="1030"/>
                        <a:pt x="3882" y="0"/>
                      </a:cubicBezTo>
                      <a:lnTo>
                        <a:pt x="0" y="9144"/>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0" name="Google Shape;1390360;p89"/>
                <p:cNvSpPr/>
                <p:nvPr/>
              </p:nvSpPr>
              <p:spPr>
                <a:xfrm>
                  <a:off x="4627823" y="2705201"/>
                  <a:ext cx="2598451" cy="1936115"/>
                </a:xfrm>
                <a:custGeom>
                  <a:rect b="b" l="l" r="r" t="t"/>
                  <a:pathLst>
                    <a:path extrusionOk="0" h="7602" w="10197">
                      <a:moveTo>
                        <a:pt x="0" y="3721"/>
                      </a:moveTo>
                      <a:lnTo>
                        <a:pt x="9144" y="7602"/>
                      </a:lnTo>
                      <a:cubicBezTo>
                        <a:pt x="10174" y="5177"/>
                        <a:pt x="10197" y="2443"/>
                        <a:pt x="9210" y="0"/>
                      </a:cubicBezTo>
                      <a:lnTo>
                        <a:pt x="0" y="3721"/>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1" name="Google Shape;1390361;p89"/>
                <p:cNvSpPr/>
                <p:nvPr/>
              </p:nvSpPr>
              <p:spPr>
                <a:xfrm>
                  <a:off x="4627823" y="3652024"/>
                  <a:ext cx="2330966" cy="2345833"/>
                </a:xfrm>
                <a:custGeom>
                  <a:rect b="b" l="l" r="r" t="t"/>
                  <a:pathLst>
                    <a:path extrusionOk="0" h="9210" w="9144">
                      <a:moveTo>
                        <a:pt x="0" y="0"/>
                      </a:moveTo>
                      <a:lnTo>
                        <a:pt x="3722" y="9210"/>
                      </a:lnTo>
                      <a:cubicBezTo>
                        <a:pt x="6164" y="8223"/>
                        <a:pt x="8115" y="6306"/>
                        <a:pt x="9144" y="3881"/>
                      </a:cubicBezTo>
                      <a:lnTo>
                        <a:pt x="0"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2" name="Google Shape;1390362;p89"/>
                <p:cNvSpPr/>
                <p:nvPr/>
              </p:nvSpPr>
              <p:spPr>
                <a:xfrm>
                  <a:off x="3640663" y="3652024"/>
                  <a:ext cx="1936104" cy="2598451"/>
                </a:xfrm>
                <a:custGeom>
                  <a:rect b="b" l="l" r="r" t="t"/>
                  <a:pathLst>
                    <a:path extrusionOk="0" h="10197" w="7603">
                      <a:moveTo>
                        <a:pt x="3881" y="0"/>
                      </a:moveTo>
                      <a:lnTo>
                        <a:pt x="0" y="9144"/>
                      </a:lnTo>
                      <a:cubicBezTo>
                        <a:pt x="2425" y="10173"/>
                        <a:pt x="5160" y="10197"/>
                        <a:pt x="7603" y="9210"/>
                      </a:cubicBezTo>
                      <a:lnTo>
                        <a:pt x="3881"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3" name="Google Shape;1390363;p89"/>
                <p:cNvSpPr/>
                <p:nvPr/>
              </p:nvSpPr>
              <p:spPr>
                <a:xfrm>
                  <a:off x="2281990" y="3652024"/>
                  <a:ext cx="2345833" cy="2330966"/>
                </a:xfrm>
                <a:custGeom>
                  <a:rect b="b" l="l" r="r" t="t"/>
                  <a:pathLst>
                    <a:path extrusionOk="0" h="9144" w="9210">
                      <a:moveTo>
                        <a:pt x="9210" y="0"/>
                      </a:moveTo>
                      <a:lnTo>
                        <a:pt x="0" y="3721"/>
                      </a:lnTo>
                      <a:cubicBezTo>
                        <a:pt x="987" y="6164"/>
                        <a:pt x="2904" y="8114"/>
                        <a:pt x="5329" y="9144"/>
                      </a:cubicBezTo>
                      <a:lnTo>
                        <a:pt x="9210" y="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4" name="Google Shape;1390364;p89"/>
                <p:cNvSpPr/>
                <p:nvPr/>
              </p:nvSpPr>
              <p:spPr>
                <a:xfrm>
                  <a:off x="2031485" y="2664864"/>
                  <a:ext cx="2596335" cy="1936091"/>
                </a:xfrm>
                <a:custGeom>
                  <a:rect b="b" l="l" r="r" t="t"/>
                  <a:pathLst>
                    <a:path extrusionOk="0" h="15205" w="20393">
                      <a:moveTo>
                        <a:pt x="20393" y="7763"/>
                      </a:moveTo>
                      <a:lnTo>
                        <a:pt x="2106" y="0"/>
                      </a:lnTo>
                      <a:cubicBezTo>
                        <a:pt x="47" y="4850"/>
                        <a:pt x="0" y="10320"/>
                        <a:pt x="1973" y="15205"/>
                      </a:cubicBezTo>
                      <a:lnTo>
                        <a:pt x="20393" y="7763"/>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5" name="Google Shape;1390365;p89"/>
                <p:cNvSpPr/>
                <p:nvPr/>
              </p:nvSpPr>
              <p:spPr>
                <a:xfrm>
                  <a:off x="2298973" y="1306191"/>
                  <a:ext cx="2328849" cy="2345833"/>
                </a:xfrm>
                <a:custGeom>
                  <a:rect b="b" l="l" r="r" t="t"/>
                  <a:pathLst>
                    <a:path extrusionOk="0" h="18420" w="18287">
                      <a:moveTo>
                        <a:pt x="18287" y="18420"/>
                      </a:moveTo>
                      <a:lnTo>
                        <a:pt x="10845" y="0"/>
                      </a:lnTo>
                      <a:cubicBezTo>
                        <a:pt x="5960" y="1974"/>
                        <a:pt x="2059" y="5807"/>
                        <a:pt x="0" y="10657"/>
                      </a:cubicBezTo>
                      <a:lnTo>
                        <a:pt x="18287" y="18420"/>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sp>
              <p:nvSpPr>
                <p:cNvPr id="1390366" name="Google Shape;1390366;p89"/>
                <p:cNvSpPr/>
                <p:nvPr/>
              </p:nvSpPr>
              <p:spPr>
                <a:xfrm>
                  <a:off x="3681000" y="1055686"/>
                  <a:ext cx="1936104" cy="2596335"/>
                </a:xfrm>
                <a:custGeom>
                  <a:rect b="b" l="l" r="r" t="t"/>
                  <a:pathLst>
                    <a:path extrusionOk="0" h="10197" w="7603">
                      <a:moveTo>
                        <a:pt x="3721" y="10197"/>
                      </a:moveTo>
                      <a:lnTo>
                        <a:pt x="7603" y="1053"/>
                      </a:lnTo>
                      <a:cubicBezTo>
                        <a:pt x="5178" y="24"/>
                        <a:pt x="2443" y="0"/>
                        <a:pt x="0" y="987"/>
                      </a:cubicBezTo>
                      <a:lnTo>
                        <a:pt x="3721" y="10197"/>
                      </a:lnTo>
                      <a:close/>
                    </a:path>
                  </a:pathLst>
                </a:custGeom>
                <a:gradFill>
                  <a:gsLst>
                    <a:gs pos="0">
                      <a:schemeClr val="lt1"/>
                    </a:gs>
                    <a:gs pos="100000">
                      <a:srgbClr val="F2F2F2"/>
                    </a:gs>
                  </a:gsLst>
                  <a:lin ang="2700006" scaled="0"/>
                </a:gradFill>
                <a:ln cap="flat" cmpd="sng" w="9525">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rgbClr val="1F497D"/>
                    </a:solidFill>
                    <a:latin typeface="Calibri"/>
                    <a:ea typeface="Calibri"/>
                    <a:cs typeface="Calibri"/>
                    <a:sym typeface="Calibri"/>
                  </a:endParaRPr>
                </a:p>
              </p:txBody>
            </p:sp>
          </p:grpSp>
          <p:cxnSp>
            <p:nvCxnSpPr>
              <p:cNvPr id="1390367" name="Google Shape;1390367;p89"/>
              <p:cNvCxnSpPr/>
              <p:nvPr/>
            </p:nvCxnSpPr>
            <p:spPr>
              <a:xfrm>
                <a:off x="1985553" y="3631550"/>
                <a:ext cx="5277300" cy="0"/>
              </a:xfrm>
              <a:prstGeom prst="straightConnector1">
                <a:avLst/>
              </a:prstGeom>
              <a:noFill/>
              <a:ln cap="flat" cmpd="sng" w="38100">
                <a:solidFill>
                  <a:srgbClr val="8B8E91"/>
                </a:solidFill>
                <a:prstDash val="solid"/>
                <a:round/>
                <a:headEnd len="sm" w="sm" type="none"/>
                <a:tailEnd len="sm" w="sm" type="none"/>
              </a:ln>
              <a:effectLst>
                <a:outerShdw blurRad="50800" rotWithShape="0" algn="tl" dir="2700000" dist="38100">
                  <a:srgbClr val="000000">
                    <a:alpha val="40000"/>
                  </a:srgbClr>
                </a:outerShdw>
              </a:effectLst>
            </p:spPr>
          </p:cxnSp>
          <p:cxnSp>
            <p:nvCxnSpPr>
              <p:cNvPr id="1390368" name="Google Shape;1390368;p89"/>
              <p:cNvCxnSpPr/>
              <p:nvPr/>
            </p:nvCxnSpPr>
            <p:spPr>
              <a:xfrm rot="5400000">
                <a:off x="1994389" y="3666255"/>
                <a:ext cx="5277300" cy="0"/>
              </a:xfrm>
              <a:prstGeom prst="straightConnector1">
                <a:avLst/>
              </a:prstGeom>
              <a:noFill/>
              <a:ln cap="flat" cmpd="sng" w="38100">
                <a:solidFill>
                  <a:srgbClr val="8B8E91"/>
                </a:solidFill>
                <a:prstDash val="solid"/>
                <a:round/>
                <a:headEnd len="sm" w="sm" type="none"/>
                <a:tailEnd len="sm" w="sm" type="none"/>
              </a:ln>
              <a:effectLst>
                <a:outerShdw blurRad="50800" rotWithShape="0" algn="tl" dir="2700000" dist="38100">
                  <a:srgbClr val="000000">
                    <a:alpha val="40000"/>
                  </a:srgbClr>
                </a:outerShdw>
              </a:effectLst>
            </p:spPr>
          </p:cxnSp>
        </p:grpSp>
        <p:sp>
          <p:nvSpPr>
            <p:cNvPr id="1390369" name="Google Shape;1390369;p89"/>
            <p:cNvSpPr/>
            <p:nvPr/>
          </p:nvSpPr>
          <p:spPr>
            <a:xfrm>
              <a:off x="4174250" y="3181959"/>
              <a:ext cx="900000" cy="900000"/>
            </a:xfrm>
            <a:prstGeom prst="ellipse">
              <a:avLst/>
            </a:prstGeom>
            <a:solidFill>
              <a:schemeClr val="lt1"/>
            </a:solidFill>
            <a:ln>
              <a:noFill/>
            </a:ln>
            <a:effectLst>
              <a:outerShdw blurRad="44450" algn="ctr" dir="5400000" dist="27940">
                <a:srgbClr val="000000">
                  <a:alpha val="3176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1390370" name="Shape 1390370"/>
            <p:cNvSpPr/>
            <p:nvPr/>
          </p:nvSpPr>
          <p:spPr>
            <a:xfrm>
              <a:off x="3649362" y="924589"/>
              <a:ext cx="1969675" cy="426400"/>
            </a:xfrm>
            <a:prstGeom prst="rect"/>
            <a:noFill/>
            <a:ln cap="flat" cmpd="sng" w="25400" algn="ctr">
              <a:noFill/>
              <a:prstDash val="solid"/>
            </a:ln>
          </p:spPr>
          <p:txBody>
            <a:bodyPr anchor="ctr" rtlCol="0" lIns="0" rIns="0">
              <a:prstTxWarp prst="textArchUp">
                <a:avLst>
                  <a:gd fmla="val 11069261" name="adj"/>
                </a:avLst>
              </a:prstTxWarp>
            </a:bodyPr>
            <a:lstStyle>
              <a:defPPr lvl="0"/>
              <a:lvl1pPr lvl="0"/>
              <a:lvl2pPr lvl="1"/>
              <a:lvl3pPr lvl="2"/>
              <a:lvl4pPr lvl="3"/>
              <a:lvl5pPr lvl="4"/>
              <a:lvl6pPr lvl="5"/>
              <a:lvl7pPr lvl="6"/>
              <a:lvl8pPr lvl="7"/>
              <a:lvl9pPr lvl="8"/>
            </a:lstStyle>
            <a:p>
              <a:pPr lvl="0" algn="ctr">
                <a:lnSpc>
                  <a:spcPts val="2800"/>
                </a:lnSpc>
              </a:pPr>
              <a:r>
                <a:rPr dirty="0" lang="en-GB" spc="300" sz="1200">
                  <a:ln cmpd="sng" w="18415">
                    <a:solidFill>
                      <a:srgbClr val="FFFFFF"/>
                    </a:solidFill>
                    <a:prstDash val="solid"/>
                  </a:ln>
                  <a:solidFill>
                    <a:srgbClr val="FFFFFF"/>
                  </a:solidFill>
                </a:rPr>
                <a:t>Expression</a:t>
              </a:r>
            </a:p>
          </p:txBody>
        </p:sp>
        <p:sp>
          <p:nvSpPr>
            <p:cNvPr id="1390371" name="Shape 1390371"/>
            <p:cNvSpPr/>
            <p:nvPr/>
          </p:nvSpPr>
          <p:spPr>
            <a:xfrm rot="-5400000">
              <a:off x="1190506" y="3265132"/>
              <a:ext cx="2124800" cy="736075"/>
            </a:xfrm>
            <a:prstGeom prst="rect"/>
            <a:noFill/>
            <a:ln cap="flat" cmpd="sng" w="25400" algn="ctr">
              <a:noFill/>
              <a:prstDash val="solid"/>
            </a:ln>
          </p:spPr>
          <p:txBody>
            <a:bodyPr anchor="ctr" rtlCol="0" lIns="0" rIns="0">
              <a:prstTxWarp prst="textArchUp">
                <a:avLst>
                  <a:gd fmla="val 10663827" name="adj"/>
                </a:avLst>
              </a:prstTxWarp>
            </a:bodyPr>
            <a:lstStyle>
              <a:defPPr lvl="0"/>
              <a:lvl1pPr lvl="0"/>
              <a:lvl2pPr lvl="1"/>
              <a:lvl3pPr lvl="2"/>
              <a:lvl4pPr lvl="3"/>
              <a:lvl5pPr lvl="4"/>
              <a:lvl6pPr lvl="5"/>
              <a:lvl7pPr lvl="6"/>
              <a:lvl8pPr lvl="7"/>
              <a:lvl9pPr lvl="8"/>
            </a:lstStyle>
            <a:p>
              <a:pPr lvl="0" algn="ctr">
                <a:lnSpc>
                  <a:spcPts val="2800"/>
                </a:lnSpc>
              </a:pPr>
              <a:r>
                <a:rPr dirty="0" lang="en-GB" spc="300" sz="1200">
                  <a:ln cmpd="sng" w="18415">
                    <a:solidFill>
                      <a:srgbClr val="FFFFFF"/>
                    </a:solidFill>
                    <a:prstDash val="solid"/>
                  </a:ln>
                  <a:solidFill>
                    <a:srgbClr val="FFFFFF"/>
                  </a:solidFill>
                </a:rPr>
                <a:t>Prestige</a:t>
              </a:r>
            </a:p>
          </p:txBody>
        </p:sp>
        <p:sp>
          <p:nvSpPr>
            <p:cNvPr id="1390372" name="Shape 1390372"/>
            <p:cNvSpPr/>
            <p:nvPr/>
          </p:nvSpPr>
          <p:spPr>
            <a:xfrm>
              <a:off x="3459893" y="5708824"/>
              <a:ext cx="2356000" cy="716475"/>
            </a:xfrm>
            <a:prstGeom prst="rect"/>
            <a:noFill/>
            <a:ln cap="flat" cmpd="sng" w="25400" algn="ctr">
              <a:noFill/>
              <a:prstDash val="solid"/>
            </a:ln>
          </p:spPr>
          <p:txBody>
            <a:bodyPr anchor="ctr" rtlCol="0" lIns="0" rIns="0">
              <a:prstTxWarp prst="textArchDown">
                <a:avLst>
                  <a:gd fmla="val 136805" name="adj"/>
                </a:avLst>
              </a:prstTxWarp>
            </a:bodyPr>
            <a:lstStyle>
              <a:defPPr lvl="0"/>
              <a:lvl1pPr lvl="0"/>
              <a:lvl2pPr lvl="1"/>
              <a:lvl3pPr lvl="2"/>
              <a:lvl4pPr lvl="3"/>
              <a:lvl5pPr lvl="4"/>
              <a:lvl6pPr lvl="5"/>
              <a:lvl7pPr lvl="6"/>
              <a:lvl8pPr lvl="7"/>
              <a:lvl9pPr lvl="8"/>
            </a:lstStyle>
            <a:p>
              <a:pPr lvl="0" algn="ctr">
                <a:lnSpc>
                  <a:spcPts val="2800"/>
                </a:lnSpc>
              </a:pPr>
              <a:r>
                <a:rPr dirty="0" lang="en-GB" spc="300" sz="1200">
                  <a:ln cmpd="sng" w="18415">
                    <a:solidFill>
                      <a:srgbClr val="FFFFFF"/>
                    </a:solidFill>
                    <a:prstDash val="solid"/>
                  </a:ln>
                  <a:solidFill>
                    <a:srgbClr val="FFFFFF"/>
                  </a:solidFill>
                </a:rPr>
                <a:t>Basic</a:t>
              </a:r>
            </a:p>
          </p:txBody>
        </p:sp>
        <p:sp>
          <p:nvSpPr>
            <p:cNvPr id="1390373" name="Shape 1390373"/>
            <p:cNvSpPr/>
            <p:nvPr/>
          </p:nvSpPr>
          <p:spPr>
            <a:xfrm rot="5400000">
              <a:off x="6051127" y="3422958"/>
              <a:ext cx="2115675" cy="526625"/>
            </a:xfrm>
            <a:prstGeom prst="rect"/>
            <a:noFill/>
            <a:ln cap="flat" cmpd="sng" w="25400" algn="ctr">
              <a:noFill/>
              <a:prstDash val="solid"/>
            </a:ln>
          </p:spPr>
          <p:txBody>
            <a:bodyPr anchor="ctr" rtlCol="0" lIns="0" rIns="0">
              <a:prstTxWarp prst="textArchUp">
                <a:avLst>
                  <a:gd fmla="val 10818490" name="adj"/>
                </a:avLst>
              </a:prstTxWarp>
            </a:bodyPr>
            <a:lstStyle>
              <a:defPPr lvl="0"/>
              <a:lvl1pPr lvl="0"/>
              <a:lvl2pPr lvl="1"/>
              <a:lvl3pPr lvl="2"/>
              <a:lvl4pPr lvl="3"/>
              <a:lvl5pPr lvl="4"/>
              <a:lvl6pPr lvl="5"/>
              <a:lvl7pPr lvl="6"/>
              <a:lvl8pPr lvl="7"/>
              <a:lvl9pPr lvl="8"/>
            </a:lstStyle>
            <a:p>
              <a:pPr lvl="0" algn="ctr">
                <a:lnSpc>
                  <a:spcPts val="2800"/>
                </a:lnSpc>
              </a:pPr>
              <a:r>
                <a:rPr dirty="0" lang="en-GB" spc="300" sz="1200">
                  <a:ln cmpd="sng" w="18415">
                    <a:solidFill>
                      <a:srgbClr val="FFFFFF"/>
                    </a:solidFill>
                    <a:prstDash val="solid"/>
                  </a:ln>
                  <a:solidFill>
                    <a:srgbClr val="FFFFFF"/>
                  </a:solidFill>
                  <a:effectLst>
                    <a:outerShdw blurRad="63500" rotWithShape="0" algn="tl" dir="3600000">
                      <a:srgbClr val="000000">
                        <a:alpha val="70000"/>
                      </a:srgbClr>
                    </a:outerShdw>
                  </a:effectLst>
                </a:rPr>
                <a:t>Bonding</a:t>
              </a:r>
            </a:p>
          </p:txBody>
        </p:sp>
      </p:grpSp>
      <p:pic>
        <p:nvPicPr>
          <p:cNvPr descr="Image result for meiji logo" id="1390374" name="Google Shape;1390374;p89"/>
          <p:cNvPicPr preferRelativeResize="0"/>
          <p:nvPr/>
        </p:nvPicPr>
        <p:blipFill rotWithShape="1">
          <a:blip r:embed="rId4">
            <a:alphaModFix/>
          </a:blip>
          <a:srcRect b="0" l="0" r="0" t="0"/>
          <a:stretch/>
        </p:blipFill>
        <p:spPr>
          <a:xfrm>
            <a:off x="5603572" y="4661403"/>
            <a:ext cx="896343" cy="277773"/>
          </a:xfrm>
          <a:prstGeom prst="rect">
            <a:avLst/>
          </a:prstGeom>
          <a:noFill/>
          <a:ln>
            <a:noFill/>
          </a:ln>
        </p:spPr>
      </p:pic>
      <p:pic>
        <p:nvPicPr>
          <p:cNvPr descr="Image result for thai denmark logo" id="1390375" name="Google Shape;1390375;p89"/>
          <p:cNvPicPr preferRelativeResize="0"/>
          <p:nvPr/>
        </p:nvPicPr>
        <p:blipFill rotWithShape="1">
          <a:blip r:embed="rId5">
            <a:alphaModFix/>
          </a:blip>
          <a:srcRect b="0" l="0" r="0" t="0"/>
          <a:stretch/>
        </p:blipFill>
        <p:spPr>
          <a:xfrm>
            <a:off x="5545544" y="2575706"/>
            <a:ext cx="836512" cy="978753"/>
          </a:xfrm>
          <a:prstGeom prst="rect">
            <a:avLst/>
          </a:prstGeom>
          <a:noFill/>
          <a:ln>
            <a:noFill/>
          </a:ln>
        </p:spPr>
      </p:pic>
      <p:pic>
        <p:nvPicPr>
          <p:cNvPr descr="Image result for foremost logo" id="1390376" name="Google Shape;1390376;p89"/>
          <p:cNvPicPr preferRelativeResize="0"/>
          <p:nvPr/>
        </p:nvPicPr>
        <p:blipFill rotWithShape="1">
          <a:blip r:embed="rId6">
            <a:alphaModFix/>
          </a:blip>
          <a:srcRect b="0" l="0" r="0" t="0"/>
          <a:stretch/>
        </p:blipFill>
        <p:spPr>
          <a:xfrm>
            <a:off x="3901402" y="4640122"/>
            <a:ext cx="791112" cy="791112"/>
          </a:xfrm>
          <a:prstGeom prst="rect">
            <a:avLst/>
          </a:prstGeom>
          <a:noFill/>
          <a:ln>
            <a:noFill/>
          </a:ln>
        </p:spPr>
      </p:pic>
      <p:pic>
        <p:nvPicPr>
          <p:cNvPr descr="Image result for à¸à¸¡ à¹à¸­à¹à¸¡à¸¡à¸´à¸¥à¸à¹" id="1390377" name="Google Shape;1390377;p89"/>
          <p:cNvPicPr preferRelativeResize="0"/>
          <p:nvPr/>
        </p:nvPicPr>
        <p:blipFill rotWithShape="1">
          <a:blip r:embed="rId7">
            <a:alphaModFix/>
          </a:blip>
          <a:srcRect b="0" l="0" r="0" t="0"/>
          <a:stretch/>
        </p:blipFill>
        <p:spPr>
          <a:xfrm>
            <a:off x="2883870" y="3546430"/>
            <a:ext cx="806079" cy="794189"/>
          </a:xfrm>
          <a:prstGeom prst="rect">
            <a:avLst/>
          </a:prstGeom>
          <a:noFill/>
          <a:ln>
            <a:noFill/>
          </a:ln>
        </p:spPr>
      </p:pic>
      <p:grpSp>
        <p:nvGrpSpPr>
          <p:cNvPr id="1390378" name="Google Shape;1390378;p89"/>
          <p:cNvGrpSpPr/>
          <p:nvPr/>
        </p:nvGrpSpPr>
        <p:grpSpPr>
          <a:xfrm>
            <a:off x="3895948" y="3180224"/>
            <a:ext cx="748101" cy="748101"/>
            <a:chOff x="3848100" y="1181100"/>
            <a:chExt cx="4495800" cy="4495800"/>
          </a:xfrm>
        </p:grpSpPr>
        <p:sp>
          <p:nvSpPr>
            <p:cNvPr id="1390379" name="Google Shape;1390379;p89"/>
            <p:cNvSpPr/>
            <p:nvPr/>
          </p:nvSpPr>
          <p:spPr>
            <a:xfrm>
              <a:off x="3894221" y="1227221"/>
              <a:ext cx="4403700" cy="4403700"/>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Image result for dutch mill logo" id="1390380" name="Google Shape;1390380;p89"/>
            <p:cNvPicPr preferRelativeResize="0"/>
            <p:nvPr/>
          </p:nvPicPr>
          <p:blipFill rotWithShape="1">
            <a:blip r:embed="rId8">
              <a:alphaModFix/>
            </a:blip>
            <a:srcRect b="0" l="0" r="0" t="0"/>
            <a:stretch/>
          </p:blipFill>
          <p:spPr>
            <a:xfrm>
              <a:off x="3848100" y="1181100"/>
              <a:ext cx="4495800" cy="4495800"/>
            </a:xfrm>
            <a:prstGeom prst="rect">
              <a:avLst/>
            </a:prstGeom>
            <a:noFill/>
            <a:ln>
              <a:noFill/>
            </a:ln>
          </p:spPr>
        </p:pic>
      </p:grpSp>
      <p:pic>
        <p:nvPicPr>
          <p:cNvPr descr="Image result for à¸à¸¡à¸à¸£à¸²à¸«à¸¡à¸µ logo" id="1390381" name="Google Shape;1390381;p89"/>
          <p:cNvPicPr preferRelativeResize="0"/>
          <p:nvPr/>
        </p:nvPicPr>
        <p:blipFill rotWithShape="1">
          <a:blip r:embed="rId9">
            <a:alphaModFix/>
          </a:blip>
          <a:srcRect b="0" l="0" r="0" t="0"/>
          <a:stretch/>
        </p:blipFill>
        <p:spPr>
          <a:xfrm>
            <a:off x="5161540" y="3563942"/>
            <a:ext cx="949135" cy="949135"/>
          </a:xfrm>
          <a:prstGeom prst="rect">
            <a:avLst/>
          </a:prstGeom>
          <a:noFill/>
          <a:ln>
            <a:noFill/>
          </a:ln>
        </p:spPr>
      </p:pic>
      <p:pic>
        <p:nvPicPr>
          <p:cNvPr descr="Image result for à¸«à¸à¸­à¸à¹à¸" id="1390382" name="Google Shape;1390382;p89"/>
          <p:cNvPicPr preferRelativeResize="0"/>
          <p:nvPr/>
        </p:nvPicPr>
        <p:blipFill rotWithShape="1">
          <a:blip r:embed="rId10">
            <a:alphaModFix/>
          </a:blip>
          <a:srcRect b="0" l="0" r="0" t="0"/>
          <a:stretch/>
        </p:blipFill>
        <p:spPr>
          <a:xfrm>
            <a:off x="4457565" y="4351433"/>
            <a:ext cx="1132406" cy="474647"/>
          </a:xfrm>
          <a:prstGeom prst="rect">
            <a:avLst/>
          </a:prstGeom>
          <a:noFill/>
          <a:ln>
            <a:noFill/>
          </a:ln>
        </p:spPr>
      </p:pic>
      <p:sp>
        <p:nvSpPr>
          <p:cNvPr id="1390383" name="Google Shape;1390383;p89"/>
          <p:cNvSpPr/>
          <p:nvPr/>
        </p:nvSpPr>
        <p:spPr>
          <a:xfrm>
            <a:off x="0" y="1098516"/>
            <a:ext cx="2333100" cy="526800"/>
          </a:xfrm>
          <a:prstGeom prst="rect">
            <a:avLst/>
          </a:prstGeom>
          <a:solidFill>
            <a:schemeClr val="accent1"/>
          </a:solidFill>
          <a:ln cap="flat" cmpd="sng" w="25400">
            <a:solidFill>
              <a:srgbClr val="00676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libri"/>
                <a:ea typeface="Calibri"/>
                <a:cs typeface="Calibri"/>
                <a:sym typeface="Calibri"/>
              </a:rPr>
              <a:t>Fictitious Data</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388" name="Shape 1390388"/>
        <p:cNvGrpSpPr/>
        <p:nvPr/>
      </p:nvGrpSpPr>
      <p:grpSpPr>
        <a:xfrm>
          <a:off x="0" y="0"/>
          <a:ext cx="0" cy="0"/>
          <a:chOff x="0" y="0"/>
          <a:chExt cx="0" cy="0"/>
        </a:xfrm>
      </p:grpSpPr>
      <p:pic>
        <p:nvPicPr>
          <p:cNvPr descr="Black+pebbles+-+iStock_000011560953Medium.jpg" id="1390389" name="Google Shape;1390389;p90"/>
          <p:cNvPicPr preferRelativeResize="0"/>
          <p:nvPr/>
        </p:nvPicPr>
        <p:blipFill rotWithShape="1">
          <a:blip r:embed="rId3">
            <a:alphaModFix/>
          </a:blip>
          <a:srcRect b="0" l="-401" r="0" t="0"/>
          <a:stretch/>
        </p:blipFill>
        <p:spPr>
          <a:xfrm>
            <a:off x="-116115" y="0"/>
            <a:ext cx="9260115" cy="6857999"/>
          </a:xfrm>
          <a:prstGeom prst="rect">
            <a:avLst/>
          </a:prstGeom>
          <a:noFill/>
          <a:ln>
            <a:noFill/>
          </a:ln>
        </p:spPr>
      </p:pic>
      <p:sp>
        <p:nvSpPr>
          <p:cNvPr id="1390390" name="Google Shape;1390390;p90"/>
          <p:cNvSpPr txBox="1"/>
          <p:nvPr/>
        </p:nvSpPr>
        <p:spPr>
          <a:xfrm>
            <a:off x="-43542" y="0"/>
            <a:ext cx="9187500" cy="6858000"/>
          </a:xfrm>
          <a:prstGeom prst="rect">
            <a:avLst/>
          </a:prstGeom>
          <a:gradFill>
            <a:gsLst>
              <a:gs pos="0">
                <a:srgbClr val="000000">
                  <a:alpha val="65882"/>
                </a:srgbClr>
              </a:gs>
              <a:gs pos="33000">
                <a:srgbClr val="000000">
                  <a:alpha val="65882"/>
                </a:srgbClr>
              </a:gs>
              <a:gs pos="65000">
                <a:srgbClr val="000000">
                  <a:alpha val="0"/>
                </a:srgbClr>
              </a:gs>
              <a:gs pos="100000">
                <a:srgbClr val="000000">
                  <a:alpha val="0"/>
                </a:srgbClr>
              </a:gs>
            </a:gsLst>
            <a:lin ang="0" scaled="0"/>
          </a:gradFill>
          <a:ln>
            <a:noFill/>
          </a:ln>
        </p:spPr>
        <p:txBody>
          <a:bodyPr anchorCtr="0" anchor="t" bIns="45700" lIns="91425" spcFirstLastPara="1" rIns="91425" wrap="square" tIns="45700">
            <a:normAutofit/>
          </a:bodyPr>
          <a:lstStyle/>
          <a:p>
            <a:pPr indent="-285750" lvl="0" marL="514350" marR="0" rtl="0" algn="l">
              <a:spcBef>
                <a:spcPts val="0"/>
              </a:spcBef>
              <a:spcAft>
                <a:spcPts val="0"/>
              </a:spcAft>
              <a:buClr>
                <a:schemeClr val="dk1"/>
              </a:buClr>
              <a:buSzPts val="3600"/>
              <a:buFont typeface="Century Gothic"/>
              <a:buNone/>
            </a:pPr>
            <a:r>
              <a:t/>
            </a:r>
            <a:endParaRPr b="1" sz="3600">
              <a:solidFill>
                <a:srgbClr val="FFFFFF"/>
              </a:solidFill>
              <a:latin typeface="Calibri"/>
              <a:ea typeface="Calibri"/>
              <a:cs typeface="Calibri"/>
              <a:sym typeface="Calibri"/>
            </a:endParaRPr>
          </a:p>
        </p:txBody>
      </p:sp>
      <p:grpSp>
        <p:nvGrpSpPr>
          <p:cNvPr id="1390391" name="Google Shape;1390391;p90"/>
          <p:cNvGrpSpPr/>
          <p:nvPr/>
        </p:nvGrpSpPr>
        <p:grpSpPr>
          <a:xfrm>
            <a:off x="290287" y="362855"/>
            <a:ext cx="4159357" cy="977348"/>
            <a:chOff x="290287" y="362855"/>
            <a:chExt cx="4159357" cy="977348"/>
          </a:xfrm>
        </p:grpSpPr>
        <p:sp>
          <p:nvSpPr>
            <p:cNvPr id="1390392" name="Google Shape;1390392;p90"/>
            <p:cNvSpPr/>
            <p:nvPr/>
          </p:nvSpPr>
          <p:spPr>
            <a:xfrm>
              <a:off x="1030244" y="878503"/>
              <a:ext cx="3419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Today’s Challenges</a:t>
              </a:r>
              <a:endParaRPr/>
            </a:p>
          </p:txBody>
        </p:sp>
        <p:sp>
          <p:nvSpPr>
            <p:cNvPr id="1390393" name="Shape 1390393"/>
            <p:cNvSpPr/>
            <p:nvPr/>
          </p:nvSpPr>
          <p:spPr>
            <a:xfrm>
              <a:off x="290287" y="362855"/>
              <a:ext cx="50800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1</a:t>
              </a:r>
            </a:p>
          </p:txBody>
        </p:sp>
      </p:grpSp>
      <p:grpSp>
        <p:nvGrpSpPr>
          <p:cNvPr id="1390394" name="Google Shape;1390394;p90"/>
          <p:cNvGrpSpPr/>
          <p:nvPr/>
        </p:nvGrpSpPr>
        <p:grpSpPr>
          <a:xfrm>
            <a:off x="232229" y="1799766"/>
            <a:ext cx="6819315" cy="977348"/>
            <a:chOff x="232229" y="1799766"/>
            <a:chExt cx="6819315" cy="977348"/>
          </a:xfrm>
        </p:grpSpPr>
        <p:sp>
          <p:nvSpPr>
            <p:cNvPr id="1390395" name="Google Shape;1390395;p90"/>
            <p:cNvSpPr/>
            <p:nvPr/>
          </p:nvSpPr>
          <p:spPr>
            <a:xfrm>
              <a:off x="1030244" y="2315414"/>
              <a:ext cx="60213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Brand Growth and Research Today</a:t>
              </a:r>
              <a:endParaRPr/>
            </a:p>
          </p:txBody>
        </p:sp>
        <p:sp>
          <p:nvSpPr>
            <p:cNvPr id="1390396" name="Shape 1390396"/>
            <p:cNvSpPr/>
            <p:nvPr/>
          </p:nvSpPr>
          <p:spPr>
            <a:xfrm>
              <a:off x="232229" y="1799766"/>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2</a:t>
              </a:r>
            </a:p>
          </p:txBody>
        </p:sp>
      </p:grpSp>
      <p:grpSp>
        <p:nvGrpSpPr>
          <p:cNvPr id="1390397" name="Google Shape;1390397;p90"/>
          <p:cNvGrpSpPr/>
          <p:nvPr/>
        </p:nvGrpSpPr>
        <p:grpSpPr>
          <a:xfrm>
            <a:off x="232229" y="3454390"/>
            <a:ext cx="2941215" cy="948320"/>
            <a:chOff x="232229" y="3454390"/>
            <a:chExt cx="2941215" cy="948320"/>
          </a:xfrm>
        </p:grpSpPr>
        <p:sp>
          <p:nvSpPr>
            <p:cNvPr id="1390398" name="Google Shape;1390398;p90"/>
            <p:cNvSpPr/>
            <p:nvPr/>
          </p:nvSpPr>
          <p:spPr>
            <a:xfrm>
              <a:off x="1030244" y="3941010"/>
              <a:ext cx="21432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262626"/>
                  </a:solidFill>
                  <a:latin typeface="Arial Black"/>
                  <a:ea typeface="Arial Black"/>
                  <a:cs typeface="Arial Black"/>
                  <a:sym typeface="Arial Black"/>
                </a:rPr>
                <a:t>Motivations</a:t>
              </a:r>
              <a:endParaRPr/>
            </a:p>
          </p:txBody>
        </p:sp>
        <p:sp>
          <p:nvSpPr>
            <p:cNvPr id="1390399" name="Shape 1390399"/>
            <p:cNvSpPr/>
            <p:nvPr/>
          </p:nvSpPr>
          <p:spPr>
            <a:xfrm>
              <a:off x="232229" y="3454390"/>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tx1">
                      <a:lumMod val="85000"/>
                      <a:lumOff val="15000"/>
                    </a:schemeClr>
                  </a:solidFill>
                  <a:latin typeface="Arial Black" pitchFamily="34" charset="0"/>
                </a:rPr>
                <a:t>3</a:t>
              </a:r>
            </a:p>
          </p:txBody>
        </p:sp>
      </p:grpSp>
      <p:grpSp>
        <p:nvGrpSpPr>
          <p:cNvPr id="1390400" name="Google Shape;1390400;p90"/>
          <p:cNvGrpSpPr/>
          <p:nvPr/>
        </p:nvGrpSpPr>
        <p:grpSpPr>
          <a:xfrm>
            <a:off x="261258" y="5123529"/>
            <a:ext cx="3672386" cy="948320"/>
            <a:chOff x="261258" y="4688109"/>
            <a:chExt cx="3672386" cy="948320"/>
          </a:xfrm>
        </p:grpSpPr>
        <p:sp>
          <p:nvSpPr>
            <p:cNvPr id="1390401" name="Google Shape;1390401;p90"/>
            <p:cNvSpPr/>
            <p:nvPr/>
          </p:nvSpPr>
          <p:spPr>
            <a:xfrm>
              <a:off x="1030244" y="5174729"/>
              <a:ext cx="2903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Arial Black"/>
                  <a:ea typeface="Arial Black"/>
                  <a:cs typeface="Arial Black"/>
                  <a:sym typeface="Arial Black"/>
                </a:rPr>
                <a:t>Impacting Sales</a:t>
              </a:r>
              <a:endParaRPr/>
            </a:p>
          </p:txBody>
        </p:sp>
        <p:sp>
          <p:nvSpPr>
            <p:cNvPr id="1390402" name="Shape 1390402"/>
            <p:cNvSpPr/>
            <p:nvPr/>
          </p:nvSpPr>
          <p:spPr>
            <a:xfrm>
              <a:off x="261258" y="4688109"/>
              <a:ext cx="682150" cy="890550"/>
            </a:xfrm>
            <a:prstGeom prst="rect"/>
            <a:noFill/>
          </p:spPr>
          <p:txBody>
            <a:bodyPr rtlCol="0" wrap="none">
              <a:prstTxWarp prst="textPlain">
                <a:avLst/>
              </a:prstTxWarp>
              <a:spAutoFit/>
            </a:bodyPr>
            <a:lstStyle>
              <a:defPPr lvl="0"/>
              <a:lvl1pPr lvl="0"/>
              <a:lvl2pPr lvl="1"/>
              <a:lvl3pPr lvl="2"/>
              <a:lvl4pPr lvl="3"/>
              <a:lvl5pPr lvl="4"/>
              <a:lvl6pPr lvl="5"/>
              <a:lvl7pPr lvl="6"/>
              <a:lvl8pPr lvl="7"/>
              <a:lvl9pPr lvl="8"/>
            </a:lstStyle>
            <a:p>
              <a:r>
                <a:rPr dirty="0" lang="en-GB" sz="4000">
                  <a:solidFill>
                    <a:schemeClr val="bg1"/>
                  </a:solidFill>
                  <a:latin typeface="Arial Black" pitchFamily="34" charset="0"/>
                </a:rPr>
                <a:t>4</a:t>
              </a: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06" name="Shape 1390406"/>
        <p:cNvGrpSpPr/>
        <p:nvPr/>
      </p:nvGrpSpPr>
      <p:grpSpPr>
        <a:xfrm>
          <a:off x="0" y="0"/>
          <a:ext cx="0" cy="0"/>
          <a:chOff x="0" y="0"/>
          <a:chExt cx="0" cy="0"/>
        </a:xfrm>
      </p:grpSpPr>
      <p:sp>
        <p:nvSpPr>
          <p:cNvPr id="1390407" name="Google Shape;1390407;p91"/>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ASICS</a:t>
            </a:r>
            <a:endParaRPr/>
          </a:p>
        </p:txBody>
      </p:sp>
      <p:pic>
        <p:nvPicPr>
          <p:cNvPr descr="http://www.advertimes.com/wp-content/uploads/sound_mind_sound_body.jpg" id="1390408" name="Google Shape;1390408;p91"/>
          <p:cNvPicPr preferRelativeResize="0"/>
          <p:nvPr/>
        </p:nvPicPr>
        <p:blipFill rotWithShape="1">
          <a:blip r:embed="rId3">
            <a:alphaModFix/>
          </a:blip>
          <a:srcRect b="0" l="0" r="0" t="0"/>
          <a:stretch/>
        </p:blipFill>
        <p:spPr>
          <a:xfrm>
            <a:off x="2895452" y="1808334"/>
            <a:ext cx="6275700" cy="4455900"/>
          </a:xfrm>
          <a:prstGeom prst="round2DiagRect">
            <a:avLst>
              <a:gd fmla="val 16667" name="adj1"/>
              <a:gd fmla="val 0" name="adj2"/>
            </a:avLst>
          </a:prstGeom>
          <a:noFill/>
          <a:ln>
            <a:noFill/>
          </a:ln>
        </p:spPr>
      </p:pic>
      <p:pic>
        <p:nvPicPr>
          <p:cNvPr descr="http://3.bp.blogspot.com/-IUIPJqxI7bM/UH7VhHZONSI/AAAAAAAAABM/lxw6Y-Lul2Y/s1600/Logo+asics+anima+sana+in+corpore+sano.jpg" id="1390409" name="Google Shape;1390409;p91"/>
          <p:cNvPicPr preferRelativeResize="0"/>
          <p:nvPr/>
        </p:nvPicPr>
        <p:blipFill rotWithShape="1">
          <a:blip r:embed="rId4">
            <a:alphaModFix/>
          </a:blip>
          <a:srcRect b="0" l="0" r="0" t="0"/>
          <a:stretch/>
        </p:blipFill>
        <p:spPr>
          <a:xfrm rot="-832327">
            <a:off x="360269" y="1305034"/>
            <a:ext cx="3048103" cy="2286077"/>
          </a:xfrm>
          <a:prstGeom prst="roundRect">
            <a:avLst>
              <a:gd fmla="val 8594" name="adj"/>
            </a:avLst>
          </a:prstGeom>
          <a:solidFill>
            <a:srgbClr val="ECECEC"/>
          </a:solidFill>
          <a:ln>
            <a:noFill/>
          </a:ln>
          <a:effectLst>
            <a:reflection blurRad="0" dir="5400000" dist="5000" endA="0" endPos="28000" fadeDir="5400012" kx="0" rotWithShape="0" algn="bl" stA="38000" stPos="0" sy="-100000" ky="0"/>
          </a:effectLst>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13" name="Shape 1390413"/>
        <p:cNvGrpSpPr/>
        <p:nvPr/>
      </p:nvGrpSpPr>
      <p:grpSpPr>
        <a:xfrm>
          <a:off x="0" y="0"/>
          <a:ext cx="0" cy="0"/>
          <a:chOff x="0" y="0"/>
          <a:chExt cx="0" cy="0"/>
        </a:xfrm>
      </p:grpSpPr>
      <p:sp>
        <p:nvSpPr>
          <p:cNvPr id="1390414" name="Google Shape;1390414;p92"/>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ASICS stands for…</a:t>
            </a:r>
            <a:endParaRPr/>
          </a:p>
        </p:txBody>
      </p:sp>
      <p:sp>
        <p:nvSpPr>
          <p:cNvPr id="1390415" name="Google Shape;1390415;p92"/>
          <p:cNvSpPr txBox="1"/>
          <p:nvPr/>
        </p:nvSpPr>
        <p:spPr>
          <a:xfrm>
            <a:off x="4205645" y="1332695"/>
            <a:ext cx="51042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800">
                <a:solidFill>
                  <a:srgbClr val="FFFFFF"/>
                </a:solidFill>
                <a:latin typeface="Helvetica Neue"/>
                <a:ea typeface="Helvetica Neue"/>
                <a:cs typeface="Helvetica Neue"/>
                <a:sym typeface="Helvetica Neue"/>
              </a:rPr>
              <a:t>Leading technology </a:t>
            </a:r>
            <a:endParaRPr/>
          </a:p>
        </p:txBody>
      </p:sp>
      <p:sp>
        <p:nvSpPr>
          <p:cNvPr id="1390416" name="Google Shape;1390416;p92"/>
          <p:cNvSpPr txBox="1"/>
          <p:nvPr/>
        </p:nvSpPr>
        <p:spPr>
          <a:xfrm>
            <a:off x="-142726" y="5344572"/>
            <a:ext cx="51042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800">
                <a:solidFill>
                  <a:srgbClr val="FFFFFF"/>
                </a:solidFill>
                <a:latin typeface="Helvetica Neue"/>
                <a:ea typeface="Helvetica Neue"/>
                <a:cs typeface="Helvetica Neue"/>
                <a:sym typeface="Helvetica Neue"/>
              </a:rPr>
              <a:t>First brand in running</a:t>
            </a:r>
            <a:endParaRPr/>
          </a:p>
        </p:txBody>
      </p:sp>
      <p:grpSp>
        <p:nvGrpSpPr>
          <p:cNvPr id="1390417" name="Google Shape;1390417;p92"/>
          <p:cNvGrpSpPr/>
          <p:nvPr/>
        </p:nvGrpSpPr>
        <p:grpSpPr>
          <a:xfrm>
            <a:off x="410400" y="1078646"/>
            <a:ext cx="4034977" cy="4296946"/>
            <a:chOff x="3046041" y="1694212"/>
            <a:chExt cx="3757661" cy="4098966"/>
          </a:xfrm>
        </p:grpSpPr>
        <p:sp>
          <p:nvSpPr>
            <p:cNvPr id="1390418" name="Google Shape;1390418;p92"/>
            <p:cNvSpPr/>
            <p:nvPr/>
          </p:nvSpPr>
          <p:spPr>
            <a:xfrm>
              <a:off x="3048002" y="1694212"/>
              <a:ext cx="3755700" cy="799500"/>
            </a:xfrm>
            <a:prstGeom prst="triangle">
              <a:avLst>
                <a:gd fmla="val 50000" name="adj"/>
              </a:avLst>
            </a:prstGeom>
            <a:blipFill rotWithShape="1">
              <a:blip r:embed="rId3">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19" name="Google Shape;1390419;p92"/>
            <p:cNvSpPr/>
            <p:nvPr/>
          </p:nvSpPr>
          <p:spPr>
            <a:xfrm>
              <a:off x="3063834" y="2493818"/>
              <a:ext cx="3729000" cy="2493900"/>
            </a:xfrm>
            <a:prstGeom prst="rect">
              <a:avLst/>
            </a:prstGeom>
            <a:blipFill rotWithShape="1">
              <a:blip r:embed="rId3">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20" name="Google Shape;1390420;p92"/>
            <p:cNvSpPr/>
            <p:nvPr/>
          </p:nvSpPr>
          <p:spPr>
            <a:xfrm rot="10800000">
              <a:off x="3046041" y="4984078"/>
              <a:ext cx="3755700" cy="809100"/>
            </a:xfrm>
            <a:prstGeom prst="triangle">
              <a:avLst>
                <a:gd fmla="val 50000" name="adj"/>
              </a:avLst>
            </a:prstGeom>
            <a:blipFill rotWithShape="1">
              <a:blip r:embed="rId3">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grpSp>
      <p:grpSp>
        <p:nvGrpSpPr>
          <p:cNvPr id="1390421" name="Google Shape;1390421;p92"/>
          <p:cNvGrpSpPr/>
          <p:nvPr/>
        </p:nvGrpSpPr>
        <p:grpSpPr>
          <a:xfrm>
            <a:off x="4726434" y="1843670"/>
            <a:ext cx="4011679" cy="4271943"/>
            <a:chOff x="3046041" y="1694212"/>
            <a:chExt cx="3757661" cy="4098966"/>
          </a:xfrm>
        </p:grpSpPr>
        <p:sp>
          <p:nvSpPr>
            <p:cNvPr id="1390422" name="Google Shape;1390422;p92"/>
            <p:cNvSpPr/>
            <p:nvPr/>
          </p:nvSpPr>
          <p:spPr>
            <a:xfrm>
              <a:off x="3048002" y="1694212"/>
              <a:ext cx="3755700" cy="799500"/>
            </a:xfrm>
            <a:prstGeom prst="triangle">
              <a:avLst>
                <a:gd fmla="val 50000" name="adj"/>
              </a:avLst>
            </a:prstGeom>
            <a:blipFill rotWithShape="1">
              <a:blip r:embed="rId4">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23" name="Google Shape;1390423;p92"/>
            <p:cNvSpPr/>
            <p:nvPr/>
          </p:nvSpPr>
          <p:spPr>
            <a:xfrm>
              <a:off x="3063834" y="2493818"/>
              <a:ext cx="3729000" cy="2493900"/>
            </a:xfrm>
            <a:prstGeom prst="rect">
              <a:avLst/>
            </a:prstGeom>
            <a:blipFill rotWithShape="1">
              <a:blip r:embed="rId4">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24" name="Google Shape;1390424;p92"/>
            <p:cNvSpPr/>
            <p:nvPr/>
          </p:nvSpPr>
          <p:spPr>
            <a:xfrm rot="10800000">
              <a:off x="3046041" y="4984078"/>
              <a:ext cx="3755700" cy="809100"/>
            </a:xfrm>
            <a:prstGeom prst="triangle">
              <a:avLst>
                <a:gd fmla="val 50000" name="adj"/>
              </a:avLst>
            </a:prstGeom>
            <a:blipFill rotWithShape="1">
              <a:blip r:embed="rId4">
                <a:alphaModFix/>
              </a:blip>
              <a:stretch>
                <a:fillRect b="0" l="0" r="0" t="0"/>
              </a:stretch>
            </a:blip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28" name="Shape 1390428"/>
        <p:cNvGrpSpPr/>
        <p:nvPr/>
      </p:nvGrpSpPr>
      <p:grpSpPr>
        <a:xfrm>
          <a:off x="0" y="0"/>
          <a:ext cx="0" cy="0"/>
          <a:chOff x="0" y="0"/>
          <a:chExt cx="0" cy="0"/>
        </a:xfrm>
      </p:grpSpPr>
      <p:sp>
        <p:nvSpPr>
          <p:cNvPr id="1390429" name="Google Shape;1390429;p93"/>
          <p:cNvSpPr txBox="1"/>
          <p:nvPr/>
        </p:nvSpPr>
        <p:spPr>
          <a:xfrm>
            <a:off x="6799683" y="3785468"/>
            <a:ext cx="1239900" cy="861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000">
                <a:solidFill>
                  <a:srgbClr val="FFFFFF"/>
                </a:solidFill>
                <a:latin typeface="Helvetica Neue"/>
                <a:ea typeface="Helvetica Neue"/>
                <a:cs typeface="Helvetica Neue"/>
                <a:sym typeface="Helvetica Neue"/>
              </a:rPr>
              <a:t>#5</a:t>
            </a:r>
            <a:endParaRPr/>
          </a:p>
        </p:txBody>
      </p:sp>
      <p:sp>
        <p:nvSpPr>
          <p:cNvPr id="1390430" name="Google Shape;1390430;p93"/>
          <p:cNvSpPr/>
          <p:nvPr/>
        </p:nvSpPr>
        <p:spPr>
          <a:xfrm rot="5400000">
            <a:off x="126436" y="1536040"/>
            <a:ext cx="2054400" cy="1832400"/>
          </a:xfrm>
          <a:prstGeom prst="hexagon">
            <a:avLst>
              <a:gd fmla="val 25000" name="adj"/>
              <a:gd fmla="val 115470" name="vf"/>
            </a:avLst>
          </a:prstGeom>
          <a:solidFill>
            <a:schemeClr val="lt1"/>
          </a:solidFill>
          <a:ln cap="flat" cmpd="sng" w="79375">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31" name="Google Shape;1390431;p93"/>
          <p:cNvSpPr/>
          <p:nvPr/>
        </p:nvSpPr>
        <p:spPr>
          <a:xfrm rot="5400000">
            <a:off x="468842" y="3659750"/>
            <a:ext cx="2054400" cy="1832400"/>
          </a:xfrm>
          <a:prstGeom prst="hexagon">
            <a:avLst>
              <a:gd fmla="val 25000" name="adj"/>
              <a:gd fmla="val 115470" name="vf"/>
            </a:avLst>
          </a:prstGeom>
          <a:solidFill>
            <a:schemeClr val="lt1"/>
          </a:solidFill>
          <a:ln cap="flat" cmpd="sng" w="79375">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32" name="Google Shape;1390432;p93"/>
          <p:cNvSpPr/>
          <p:nvPr/>
        </p:nvSpPr>
        <p:spPr>
          <a:xfrm rot="5400000">
            <a:off x="6332034" y="2616127"/>
            <a:ext cx="1027200" cy="9162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33" name="Google Shape;1390433;p93"/>
          <p:cNvSpPr/>
          <p:nvPr/>
        </p:nvSpPr>
        <p:spPr>
          <a:xfrm rot="5400000">
            <a:off x="5285020" y="2626020"/>
            <a:ext cx="1027200" cy="9162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34" name="Google Shape;1390434;p93"/>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 in a very competitive sports market</a:t>
            </a:r>
            <a:endParaRPr/>
          </a:p>
        </p:txBody>
      </p:sp>
      <p:pic>
        <p:nvPicPr>
          <p:cNvPr descr="trompet.png" id="1390435" name="Google Shape;1390435;p93"/>
          <p:cNvPicPr preferRelativeResize="0"/>
          <p:nvPr/>
        </p:nvPicPr>
        <p:blipFill rotWithShape="1">
          <a:blip r:embed="rId3">
            <a:alphaModFix/>
          </a:blip>
          <a:srcRect b="0" l="0" r="0" t="0"/>
          <a:stretch/>
        </p:blipFill>
        <p:spPr>
          <a:xfrm>
            <a:off x="2169223" y="1112712"/>
            <a:ext cx="3029642" cy="2360760"/>
          </a:xfrm>
          <a:prstGeom prst="rect">
            <a:avLst/>
          </a:prstGeom>
          <a:noFill/>
          <a:ln>
            <a:noFill/>
          </a:ln>
        </p:spPr>
      </p:pic>
      <p:pic>
        <p:nvPicPr>
          <p:cNvPr descr="trompet2.png" id="1390436" name="Google Shape;1390436;p93"/>
          <p:cNvPicPr preferRelativeResize="0"/>
          <p:nvPr/>
        </p:nvPicPr>
        <p:blipFill rotWithShape="1">
          <a:blip r:embed="rId4">
            <a:alphaModFix/>
          </a:blip>
          <a:srcRect b="0" l="0" r="0" t="0"/>
          <a:stretch/>
        </p:blipFill>
        <p:spPr>
          <a:xfrm>
            <a:off x="2392873" y="3283389"/>
            <a:ext cx="2779630" cy="2574914"/>
          </a:xfrm>
          <a:prstGeom prst="rect">
            <a:avLst/>
          </a:prstGeom>
          <a:noFill/>
          <a:ln>
            <a:noFill/>
          </a:ln>
        </p:spPr>
      </p:pic>
      <p:pic>
        <p:nvPicPr>
          <p:cNvPr descr="Adidas+logo" id="1390437" name="Google Shape;1390437;p93"/>
          <p:cNvPicPr preferRelativeResize="0"/>
          <p:nvPr/>
        </p:nvPicPr>
        <p:blipFill rotWithShape="1">
          <a:blip r:embed="rId5">
            <a:alphaModFix/>
          </a:blip>
          <a:srcRect b="0" l="0" r="0" t="0"/>
          <a:stretch/>
        </p:blipFill>
        <p:spPr>
          <a:xfrm>
            <a:off x="764737" y="4001270"/>
            <a:ext cx="1521169" cy="1027929"/>
          </a:xfrm>
          <a:prstGeom prst="rect">
            <a:avLst/>
          </a:prstGeom>
          <a:noFill/>
          <a:ln>
            <a:noFill/>
          </a:ln>
        </p:spPr>
      </p:pic>
      <p:pic>
        <p:nvPicPr>
          <p:cNvPr descr="reebok-logo" id="1390438" name="Google Shape;1390438;p93"/>
          <p:cNvPicPr preferRelativeResize="0"/>
          <p:nvPr/>
        </p:nvPicPr>
        <p:blipFill rotWithShape="1">
          <a:blip r:embed="rId6">
            <a:alphaModFix/>
          </a:blip>
          <a:srcRect b="0" l="0" r="0" t="0"/>
          <a:stretch/>
        </p:blipFill>
        <p:spPr>
          <a:xfrm>
            <a:off x="6407923" y="2892089"/>
            <a:ext cx="890146" cy="426451"/>
          </a:xfrm>
          <a:prstGeom prst="rect">
            <a:avLst/>
          </a:prstGeom>
          <a:noFill/>
          <a:ln>
            <a:noFill/>
          </a:ln>
        </p:spPr>
      </p:pic>
      <p:pic>
        <p:nvPicPr>
          <p:cNvPr descr="http://t1.gstatic.com/images?q=tbn:ANd9GcSp-K93xJM-W9uM7Zsvtv_UNxkzzQBDzVijVoBR2KqrMm7MCTVV" id="1390439" name="Google Shape;1390439;p93"/>
          <p:cNvPicPr preferRelativeResize="0"/>
          <p:nvPr/>
        </p:nvPicPr>
        <p:blipFill rotWithShape="1">
          <a:blip r:embed="rId7">
            <a:alphaModFix/>
          </a:blip>
          <a:srcRect b="0" l="0" r="0" t="0"/>
          <a:stretch/>
        </p:blipFill>
        <p:spPr>
          <a:xfrm>
            <a:off x="5416190" y="2860437"/>
            <a:ext cx="813471" cy="434558"/>
          </a:xfrm>
          <a:prstGeom prst="rect">
            <a:avLst/>
          </a:prstGeom>
          <a:noFill/>
          <a:ln>
            <a:noFill/>
          </a:ln>
        </p:spPr>
      </p:pic>
      <p:sp>
        <p:nvSpPr>
          <p:cNvPr id="1390440" name="Google Shape;1390440;p93"/>
          <p:cNvSpPr/>
          <p:nvPr/>
        </p:nvSpPr>
        <p:spPr>
          <a:xfrm rot="5400000">
            <a:off x="5888480" y="3896831"/>
            <a:ext cx="875100" cy="8004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441" name="Google Shape;1390441;p93"/>
          <p:cNvPicPr preferRelativeResize="0"/>
          <p:nvPr/>
        </p:nvPicPr>
        <p:blipFill rotWithShape="1">
          <a:blip r:embed="rId8">
            <a:alphaModFix/>
          </a:blip>
          <a:srcRect b="0" l="0" r="0" t="0"/>
          <a:stretch/>
        </p:blipFill>
        <p:spPr>
          <a:xfrm>
            <a:off x="5917963" y="4045794"/>
            <a:ext cx="822902" cy="506085"/>
          </a:xfrm>
          <a:prstGeom prst="rect">
            <a:avLst/>
          </a:prstGeom>
          <a:noFill/>
          <a:ln>
            <a:noFill/>
          </a:ln>
        </p:spPr>
      </p:pic>
      <p:sp>
        <p:nvSpPr>
          <p:cNvPr id="1390442" name="Google Shape;1390442;p93"/>
          <p:cNvSpPr/>
          <p:nvPr/>
        </p:nvSpPr>
        <p:spPr>
          <a:xfrm rot="5400000">
            <a:off x="5984807" y="4851472"/>
            <a:ext cx="367800" cy="3279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new-balance-logo-1" id="1390443" name="Google Shape;1390443;p93"/>
          <p:cNvPicPr preferRelativeResize="0"/>
          <p:nvPr/>
        </p:nvPicPr>
        <p:blipFill rotWithShape="1">
          <a:blip r:embed="rId9">
            <a:alphaModFix/>
          </a:blip>
          <a:srcRect b="0" l="0" r="0" t="0"/>
          <a:stretch/>
        </p:blipFill>
        <p:spPr>
          <a:xfrm>
            <a:off x="6011074" y="4945625"/>
            <a:ext cx="293450" cy="138590"/>
          </a:xfrm>
          <a:prstGeom prst="rect">
            <a:avLst/>
          </a:prstGeom>
          <a:noFill/>
          <a:ln>
            <a:noFill/>
          </a:ln>
        </p:spPr>
      </p:pic>
      <p:sp>
        <p:nvSpPr>
          <p:cNvPr id="1390444" name="Google Shape;1390444;p93"/>
          <p:cNvSpPr/>
          <p:nvPr/>
        </p:nvSpPr>
        <p:spPr>
          <a:xfrm rot="5400000">
            <a:off x="6391843" y="4842042"/>
            <a:ext cx="367800" cy="3279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t2.gstatic.com/images?q=tbn:ANd9GcTPM5gP6yKmeIHMv7CcBZaHZIV7aUZZUP3ZAifXfJN_Aa2fmCh6BA" id="1390445" name="Google Shape;1390445;p93"/>
          <p:cNvPicPr preferRelativeResize="0"/>
          <p:nvPr/>
        </p:nvPicPr>
        <p:blipFill rotWithShape="1">
          <a:blip r:embed="rId10">
            <a:alphaModFix/>
          </a:blip>
          <a:srcRect b="0" l="0" r="0" t="0"/>
          <a:stretch/>
        </p:blipFill>
        <p:spPr>
          <a:xfrm>
            <a:off x="6411001" y="4905183"/>
            <a:ext cx="320176" cy="179898"/>
          </a:xfrm>
          <a:prstGeom prst="rect">
            <a:avLst/>
          </a:prstGeom>
          <a:noFill/>
          <a:ln>
            <a:noFill/>
          </a:ln>
        </p:spPr>
      </p:pic>
      <p:pic>
        <p:nvPicPr>
          <p:cNvPr descr="http://logodatabases.com/wp-content/uploads/2012/01/nike-1024x553.jpg" id="1390446" name="Google Shape;1390446;p93"/>
          <p:cNvPicPr preferRelativeResize="0"/>
          <p:nvPr/>
        </p:nvPicPr>
        <p:blipFill rotWithShape="1">
          <a:blip r:embed="rId11">
            <a:alphaModFix/>
          </a:blip>
          <a:srcRect b="0" l="0" r="0" t="0"/>
          <a:stretch/>
        </p:blipFill>
        <p:spPr>
          <a:xfrm>
            <a:off x="298080" y="2018802"/>
            <a:ext cx="1784106" cy="96348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50" name="Shape 1390450"/>
        <p:cNvGrpSpPr/>
        <p:nvPr/>
      </p:nvGrpSpPr>
      <p:grpSpPr>
        <a:xfrm>
          <a:off x="0" y="0"/>
          <a:ext cx="0" cy="0"/>
          <a:chOff x="0" y="0"/>
          <a:chExt cx="0" cy="0"/>
        </a:xfrm>
      </p:grpSpPr>
      <p:sp>
        <p:nvSpPr>
          <p:cNvPr id="1390451" name="Google Shape;1390451;p94"/>
          <p:cNvSpPr/>
          <p:nvPr/>
        </p:nvSpPr>
        <p:spPr>
          <a:xfrm rot="5400000">
            <a:off x="435187" y="1227290"/>
            <a:ext cx="2054400" cy="1832400"/>
          </a:xfrm>
          <a:prstGeom prst="hexagon">
            <a:avLst>
              <a:gd fmla="val 25000" name="adj"/>
              <a:gd fmla="val 115470" name="vf"/>
            </a:avLst>
          </a:prstGeom>
          <a:solidFill>
            <a:schemeClr val="lt1"/>
          </a:solidFill>
          <a:ln cap="flat" cmpd="sng" w="79375">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52" name="Google Shape;1390452;p94"/>
          <p:cNvSpPr/>
          <p:nvPr/>
        </p:nvSpPr>
        <p:spPr>
          <a:xfrm rot="5400000">
            <a:off x="468842" y="3659750"/>
            <a:ext cx="2054400" cy="1832400"/>
          </a:xfrm>
          <a:prstGeom prst="hexagon">
            <a:avLst>
              <a:gd fmla="val 25000" name="adj"/>
              <a:gd fmla="val 115470" name="vf"/>
            </a:avLst>
          </a:prstGeom>
          <a:solidFill>
            <a:schemeClr val="lt1"/>
          </a:solidFill>
          <a:ln cap="flat" cmpd="sng" w="79375">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453" name="Google Shape;1390453;p94"/>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With high ambition</a:t>
            </a:r>
            <a:endParaRPr/>
          </a:p>
        </p:txBody>
      </p:sp>
      <p:pic>
        <p:nvPicPr>
          <p:cNvPr descr="Adidas+logo" id="1390454" name="Google Shape;1390454;p94"/>
          <p:cNvPicPr preferRelativeResize="0"/>
          <p:nvPr/>
        </p:nvPicPr>
        <p:blipFill rotWithShape="1">
          <a:blip r:embed="rId3">
            <a:alphaModFix/>
          </a:blip>
          <a:srcRect b="0" l="0" r="0" t="0"/>
          <a:stretch/>
        </p:blipFill>
        <p:spPr>
          <a:xfrm>
            <a:off x="764737" y="4001270"/>
            <a:ext cx="1521169" cy="1027929"/>
          </a:xfrm>
          <a:prstGeom prst="rect">
            <a:avLst/>
          </a:prstGeom>
          <a:noFill/>
          <a:ln>
            <a:noFill/>
          </a:ln>
        </p:spPr>
      </p:pic>
      <p:sp>
        <p:nvSpPr>
          <p:cNvPr id="1390455" name="Google Shape;1390455;p94"/>
          <p:cNvSpPr/>
          <p:nvPr/>
        </p:nvSpPr>
        <p:spPr>
          <a:xfrm rot="5400000">
            <a:off x="2484432" y="3454307"/>
            <a:ext cx="1027200" cy="9162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reebok-logo" id="1390456" name="Google Shape;1390456;p94"/>
          <p:cNvPicPr preferRelativeResize="0"/>
          <p:nvPr/>
        </p:nvPicPr>
        <p:blipFill rotWithShape="1">
          <a:blip r:embed="rId4">
            <a:alphaModFix/>
          </a:blip>
          <a:srcRect b="0" l="0" r="0" t="0"/>
          <a:stretch/>
        </p:blipFill>
        <p:spPr>
          <a:xfrm>
            <a:off x="2554381" y="3711489"/>
            <a:ext cx="890146" cy="426451"/>
          </a:xfrm>
          <a:prstGeom prst="rect">
            <a:avLst/>
          </a:prstGeom>
          <a:noFill/>
          <a:ln>
            <a:noFill/>
          </a:ln>
        </p:spPr>
      </p:pic>
      <p:sp>
        <p:nvSpPr>
          <p:cNvPr id="1390457" name="Google Shape;1390457;p94"/>
          <p:cNvSpPr/>
          <p:nvPr/>
        </p:nvSpPr>
        <p:spPr>
          <a:xfrm rot="5400000">
            <a:off x="2482446" y="2300418"/>
            <a:ext cx="1027200" cy="9162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t1.gstatic.com/images?q=tbn:ANd9GcSp-K93xJM-W9uM7Zsvtv_UNxkzzQBDzVijVoBR2KqrMm7MCTVV" id="1390458" name="Google Shape;1390458;p94"/>
          <p:cNvPicPr preferRelativeResize="0"/>
          <p:nvPr/>
        </p:nvPicPr>
        <p:blipFill rotWithShape="1">
          <a:blip r:embed="rId5">
            <a:alphaModFix/>
          </a:blip>
          <a:srcRect b="0" l="0" r="0" t="0"/>
          <a:stretch/>
        </p:blipFill>
        <p:spPr>
          <a:xfrm>
            <a:off x="2631429" y="2492303"/>
            <a:ext cx="813471" cy="434558"/>
          </a:xfrm>
          <a:prstGeom prst="rect">
            <a:avLst/>
          </a:prstGeom>
          <a:noFill/>
          <a:ln>
            <a:noFill/>
          </a:ln>
        </p:spPr>
      </p:pic>
      <p:sp>
        <p:nvSpPr>
          <p:cNvPr id="1390459" name="Google Shape;1390459;p94"/>
          <p:cNvSpPr/>
          <p:nvPr/>
        </p:nvSpPr>
        <p:spPr>
          <a:xfrm rot="5400000">
            <a:off x="3744236" y="2970717"/>
            <a:ext cx="855000" cy="7626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460" name="Google Shape;1390460;p94"/>
          <p:cNvPicPr preferRelativeResize="0"/>
          <p:nvPr/>
        </p:nvPicPr>
        <p:blipFill rotWithShape="1">
          <a:blip r:embed="rId6">
            <a:alphaModFix/>
          </a:blip>
          <a:srcRect b="0" l="0" r="0" t="0"/>
          <a:stretch/>
        </p:blipFill>
        <p:spPr>
          <a:xfrm>
            <a:off x="3750707" y="3054188"/>
            <a:ext cx="822902" cy="506085"/>
          </a:xfrm>
          <a:prstGeom prst="rect">
            <a:avLst/>
          </a:prstGeom>
          <a:noFill/>
          <a:ln>
            <a:noFill/>
          </a:ln>
        </p:spPr>
      </p:pic>
      <p:sp>
        <p:nvSpPr>
          <p:cNvPr id="1390461" name="Google Shape;1390461;p94"/>
          <p:cNvSpPr/>
          <p:nvPr/>
        </p:nvSpPr>
        <p:spPr>
          <a:xfrm rot="5400000">
            <a:off x="2612229" y="4710572"/>
            <a:ext cx="367800" cy="3279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new-balance-logo-1" id="1390462" name="Google Shape;1390462;p94"/>
          <p:cNvPicPr preferRelativeResize="0"/>
          <p:nvPr/>
        </p:nvPicPr>
        <p:blipFill rotWithShape="1">
          <a:blip r:embed="rId7">
            <a:alphaModFix/>
          </a:blip>
          <a:srcRect b="0" l="0" r="0" t="0"/>
          <a:stretch/>
        </p:blipFill>
        <p:spPr>
          <a:xfrm>
            <a:off x="2659033" y="4796025"/>
            <a:ext cx="293450" cy="138590"/>
          </a:xfrm>
          <a:prstGeom prst="rect">
            <a:avLst/>
          </a:prstGeom>
          <a:noFill/>
          <a:ln>
            <a:noFill/>
          </a:ln>
        </p:spPr>
      </p:pic>
      <p:sp>
        <p:nvSpPr>
          <p:cNvPr id="1390463" name="Google Shape;1390463;p94"/>
          <p:cNvSpPr/>
          <p:nvPr/>
        </p:nvSpPr>
        <p:spPr>
          <a:xfrm rot="5400000">
            <a:off x="3019264" y="4695204"/>
            <a:ext cx="367800" cy="3279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t2.gstatic.com/images?q=tbn:ANd9GcTPM5gP6yKmeIHMv7CcBZaHZIV7aUZZUP3ZAifXfJN_Aa2fmCh6BA" id="1390464" name="Google Shape;1390464;p94"/>
          <p:cNvPicPr preferRelativeResize="0"/>
          <p:nvPr/>
        </p:nvPicPr>
        <p:blipFill rotWithShape="1">
          <a:blip r:embed="rId8">
            <a:alphaModFix/>
          </a:blip>
          <a:srcRect b="0" l="0" r="0" t="0"/>
          <a:stretch/>
        </p:blipFill>
        <p:spPr>
          <a:xfrm>
            <a:off x="3047093" y="4761520"/>
            <a:ext cx="320176" cy="179898"/>
          </a:xfrm>
          <a:prstGeom prst="rect">
            <a:avLst/>
          </a:prstGeom>
          <a:noFill/>
          <a:ln>
            <a:noFill/>
          </a:ln>
        </p:spPr>
      </p:pic>
      <p:sp>
        <p:nvSpPr>
          <p:cNvPr id="1390465" name="Google Shape;1390465;p94"/>
          <p:cNvSpPr/>
          <p:nvPr/>
        </p:nvSpPr>
        <p:spPr>
          <a:xfrm rot="5400000">
            <a:off x="5416652" y="2902440"/>
            <a:ext cx="855000" cy="7626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466" name="Google Shape;1390466;p94"/>
          <p:cNvPicPr preferRelativeResize="0"/>
          <p:nvPr/>
        </p:nvPicPr>
        <p:blipFill rotWithShape="1">
          <a:blip r:embed="rId6">
            <a:alphaModFix/>
          </a:blip>
          <a:srcRect b="0" l="0" r="0" t="0"/>
          <a:stretch/>
        </p:blipFill>
        <p:spPr>
          <a:xfrm>
            <a:off x="5458748" y="3047225"/>
            <a:ext cx="822902" cy="506085"/>
          </a:xfrm>
          <a:prstGeom prst="rect">
            <a:avLst/>
          </a:prstGeom>
          <a:noFill/>
          <a:ln>
            <a:noFill/>
          </a:ln>
        </p:spPr>
      </p:pic>
      <p:sp>
        <p:nvSpPr>
          <p:cNvPr id="1390467" name="Google Shape;1390467;p94"/>
          <p:cNvSpPr/>
          <p:nvPr/>
        </p:nvSpPr>
        <p:spPr>
          <a:xfrm rot="5400000">
            <a:off x="7292932" y="2878715"/>
            <a:ext cx="855000" cy="7626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468" name="Google Shape;1390468;p94"/>
          <p:cNvPicPr preferRelativeResize="0"/>
          <p:nvPr/>
        </p:nvPicPr>
        <p:blipFill rotWithShape="1">
          <a:blip r:embed="rId6">
            <a:alphaModFix/>
          </a:blip>
          <a:srcRect b="0" l="0" r="0" t="0"/>
          <a:stretch/>
        </p:blipFill>
        <p:spPr>
          <a:xfrm>
            <a:off x="7287528" y="3023500"/>
            <a:ext cx="822902" cy="506085"/>
          </a:xfrm>
          <a:prstGeom prst="rect">
            <a:avLst/>
          </a:prstGeom>
          <a:noFill/>
          <a:ln>
            <a:noFill/>
          </a:ln>
        </p:spPr>
      </p:pic>
      <p:sp>
        <p:nvSpPr>
          <p:cNvPr id="1390469" name="Google Shape;1390469;p94"/>
          <p:cNvSpPr txBox="1"/>
          <p:nvPr/>
        </p:nvSpPr>
        <p:spPr>
          <a:xfrm>
            <a:off x="3688344" y="4062833"/>
            <a:ext cx="954900" cy="461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2010</a:t>
            </a:r>
            <a:endParaRPr/>
          </a:p>
        </p:txBody>
      </p:sp>
      <p:sp>
        <p:nvSpPr>
          <p:cNvPr id="1390470" name="Google Shape;1390470;p94"/>
          <p:cNvSpPr txBox="1"/>
          <p:nvPr/>
        </p:nvSpPr>
        <p:spPr>
          <a:xfrm>
            <a:off x="5337025" y="4062833"/>
            <a:ext cx="1051800" cy="677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2012</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p:txBody>
      </p:sp>
      <p:sp>
        <p:nvSpPr>
          <p:cNvPr id="1390471" name="Google Shape;1390471;p94"/>
          <p:cNvSpPr txBox="1"/>
          <p:nvPr/>
        </p:nvSpPr>
        <p:spPr>
          <a:xfrm>
            <a:off x="7068831" y="4062833"/>
            <a:ext cx="1291500" cy="1415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2015</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a:p>
            <a:pPr indent="0" lvl="0" marL="0" marR="0" rtl="0" algn="ctr">
              <a:spcBef>
                <a:spcPts val="0"/>
              </a:spcBef>
              <a:spcAft>
                <a:spcPts val="0"/>
              </a:spcAft>
              <a:buNone/>
            </a:pPr>
            <a:r>
              <a:rPr b="1" i="1" lang="en-US" sz="2400">
                <a:solidFill>
                  <a:srgbClr val="FFFFFF"/>
                </a:solidFill>
                <a:latin typeface="Helvetica Neue"/>
                <a:ea typeface="Helvetica Neue"/>
                <a:cs typeface="Helvetica Neue"/>
                <a:sym typeface="Helvetica Neue"/>
              </a:rPr>
              <a:t>+100%</a:t>
            </a:r>
            <a:endParaRPr/>
          </a:p>
          <a:p>
            <a:pPr indent="0" lvl="0" marL="0" marR="0" rtl="0" algn="ctr">
              <a:spcBef>
                <a:spcPts val="0"/>
              </a:spcBef>
              <a:spcAft>
                <a:spcPts val="0"/>
              </a:spcAft>
              <a:buNone/>
            </a:pPr>
            <a:r>
              <a:t/>
            </a:r>
            <a:endParaRPr b="1" sz="2400">
              <a:solidFill>
                <a:srgbClr val="FFFFFF"/>
              </a:solidFill>
              <a:latin typeface="Helvetica Neue"/>
              <a:ea typeface="Helvetica Neue"/>
              <a:cs typeface="Helvetica Neue"/>
              <a:sym typeface="Helvetica Neue"/>
            </a:endParaRPr>
          </a:p>
        </p:txBody>
      </p:sp>
      <p:pic>
        <p:nvPicPr>
          <p:cNvPr descr="C:\Users\pverho01\AppData\Local\Microsoft\Windows\Temporary Internet Files\Content.Outlook\T2ELA6CL\imagesCA3630B6-2.png" id="1390472" name="Google Shape;1390472;p94"/>
          <p:cNvPicPr preferRelativeResize="0"/>
          <p:nvPr/>
        </p:nvPicPr>
        <p:blipFill rotWithShape="1">
          <a:blip r:embed="rId9">
            <a:alphaModFix/>
          </a:blip>
          <a:srcRect b="0" l="0" r="0" t="0"/>
          <a:stretch/>
        </p:blipFill>
        <p:spPr>
          <a:xfrm rot="1090090">
            <a:off x="5190091" y="1078794"/>
            <a:ext cx="1478558" cy="1456269"/>
          </a:xfrm>
          <a:prstGeom prst="rect">
            <a:avLst/>
          </a:prstGeom>
          <a:noFill/>
          <a:ln>
            <a:noFill/>
          </a:ln>
        </p:spPr>
      </p:pic>
      <p:pic>
        <p:nvPicPr>
          <p:cNvPr descr="http://logodatabases.com/wp-content/uploads/2012/01/nike-1024x553.jpg" id="1390473" name="Google Shape;1390473;p94"/>
          <p:cNvPicPr preferRelativeResize="0"/>
          <p:nvPr/>
        </p:nvPicPr>
        <p:blipFill rotWithShape="1">
          <a:blip r:embed="rId10">
            <a:alphaModFix/>
          </a:blip>
          <a:srcRect b="0" l="0" r="0" t="0"/>
          <a:stretch/>
        </p:blipFill>
        <p:spPr>
          <a:xfrm>
            <a:off x="606830" y="1781302"/>
            <a:ext cx="1784106" cy="96348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 presetSubtype="0">
                                  <p:stCondLst>
                                    <p:cond delay="0"/>
                                  </p:stCondLst>
                                  <p:childTnLst>
                                    <p:set>
                                      <p:cBhvr>
                                        <p:cTn dur="1" fill="hold">
                                          <p:stCondLst>
                                            <p:cond delay="0"/>
                                          </p:stCondLst>
                                        </p:cTn>
                                        <p:tgtEl>
                                          <p:spTgt spid="1390470"/>
                                        </p:tgtEl>
                                        <p:attrNameLst>
                                          <p:attrName>style.visibility</p:attrName>
                                        </p:attrNameLst>
                                      </p:cBhvr>
                                      <p:to>
                                        <p:strVal val="visible"/>
                                      </p:to>
                                    </p:set>
                                  </p:childTnLst>
                                </p:cTn>
                              </p:par>
                            </p:childTnLst>
                          </p:cTn>
                        </p:par>
                        <p:par>
                          <p:cTn fill="hold">
                            <p:stCondLst>
                              <p:cond delay="1"/>
                            </p:stCondLst>
                            <p:childTnLst>
                              <p:par>
                                <p:cTn fill="hold" nodeType="afterEffect" presetClass="entr" presetID="1" presetSubtype="0">
                                  <p:stCondLst>
                                    <p:cond delay="0"/>
                                  </p:stCondLst>
                                  <p:childTnLst>
                                    <p:set>
                                      <p:cBhvr>
                                        <p:cTn dur="1" fill="hold">
                                          <p:stCondLst>
                                            <p:cond delay="0"/>
                                          </p:stCondLst>
                                        </p:cTn>
                                        <p:tgtEl>
                                          <p:spTgt spid="13904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77" name="Shape 1390477"/>
        <p:cNvGrpSpPr/>
        <p:nvPr/>
      </p:nvGrpSpPr>
      <p:grpSpPr>
        <a:xfrm>
          <a:off x="0" y="0"/>
          <a:ext cx="0" cy="0"/>
          <a:chOff x="0" y="0"/>
          <a:chExt cx="0" cy="0"/>
        </a:xfrm>
      </p:grpSpPr>
      <p:pic>
        <p:nvPicPr>
          <p:cNvPr descr="http://www.swpc.noaa.gov/primer/primer_graphics/Sun.png" id="1390478" name="Google Shape;1390478;p95"/>
          <p:cNvPicPr preferRelativeResize="0"/>
          <p:nvPr/>
        </p:nvPicPr>
        <p:blipFill rotWithShape="1">
          <a:blip r:embed="rId3">
            <a:alphaModFix/>
          </a:blip>
          <a:srcRect b="0" l="0" r="0" t="0"/>
          <a:stretch/>
        </p:blipFill>
        <p:spPr>
          <a:xfrm flipH="1">
            <a:off x="3015922" y="-748136"/>
            <a:ext cx="6128078" cy="5451475"/>
          </a:xfrm>
          <a:prstGeom prst="rect">
            <a:avLst/>
          </a:prstGeom>
          <a:noFill/>
          <a:ln>
            <a:noFill/>
          </a:ln>
        </p:spPr>
      </p:pic>
      <p:sp>
        <p:nvSpPr>
          <p:cNvPr id="1390479" name="Google Shape;1390479;p95"/>
          <p:cNvSpPr txBox="1"/>
          <p:nvPr/>
        </p:nvSpPr>
        <p:spPr>
          <a:xfrm>
            <a:off x="1271934" y="3349157"/>
            <a:ext cx="8162400" cy="1611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rgbClr val="FFFFFF"/>
                </a:solidFill>
                <a:latin typeface="Helvetica Neue"/>
                <a:ea typeface="Helvetica Neue"/>
                <a:cs typeface="Helvetica Neue"/>
                <a:sym typeface="Helvetica Neue"/>
              </a:rPr>
              <a:t>brands</a:t>
            </a:r>
            <a:r>
              <a:rPr b="1" lang="en-US" sz="4000">
                <a:solidFill>
                  <a:srgbClr val="FFFFFF"/>
                </a:solidFill>
                <a:latin typeface="Helvetica Neue"/>
                <a:ea typeface="Helvetica Neue"/>
                <a:cs typeface="Helvetica Neue"/>
                <a:sym typeface="Helvetica Neue"/>
              </a:rPr>
              <a:t> grow</a:t>
            </a:r>
            <a:r>
              <a:rPr b="1" lang="en-US" sz="2000">
                <a:solidFill>
                  <a:srgbClr val="FFFFFF"/>
                </a:solidFill>
                <a:latin typeface="Helvetica Neue"/>
                <a:ea typeface="Helvetica Neue"/>
                <a:cs typeface="Helvetica Neue"/>
                <a:sym typeface="Helvetica Neue"/>
              </a:rPr>
              <a:t>as they resonate</a:t>
            </a:r>
            <a:br>
              <a:rPr b="1" lang="en-US" sz="3200">
                <a:solidFill>
                  <a:srgbClr val="FFFFFF"/>
                </a:solidFill>
                <a:latin typeface="Helvetica Neue"/>
                <a:ea typeface="Helvetica Neue"/>
                <a:cs typeface="Helvetica Neue"/>
                <a:sym typeface="Helvetica Neue"/>
              </a:rPr>
            </a:br>
            <a:r>
              <a:rPr b="1" lang="en-US" sz="2000">
                <a:solidFill>
                  <a:srgbClr val="FFFFFF"/>
                </a:solidFill>
                <a:latin typeface="Helvetica Neue"/>
                <a:ea typeface="Helvetica Neue"/>
                <a:cs typeface="Helvetica Neue"/>
                <a:sym typeface="Helvetica Neue"/>
              </a:rPr>
              <a:t>with </a:t>
            </a:r>
            <a:r>
              <a:rPr b="1" lang="en-US" sz="4000">
                <a:solidFill>
                  <a:srgbClr val="FFFFFF"/>
                </a:solidFill>
                <a:latin typeface="Helvetica Neue"/>
                <a:ea typeface="Helvetica Neue"/>
                <a:cs typeface="Helvetica Neue"/>
                <a:sym typeface="Helvetica Neue"/>
              </a:rPr>
              <a:t>strong motivations</a:t>
            </a:r>
            <a:br>
              <a:rPr b="1" lang="en-US" sz="2000">
                <a:solidFill>
                  <a:srgbClr val="FFFFFF"/>
                </a:solidFill>
                <a:latin typeface="Helvetica Neue"/>
                <a:ea typeface="Helvetica Neue"/>
                <a:cs typeface="Helvetica Neue"/>
                <a:sym typeface="Helvetica Neue"/>
              </a:rPr>
            </a:br>
            <a:endParaRPr b="1" sz="2000">
              <a:solidFill>
                <a:srgbClr val="FFFFFF"/>
              </a:solidFill>
              <a:latin typeface="Helvetica Neue"/>
              <a:ea typeface="Helvetica Neue"/>
              <a:cs typeface="Helvetica Neue"/>
              <a:sym typeface="Helvetica Neue"/>
            </a:endParaRPr>
          </a:p>
        </p:txBody>
      </p:sp>
      <p:grpSp>
        <p:nvGrpSpPr>
          <p:cNvPr id="1390480" name="Google Shape;1390480;p95"/>
          <p:cNvGrpSpPr/>
          <p:nvPr/>
        </p:nvGrpSpPr>
        <p:grpSpPr>
          <a:xfrm>
            <a:off x="1071595" y="738369"/>
            <a:ext cx="6631288" cy="6632512"/>
            <a:chOff x="2009775" y="2190750"/>
            <a:chExt cx="6631288" cy="6633175"/>
          </a:xfrm>
        </p:grpSpPr>
        <p:sp>
          <p:nvSpPr>
            <p:cNvPr id="1390481" name="Google Shape;1390481;p95"/>
            <p:cNvSpPr/>
            <p:nvPr/>
          </p:nvSpPr>
          <p:spPr>
            <a:xfrm>
              <a:off x="2009775" y="2193925"/>
              <a:ext cx="6629700" cy="6630000"/>
            </a:xfrm>
            <a:prstGeom prst="arc">
              <a:avLst>
                <a:gd fmla="val 11394640" name="adj1"/>
                <a:gd fmla="val 17281091" name="adj2"/>
              </a:avLst>
            </a:prstGeom>
            <a:noFill/>
            <a:ln cap="flat" cmpd="sng" w="5080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1F497D"/>
                </a:solidFill>
                <a:latin typeface="Calibri"/>
                <a:ea typeface="Calibri"/>
                <a:cs typeface="Calibri"/>
                <a:sym typeface="Calibri"/>
              </a:endParaRPr>
            </a:p>
          </p:txBody>
        </p:sp>
        <p:sp>
          <p:nvSpPr>
            <p:cNvPr id="1390482" name="Google Shape;1390482;p95"/>
            <p:cNvSpPr/>
            <p:nvPr/>
          </p:nvSpPr>
          <p:spPr>
            <a:xfrm>
              <a:off x="2011363" y="2190750"/>
              <a:ext cx="6629700" cy="6630000"/>
            </a:xfrm>
            <a:prstGeom prst="arc">
              <a:avLst>
                <a:gd fmla="val 11777916" name="adj1"/>
                <a:gd fmla="val 16962348" name="adj2"/>
              </a:avLst>
            </a:prstGeom>
            <a:noFill/>
            <a:ln cap="flat" cmpd="sng" w="5715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1F497D"/>
                </a:solidFill>
                <a:latin typeface="Calibri"/>
                <a:ea typeface="Calibri"/>
                <a:cs typeface="Calibri"/>
                <a:sym typeface="Calibri"/>
              </a:endParaRPr>
            </a:p>
          </p:txBody>
        </p:sp>
      </p:grpSp>
      <p:pic>
        <p:nvPicPr>
          <p:cNvPr id="1390483" name="Google Shape;1390483;p95"/>
          <p:cNvPicPr preferRelativeResize="0"/>
          <p:nvPr/>
        </p:nvPicPr>
        <p:blipFill rotWithShape="1">
          <a:blip r:embed="rId4">
            <a:alphaModFix/>
          </a:blip>
          <a:srcRect b="0" l="0" r="0" t="0"/>
          <a:stretch/>
        </p:blipFill>
        <p:spPr>
          <a:xfrm>
            <a:off x="457137" y="3078352"/>
            <a:ext cx="1562163" cy="1588898"/>
          </a:xfrm>
          <a:prstGeom prst="rect">
            <a:avLst/>
          </a:prstGeom>
          <a:noFill/>
          <a:ln>
            <a:noFill/>
          </a:ln>
        </p:spPr>
      </p:pic>
      <p:sp>
        <p:nvSpPr>
          <p:cNvPr id="1390484" name="Google Shape;1390484;p95"/>
          <p:cNvSpPr/>
          <p:nvPr/>
        </p:nvSpPr>
        <p:spPr>
          <a:xfrm rot="5400000">
            <a:off x="5373599" y="243541"/>
            <a:ext cx="1944000" cy="1939200"/>
          </a:xfrm>
          <a:prstGeom prst="ellipse">
            <a:avLst/>
          </a:prstGeom>
          <a:solidFill>
            <a:srgbClr val="2E005C"/>
          </a:solidFill>
          <a:ln cap="flat" cmpd="sng" w="76200">
            <a:solidFill>
              <a:srgbClr val="008E94"/>
            </a:solidFill>
            <a:prstDash val="solid"/>
            <a:round/>
            <a:headEnd len="sm" w="sm" type="none"/>
            <a:tailEnd len="sm" w="sm" type="none"/>
          </a:ln>
          <a:effectLst>
            <a:glow rad="228600">
              <a:srgbClr val="FFE200">
                <a:alpha val="40000"/>
              </a:srgbClr>
            </a:glow>
            <a:outerShdw blurRad="40000" rotWithShape="0" dir="5400000" dist="23000">
              <a:srgbClr val="000000">
                <a:alpha val="34900"/>
              </a:srgbClr>
            </a:outerShdw>
            <a:reflection blurRad="0" dir="0" dist="0" endA="300" endPos="35000" fadeDir="5400012" kx="0" rotWithShape="0" algn="bl" stA="52000" stPos="0" sy="-100000" ky="0"/>
          </a:effectLst>
        </p:spPr>
        <p:txBody>
          <a:bodyPr anchorCtr="0" anchor="ctr" bIns="45700" lIns="0" spcFirstLastPara="1" rIns="0" wrap="square" tIns="45700">
            <a:noAutofit/>
          </a:bodyPr>
          <a:lstStyle/>
          <a:p>
            <a:pPr indent="0" lvl="0" marL="0" marR="0" rtl="0" algn="ctr">
              <a:spcBef>
                <a:spcPts val="0"/>
              </a:spcBef>
              <a:spcAft>
                <a:spcPts val="0"/>
              </a:spcAft>
              <a:buNone/>
            </a:pPr>
            <a:r>
              <a:t/>
            </a:r>
            <a:endParaRPr b="1" sz="2000">
              <a:solidFill>
                <a:srgbClr val="FFFFFF"/>
              </a:solidFill>
              <a:latin typeface="Calibri"/>
              <a:ea typeface="Calibri"/>
              <a:cs typeface="Calibri"/>
              <a:sym typeface="Calibri"/>
            </a:endParaRPr>
          </a:p>
        </p:txBody>
      </p:sp>
      <p:sp>
        <p:nvSpPr>
          <p:cNvPr id="1390485" name="Google Shape;1390485;p95"/>
          <p:cNvSpPr/>
          <p:nvPr/>
        </p:nvSpPr>
        <p:spPr>
          <a:xfrm>
            <a:off x="5474522" y="644862"/>
            <a:ext cx="1728000" cy="10158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FFFF"/>
                </a:solidFill>
                <a:latin typeface="Calibri"/>
                <a:ea typeface="Calibri"/>
                <a:cs typeface="Calibri"/>
                <a:sym typeface="Calibri"/>
              </a:rPr>
              <a:t>NEEDS </a:t>
            </a:r>
            <a:endParaRPr/>
          </a:p>
          <a:p>
            <a:pPr indent="0" lvl="0" marL="0" marR="0" rtl="0" algn="ctr">
              <a:spcBef>
                <a:spcPts val="0"/>
              </a:spcBef>
              <a:spcAft>
                <a:spcPts val="0"/>
              </a:spcAft>
              <a:buNone/>
            </a:pPr>
            <a:r>
              <a:rPr b="1" lang="en-US" sz="2000">
                <a:solidFill>
                  <a:srgbClr val="FFFFFF"/>
                </a:solidFill>
                <a:latin typeface="Calibri"/>
                <a:ea typeface="Calibri"/>
                <a:cs typeface="Calibri"/>
                <a:sym typeface="Calibri"/>
              </a:rPr>
              <a:t>&amp; ASPIRATIONS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390489" name="Shape 1390489"/>
        <p:cNvGrpSpPr/>
        <p:nvPr/>
      </p:nvGrpSpPr>
      <p:grpSpPr>
        <a:xfrm>
          <a:off x="0" y="0"/>
          <a:ext cx="0" cy="0"/>
          <a:chOff x="0" y="0"/>
          <a:chExt cx="0" cy="0"/>
        </a:xfrm>
      </p:grpSpPr>
      <p:sp>
        <p:nvSpPr>
          <p:cNvPr id="1390490" name="Google Shape;1390490;p96"/>
          <p:cNvSpPr/>
          <p:nvPr/>
        </p:nvSpPr>
        <p:spPr>
          <a:xfrm>
            <a:off x="624114" y="0"/>
            <a:ext cx="4303500" cy="2133600"/>
          </a:xfrm>
          <a:prstGeom prst="wedgeEllipseCallout">
            <a:avLst>
              <a:gd fmla="val 48690" name="adj1"/>
              <a:gd fmla="val 46304" name="adj2"/>
            </a:avLst>
          </a:prstGeom>
          <a:solidFill>
            <a:srgbClr val="153277">
              <a:alpha val="62750"/>
            </a:srgbClr>
          </a:solidFill>
          <a:ln cap="flat" cmpd="sng" w="9525">
            <a:solidFill>
              <a:srgbClr val="00339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600">
                <a:solidFill>
                  <a:srgbClr val="FFFFFF"/>
                </a:solidFill>
                <a:latin typeface="Helvetica Neue"/>
                <a:ea typeface="Helvetica Neue"/>
                <a:cs typeface="Helvetica Neue"/>
                <a:sym typeface="Helvetica Neue"/>
              </a:rPr>
              <a:t>“</a:t>
            </a:r>
            <a:r>
              <a:rPr b="1" i="1" lang="en-US" sz="1600">
                <a:solidFill>
                  <a:srgbClr val="FFFFFF"/>
                </a:solidFill>
                <a:latin typeface="Helvetica Neue"/>
                <a:ea typeface="Helvetica Neue"/>
                <a:cs typeface="Helvetica Neue"/>
                <a:sym typeface="Helvetica Neue"/>
              </a:rPr>
              <a:t>It is important to me that I can make the perfect corner. I am constantly trying to improve my technique and figure out how we improve our team tactics”.</a:t>
            </a:r>
            <a:endParaRPr/>
          </a:p>
        </p:txBody>
      </p:sp>
      <p:sp>
        <p:nvSpPr>
          <p:cNvPr id="1390491" name="Google Shape;1390491;p96"/>
          <p:cNvSpPr/>
          <p:nvPr/>
        </p:nvSpPr>
        <p:spPr>
          <a:xfrm>
            <a:off x="5105730" y="0"/>
            <a:ext cx="3889200" cy="2133600"/>
          </a:xfrm>
          <a:prstGeom prst="wedgeEllipseCallout">
            <a:avLst>
              <a:gd fmla="val 1472" name="adj1"/>
              <a:gd fmla="val 61951" name="adj2"/>
            </a:avLst>
          </a:prstGeom>
          <a:solidFill>
            <a:srgbClr val="153277">
              <a:alpha val="61960"/>
            </a:srgbClr>
          </a:solidFill>
          <a:ln cap="flat" cmpd="sng" w="9525">
            <a:solidFill>
              <a:srgbClr val="00339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1600">
                <a:solidFill>
                  <a:srgbClr val="FFFFFF"/>
                </a:solidFill>
                <a:latin typeface="Helvetica Neue"/>
                <a:ea typeface="Helvetica Neue"/>
                <a:cs typeface="Helvetica Neue"/>
                <a:sym typeface="Helvetica Neue"/>
              </a:rPr>
              <a:t>“I do everything I can to make sure we can end as high as possible. The ultimate goal is of course to be the champion.”</a:t>
            </a:r>
            <a:endParaRPr/>
          </a:p>
        </p:txBody>
      </p:sp>
      <p:sp>
        <p:nvSpPr>
          <p:cNvPr id="1390492" name="Google Shape;1390492;p96"/>
          <p:cNvSpPr/>
          <p:nvPr/>
        </p:nvSpPr>
        <p:spPr>
          <a:xfrm>
            <a:off x="3189514" y="3853542"/>
            <a:ext cx="4532100" cy="2184300"/>
          </a:xfrm>
          <a:prstGeom prst="wedgeEllipseCallout">
            <a:avLst>
              <a:gd fmla="val -65641" name="adj1"/>
              <a:gd fmla="val -48048" name="adj2"/>
            </a:avLst>
          </a:prstGeom>
          <a:solidFill>
            <a:srgbClr val="153277">
              <a:alpha val="69800"/>
            </a:srgbClr>
          </a:solidFill>
          <a:ln cap="flat" cmpd="sng" w="9525">
            <a:solidFill>
              <a:srgbClr val="00339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1600">
                <a:solidFill>
                  <a:srgbClr val="FFFFFF"/>
                </a:solidFill>
                <a:latin typeface="Helvetica Neue"/>
                <a:ea typeface="Helvetica Neue"/>
                <a:cs typeface="Helvetica Neue"/>
                <a:sym typeface="Helvetica Neue"/>
              </a:rPr>
              <a:t>“Of course I find it important that we play well as a team, but I mainly play a team sport because I enjoy being together with friends.”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049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049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049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496" name="Shape 1390496"/>
        <p:cNvGrpSpPr/>
        <p:nvPr/>
      </p:nvGrpSpPr>
      <p:grpSpPr>
        <a:xfrm>
          <a:off x="0" y="0"/>
          <a:ext cx="0" cy="0"/>
          <a:chOff x="0" y="0"/>
          <a:chExt cx="0" cy="0"/>
        </a:xfrm>
      </p:grpSpPr>
      <p:pic>
        <p:nvPicPr>
          <p:cNvPr descr="Capture2.png" id="1390497" name="Google Shape;1390497;p97"/>
          <p:cNvPicPr preferRelativeResize="0"/>
          <p:nvPr/>
        </p:nvPicPr>
        <p:blipFill rotWithShape="1">
          <a:blip r:embed="rId3">
            <a:alphaModFix/>
          </a:blip>
          <a:srcRect b="0" l="0" r="0" t="0"/>
          <a:stretch/>
        </p:blipFill>
        <p:spPr>
          <a:xfrm>
            <a:off x="1733796" y="1088262"/>
            <a:ext cx="5379523" cy="5757863"/>
          </a:xfrm>
          <a:prstGeom prst="rect">
            <a:avLst/>
          </a:prstGeom>
          <a:noFill/>
          <a:ln>
            <a:noFill/>
          </a:ln>
        </p:spPr>
      </p:pic>
      <p:sp>
        <p:nvSpPr>
          <p:cNvPr id="1390498" name="Google Shape;1390498;p97"/>
          <p:cNvSpPr txBox="1"/>
          <p:nvPr>
            <p:ph type="title"/>
          </p:nvPr>
        </p:nvSpPr>
        <p:spPr>
          <a:xfrm>
            <a:off x="984250" y="199750"/>
            <a:ext cx="7702500" cy="11448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520"/>
              <a:buFont typeface="Helvetica Neue"/>
              <a:buNone/>
            </a:pPr>
            <a:r>
              <a:rPr lang="en-US" sz="2520">
                <a:latin typeface="Helvetica Neue"/>
                <a:ea typeface="Helvetica Neue"/>
                <a:cs typeface="Helvetica Neue"/>
                <a:sym typeface="Helvetica Neue"/>
              </a:rPr>
              <a:t>Why do people play sport?</a:t>
            </a:r>
            <a:br>
              <a:rPr lang="en-US" sz="2520">
                <a:latin typeface="Helvetica Neue"/>
                <a:ea typeface="Helvetica Neue"/>
                <a:cs typeface="Helvetica Neue"/>
                <a:sym typeface="Helvetica Neue"/>
              </a:rPr>
            </a:br>
            <a:br>
              <a:rPr lang="en-US" sz="2520">
                <a:latin typeface="Helvetica Neue"/>
                <a:ea typeface="Helvetica Neue"/>
                <a:cs typeface="Helvetica Neue"/>
                <a:sym typeface="Helvetica Neue"/>
              </a:rPr>
            </a:br>
            <a:endParaRPr sz="2520"/>
          </a:p>
        </p:txBody>
      </p:sp>
      <p:sp>
        <p:nvSpPr>
          <p:cNvPr id="1390499" name="Google Shape;1390499;p97"/>
          <p:cNvSpPr txBox="1"/>
          <p:nvPr/>
        </p:nvSpPr>
        <p:spPr>
          <a:xfrm>
            <a:off x="1717675" y="6367463"/>
            <a:ext cx="811200" cy="3651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rgbClr val="FFFFFF"/>
              </a:solidFill>
              <a:latin typeface="Helvetica Neue"/>
              <a:ea typeface="Helvetica Neue"/>
              <a:cs typeface="Helvetica Neue"/>
              <a:sym typeface="Helvetica Neue"/>
            </a:endParaRPr>
          </a:p>
        </p:txBody>
      </p:sp>
      <p:sp>
        <p:nvSpPr>
          <p:cNvPr id="1390500" name="Google Shape;1390500;p97"/>
          <p:cNvSpPr/>
          <p:nvPr/>
        </p:nvSpPr>
        <p:spPr>
          <a:xfrm>
            <a:off x="423081" y="4485213"/>
            <a:ext cx="1634400" cy="8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54992F"/>
              </a:buClr>
              <a:buSzPts val="1600"/>
              <a:buFont typeface="Arial"/>
              <a:buNone/>
            </a:pPr>
            <a:r>
              <a:rPr b="1" lang="en-US" sz="1600">
                <a:solidFill>
                  <a:srgbClr val="54992F"/>
                </a:solidFill>
                <a:latin typeface="Helvetica Neue"/>
                <a:ea typeface="Helvetica Neue"/>
                <a:cs typeface="Helvetica Neue"/>
                <a:sym typeface="Helvetica Neue"/>
              </a:rPr>
              <a:t>develop new skills and to be an expert</a:t>
            </a:r>
            <a:endParaRPr/>
          </a:p>
        </p:txBody>
      </p:sp>
      <p:sp>
        <p:nvSpPr>
          <p:cNvPr id="1390501" name="Google Shape;1390501;p97"/>
          <p:cNvSpPr/>
          <p:nvPr/>
        </p:nvSpPr>
        <p:spPr>
          <a:xfrm>
            <a:off x="484879" y="2883280"/>
            <a:ext cx="1748400" cy="8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D1263F"/>
              </a:buClr>
              <a:buSzPts val="1600"/>
              <a:buFont typeface="Arial"/>
              <a:buNone/>
            </a:pPr>
            <a:r>
              <a:rPr b="1" lang="en-US" sz="1600">
                <a:solidFill>
                  <a:srgbClr val="D1263F"/>
                </a:solidFill>
                <a:latin typeface="Helvetica Neue"/>
                <a:ea typeface="Helvetica Neue"/>
                <a:cs typeface="Helvetica Neue"/>
                <a:sym typeface="Helvetica Neue"/>
              </a:rPr>
              <a:t>stretch my limits and to achieve my goals</a:t>
            </a:r>
            <a:endParaRPr/>
          </a:p>
        </p:txBody>
      </p:sp>
      <p:sp>
        <p:nvSpPr>
          <p:cNvPr id="1390502" name="Google Shape;1390502;p97"/>
          <p:cNvSpPr/>
          <p:nvPr/>
        </p:nvSpPr>
        <p:spPr>
          <a:xfrm>
            <a:off x="5072835" y="896499"/>
            <a:ext cx="2337300" cy="8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E78E23"/>
              </a:buClr>
              <a:buSzPts val="1600"/>
              <a:buFont typeface="Arial"/>
              <a:buNone/>
            </a:pPr>
            <a:r>
              <a:rPr b="1" lang="en-US" sz="1600">
                <a:solidFill>
                  <a:srgbClr val="E78E23"/>
                </a:solidFill>
                <a:latin typeface="Helvetica Neue"/>
                <a:ea typeface="Helvetica Neue"/>
                <a:cs typeface="Helvetica Neue"/>
                <a:sym typeface="Helvetica Neue"/>
              </a:rPr>
              <a:t>completely let go and really enjoy the moment, preferably with others</a:t>
            </a:r>
            <a:endParaRPr/>
          </a:p>
        </p:txBody>
      </p:sp>
      <p:sp>
        <p:nvSpPr>
          <p:cNvPr id="1390503" name="Google Shape;1390503;p97"/>
          <p:cNvSpPr/>
          <p:nvPr/>
        </p:nvSpPr>
        <p:spPr>
          <a:xfrm>
            <a:off x="6958580" y="2225813"/>
            <a:ext cx="1829700" cy="8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F6BC1C"/>
              </a:buClr>
              <a:buSzPts val="1600"/>
              <a:buFont typeface="Arial"/>
              <a:buNone/>
            </a:pPr>
            <a:r>
              <a:rPr b="1" lang="en-US" sz="1600">
                <a:solidFill>
                  <a:srgbClr val="F6BC1C"/>
                </a:solidFill>
                <a:latin typeface="Helvetica Neue"/>
                <a:ea typeface="Helvetica Neue"/>
                <a:cs typeface="Helvetica Neue"/>
                <a:sym typeface="Helvetica Neue"/>
              </a:rPr>
              <a:t>enjoy a fun way to have a great time with others</a:t>
            </a:r>
            <a:endParaRPr/>
          </a:p>
        </p:txBody>
      </p:sp>
      <p:sp>
        <p:nvSpPr>
          <p:cNvPr id="1390504" name="Google Shape;1390504;p97"/>
          <p:cNvSpPr/>
          <p:nvPr/>
        </p:nvSpPr>
        <p:spPr>
          <a:xfrm>
            <a:off x="6886064" y="4131950"/>
            <a:ext cx="1974900" cy="8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2797C9"/>
              </a:buClr>
              <a:buSzPts val="1600"/>
              <a:buFont typeface="Arial"/>
              <a:buNone/>
            </a:pPr>
            <a:r>
              <a:rPr b="1" lang="en-US" sz="1600">
                <a:solidFill>
                  <a:srgbClr val="2797C9"/>
                </a:solidFill>
                <a:latin typeface="Helvetica Neue"/>
                <a:ea typeface="Helvetica Neue"/>
                <a:cs typeface="Helvetica Neue"/>
                <a:sym typeface="Helvetica Neue"/>
              </a:rPr>
              <a:t>it’s good for my body and mind and helps me to relax</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08" name="Shape 1390508"/>
        <p:cNvGrpSpPr/>
        <p:nvPr/>
      </p:nvGrpSpPr>
      <p:grpSpPr>
        <a:xfrm>
          <a:off x="0" y="0"/>
          <a:ext cx="0" cy="0"/>
          <a:chOff x="0" y="0"/>
          <a:chExt cx="0" cy="0"/>
        </a:xfrm>
      </p:grpSpPr>
      <p:pic>
        <p:nvPicPr>
          <p:cNvPr descr="Capture2.png" id="1390509" name="Google Shape;1390509;p98"/>
          <p:cNvPicPr preferRelativeResize="0"/>
          <p:nvPr/>
        </p:nvPicPr>
        <p:blipFill rotWithShape="1">
          <a:blip r:embed="rId3">
            <a:alphaModFix/>
          </a:blip>
          <a:srcRect b="0" l="0" r="0" t="0"/>
          <a:stretch/>
        </p:blipFill>
        <p:spPr>
          <a:xfrm>
            <a:off x="1721921" y="1088262"/>
            <a:ext cx="5379523" cy="5757863"/>
          </a:xfrm>
          <a:prstGeom prst="rect">
            <a:avLst/>
          </a:prstGeom>
          <a:noFill/>
          <a:ln>
            <a:noFill/>
          </a:ln>
        </p:spPr>
      </p:pic>
      <p:sp>
        <p:nvSpPr>
          <p:cNvPr id="1390510" name="Google Shape;1390510;p98"/>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Involvement with sport ….</a:t>
            </a:r>
            <a:endParaRPr/>
          </a:p>
        </p:txBody>
      </p:sp>
      <p:sp>
        <p:nvSpPr>
          <p:cNvPr id="1390511" name="Google Shape;1390511;p98"/>
          <p:cNvSpPr txBox="1"/>
          <p:nvPr/>
        </p:nvSpPr>
        <p:spPr>
          <a:xfrm>
            <a:off x="1717675" y="6367463"/>
            <a:ext cx="811200" cy="3651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rgbClr val="FFFFFF"/>
              </a:solidFill>
              <a:latin typeface="Helvetica Neue"/>
              <a:ea typeface="Helvetica Neue"/>
              <a:cs typeface="Helvetica Neue"/>
              <a:sym typeface="Helvetica Neue"/>
            </a:endParaRPr>
          </a:p>
        </p:txBody>
      </p:sp>
      <p:pic>
        <p:nvPicPr>
          <p:cNvPr descr="Star Icon.png" id="1390512" name="Google Shape;1390512;p98"/>
          <p:cNvPicPr preferRelativeResize="0"/>
          <p:nvPr/>
        </p:nvPicPr>
        <p:blipFill rotWithShape="1">
          <a:blip r:embed="rId4">
            <a:alphaModFix/>
          </a:blip>
          <a:srcRect b="0" l="0" r="0" t="0"/>
          <a:stretch/>
        </p:blipFill>
        <p:spPr>
          <a:xfrm>
            <a:off x="3477526" y="3773319"/>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3" name="Google Shape;1390513;p98"/>
          <p:cNvPicPr preferRelativeResize="0"/>
          <p:nvPr/>
        </p:nvPicPr>
        <p:blipFill rotWithShape="1">
          <a:blip r:embed="rId4">
            <a:alphaModFix/>
          </a:blip>
          <a:srcRect b="0" l="0" r="0" t="0"/>
          <a:stretch/>
        </p:blipFill>
        <p:spPr>
          <a:xfrm>
            <a:off x="3274326" y="3777938"/>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4" name="Google Shape;1390514;p98"/>
          <p:cNvPicPr preferRelativeResize="0"/>
          <p:nvPr/>
        </p:nvPicPr>
        <p:blipFill rotWithShape="1">
          <a:blip r:embed="rId4">
            <a:alphaModFix/>
          </a:blip>
          <a:srcRect b="0" l="0" r="0" t="0"/>
          <a:stretch/>
        </p:blipFill>
        <p:spPr>
          <a:xfrm>
            <a:off x="3076696" y="3773860"/>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5" name="Google Shape;1390515;p98"/>
          <p:cNvPicPr preferRelativeResize="0"/>
          <p:nvPr/>
        </p:nvPicPr>
        <p:blipFill rotWithShape="1">
          <a:blip r:embed="rId4">
            <a:alphaModFix/>
          </a:blip>
          <a:srcRect b="0" l="0" r="0" t="0"/>
          <a:stretch/>
        </p:blipFill>
        <p:spPr>
          <a:xfrm>
            <a:off x="2836550" y="3780246"/>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6" name="Google Shape;1390516;p98"/>
          <p:cNvPicPr preferRelativeResize="0"/>
          <p:nvPr/>
        </p:nvPicPr>
        <p:blipFill rotWithShape="1">
          <a:blip r:embed="rId4">
            <a:alphaModFix/>
          </a:blip>
          <a:srcRect b="0" l="0" r="0" t="0"/>
          <a:stretch/>
        </p:blipFill>
        <p:spPr>
          <a:xfrm>
            <a:off x="2600480" y="3777800"/>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7" name="Google Shape;1390517;p98"/>
          <p:cNvPicPr preferRelativeResize="0"/>
          <p:nvPr/>
        </p:nvPicPr>
        <p:blipFill rotWithShape="1">
          <a:blip r:embed="rId4">
            <a:alphaModFix/>
          </a:blip>
          <a:srcRect b="0" l="0" r="0" t="0"/>
          <a:stretch/>
        </p:blipFill>
        <p:spPr>
          <a:xfrm>
            <a:off x="2397280" y="3782419"/>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8" name="Google Shape;1390518;p98"/>
          <p:cNvPicPr preferRelativeResize="0"/>
          <p:nvPr/>
        </p:nvPicPr>
        <p:blipFill rotWithShape="1">
          <a:blip r:embed="rId4">
            <a:alphaModFix/>
          </a:blip>
          <a:srcRect b="0" l="0" r="0" t="0"/>
          <a:stretch/>
        </p:blipFill>
        <p:spPr>
          <a:xfrm>
            <a:off x="3603892" y="5208795"/>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19" name="Google Shape;1390519;p98"/>
          <p:cNvPicPr preferRelativeResize="0"/>
          <p:nvPr/>
        </p:nvPicPr>
        <p:blipFill rotWithShape="1">
          <a:blip r:embed="rId4">
            <a:alphaModFix/>
          </a:blip>
          <a:srcRect b="0" l="0" r="0" t="0"/>
          <a:stretch/>
        </p:blipFill>
        <p:spPr>
          <a:xfrm>
            <a:off x="3363746" y="5215181"/>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0" name="Google Shape;1390520;p98"/>
          <p:cNvPicPr preferRelativeResize="0"/>
          <p:nvPr/>
        </p:nvPicPr>
        <p:blipFill rotWithShape="1">
          <a:blip r:embed="rId4">
            <a:alphaModFix/>
          </a:blip>
          <a:srcRect b="0" l="0" r="0" t="0"/>
          <a:stretch/>
        </p:blipFill>
        <p:spPr>
          <a:xfrm>
            <a:off x="3127676" y="5212735"/>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1" name="Google Shape;1390521;p98"/>
          <p:cNvPicPr preferRelativeResize="0"/>
          <p:nvPr/>
        </p:nvPicPr>
        <p:blipFill rotWithShape="1">
          <a:blip r:embed="rId4">
            <a:alphaModFix/>
          </a:blip>
          <a:srcRect b="0" l="0" r="0" t="0"/>
          <a:stretch/>
        </p:blipFill>
        <p:spPr>
          <a:xfrm>
            <a:off x="2924476" y="5217354"/>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2" name="Google Shape;1390522;p98"/>
          <p:cNvPicPr preferRelativeResize="0"/>
          <p:nvPr/>
        </p:nvPicPr>
        <p:blipFill rotWithShape="1">
          <a:blip r:embed="rId4">
            <a:alphaModFix/>
          </a:blip>
          <a:srcRect b="0" l="0" r="0" t="0"/>
          <a:stretch/>
        </p:blipFill>
        <p:spPr>
          <a:xfrm>
            <a:off x="4440379" y="2809979"/>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3" name="Google Shape;1390523;p98"/>
          <p:cNvPicPr preferRelativeResize="0"/>
          <p:nvPr/>
        </p:nvPicPr>
        <p:blipFill rotWithShape="1">
          <a:blip r:embed="rId4">
            <a:alphaModFix/>
          </a:blip>
          <a:srcRect b="0" l="0" r="0" t="0"/>
          <a:stretch/>
        </p:blipFill>
        <p:spPr>
          <a:xfrm>
            <a:off x="4200233" y="2816365"/>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4" name="Google Shape;1390524;p98"/>
          <p:cNvPicPr preferRelativeResize="0"/>
          <p:nvPr/>
        </p:nvPicPr>
        <p:blipFill rotWithShape="1">
          <a:blip r:embed="rId4">
            <a:alphaModFix/>
          </a:blip>
          <a:srcRect b="0" l="0" r="0" t="0"/>
          <a:stretch/>
        </p:blipFill>
        <p:spPr>
          <a:xfrm>
            <a:off x="3964163" y="2813919"/>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5" name="Google Shape;1390525;p98"/>
          <p:cNvPicPr preferRelativeResize="0"/>
          <p:nvPr/>
        </p:nvPicPr>
        <p:blipFill rotWithShape="1">
          <a:blip r:embed="rId4">
            <a:alphaModFix/>
          </a:blip>
          <a:srcRect b="0" l="0" r="0" t="0"/>
          <a:stretch/>
        </p:blipFill>
        <p:spPr>
          <a:xfrm>
            <a:off x="3760963" y="2818538"/>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6" name="Google Shape;1390526;p98"/>
          <p:cNvPicPr preferRelativeResize="0"/>
          <p:nvPr/>
        </p:nvPicPr>
        <p:blipFill rotWithShape="1">
          <a:blip r:embed="rId4">
            <a:alphaModFix/>
          </a:blip>
          <a:srcRect b="0" l="0" r="0" t="0"/>
          <a:stretch/>
        </p:blipFill>
        <p:spPr>
          <a:xfrm>
            <a:off x="5529788" y="3476957"/>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7" name="Google Shape;1390527;p98"/>
          <p:cNvPicPr preferRelativeResize="0"/>
          <p:nvPr/>
        </p:nvPicPr>
        <p:blipFill rotWithShape="1">
          <a:blip r:embed="rId4">
            <a:alphaModFix/>
          </a:blip>
          <a:srcRect b="0" l="0" r="0" t="0"/>
          <a:stretch/>
        </p:blipFill>
        <p:spPr>
          <a:xfrm>
            <a:off x="5326588" y="3481576"/>
            <a:ext cx="464837" cy="445197"/>
          </a:xfrm>
          <a:prstGeom prst="rect">
            <a:avLst/>
          </a:prstGeom>
          <a:noFill/>
          <a:ln>
            <a:noFill/>
          </a:ln>
          <a:effectLst>
            <a:outerShdw blurRad="50800" rotWithShape="0" algn="tl" dir="2700000" dist="38100">
              <a:srgbClr val="000000">
                <a:alpha val="40000"/>
              </a:srgbClr>
            </a:outerShdw>
          </a:effectLst>
        </p:spPr>
      </p:pic>
      <p:pic>
        <p:nvPicPr>
          <p:cNvPr descr="Star Icon.png" id="1390528" name="Google Shape;1390528;p98"/>
          <p:cNvPicPr preferRelativeResize="0"/>
          <p:nvPr/>
        </p:nvPicPr>
        <p:blipFill rotWithShape="1">
          <a:blip r:embed="rId4">
            <a:alphaModFix/>
          </a:blip>
          <a:srcRect b="0" l="0" r="0" t="0"/>
          <a:stretch/>
        </p:blipFill>
        <p:spPr>
          <a:xfrm>
            <a:off x="5657057" y="5047140"/>
            <a:ext cx="464837" cy="445197"/>
          </a:xfrm>
          <a:prstGeom prst="rect">
            <a:avLst/>
          </a:prstGeom>
          <a:noFill/>
          <a:ln>
            <a:noFill/>
          </a:ln>
          <a:effectLst>
            <a:outerShdw blurRad="50800" rotWithShape="0" algn="tl" dir="2700000" dist="38100">
              <a:srgbClr val="000000">
                <a:alpha val="40000"/>
              </a:srgbClr>
            </a:outerShdw>
          </a:effectLst>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32" name="Shape 1390532"/>
        <p:cNvGrpSpPr/>
        <p:nvPr/>
      </p:nvGrpSpPr>
      <p:grpSpPr>
        <a:xfrm>
          <a:off x="0" y="0"/>
          <a:ext cx="0" cy="0"/>
          <a:chOff x="0" y="0"/>
          <a:chExt cx="0" cy="0"/>
        </a:xfrm>
      </p:grpSpPr>
      <p:pic>
        <p:nvPicPr>
          <p:cNvPr descr="Capture2.png" id="1390533" name="Google Shape;1390533;p99"/>
          <p:cNvPicPr preferRelativeResize="0"/>
          <p:nvPr/>
        </p:nvPicPr>
        <p:blipFill rotWithShape="1">
          <a:blip r:embed="rId3">
            <a:alphaModFix/>
          </a:blip>
          <a:srcRect b="0" l="0" r="0" t="0"/>
          <a:stretch/>
        </p:blipFill>
        <p:spPr>
          <a:xfrm>
            <a:off x="1721921" y="1088262"/>
            <a:ext cx="5379523" cy="5757863"/>
          </a:xfrm>
          <a:prstGeom prst="rect">
            <a:avLst/>
          </a:prstGeom>
          <a:noFill/>
          <a:ln>
            <a:noFill/>
          </a:ln>
        </p:spPr>
      </p:pic>
      <p:sp>
        <p:nvSpPr>
          <p:cNvPr id="1390534" name="Google Shape;1390534;p99"/>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Involvement with running ….</a:t>
            </a:r>
            <a:endParaRPr/>
          </a:p>
        </p:txBody>
      </p:sp>
      <p:sp>
        <p:nvSpPr>
          <p:cNvPr id="1390535" name="Google Shape;1390535;p99"/>
          <p:cNvSpPr txBox="1"/>
          <p:nvPr/>
        </p:nvSpPr>
        <p:spPr>
          <a:xfrm>
            <a:off x="1717675" y="6367463"/>
            <a:ext cx="811200" cy="3651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rgbClr val="FFFFFF"/>
              </a:solidFill>
              <a:latin typeface="Helvetica Neue"/>
              <a:ea typeface="Helvetica Neue"/>
              <a:cs typeface="Helvetica Neue"/>
              <a:sym typeface="Helvetica Neue"/>
            </a:endParaRPr>
          </a:p>
        </p:txBody>
      </p:sp>
      <p:grpSp>
        <p:nvGrpSpPr>
          <p:cNvPr id="1390536" name="Google Shape;1390536;p99"/>
          <p:cNvGrpSpPr/>
          <p:nvPr/>
        </p:nvGrpSpPr>
        <p:grpSpPr>
          <a:xfrm>
            <a:off x="4086758" y="2851866"/>
            <a:ext cx="900012" cy="431999"/>
            <a:chOff x="4086704" y="2840001"/>
            <a:chExt cx="866896" cy="390737"/>
          </a:xfrm>
        </p:grpSpPr>
        <p:pic>
          <p:nvPicPr>
            <p:cNvPr descr="Running Icon.png" id="1390537" name="Google Shape;1390537;p99"/>
            <p:cNvPicPr preferRelativeResize="0"/>
            <p:nvPr/>
          </p:nvPicPr>
          <p:blipFill rotWithShape="1">
            <a:blip r:embed="rId4">
              <a:alphaModFix/>
            </a:blip>
            <a:srcRect b="0" l="0" r="0" t="0"/>
            <a:stretch/>
          </p:blipFill>
          <p:spPr>
            <a:xfrm>
              <a:off x="4527741" y="2840001"/>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38" name="Google Shape;1390538;p99"/>
            <p:cNvPicPr preferRelativeResize="0"/>
            <p:nvPr/>
          </p:nvPicPr>
          <p:blipFill rotWithShape="1">
            <a:blip r:embed="rId4">
              <a:alphaModFix/>
            </a:blip>
            <a:srcRect b="0" l="0" r="0" t="0"/>
            <a:stretch/>
          </p:blipFill>
          <p:spPr>
            <a:xfrm>
              <a:off x="4331467" y="2840001"/>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39" name="Google Shape;1390539;p99"/>
            <p:cNvPicPr preferRelativeResize="0"/>
            <p:nvPr/>
          </p:nvPicPr>
          <p:blipFill rotWithShape="1">
            <a:blip r:embed="rId4">
              <a:alphaModFix/>
            </a:blip>
            <a:srcRect b="0" l="0" r="0" t="0"/>
            <a:stretch/>
          </p:blipFill>
          <p:spPr>
            <a:xfrm>
              <a:off x="4086704" y="2840001"/>
              <a:ext cx="425859" cy="390737"/>
            </a:xfrm>
            <a:prstGeom prst="rect">
              <a:avLst/>
            </a:prstGeom>
            <a:noFill/>
            <a:ln>
              <a:noFill/>
            </a:ln>
            <a:effectLst>
              <a:outerShdw blurRad="50800" rotWithShape="0" algn="tl" dir="2700000" dist="38100">
                <a:srgbClr val="000000">
                  <a:alpha val="40000"/>
                </a:srgbClr>
              </a:outerShdw>
            </a:effectLst>
          </p:spPr>
        </p:pic>
      </p:grpSp>
      <p:grpSp>
        <p:nvGrpSpPr>
          <p:cNvPr id="1390540" name="Google Shape;1390540;p99"/>
          <p:cNvGrpSpPr/>
          <p:nvPr/>
        </p:nvGrpSpPr>
        <p:grpSpPr>
          <a:xfrm>
            <a:off x="2422197" y="3835282"/>
            <a:ext cx="1439941" cy="431999"/>
            <a:chOff x="2422298" y="3835294"/>
            <a:chExt cx="1409220" cy="390737"/>
          </a:xfrm>
        </p:grpSpPr>
        <p:pic>
          <p:nvPicPr>
            <p:cNvPr descr="Running Icon.png" id="1390541" name="Google Shape;1390541;p99"/>
            <p:cNvPicPr preferRelativeResize="0"/>
            <p:nvPr/>
          </p:nvPicPr>
          <p:blipFill rotWithShape="1">
            <a:blip r:embed="rId4">
              <a:alphaModFix/>
            </a:blip>
            <a:srcRect b="0" l="0" r="0" t="0"/>
            <a:stretch/>
          </p:blipFill>
          <p:spPr>
            <a:xfrm>
              <a:off x="3405659" y="3835294"/>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2" name="Google Shape;1390542;p99"/>
            <p:cNvPicPr preferRelativeResize="0"/>
            <p:nvPr/>
          </p:nvPicPr>
          <p:blipFill rotWithShape="1">
            <a:blip r:embed="rId4">
              <a:alphaModFix/>
            </a:blip>
            <a:srcRect b="0" l="0" r="0" t="0"/>
            <a:stretch/>
          </p:blipFill>
          <p:spPr>
            <a:xfrm>
              <a:off x="3180625" y="3835294"/>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3" name="Google Shape;1390543;p99"/>
            <p:cNvPicPr preferRelativeResize="0"/>
            <p:nvPr/>
          </p:nvPicPr>
          <p:blipFill rotWithShape="1">
            <a:blip r:embed="rId4">
              <a:alphaModFix/>
            </a:blip>
            <a:srcRect b="0" l="0" r="0" t="0"/>
            <a:stretch/>
          </p:blipFill>
          <p:spPr>
            <a:xfrm>
              <a:off x="3026407" y="3835294"/>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4" name="Google Shape;1390544;p99"/>
            <p:cNvPicPr preferRelativeResize="0"/>
            <p:nvPr/>
          </p:nvPicPr>
          <p:blipFill rotWithShape="1">
            <a:blip r:embed="rId4">
              <a:alphaModFix/>
            </a:blip>
            <a:srcRect b="0" l="0" r="0" t="0"/>
            <a:stretch/>
          </p:blipFill>
          <p:spPr>
            <a:xfrm>
              <a:off x="2827710" y="3835294"/>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5" name="Google Shape;1390545;p99"/>
            <p:cNvPicPr preferRelativeResize="0"/>
            <p:nvPr/>
          </p:nvPicPr>
          <p:blipFill rotWithShape="1">
            <a:blip r:embed="rId4">
              <a:alphaModFix/>
            </a:blip>
            <a:srcRect b="0" l="0" r="0" t="0"/>
            <a:stretch/>
          </p:blipFill>
          <p:spPr>
            <a:xfrm>
              <a:off x="2667061" y="3835294"/>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6" name="Google Shape;1390546;p99"/>
            <p:cNvPicPr preferRelativeResize="0"/>
            <p:nvPr/>
          </p:nvPicPr>
          <p:blipFill rotWithShape="1">
            <a:blip r:embed="rId4">
              <a:alphaModFix/>
            </a:blip>
            <a:srcRect b="0" l="0" r="0" t="0"/>
            <a:stretch/>
          </p:blipFill>
          <p:spPr>
            <a:xfrm>
              <a:off x="2422298" y="3835294"/>
              <a:ext cx="425859" cy="390737"/>
            </a:xfrm>
            <a:prstGeom prst="rect">
              <a:avLst/>
            </a:prstGeom>
            <a:noFill/>
            <a:ln>
              <a:noFill/>
            </a:ln>
            <a:effectLst>
              <a:outerShdw blurRad="50800" rotWithShape="0" algn="tl" dir="2700000" dist="38100">
                <a:srgbClr val="000000">
                  <a:alpha val="40000"/>
                </a:srgbClr>
              </a:outerShdw>
            </a:effectLst>
          </p:spPr>
        </p:pic>
      </p:grpSp>
      <p:grpSp>
        <p:nvGrpSpPr>
          <p:cNvPr id="1390547" name="Google Shape;1390547;p99"/>
          <p:cNvGrpSpPr/>
          <p:nvPr/>
        </p:nvGrpSpPr>
        <p:grpSpPr>
          <a:xfrm>
            <a:off x="2858108" y="5269742"/>
            <a:ext cx="1260042" cy="431999"/>
            <a:chOff x="2858011" y="5269759"/>
            <a:chExt cx="1226676" cy="390737"/>
          </a:xfrm>
        </p:grpSpPr>
        <p:pic>
          <p:nvPicPr>
            <p:cNvPr descr="Running Icon.png" id="1390548" name="Google Shape;1390548;p99"/>
            <p:cNvPicPr preferRelativeResize="0"/>
            <p:nvPr/>
          </p:nvPicPr>
          <p:blipFill rotWithShape="1">
            <a:blip r:embed="rId4">
              <a:alphaModFix/>
            </a:blip>
            <a:srcRect b="0" l="0" r="0" t="0"/>
            <a:stretch/>
          </p:blipFill>
          <p:spPr>
            <a:xfrm>
              <a:off x="3658828" y="5269759"/>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49" name="Google Shape;1390549;p99"/>
            <p:cNvPicPr preferRelativeResize="0"/>
            <p:nvPr/>
          </p:nvPicPr>
          <p:blipFill rotWithShape="1">
            <a:blip r:embed="rId4">
              <a:alphaModFix/>
            </a:blip>
            <a:srcRect b="0" l="0" r="0" t="0"/>
            <a:stretch/>
          </p:blipFill>
          <p:spPr>
            <a:xfrm>
              <a:off x="3448390" y="5269759"/>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50" name="Google Shape;1390550;p99"/>
            <p:cNvPicPr preferRelativeResize="0"/>
            <p:nvPr/>
          </p:nvPicPr>
          <p:blipFill rotWithShape="1">
            <a:blip r:embed="rId4">
              <a:alphaModFix/>
            </a:blip>
            <a:srcRect b="0" l="0" r="0" t="0"/>
            <a:stretch/>
          </p:blipFill>
          <p:spPr>
            <a:xfrm>
              <a:off x="3299048" y="5269759"/>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51" name="Google Shape;1390551;p99"/>
            <p:cNvPicPr preferRelativeResize="0"/>
            <p:nvPr/>
          </p:nvPicPr>
          <p:blipFill rotWithShape="1">
            <a:blip r:embed="rId4">
              <a:alphaModFix/>
            </a:blip>
            <a:srcRect b="0" l="0" r="0" t="0"/>
            <a:stretch/>
          </p:blipFill>
          <p:spPr>
            <a:xfrm>
              <a:off x="3102774" y="5269759"/>
              <a:ext cx="425859" cy="390737"/>
            </a:xfrm>
            <a:prstGeom prst="rect">
              <a:avLst/>
            </a:prstGeom>
            <a:noFill/>
            <a:ln>
              <a:noFill/>
            </a:ln>
            <a:effectLst>
              <a:outerShdw blurRad="50800" rotWithShape="0" algn="tl" dir="2700000" dist="38100">
                <a:srgbClr val="000000">
                  <a:alpha val="40000"/>
                </a:srgbClr>
              </a:outerShdw>
            </a:effectLst>
          </p:spPr>
        </p:pic>
        <p:pic>
          <p:nvPicPr>
            <p:cNvPr descr="Running Icon.png" id="1390552" name="Google Shape;1390552;p99"/>
            <p:cNvPicPr preferRelativeResize="0"/>
            <p:nvPr/>
          </p:nvPicPr>
          <p:blipFill rotWithShape="1">
            <a:blip r:embed="rId4">
              <a:alphaModFix/>
            </a:blip>
            <a:srcRect b="0" l="0" r="0" t="0"/>
            <a:stretch/>
          </p:blipFill>
          <p:spPr>
            <a:xfrm>
              <a:off x="2858011" y="5269759"/>
              <a:ext cx="425859" cy="390737"/>
            </a:xfrm>
            <a:prstGeom prst="rect">
              <a:avLst/>
            </a:prstGeom>
            <a:noFill/>
            <a:ln>
              <a:noFill/>
            </a:ln>
            <a:effectLst>
              <a:outerShdw blurRad="50800" rotWithShape="0" algn="tl" dir="2700000" dist="38100">
                <a:srgbClr val="000000">
                  <a:alpha val="40000"/>
                </a:srgbClr>
              </a:outerShdw>
            </a:effectLst>
          </p:spPr>
        </p:pic>
      </p:grpSp>
      <p:pic>
        <p:nvPicPr>
          <p:cNvPr descr="Running Icon.png" id="1390553" name="Google Shape;1390553;p99"/>
          <p:cNvPicPr preferRelativeResize="0"/>
          <p:nvPr/>
        </p:nvPicPr>
        <p:blipFill rotWithShape="1">
          <a:blip r:embed="rId4">
            <a:alphaModFix/>
          </a:blip>
          <a:srcRect b="0" l="0" r="0" t="0"/>
          <a:stretch/>
        </p:blipFill>
        <p:spPr>
          <a:xfrm>
            <a:off x="5788559" y="5033943"/>
            <a:ext cx="504000" cy="462433"/>
          </a:xfrm>
          <a:prstGeom prst="rect">
            <a:avLst/>
          </a:prstGeom>
          <a:noFill/>
          <a:ln>
            <a:noFill/>
          </a:ln>
          <a:effectLst>
            <a:outerShdw blurRad="50800" rotWithShape="0" algn="tl" dir="2700000" dist="38100">
              <a:srgbClr val="000000">
                <a:alpha val="40000"/>
              </a:srgbClr>
            </a:outerShdw>
          </a:effectLst>
        </p:spPr>
      </p:pic>
      <p:pic>
        <p:nvPicPr>
          <p:cNvPr descr="Running Icon.png" id="1390554" name="Google Shape;1390554;p99"/>
          <p:cNvPicPr preferRelativeResize="0"/>
          <p:nvPr/>
        </p:nvPicPr>
        <p:blipFill rotWithShape="1">
          <a:blip r:embed="rId4">
            <a:alphaModFix/>
          </a:blip>
          <a:srcRect b="0" l="0" r="0" t="0"/>
          <a:stretch/>
        </p:blipFill>
        <p:spPr>
          <a:xfrm>
            <a:off x="5491676" y="3521175"/>
            <a:ext cx="504000" cy="462433"/>
          </a:xfrm>
          <a:prstGeom prst="rect">
            <a:avLst/>
          </a:prstGeom>
          <a:noFill/>
          <a:ln>
            <a:noFill/>
          </a:ln>
          <a:effectLst>
            <a:outerShdw blurRad="50800" rotWithShape="0" algn="tl" dir="2700000" dist="38100">
              <a:srgbClr val="000000">
                <a:alpha val="40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59" name="Shape 1390559"/>
        <p:cNvGrpSpPr/>
        <p:nvPr/>
      </p:nvGrpSpPr>
      <p:grpSpPr>
        <a:xfrm>
          <a:off x="0" y="0"/>
          <a:ext cx="0" cy="0"/>
          <a:chOff x="0" y="0"/>
          <a:chExt cx="0" cy="0"/>
        </a:xfrm>
      </p:grpSpPr>
      <p:pic>
        <p:nvPicPr>
          <p:cNvPr descr="Capture2.png" id="1390560" name="Google Shape;1390560;p100"/>
          <p:cNvPicPr preferRelativeResize="0"/>
          <p:nvPr/>
        </p:nvPicPr>
        <p:blipFill rotWithShape="1">
          <a:blip r:embed="rId3">
            <a:alphaModFix/>
          </a:blip>
          <a:srcRect b="0" l="0" r="0" t="0"/>
          <a:stretch/>
        </p:blipFill>
        <p:spPr>
          <a:xfrm>
            <a:off x="1733796" y="1088262"/>
            <a:ext cx="5379523" cy="5757863"/>
          </a:xfrm>
          <a:prstGeom prst="rect">
            <a:avLst/>
          </a:prstGeom>
          <a:noFill/>
          <a:ln>
            <a:noFill/>
          </a:ln>
        </p:spPr>
      </p:pic>
      <p:sp>
        <p:nvSpPr>
          <p:cNvPr id="1390561" name="Google Shape;1390561;p100"/>
          <p:cNvSpPr/>
          <p:nvPr/>
        </p:nvSpPr>
        <p:spPr>
          <a:xfrm rot="6705898">
            <a:off x="4257093" y="3070258"/>
            <a:ext cx="700647" cy="2282437"/>
          </a:xfrm>
          <a:prstGeom prst="downArrow">
            <a:avLst>
              <a:gd fmla="val 50000" name="adj1"/>
              <a:gd fmla="val 80509" name="adj2"/>
            </a:avLst>
          </a:prstGeom>
          <a:gradFill>
            <a:gsLst>
              <a:gs pos="0">
                <a:srgbClr val="FF9005"/>
              </a:gs>
              <a:gs pos="100000">
                <a:srgbClr val="FFBE74"/>
              </a:gs>
            </a:gsLst>
            <a:lin ang="16200038" scaled="0"/>
          </a:gradFill>
          <a:ln cap="flat" cmpd="sng" w="9525">
            <a:solidFill>
              <a:srgbClr val="E58A1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sp>
        <p:nvSpPr>
          <p:cNvPr id="1390562" name="Google Shape;1390562;p100"/>
          <p:cNvSpPr txBox="1"/>
          <p:nvPr>
            <p:ph type="title"/>
          </p:nvPr>
        </p:nvSpPr>
        <p:spPr>
          <a:xfrm>
            <a:off x="790814" y="-48715"/>
            <a:ext cx="8476200" cy="11448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Focus on Performance – </a:t>
            </a:r>
            <a:br>
              <a:rPr lang="en-US"/>
            </a:br>
            <a:r>
              <a:rPr i="1" lang="en-US"/>
              <a:t>“Unlimited Competitors”</a:t>
            </a:r>
            <a:endParaRPr/>
          </a:p>
        </p:txBody>
      </p:sp>
      <p:sp>
        <p:nvSpPr>
          <p:cNvPr id="1390563" name="Google Shape;1390563;p100"/>
          <p:cNvSpPr/>
          <p:nvPr/>
        </p:nvSpPr>
        <p:spPr>
          <a:xfrm rot="-2740779">
            <a:off x="619795" y="895357"/>
            <a:ext cx="2646745" cy="3966934"/>
          </a:xfrm>
          <a:prstGeom prst="ellipse">
            <a:avLst/>
          </a:prstGeom>
          <a:solidFill>
            <a:srgbClr val="A4BEF2">
              <a:alpha val="20000"/>
            </a:srgbClr>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grpSp>
        <p:nvGrpSpPr>
          <p:cNvPr id="1390564" name="Google Shape;1390564;p100"/>
          <p:cNvGrpSpPr/>
          <p:nvPr/>
        </p:nvGrpSpPr>
        <p:grpSpPr>
          <a:xfrm>
            <a:off x="4825596" y="3155404"/>
            <a:ext cx="4496616" cy="3548700"/>
            <a:chOff x="4796306" y="3155404"/>
            <a:chExt cx="5234100" cy="3548700"/>
          </a:xfrm>
        </p:grpSpPr>
        <p:sp>
          <p:nvSpPr>
            <p:cNvPr id="1390565" name="Google Shape;1390565;p100"/>
            <p:cNvSpPr/>
            <p:nvPr/>
          </p:nvSpPr>
          <p:spPr>
            <a:xfrm rot="-6030249">
              <a:off x="6055755" y="2519790"/>
              <a:ext cx="2715202" cy="4819928"/>
            </a:xfrm>
            <a:prstGeom prst="ellipse">
              <a:avLst/>
            </a:prstGeom>
            <a:solidFill>
              <a:srgbClr val="A9BDEF">
                <a:alpha val="20000"/>
              </a:srgbClr>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Asics Logo.png" id="1390566" name="Google Shape;1390566;p100"/>
            <p:cNvPicPr preferRelativeResize="0"/>
            <p:nvPr/>
          </p:nvPicPr>
          <p:blipFill rotWithShape="1">
            <a:blip r:embed="rId4">
              <a:alphaModFix/>
            </a:blip>
            <a:srcRect b="0" l="0" r="0" t="0"/>
            <a:stretch/>
          </p:blipFill>
          <p:spPr>
            <a:xfrm>
              <a:off x="7330177" y="4558987"/>
              <a:ext cx="1464071" cy="488023"/>
            </a:xfrm>
            <a:prstGeom prst="rect">
              <a:avLst/>
            </a:prstGeom>
            <a:noFill/>
            <a:ln>
              <a:noFill/>
            </a:ln>
          </p:spPr>
        </p:pic>
      </p:grpSp>
      <p:pic>
        <p:nvPicPr>
          <p:cNvPr descr="http://www.wellshoeszone.com/images/201211/goods_img/220_P_1353153777628.jpg" id="1390567" name="Google Shape;1390567;p100"/>
          <p:cNvPicPr preferRelativeResize="0"/>
          <p:nvPr/>
        </p:nvPicPr>
        <p:blipFill rotWithShape="1">
          <a:blip r:embed="rId5">
            <a:alphaModFix/>
          </a:blip>
          <a:srcRect b="0" l="0" r="0" t="0"/>
          <a:stretch/>
        </p:blipFill>
        <p:spPr>
          <a:xfrm>
            <a:off x="891843" y="1619276"/>
            <a:ext cx="1613700" cy="1070400"/>
          </a:xfrm>
          <a:prstGeom prst="ellipse">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71" name="Shape 1390571"/>
        <p:cNvGrpSpPr/>
        <p:nvPr/>
      </p:nvGrpSpPr>
      <p:grpSpPr>
        <a:xfrm>
          <a:off x="0" y="0"/>
          <a:ext cx="0" cy="0"/>
          <a:chOff x="0" y="0"/>
          <a:chExt cx="0" cy="0"/>
        </a:xfrm>
      </p:grpSpPr>
      <p:pic>
        <p:nvPicPr>
          <p:cNvPr descr="2012-201_v5.png" id="1390572" name="Google Shape;1390572;p101"/>
          <p:cNvPicPr preferRelativeResize="0"/>
          <p:nvPr/>
        </p:nvPicPr>
        <p:blipFill rotWithShape="1">
          <a:blip r:embed="rId3">
            <a:alphaModFix/>
          </a:blip>
          <a:srcRect b="0" l="0" r="0" t="0"/>
          <a:stretch/>
        </p:blipFill>
        <p:spPr>
          <a:xfrm>
            <a:off x="1802682" y="300440"/>
            <a:ext cx="4754279" cy="632361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76" name="Shape 1390576"/>
        <p:cNvGrpSpPr/>
        <p:nvPr/>
      </p:nvGrpSpPr>
      <p:grpSpPr>
        <a:xfrm>
          <a:off x="0" y="0"/>
          <a:ext cx="0" cy="0"/>
          <a:chOff x="0" y="0"/>
          <a:chExt cx="0" cy="0"/>
        </a:xfrm>
      </p:grpSpPr>
      <p:sp>
        <p:nvSpPr>
          <p:cNvPr id="1390577" name="Google Shape;1390577;p102"/>
          <p:cNvSpPr txBox="1"/>
          <p:nvPr>
            <p:ph type="title"/>
          </p:nvPr>
        </p:nvSpPr>
        <p:spPr>
          <a:xfrm>
            <a:off x="984250" y="23425"/>
            <a:ext cx="77130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Helvetica Neue"/>
              <a:buNone/>
            </a:pPr>
            <a:r>
              <a:rPr lang="en-US"/>
              <a:t>High impact on the ASICS brand worldwide</a:t>
            </a:r>
            <a:endParaRPr/>
          </a:p>
        </p:txBody>
      </p:sp>
      <p:sp>
        <p:nvSpPr>
          <p:cNvPr id="1390578" name="Google Shape;1390578;p102"/>
          <p:cNvSpPr/>
          <p:nvPr/>
        </p:nvSpPr>
        <p:spPr>
          <a:xfrm rot="5400000">
            <a:off x="3227400" y="3517487"/>
            <a:ext cx="855000" cy="7626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579" name="Google Shape;1390579;p102"/>
          <p:cNvPicPr preferRelativeResize="0"/>
          <p:nvPr/>
        </p:nvPicPr>
        <p:blipFill rotWithShape="1">
          <a:blip r:embed="rId3">
            <a:alphaModFix/>
          </a:blip>
          <a:srcRect b="0" l="0" r="0" t="0"/>
          <a:stretch/>
        </p:blipFill>
        <p:spPr>
          <a:xfrm>
            <a:off x="3233871" y="3600958"/>
            <a:ext cx="822902" cy="506085"/>
          </a:xfrm>
          <a:prstGeom prst="rect">
            <a:avLst/>
          </a:prstGeom>
          <a:noFill/>
          <a:ln>
            <a:noFill/>
          </a:ln>
        </p:spPr>
      </p:pic>
      <p:grpSp>
        <p:nvGrpSpPr>
          <p:cNvPr id="1390580" name="Google Shape;1390580;p102"/>
          <p:cNvGrpSpPr/>
          <p:nvPr/>
        </p:nvGrpSpPr>
        <p:grpSpPr>
          <a:xfrm>
            <a:off x="4746090" y="3316361"/>
            <a:ext cx="1168521" cy="1214100"/>
            <a:chOff x="5458748" y="2856240"/>
            <a:chExt cx="822902" cy="855000"/>
          </a:xfrm>
        </p:grpSpPr>
        <p:sp>
          <p:nvSpPr>
            <p:cNvPr id="1390581" name="Google Shape;1390581;p102"/>
            <p:cNvSpPr/>
            <p:nvPr/>
          </p:nvSpPr>
          <p:spPr>
            <a:xfrm rot="5400000">
              <a:off x="5416652" y="2902440"/>
              <a:ext cx="855000" cy="7626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582" name="Google Shape;1390582;p102"/>
            <p:cNvPicPr preferRelativeResize="0"/>
            <p:nvPr/>
          </p:nvPicPr>
          <p:blipFill rotWithShape="1">
            <a:blip r:embed="rId3">
              <a:alphaModFix/>
            </a:blip>
            <a:srcRect b="0" l="0" r="0" t="0"/>
            <a:stretch/>
          </p:blipFill>
          <p:spPr>
            <a:xfrm>
              <a:off x="5458748" y="3047225"/>
              <a:ext cx="822902" cy="506085"/>
            </a:xfrm>
            <a:prstGeom prst="rect">
              <a:avLst/>
            </a:prstGeom>
            <a:noFill/>
            <a:ln>
              <a:noFill/>
            </a:ln>
          </p:spPr>
        </p:pic>
      </p:grpSp>
      <p:sp>
        <p:nvSpPr>
          <p:cNvPr id="1390583" name="Google Shape;1390583;p102"/>
          <p:cNvSpPr txBox="1"/>
          <p:nvPr/>
        </p:nvSpPr>
        <p:spPr>
          <a:xfrm>
            <a:off x="4746091" y="4869516"/>
            <a:ext cx="1051800" cy="677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+42%</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p:txBody>
      </p:sp>
      <p:pic>
        <p:nvPicPr>
          <p:cNvPr descr="C:\Users\pverho01\AppData\Local\Microsoft\Windows\Temporary Internet Files\Content.Outlook\T2ELA6CL\imagesCA3630B6-2.png" id="1390584" name="Google Shape;1390584;p102"/>
          <p:cNvPicPr preferRelativeResize="0"/>
          <p:nvPr/>
        </p:nvPicPr>
        <p:blipFill rotWithShape="1">
          <a:blip r:embed="rId4">
            <a:alphaModFix/>
          </a:blip>
          <a:srcRect b="0" l="0" r="0" t="0"/>
          <a:stretch/>
        </p:blipFill>
        <p:spPr>
          <a:xfrm rot="1090090">
            <a:off x="3960735" y="1304930"/>
            <a:ext cx="1478558" cy="1456269"/>
          </a:xfrm>
          <a:prstGeom prst="rect">
            <a:avLst/>
          </a:prstGeom>
          <a:noFill/>
          <a:ln>
            <a:noFill/>
          </a:ln>
        </p:spPr>
      </p:pic>
      <p:sp>
        <p:nvSpPr>
          <p:cNvPr id="1390585" name="Google Shape;1390585;p102"/>
          <p:cNvSpPr txBox="1"/>
          <p:nvPr/>
        </p:nvSpPr>
        <p:spPr>
          <a:xfrm>
            <a:off x="654581" y="3644730"/>
            <a:ext cx="2119500" cy="461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Market Share</a:t>
            </a:r>
            <a:endParaRPr/>
          </a:p>
        </p:txBody>
      </p:sp>
      <p:sp>
        <p:nvSpPr>
          <p:cNvPr id="1390586" name="Google Shape;1390586;p102"/>
          <p:cNvSpPr txBox="1"/>
          <p:nvPr/>
        </p:nvSpPr>
        <p:spPr>
          <a:xfrm>
            <a:off x="3060662" y="2576943"/>
            <a:ext cx="1051800" cy="677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2010</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p:txBody>
      </p:sp>
      <p:sp>
        <p:nvSpPr>
          <p:cNvPr id="1390587" name="Google Shape;1390587;p102"/>
          <p:cNvSpPr txBox="1"/>
          <p:nvPr/>
        </p:nvSpPr>
        <p:spPr>
          <a:xfrm>
            <a:off x="4691661" y="2571443"/>
            <a:ext cx="1051800" cy="677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2012</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p:txBody>
      </p:sp>
      <p:sp>
        <p:nvSpPr>
          <p:cNvPr id="1390588" name="Google Shape;1390588;p102"/>
          <p:cNvSpPr/>
          <p:nvPr/>
        </p:nvSpPr>
        <p:spPr>
          <a:xfrm rot="5400000">
            <a:off x="6403537" y="3179879"/>
            <a:ext cx="1579200" cy="1437900"/>
          </a:xfrm>
          <a:prstGeom prst="hexagon">
            <a:avLst>
              <a:gd fmla="val 25000" name="adj"/>
              <a:gd fmla="val 115470" name="vf"/>
            </a:avLst>
          </a:prstGeom>
          <a:solidFill>
            <a:schemeClr val="lt1"/>
          </a:solidFill>
          <a:ln cap="flat" cmpd="sng" w="38100">
            <a:solidFill>
              <a:srgbClr val="BFBFB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000">
              <a:solidFill>
                <a:srgbClr val="FFFFFF"/>
              </a:solidFill>
              <a:latin typeface="Calibri"/>
              <a:ea typeface="Calibri"/>
              <a:cs typeface="Calibri"/>
              <a:sym typeface="Calibri"/>
            </a:endParaRPr>
          </a:p>
        </p:txBody>
      </p:sp>
      <p:pic>
        <p:nvPicPr>
          <p:cNvPr descr="http://1.bp.blogspot.com/-XlCnfKL_xPc/ULIjt47AX9I/AAAAAAAAOxU/6dvLqx4fcac/s1600/Asics+logo+PSD.png" id="1390589" name="Google Shape;1390589;p102"/>
          <p:cNvPicPr preferRelativeResize="0"/>
          <p:nvPr/>
        </p:nvPicPr>
        <p:blipFill rotWithShape="1">
          <a:blip r:embed="rId3">
            <a:alphaModFix/>
          </a:blip>
          <a:srcRect b="0" l="0" r="0" t="0"/>
          <a:stretch/>
        </p:blipFill>
        <p:spPr>
          <a:xfrm>
            <a:off x="6424568" y="3399183"/>
            <a:ext cx="1549202" cy="952760"/>
          </a:xfrm>
          <a:prstGeom prst="rect">
            <a:avLst/>
          </a:prstGeom>
          <a:noFill/>
          <a:ln>
            <a:noFill/>
          </a:ln>
        </p:spPr>
      </p:pic>
      <p:sp>
        <p:nvSpPr>
          <p:cNvPr id="1390590" name="Google Shape;1390590;p102"/>
          <p:cNvSpPr txBox="1"/>
          <p:nvPr/>
        </p:nvSpPr>
        <p:spPr>
          <a:xfrm>
            <a:off x="6474265" y="2551213"/>
            <a:ext cx="1291500" cy="10464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2015</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a:p>
            <a:pPr indent="0" lvl="0" marL="0" marR="0" rtl="0" algn="ctr">
              <a:spcBef>
                <a:spcPts val="0"/>
              </a:spcBef>
              <a:spcAft>
                <a:spcPts val="0"/>
              </a:spcAft>
              <a:buNone/>
            </a:pPr>
            <a:r>
              <a:t/>
            </a:r>
            <a:endParaRPr b="1" sz="2400">
              <a:solidFill>
                <a:srgbClr val="FFFFFF"/>
              </a:solidFill>
              <a:latin typeface="Helvetica Neue"/>
              <a:ea typeface="Helvetica Neue"/>
              <a:cs typeface="Helvetica Neue"/>
              <a:sym typeface="Helvetica Neue"/>
            </a:endParaRPr>
          </a:p>
        </p:txBody>
      </p:sp>
      <p:pic>
        <p:nvPicPr>
          <p:cNvPr descr="C:\Users\pverho01\AppData\Local\Microsoft\Windows\Temporary Internet Files\Content.Outlook\T2ELA6CL\imagesCA3630B6-2.png" id="1390591" name="Google Shape;1390591;p102"/>
          <p:cNvPicPr preferRelativeResize="0"/>
          <p:nvPr/>
        </p:nvPicPr>
        <p:blipFill rotWithShape="1">
          <a:blip r:embed="rId4">
            <a:alphaModFix/>
          </a:blip>
          <a:srcRect b="0" l="0" r="0" t="0"/>
          <a:stretch/>
        </p:blipFill>
        <p:spPr>
          <a:xfrm rot="1090090">
            <a:off x="6110450" y="994412"/>
            <a:ext cx="1478558" cy="1456269"/>
          </a:xfrm>
          <a:prstGeom prst="rect">
            <a:avLst/>
          </a:prstGeom>
          <a:noFill/>
          <a:ln>
            <a:noFill/>
          </a:ln>
        </p:spPr>
      </p:pic>
      <p:sp>
        <p:nvSpPr>
          <p:cNvPr id="1390592" name="Google Shape;1390592;p102"/>
          <p:cNvSpPr txBox="1"/>
          <p:nvPr/>
        </p:nvSpPr>
        <p:spPr>
          <a:xfrm>
            <a:off x="6579703" y="4869516"/>
            <a:ext cx="1185900" cy="6771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Helvetica Neue"/>
                <a:ea typeface="Helvetica Neue"/>
                <a:cs typeface="Helvetica Neue"/>
                <a:sym typeface="Helvetica Neue"/>
              </a:rPr>
              <a:t>+100%</a:t>
            </a:r>
            <a:endParaRPr/>
          </a:p>
          <a:p>
            <a:pPr indent="0" lvl="0" marL="0" marR="0" rtl="0" algn="ctr">
              <a:spcBef>
                <a:spcPts val="0"/>
              </a:spcBef>
              <a:spcAft>
                <a:spcPts val="0"/>
              </a:spcAft>
              <a:buNone/>
            </a:pPr>
            <a:r>
              <a:t/>
            </a:r>
            <a:endParaRPr b="1" sz="1400">
              <a:solidFill>
                <a:srgbClr val="FFFFFF"/>
              </a:solidFill>
              <a:latin typeface="Helvetica Neue"/>
              <a:ea typeface="Helvetica Neue"/>
              <a:cs typeface="Helvetica Neue"/>
              <a:sym typeface="Helvetica Neue"/>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0596" name="Shape 1390596"/>
        <p:cNvGrpSpPr/>
        <p:nvPr/>
      </p:nvGrpSpPr>
      <p:grpSpPr>
        <a:xfrm>
          <a:off x="0" y="0"/>
          <a:ext cx="0" cy="0"/>
          <a:chOff x="0" y="0"/>
          <a:chExt cx="0" cy="0"/>
        </a:xfrm>
      </p:grpSpPr>
      <p:grpSp>
        <p:nvGrpSpPr>
          <p:cNvPr id="1390597" name="Google Shape;1390597;p103"/>
          <p:cNvGrpSpPr/>
          <p:nvPr/>
        </p:nvGrpSpPr>
        <p:grpSpPr>
          <a:xfrm>
            <a:off x="381000" y="381000"/>
            <a:ext cx="1078095" cy="969246"/>
            <a:chOff x="1352" y="681"/>
            <a:chExt cx="3514" cy="3156"/>
          </a:xfrm>
        </p:grpSpPr>
        <p:sp>
          <p:nvSpPr>
            <p:cNvPr id="1390598" name="Google Shape;1390598;p103"/>
            <p:cNvSpPr/>
            <p:nvPr/>
          </p:nvSpPr>
          <p:spPr>
            <a:xfrm>
              <a:off x="1352" y="681"/>
              <a:ext cx="3514" cy="3156"/>
            </a:xfrm>
            <a:custGeom>
              <a:rect b="b" l="l" r="r" t="t"/>
              <a:pathLst>
                <a:path extrusionOk="0" h="3449" w="3862">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599" name="Google Shape;1390599;p103"/>
            <p:cNvSpPr/>
            <p:nvPr/>
          </p:nvSpPr>
          <p:spPr>
            <a:xfrm>
              <a:off x="2708" y="1843"/>
              <a:ext cx="75" cy="54"/>
            </a:xfrm>
            <a:custGeom>
              <a:rect b="b" l="l" r="r" t="t"/>
              <a:pathLst>
                <a:path extrusionOk="0" h="66" w="81">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0" name="Google Shape;1390600;p103"/>
            <p:cNvSpPr/>
            <p:nvPr/>
          </p:nvSpPr>
          <p:spPr>
            <a:xfrm>
              <a:off x="2869" y="1972"/>
              <a:ext cx="65" cy="54"/>
            </a:xfrm>
            <a:custGeom>
              <a:rect b="b" l="l" r="r" t="t"/>
              <a:pathLst>
                <a:path extrusionOk="0" h="63" w="81">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1" name="Google Shape;1390601;p103"/>
            <p:cNvSpPr/>
            <p:nvPr/>
          </p:nvSpPr>
          <p:spPr>
            <a:xfrm>
              <a:off x="2622" y="1413"/>
              <a:ext cx="86" cy="75"/>
            </a:xfrm>
            <a:custGeom>
              <a:rect b="b" l="l" r="r" t="t"/>
              <a:pathLst>
                <a:path extrusionOk="0" h="79" w="96">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2" name="Google Shape;1390602;p103"/>
            <p:cNvSpPr/>
            <p:nvPr/>
          </p:nvSpPr>
          <p:spPr>
            <a:xfrm>
              <a:off x="2568" y="1563"/>
              <a:ext cx="75" cy="76"/>
            </a:xfrm>
            <a:custGeom>
              <a:rect b="b" l="l" r="r" t="t"/>
              <a:pathLst>
                <a:path extrusionOk="0" h="77" w="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3" name="Google Shape;1390603;p103"/>
            <p:cNvSpPr/>
            <p:nvPr/>
          </p:nvSpPr>
          <p:spPr>
            <a:xfrm>
              <a:off x="2547" y="1725"/>
              <a:ext cx="86" cy="64"/>
            </a:xfrm>
            <a:custGeom>
              <a:rect b="b" l="l" r="r" t="t"/>
              <a:pathLst>
                <a:path extrusionOk="0" h="74" w="90">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4" name="Google Shape;1390604;p103"/>
            <p:cNvSpPr/>
            <p:nvPr/>
          </p:nvSpPr>
          <p:spPr>
            <a:xfrm>
              <a:off x="2773" y="1176"/>
              <a:ext cx="86" cy="75"/>
            </a:xfrm>
            <a:custGeom>
              <a:rect b="b" l="l" r="r" t="t"/>
              <a:pathLst>
                <a:path extrusionOk="0" h="72" w="88">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5" name="Google Shape;1390605;p103"/>
            <p:cNvSpPr/>
            <p:nvPr/>
          </p:nvSpPr>
          <p:spPr>
            <a:xfrm>
              <a:off x="2955" y="1111"/>
              <a:ext cx="76" cy="87"/>
            </a:xfrm>
            <a:custGeom>
              <a:rect b="b" l="l" r="r" t="t"/>
              <a:pathLst>
                <a:path extrusionOk="0" h="92" w="86">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6" name="Google Shape;1390606;p103"/>
            <p:cNvSpPr/>
            <p:nvPr/>
          </p:nvSpPr>
          <p:spPr>
            <a:xfrm>
              <a:off x="3149" y="929"/>
              <a:ext cx="668" cy="1679"/>
            </a:xfrm>
            <a:custGeom>
              <a:rect b="b" l="l" r="r" t="t"/>
              <a:pathLst>
                <a:path extrusionOk="0" h="1845" w="724">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7" name="Google Shape;1390607;p103"/>
            <p:cNvSpPr/>
            <p:nvPr/>
          </p:nvSpPr>
          <p:spPr>
            <a:xfrm>
              <a:off x="1352" y="681"/>
              <a:ext cx="1830" cy="3156"/>
            </a:xfrm>
            <a:custGeom>
              <a:rect b="b" l="l" r="r" t="t"/>
              <a:pathLst>
                <a:path extrusionOk="0" h="3449" w="2011">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8" name="Google Shape;1390608;p103"/>
            <p:cNvSpPr/>
            <p:nvPr/>
          </p:nvSpPr>
          <p:spPr>
            <a:xfrm>
              <a:off x="3235" y="2758"/>
              <a:ext cx="581" cy="570"/>
            </a:xfrm>
            <a:custGeom>
              <a:rect b="b" l="l" r="r" t="t"/>
              <a:pathLst>
                <a:path extrusionOk="0" h="621" w="639">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09" name="Google Shape;1390609;p103"/>
            <p:cNvSpPr/>
            <p:nvPr/>
          </p:nvSpPr>
          <p:spPr>
            <a:xfrm>
              <a:off x="3892" y="2758"/>
              <a:ext cx="409" cy="570"/>
            </a:xfrm>
            <a:custGeom>
              <a:rect b="b" l="l" r="r" t="t"/>
              <a:pathLst>
                <a:path extrusionOk="0" h="621" w="44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10" name="Google Shape;1390610;p103"/>
            <p:cNvSpPr/>
            <p:nvPr/>
          </p:nvSpPr>
          <p:spPr>
            <a:xfrm>
              <a:off x="1772" y="2564"/>
              <a:ext cx="215" cy="743"/>
            </a:xfrm>
            <a:custGeom>
              <a:rect b="b" l="l" r="r" t="t"/>
              <a:pathLst>
                <a:path extrusionOk="0" h="817" w="229">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11" name="Google Shape;1390611;p103"/>
            <p:cNvSpPr/>
            <p:nvPr/>
          </p:nvSpPr>
          <p:spPr>
            <a:xfrm>
              <a:off x="2095" y="2758"/>
              <a:ext cx="602" cy="785"/>
            </a:xfrm>
            <a:custGeom>
              <a:rect b="b" l="l" r="r" t="t"/>
              <a:pathLst>
                <a:path extrusionOk="0" h="863" w="662">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0612" name="Google Shape;1390612;p103"/>
            <p:cNvSpPr/>
            <p:nvPr/>
          </p:nvSpPr>
          <p:spPr>
            <a:xfrm>
              <a:off x="2773" y="2758"/>
              <a:ext cx="398" cy="570"/>
            </a:xfrm>
            <a:custGeom>
              <a:rect b="b" l="l" r="r" t="t"/>
              <a:pathLst>
                <a:path extrusionOk="0" h="621" w="440">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1390613" name="Google Shape;1390613;p103"/>
          <p:cNvPicPr preferRelativeResize="0"/>
          <p:nvPr/>
        </p:nvPicPr>
        <p:blipFill rotWithShape="1">
          <a:blip r:embed="rId3">
            <a:alphaModFix/>
          </a:blip>
          <a:srcRect b="0" l="0" r="0" t="0"/>
          <a:stretch/>
        </p:blipFill>
        <p:spPr>
          <a:xfrm>
            <a:off x="0" y="0"/>
            <a:ext cx="9256543" cy="6858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sics_Slide Master">
  <a:themeElements>
    <a:clrScheme name="Custom 3">
      <a:dk1>
        <a:srgbClr val="000000"/>
      </a:dk1>
      <a:lt1>
        <a:srgbClr val="FFFFFF"/>
      </a:lt1>
      <a:dk2>
        <a:srgbClr val="102455"/>
      </a:dk2>
      <a:lt2>
        <a:srgbClr val="2797C9"/>
      </a:lt2>
      <a:accent1>
        <a:srgbClr val="E78E23"/>
      </a:accent1>
      <a:accent2>
        <a:srgbClr val="F6BC1C"/>
      </a:accent2>
      <a:accent3>
        <a:srgbClr val="54992F"/>
      </a:accent3>
      <a:accent4>
        <a:srgbClr val="2797C9"/>
      </a:accent4>
      <a:accent5>
        <a:srgbClr val="D1263F"/>
      </a:accent5>
      <a:accent6>
        <a:srgbClr val="2797C9"/>
      </a:accent6>
      <a:hlink>
        <a:srgbClr val="D1263F"/>
      </a:hlink>
      <a:folHlink>
        <a:srgbClr val="40404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9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0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2_Ipsos Template 2012">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Larissa">
  <a:themeElements>
    <a:clrScheme name="Larissa">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1_2e keuze su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