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8"/>
  </p:notesMasterIdLst>
  <p:sldIdLst>
    <p:sldId id="502" r:id="rId2"/>
    <p:sldId id="503" r:id="rId3"/>
    <p:sldId id="520" r:id="rId4"/>
    <p:sldId id="615" r:id="rId5"/>
    <p:sldId id="616" r:id="rId6"/>
    <p:sldId id="61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02" autoAdjust="0"/>
    <p:restoredTop sz="94660"/>
  </p:normalViewPr>
  <p:slideViewPr>
    <p:cSldViewPr>
      <p:cViewPr varScale="1">
        <p:scale>
          <a:sx n="82" d="100"/>
          <a:sy n="82" d="100"/>
        </p:scale>
        <p:origin x="112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0F6811-8E11-4279-816B-9CF3A056EA82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668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4/13/2020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6064" y="-459432"/>
            <a:ext cx="77724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MK 322 Final Presentation on May 4th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3548" y="526368"/>
            <a:ext cx="8136904" cy="5805264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Everyone in the team needs to present by dividing the time equally and should sound and look passionate in presenting.</a:t>
            </a:r>
          </a:p>
          <a:p>
            <a:r>
              <a:rPr 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team will be pitching your new business to me, as I will be your foreign investor and have to decide if your retail business will be profitable or not. You will be competing against other retailers for the investment capital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will be judged on your strategy, purchase intent, creativity and  team work.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will have 30 minutes to present with 10 minutes Q &amp; A.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should have cover slide plus appendices to back up your findings.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Always source your findings to build credibility.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are to present new facts ( example- merchandising/ store plan) could make original already presented details more concise.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Make sure you align your ppt slides to feel like you are on the same page in terms of structure and design.</a:t>
            </a:r>
          </a:p>
        </p:txBody>
      </p:sp>
    </p:spTree>
    <p:extLst>
      <p:ext uri="{BB962C8B-B14F-4D97-AF65-F5344CB8AC3E}">
        <p14:creationId xmlns:p14="http://schemas.microsoft.com/office/powerpoint/2010/main" val="1679024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-315416"/>
            <a:ext cx="77724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MK 322 Final Presentation details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052736"/>
            <a:ext cx="7416824" cy="5328592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Background for launch, Corporate vision/mission/ Market and Competitive situation, trends, challenges, etc. You are encouraged to use graphs, charts and diagrams to communicate your data.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Retail Strategy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Financials - Estimations are sufficient – Inventory/sales/GMROI/Profit model, etc.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In-depth interview results/insights/recommendations- appendix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Final Retail Mix and STP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Perceptual Map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Final Location and details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CRM Programs- Building Customer Loyalty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Merchandising Planogram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Store Layout, Design and Visual Merchandising, Window Display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Store Management, employee detail organization and structure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IMC Plan/ with Gantt Chart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Website, App, online connection with customers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Advertising- online –SMILE Criteria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One in-store technological innovation to enhance customer experience(refer to The Future of Retailing)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 Learning from this project as individual and team ( not textbook words,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Ajarn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want you to share from your own words ka)</a:t>
            </a:r>
          </a:p>
          <a:p>
            <a:pPr lv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AOB -Anything else you will like to share is welcomed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b="1" i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85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698552" y="1981251"/>
            <a:ext cx="7772400" cy="4572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 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simple, easy to understand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memorable, stick to consumer’s mind, </a:t>
            </a:r>
          </a:p>
          <a:p>
            <a:pPr marL="514350" indent="-51435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	measures by a day after recall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 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 =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emotionally involving</a:t>
            </a:r>
            <a:endParaRPr lang="th-TH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42900" y="407233"/>
            <a:ext cx="8645317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How to evaluate good advertising?</a:t>
            </a:r>
          </a:p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Arial" charset="0"/>
                <a:cs typeface="Arial" charset="0"/>
              </a:rPr>
              <a:t>The “SMILE” APPROACH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271" y="978733"/>
            <a:ext cx="1983074" cy="16654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618" y="129216"/>
            <a:ext cx="9058382" cy="6728784"/>
          </a:xfrm>
        </p:spPr>
      </p:pic>
    </p:spTree>
    <p:extLst>
      <p:ext uri="{BB962C8B-B14F-4D97-AF65-F5344CB8AC3E}">
        <p14:creationId xmlns:p14="http://schemas.microsoft.com/office/powerpoint/2010/main" val="2117435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" y="1356551"/>
            <a:ext cx="7772400" cy="4373497"/>
          </a:xfrm>
        </p:spPr>
      </p:pic>
    </p:spTree>
    <p:extLst>
      <p:ext uri="{BB962C8B-B14F-4D97-AF65-F5344CB8AC3E}">
        <p14:creationId xmlns:p14="http://schemas.microsoft.com/office/powerpoint/2010/main" val="1041923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10982FA-5941-4C81-B812-CFF065FF5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Good Luck… see …See you </a:t>
            </a:r>
            <a:r>
              <a:rPr lang="en-US"/>
              <a:t>May 4th</a:t>
            </a:r>
            <a:endParaRPr lang="en-US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43B638FC-2E9C-4D2F-BD66-EA552449A8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123" y="2636912"/>
            <a:ext cx="2057754" cy="172819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288DE517-4CB1-4088-B338-64A379F67B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75723"/>
            <a:ext cx="2952328" cy="3087402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FFBFE943-611C-42C0-9D37-803D1F6262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352" y="1916832"/>
            <a:ext cx="2835315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7943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1978</TotalTime>
  <Words>380</Words>
  <Application>Microsoft Office PowerPoint</Application>
  <PresentationFormat>นำเสนอทางหน้าจอ (4:3)</PresentationFormat>
  <Paragraphs>38</Paragraphs>
  <Slides>6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2" baseType="lpstr">
      <vt:lpstr>Arial</vt:lpstr>
      <vt:lpstr>Calibri</vt:lpstr>
      <vt:lpstr>Franklin Gothic Book</vt:lpstr>
      <vt:lpstr>Perpetua</vt:lpstr>
      <vt:lpstr>Wingdings 2</vt:lpstr>
      <vt:lpstr>Equity</vt:lpstr>
      <vt:lpstr>MK 322 Final Presentation on May 4th</vt:lpstr>
      <vt:lpstr>MK 322 Final Presentation details</vt:lpstr>
      <vt:lpstr>How to evaluate good advertising? The “SMILE” APPROACH</vt:lpstr>
      <vt:lpstr>งานนำเสนอ PowerPoint</vt:lpstr>
      <vt:lpstr>งานนำเสนอ PowerPoint</vt:lpstr>
      <vt:lpstr>Good Luck… see …See you May 4th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1050</cp:revision>
  <dcterms:created xsi:type="dcterms:W3CDTF">2015-02-03T09:41:51Z</dcterms:created>
  <dcterms:modified xsi:type="dcterms:W3CDTF">2020-04-13T09:02:11Z</dcterms:modified>
</cp:coreProperties>
</file>