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9327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82654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30916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1314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38900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18263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0410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930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69259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0130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72176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3F4E6-6AFA-4A7B-AB30-1A422191625C}" type="datetimeFigureOut">
              <a:rPr lang="th-TH" smtClean="0"/>
              <a:t>23/03/59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6DF97-D176-4F59-8B23-F5104353D5D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2890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db.org/publications/key-indicators-asia-and-pacific-2015" TargetMode="External"/><Relationship Id="rId2" Type="http://schemas.openxmlformats.org/officeDocument/2006/relationships/hyperlink" Target="http://data.worldbank.org/data-catalog/world-development-indicato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tats.oecd.org/index.aspx?queryid=66237" TargetMode="External"/><Relationship Id="rId5" Type="http://schemas.openxmlformats.org/officeDocument/2006/relationships/hyperlink" Target="https://www.bis.org/statistics/" TargetMode="External"/><Relationship Id="rId4" Type="http://schemas.openxmlformats.org/officeDocument/2006/relationships/hyperlink" Target="http://www.imf.org/en/Dat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x.sauder.ubc.ca/" TargetMode="External"/><Relationship Id="rId2" Type="http://schemas.openxmlformats.org/officeDocument/2006/relationships/hyperlink" Target="http://unctad.org/en/Pages/DIAE/World%20Investment%20Report/Annex-Tables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esdb.go.th/Default.aspx?tabid=94" TargetMode="External"/><Relationship Id="rId4" Type="http://schemas.openxmlformats.org/officeDocument/2006/relationships/hyperlink" Target="https://www.bot.or.th/Thai/Statistics/Pages/default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1470025"/>
          </a:xfrm>
        </p:spPr>
        <p:txBody>
          <a:bodyPr>
            <a:normAutofit/>
          </a:bodyPr>
          <a:lstStyle/>
          <a:p>
            <a:r>
              <a:rPr lang="en-US" sz="6000" dirty="0" smtClean="0"/>
              <a:t>Suggested Data Sources</a:t>
            </a:r>
            <a:endParaRPr lang="th-TH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3886200"/>
            <a:ext cx="7920880" cy="1752600"/>
          </a:xfrm>
        </p:spPr>
        <p:txBody>
          <a:bodyPr>
            <a:noAutofit/>
          </a:bodyPr>
          <a:lstStyle/>
          <a:p>
            <a:r>
              <a:rPr lang="en-US" sz="4000" dirty="0" smtClean="0"/>
              <a:t>EE 459 </a:t>
            </a:r>
          </a:p>
          <a:p>
            <a:r>
              <a:rPr lang="en-US" sz="4000" dirty="0" err="1" smtClean="0"/>
              <a:t>Nattapong</a:t>
            </a:r>
            <a:r>
              <a:rPr lang="en-US" sz="4000" dirty="0" smtClean="0"/>
              <a:t> </a:t>
            </a:r>
            <a:r>
              <a:rPr lang="en-US" sz="4000" dirty="0" err="1" smtClean="0"/>
              <a:t>Puttanapong</a:t>
            </a:r>
            <a:r>
              <a:rPr lang="en-US" sz="4000" dirty="0" smtClean="0"/>
              <a:t>, Ph.D. </a:t>
            </a:r>
            <a:endParaRPr lang="th-TH" sz="4000" dirty="0"/>
          </a:p>
        </p:txBody>
      </p:sp>
    </p:spTree>
    <p:extLst>
      <p:ext uri="{BB962C8B-B14F-4D97-AF65-F5344CB8AC3E}">
        <p14:creationId xmlns:p14="http://schemas.microsoft.com/office/powerpoint/2010/main" val="247740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Data Sources (EE 459)</a:t>
            </a:r>
            <a:endParaRPr lang="th-TH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smtClean="0"/>
              <a:t>World Bank - World Development Indicators </a:t>
            </a:r>
          </a:p>
          <a:p>
            <a:pPr marL="0" indent="0">
              <a:buNone/>
            </a:pPr>
            <a:r>
              <a:rPr lang="en-US" dirty="0" smtClean="0">
                <a:hlinkClick r:id="rId2"/>
              </a:rPr>
              <a:t>http://data.worldbank.org/data-catalog/world-development-indicators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ADB - Key Development Indicators </a:t>
            </a:r>
            <a:r>
              <a:rPr lang="en-US" dirty="0" smtClean="0">
                <a:hlinkClick r:id="rId3"/>
              </a:rPr>
              <a:t>http://www.adb.org/publications/key-indicators-asia-and-pacific-2015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IMF</a:t>
            </a:r>
            <a:r>
              <a:rPr lang="en-US" dirty="0" smtClean="0"/>
              <a:t> – International Financial Statistics 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hlinkClick r:id="rId4"/>
              </a:rPr>
              <a:t>http://www.imf.org/en/Data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BIS - </a:t>
            </a:r>
            <a:r>
              <a:rPr lang="en-US" dirty="0" smtClean="0">
                <a:hlinkClick r:id="rId5"/>
              </a:rPr>
              <a:t>https://www.bis.org/statistics/</a:t>
            </a:r>
            <a:endParaRPr lang="en-US" dirty="0" smtClean="0"/>
          </a:p>
          <a:p>
            <a:pPr marL="0" indent="0">
              <a:buNone/>
            </a:pPr>
            <a:endParaRPr lang="en-US" dirty="0" smtClean="0">
              <a:hlinkClick r:id="rId6"/>
            </a:endParaRPr>
          </a:p>
          <a:p>
            <a:pPr marL="0" indent="0">
              <a:buNone/>
            </a:pPr>
            <a:r>
              <a:rPr lang="en-US" dirty="0" smtClean="0"/>
              <a:t>OECD – Trade in Value Added Database</a:t>
            </a:r>
            <a:endParaRPr lang="en-US" dirty="0" smtClean="0">
              <a:hlinkClick r:id="rId6"/>
            </a:endParaRPr>
          </a:p>
          <a:p>
            <a:pPr marL="0" indent="0">
              <a:buNone/>
            </a:pPr>
            <a:r>
              <a:rPr lang="en-US" dirty="0" smtClean="0">
                <a:hlinkClick r:id="rId6"/>
              </a:rPr>
              <a:t>https://stats.oecd.org/index.aspx?queryid=66237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674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F0"/>
                </a:solidFill>
              </a:rPr>
              <a:t>Data Sources (EE 459)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UNCTAD – World Investment Report 2015 </a:t>
            </a:r>
          </a:p>
          <a:p>
            <a:pPr marL="355600" indent="0">
              <a:buNone/>
            </a:pPr>
            <a:r>
              <a:rPr lang="en-US" dirty="0" smtClean="0">
                <a:hlinkClick r:id="rId2"/>
              </a:rPr>
              <a:t>http://unctad.org/en/Pages/DIAE/World%20Investment%20Report/Annex-Tables.aspx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University of British Columbia – World Exchange Rate Database </a:t>
            </a:r>
            <a:r>
              <a:rPr lang="en-US" dirty="0" smtClean="0">
                <a:hlinkClick r:id="rId3"/>
              </a:rPr>
              <a:t>http://fx.sauder.ubc.ca/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Bank of Thailand </a:t>
            </a:r>
          </a:p>
          <a:p>
            <a:pPr marL="355600" indent="0">
              <a:buNone/>
            </a:pPr>
            <a:r>
              <a:rPr lang="en-US" dirty="0" smtClean="0">
                <a:hlinkClick r:id="rId4"/>
              </a:rPr>
              <a:t>https://www.bot.or.th/Thai/Statistics/Pages/default.aspx</a:t>
            </a:r>
            <a:endParaRPr lang="en-US" dirty="0" smtClean="0"/>
          </a:p>
          <a:p>
            <a:pPr marL="355600" indent="0">
              <a:buNone/>
            </a:pPr>
            <a:endParaRPr lang="en-US" dirty="0" smtClean="0"/>
          </a:p>
          <a:p>
            <a:r>
              <a:rPr lang="en-US" dirty="0" smtClean="0"/>
              <a:t>National Economic and Social Development Board (NESDB)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smtClean="0">
                <a:hlinkClick r:id="rId5"/>
              </a:rPr>
              <a:t>http://www.nesdb.go.th/Default.aspx?tabid=94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9750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104</Words>
  <Application>Microsoft Office PowerPoint</Application>
  <PresentationFormat>On-screen Show (4:3)</PresentationFormat>
  <Paragraphs>29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Suggested Data Sources</vt:lpstr>
      <vt:lpstr>Data Sources (EE 459)</vt:lpstr>
      <vt:lpstr>Data Sources (EE 459)</vt:lpstr>
    </vt:vector>
  </TitlesOfParts>
  <Company>Office Black Edition - tum0r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</dc:creator>
  <cp:lastModifiedBy>NAT</cp:lastModifiedBy>
  <cp:revision>3</cp:revision>
  <dcterms:created xsi:type="dcterms:W3CDTF">2016-03-23T00:41:08Z</dcterms:created>
  <dcterms:modified xsi:type="dcterms:W3CDTF">2016-03-23T00:54:42Z</dcterms:modified>
</cp:coreProperties>
</file>