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5"/>
  </p:notesMasterIdLst>
  <p:sldIdLst>
    <p:sldId id="256" r:id="rId2"/>
    <p:sldId id="268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4" Type="http://schemas.openxmlformats.org/officeDocument/2006/relationships/image" Target="../media/image36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5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svg"/><Relationship Id="rId1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svg"/><Relationship Id="rId1" Type="http://schemas.openxmlformats.org/officeDocument/2006/relationships/image" Target="../media/image18.png"/><Relationship Id="rId6" Type="http://schemas.openxmlformats.org/officeDocument/2006/relationships/image" Target="../media/image17.svg"/><Relationship Id="rId5" Type="http://schemas.openxmlformats.org/officeDocument/2006/relationships/image" Target="../media/image20.png"/><Relationship Id="rId4" Type="http://schemas.openxmlformats.org/officeDocument/2006/relationships/image" Target="../media/image1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image" Target="../media/image22.svg"/><Relationship Id="rId1" Type="http://schemas.openxmlformats.org/officeDocument/2006/relationships/image" Target="../media/image29.png"/><Relationship Id="rId6" Type="http://schemas.openxmlformats.org/officeDocument/2006/relationships/image" Target="../media/image26.svg"/><Relationship Id="rId5" Type="http://schemas.openxmlformats.org/officeDocument/2006/relationships/image" Target="../media/image31.png"/><Relationship Id="rId4" Type="http://schemas.openxmlformats.org/officeDocument/2006/relationships/image" Target="../media/image2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4.svg"/><Relationship Id="rId1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40.svg"/><Relationship Id="rId1" Type="http://schemas.openxmlformats.org/officeDocument/2006/relationships/image" Target="../media/image47.png"/><Relationship Id="rId6" Type="http://schemas.openxmlformats.org/officeDocument/2006/relationships/image" Target="../media/image44.svg"/><Relationship Id="rId5" Type="http://schemas.openxmlformats.org/officeDocument/2006/relationships/image" Target="../media/image49.png"/><Relationship Id="rId4" Type="http://schemas.openxmlformats.org/officeDocument/2006/relationships/image" Target="../media/image4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svg"/><Relationship Id="rId1" Type="http://schemas.openxmlformats.org/officeDocument/2006/relationships/image" Target="../media/image10.png"/><Relationship Id="rId4" Type="http://schemas.openxmlformats.org/officeDocument/2006/relationships/image" Target="../media/image5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599D4F-0B54-4E00-8AB0-6EBECEB1F931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F2EAC9C-3DFB-40FA-9FE4-ABEB3EDE3CA5}">
      <dgm:prSet/>
      <dgm:spPr/>
      <dgm:t>
        <a:bodyPr/>
        <a:lstStyle/>
        <a:p>
          <a:r>
            <a:rPr lang="en-US"/>
            <a:t>Assumptions on which organization has been built and being run no longer fit the reality.</a:t>
          </a:r>
        </a:p>
      </dgm:t>
    </dgm:pt>
    <dgm:pt modelId="{C7522667-431A-4752-A4F6-113B8FD5F75A}" type="parTrans" cxnId="{2A798688-065C-46CD-A5B7-852F58A8EA83}">
      <dgm:prSet/>
      <dgm:spPr/>
      <dgm:t>
        <a:bodyPr/>
        <a:lstStyle/>
        <a:p>
          <a:endParaRPr lang="en-US"/>
        </a:p>
      </dgm:t>
    </dgm:pt>
    <dgm:pt modelId="{27508440-00B9-4376-B20B-D2CB2DE4D99A}" type="sibTrans" cxnId="{2A798688-065C-46CD-A5B7-852F58A8EA83}">
      <dgm:prSet/>
      <dgm:spPr/>
      <dgm:t>
        <a:bodyPr/>
        <a:lstStyle/>
        <a:p>
          <a:endParaRPr lang="en-US"/>
        </a:p>
      </dgm:t>
    </dgm:pt>
    <dgm:pt modelId="{CBFF1E81-36BE-4E94-8609-20FDBB561E0C}">
      <dgm:prSet/>
      <dgm:spPr/>
      <dgm:t>
        <a:bodyPr/>
        <a:lstStyle/>
        <a:p>
          <a:r>
            <a:rPr lang="en-US"/>
            <a:t>Arrogant Bureaucracy.</a:t>
          </a:r>
        </a:p>
      </dgm:t>
    </dgm:pt>
    <dgm:pt modelId="{87AE3D99-F74A-4250-AFF1-01AA7F7080A9}" type="parTrans" cxnId="{8F00976E-CD05-4AE8-9050-B18F5CFB2470}">
      <dgm:prSet/>
      <dgm:spPr/>
      <dgm:t>
        <a:bodyPr/>
        <a:lstStyle/>
        <a:p>
          <a:endParaRPr lang="en-US"/>
        </a:p>
      </dgm:t>
    </dgm:pt>
    <dgm:pt modelId="{538C1808-88CF-4767-A1A2-1B8637B16442}" type="sibTrans" cxnId="{8F00976E-CD05-4AE8-9050-B18F5CFB2470}">
      <dgm:prSet/>
      <dgm:spPr/>
      <dgm:t>
        <a:bodyPr/>
        <a:lstStyle/>
        <a:p>
          <a:endParaRPr lang="en-US"/>
        </a:p>
      </dgm:t>
    </dgm:pt>
    <dgm:pt modelId="{EF45FA36-2E98-405B-AB2C-11CD7EF8B96E}" type="pres">
      <dgm:prSet presAssocID="{F8599D4F-0B54-4E00-8AB0-6EBECEB1F931}" presName="root" presStyleCnt="0">
        <dgm:presLayoutVars>
          <dgm:dir/>
          <dgm:resizeHandles val="exact"/>
        </dgm:presLayoutVars>
      </dgm:prSet>
      <dgm:spPr/>
    </dgm:pt>
    <dgm:pt modelId="{BB21AAA3-170C-4658-A532-DF9060C8D3F9}" type="pres">
      <dgm:prSet presAssocID="{CF2EAC9C-3DFB-40FA-9FE4-ABEB3EDE3CA5}" presName="compNode" presStyleCnt="0"/>
      <dgm:spPr/>
    </dgm:pt>
    <dgm:pt modelId="{421482AE-0126-43FA-8F44-05D14B1C64B3}" type="pres">
      <dgm:prSet presAssocID="{CF2EAC9C-3DFB-40FA-9FE4-ABEB3EDE3CA5}" presName="bgRect" presStyleLbl="bgShp" presStyleIdx="0" presStyleCnt="2"/>
      <dgm:spPr/>
    </dgm:pt>
    <dgm:pt modelId="{28DB573D-78EF-4E3D-BB3F-D3D46DE538E5}" type="pres">
      <dgm:prSet presAssocID="{CF2EAC9C-3DFB-40FA-9FE4-ABEB3EDE3CA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DC78672-CD1C-4AD5-9B1D-D296468EF883}" type="pres">
      <dgm:prSet presAssocID="{CF2EAC9C-3DFB-40FA-9FE4-ABEB3EDE3CA5}" presName="spaceRect" presStyleCnt="0"/>
      <dgm:spPr/>
    </dgm:pt>
    <dgm:pt modelId="{1E5DB1F0-1C24-4B92-A31F-390BCCD6B039}" type="pres">
      <dgm:prSet presAssocID="{CF2EAC9C-3DFB-40FA-9FE4-ABEB3EDE3CA5}" presName="parTx" presStyleLbl="revTx" presStyleIdx="0" presStyleCnt="2">
        <dgm:presLayoutVars>
          <dgm:chMax val="0"/>
          <dgm:chPref val="0"/>
        </dgm:presLayoutVars>
      </dgm:prSet>
      <dgm:spPr/>
    </dgm:pt>
    <dgm:pt modelId="{3A08DF10-F4F4-4D44-B237-71E06DEF532C}" type="pres">
      <dgm:prSet presAssocID="{27508440-00B9-4376-B20B-D2CB2DE4D99A}" presName="sibTrans" presStyleCnt="0"/>
      <dgm:spPr/>
    </dgm:pt>
    <dgm:pt modelId="{5E0AB870-DF37-451A-8CCC-6F7E6E567699}" type="pres">
      <dgm:prSet presAssocID="{CBFF1E81-36BE-4E94-8609-20FDBB561E0C}" presName="compNode" presStyleCnt="0"/>
      <dgm:spPr/>
    </dgm:pt>
    <dgm:pt modelId="{CA21F469-C411-4EED-9AA3-C8BF9982B0BA}" type="pres">
      <dgm:prSet presAssocID="{CBFF1E81-36BE-4E94-8609-20FDBB561E0C}" presName="bgRect" presStyleLbl="bgShp" presStyleIdx="1" presStyleCnt="2"/>
      <dgm:spPr/>
    </dgm:pt>
    <dgm:pt modelId="{4FADE4A0-14A2-4802-9AE6-8B292995E3A8}" type="pres">
      <dgm:prSet presAssocID="{CBFF1E81-36BE-4E94-8609-20FDBB561E0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80F58DC-8116-432C-986A-2F53C5ABFD72}" type="pres">
      <dgm:prSet presAssocID="{CBFF1E81-36BE-4E94-8609-20FDBB561E0C}" presName="spaceRect" presStyleCnt="0"/>
      <dgm:spPr/>
    </dgm:pt>
    <dgm:pt modelId="{D0C52FDD-31DD-48A5-965A-445FBC377564}" type="pres">
      <dgm:prSet presAssocID="{CBFF1E81-36BE-4E94-8609-20FDBB561E0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C38C211F-4256-436C-BA2E-93CDC0A06459}" type="presOf" srcId="{CF2EAC9C-3DFB-40FA-9FE4-ABEB3EDE3CA5}" destId="{1E5DB1F0-1C24-4B92-A31F-390BCCD6B039}" srcOrd="0" destOrd="0" presId="urn:microsoft.com/office/officeart/2018/2/layout/IconVerticalSolidList"/>
    <dgm:cxn modelId="{8F00976E-CD05-4AE8-9050-B18F5CFB2470}" srcId="{F8599D4F-0B54-4E00-8AB0-6EBECEB1F931}" destId="{CBFF1E81-36BE-4E94-8609-20FDBB561E0C}" srcOrd="1" destOrd="0" parTransId="{87AE3D99-F74A-4250-AFF1-01AA7F7080A9}" sibTransId="{538C1808-88CF-4767-A1A2-1B8637B16442}"/>
    <dgm:cxn modelId="{8B68CA7F-65E8-4C67-867D-875D43718744}" type="presOf" srcId="{CBFF1E81-36BE-4E94-8609-20FDBB561E0C}" destId="{D0C52FDD-31DD-48A5-965A-445FBC377564}" srcOrd="0" destOrd="0" presId="urn:microsoft.com/office/officeart/2018/2/layout/IconVerticalSolidList"/>
    <dgm:cxn modelId="{2A798688-065C-46CD-A5B7-852F58A8EA83}" srcId="{F8599D4F-0B54-4E00-8AB0-6EBECEB1F931}" destId="{CF2EAC9C-3DFB-40FA-9FE4-ABEB3EDE3CA5}" srcOrd="0" destOrd="0" parTransId="{C7522667-431A-4752-A4F6-113B8FD5F75A}" sibTransId="{27508440-00B9-4376-B20B-D2CB2DE4D99A}"/>
    <dgm:cxn modelId="{3A0778AC-7243-4B17-A812-2A5D3E145A62}" type="presOf" srcId="{F8599D4F-0B54-4E00-8AB0-6EBECEB1F931}" destId="{EF45FA36-2E98-405B-AB2C-11CD7EF8B96E}" srcOrd="0" destOrd="0" presId="urn:microsoft.com/office/officeart/2018/2/layout/IconVerticalSolidList"/>
    <dgm:cxn modelId="{045C68B6-87CB-412A-BDD9-D46EE878DB68}" type="presParOf" srcId="{EF45FA36-2E98-405B-AB2C-11CD7EF8B96E}" destId="{BB21AAA3-170C-4658-A532-DF9060C8D3F9}" srcOrd="0" destOrd="0" presId="urn:microsoft.com/office/officeart/2018/2/layout/IconVerticalSolidList"/>
    <dgm:cxn modelId="{B4F639A7-1105-48B7-AE0F-645F69AA690F}" type="presParOf" srcId="{BB21AAA3-170C-4658-A532-DF9060C8D3F9}" destId="{421482AE-0126-43FA-8F44-05D14B1C64B3}" srcOrd="0" destOrd="0" presId="urn:microsoft.com/office/officeart/2018/2/layout/IconVerticalSolidList"/>
    <dgm:cxn modelId="{B271B8BF-E102-463F-85BC-790C8033A215}" type="presParOf" srcId="{BB21AAA3-170C-4658-A532-DF9060C8D3F9}" destId="{28DB573D-78EF-4E3D-BB3F-D3D46DE538E5}" srcOrd="1" destOrd="0" presId="urn:microsoft.com/office/officeart/2018/2/layout/IconVerticalSolidList"/>
    <dgm:cxn modelId="{9AD54B66-A4D5-423A-B33E-EF466550BABA}" type="presParOf" srcId="{BB21AAA3-170C-4658-A532-DF9060C8D3F9}" destId="{3DC78672-CD1C-4AD5-9B1D-D296468EF883}" srcOrd="2" destOrd="0" presId="urn:microsoft.com/office/officeart/2018/2/layout/IconVerticalSolidList"/>
    <dgm:cxn modelId="{2B2264BD-D57D-475B-80A6-23DAA641948F}" type="presParOf" srcId="{BB21AAA3-170C-4658-A532-DF9060C8D3F9}" destId="{1E5DB1F0-1C24-4B92-A31F-390BCCD6B039}" srcOrd="3" destOrd="0" presId="urn:microsoft.com/office/officeart/2018/2/layout/IconVerticalSolidList"/>
    <dgm:cxn modelId="{E7199184-13F1-458C-B7C6-0BA53A4C93EA}" type="presParOf" srcId="{EF45FA36-2E98-405B-AB2C-11CD7EF8B96E}" destId="{3A08DF10-F4F4-4D44-B237-71E06DEF532C}" srcOrd="1" destOrd="0" presId="urn:microsoft.com/office/officeart/2018/2/layout/IconVerticalSolidList"/>
    <dgm:cxn modelId="{3EB2B63D-1C7A-425E-8965-AC19D37AFB14}" type="presParOf" srcId="{EF45FA36-2E98-405B-AB2C-11CD7EF8B96E}" destId="{5E0AB870-DF37-451A-8CCC-6F7E6E567699}" srcOrd="2" destOrd="0" presId="urn:microsoft.com/office/officeart/2018/2/layout/IconVerticalSolidList"/>
    <dgm:cxn modelId="{80A86090-1928-4666-BE2A-BDDBBA4DAD42}" type="presParOf" srcId="{5E0AB870-DF37-451A-8CCC-6F7E6E567699}" destId="{CA21F469-C411-4EED-9AA3-C8BF9982B0BA}" srcOrd="0" destOrd="0" presId="urn:microsoft.com/office/officeart/2018/2/layout/IconVerticalSolidList"/>
    <dgm:cxn modelId="{0880B82F-3A0D-4215-9633-369A69972022}" type="presParOf" srcId="{5E0AB870-DF37-451A-8CCC-6F7E6E567699}" destId="{4FADE4A0-14A2-4802-9AE6-8B292995E3A8}" srcOrd="1" destOrd="0" presId="urn:microsoft.com/office/officeart/2018/2/layout/IconVerticalSolidList"/>
    <dgm:cxn modelId="{2BADCF72-8647-4F14-A6E6-DF8E15538BDC}" type="presParOf" srcId="{5E0AB870-DF37-451A-8CCC-6F7E6E567699}" destId="{380F58DC-8116-432C-986A-2F53C5ABFD72}" srcOrd="2" destOrd="0" presId="urn:microsoft.com/office/officeart/2018/2/layout/IconVerticalSolidList"/>
    <dgm:cxn modelId="{D5876002-3FEF-4DA4-99AC-C94DDEDD55F1}" type="presParOf" srcId="{5E0AB870-DF37-451A-8CCC-6F7E6E567699}" destId="{D0C52FDD-31DD-48A5-965A-445FBC37756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326BF4-FDB1-4DD4-A52E-27F59240E481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05A38C3-305A-49E8-89CB-5B849962DF2D}">
      <dgm:prSet/>
      <dgm:spPr/>
      <dgm:t>
        <a:bodyPr/>
        <a:lstStyle/>
        <a:p>
          <a:r>
            <a:rPr lang="en-US"/>
            <a:t>Environment</a:t>
          </a:r>
        </a:p>
      </dgm:t>
    </dgm:pt>
    <dgm:pt modelId="{96AA5AA5-B392-45C1-90C8-DFFB024D0AFB}" type="parTrans" cxnId="{4D117AFF-979A-432D-AAB9-0ED1ABD585AB}">
      <dgm:prSet/>
      <dgm:spPr/>
      <dgm:t>
        <a:bodyPr/>
        <a:lstStyle/>
        <a:p>
          <a:endParaRPr lang="en-US"/>
        </a:p>
      </dgm:t>
    </dgm:pt>
    <dgm:pt modelId="{010AA3F5-1167-44D4-800C-CA4E2D6C5A74}" type="sibTrans" cxnId="{4D117AFF-979A-432D-AAB9-0ED1ABD585AB}">
      <dgm:prSet/>
      <dgm:spPr/>
      <dgm:t>
        <a:bodyPr/>
        <a:lstStyle/>
        <a:p>
          <a:endParaRPr lang="en-US"/>
        </a:p>
      </dgm:t>
    </dgm:pt>
    <dgm:pt modelId="{BAD9306A-B81B-44B3-B607-F6BA4EEFB5CA}">
      <dgm:prSet/>
      <dgm:spPr/>
      <dgm:t>
        <a:bodyPr/>
        <a:lstStyle/>
        <a:p>
          <a:r>
            <a:rPr lang="en-US" dirty="0"/>
            <a:t>Structure, customers, market,</a:t>
          </a:r>
        </a:p>
        <a:p>
          <a:r>
            <a:rPr lang="en-US" dirty="0"/>
            <a:t>Rivals, technology</a:t>
          </a:r>
        </a:p>
      </dgm:t>
    </dgm:pt>
    <dgm:pt modelId="{D56A5A0A-CB6C-4F4A-B49A-30C14DB4A704}" type="parTrans" cxnId="{23705AD0-8525-4D20-9DC9-1EDAD305D21F}">
      <dgm:prSet/>
      <dgm:spPr/>
      <dgm:t>
        <a:bodyPr/>
        <a:lstStyle/>
        <a:p>
          <a:endParaRPr lang="en-US"/>
        </a:p>
      </dgm:t>
    </dgm:pt>
    <dgm:pt modelId="{27102A93-7550-4E71-9834-85AF82E2F8A3}" type="sibTrans" cxnId="{23705AD0-8525-4D20-9DC9-1EDAD305D21F}">
      <dgm:prSet/>
      <dgm:spPr/>
      <dgm:t>
        <a:bodyPr/>
        <a:lstStyle/>
        <a:p>
          <a:endParaRPr lang="en-US"/>
        </a:p>
      </dgm:t>
    </dgm:pt>
    <dgm:pt modelId="{712F6D5B-A6BF-4B99-A642-750C32F6F32B}">
      <dgm:prSet/>
      <dgm:spPr/>
      <dgm:t>
        <a:bodyPr/>
        <a:lstStyle/>
        <a:p>
          <a:r>
            <a:rPr lang="en-US"/>
            <a:t>Mission</a:t>
          </a:r>
        </a:p>
      </dgm:t>
    </dgm:pt>
    <dgm:pt modelId="{048A3665-4928-4D37-892E-3B478281B761}" type="parTrans" cxnId="{D1394CEE-12D0-4F13-8DAE-01BA634391BE}">
      <dgm:prSet/>
      <dgm:spPr/>
      <dgm:t>
        <a:bodyPr/>
        <a:lstStyle/>
        <a:p>
          <a:endParaRPr lang="en-US"/>
        </a:p>
      </dgm:t>
    </dgm:pt>
    <dgm:pt modelId="{7D0C16CB-1846-44E3-AFCE-603199554D8B}" type="sibTrans" cxnId="{D1394CEE-12D0-4F13-8DAE-01BA634391BE}">
      <dgm:prSet/>
      <dgm:spPr/>
      <dgm:t>
        <a:bodyPr/>
        <a:lstStyle/>
        <a:p>
          <a:endParaRPr lang="en-US"/>
        </a:p>
      </dgm:t>
    </dgm:pt>
    <dgm:pt modelId="{C28D59A1-B9A5-4168-ABE3-977DBEE6E436}">
      <dgm:prSet/>
      <dgm:spPr/>
      <dgm:t>
        <a:bodyPr/>
        <a:lstStyle/>
        <a:p>
          <a:r>
            <a:rPr lang="en-US"/>
            <a:t>Customers</a:t>
          </a:r>
        </a:p>
      </dgm:t>
    </dgm:pt>
    <dgm:pt modelId="{E27F0848-DD20-4205-A459-CE38030338F1}" type="parTrans" cxnId="{4042700A-3743-44DF-8356-9E2BC7A72C05}">
      <dgm:prSet/>
      <dgm:spPr/>
      <dgm:t>
        <a:bodyPr/>
        <a:lstStyle/>
        <a:p>
          <a:endParaRPr lang="en-US"/>
        </a:p>
      </dgm:t>
    </dgm:pt>
    <dgm:pt modelId="{72A58757-A4A2-43DB-8EBA-E92701237476}" type="sibTrans" cxnId="{4042700A-3743-44DF-8356-9E2BC7A72C05}">
      <dgm:prSet/>
      <dgm:spPr/>
      <dgm:t>
        <a:bodyPr/>
        <a:lstStyle/>
        <a:p>
          <a:endParaRPr lang="en-US"/>
        </a:p>
      </dgm:t>
    </dgm:pt>
    <dgm:pt modelId="{2188DCDB-768A-4BDE-B860-7C2E1F44F1DF}">
      <dgm:prSet/>
      <dgm:spPr/>
      <dgm:t>
        <a:bodyPr/>
        <a:lstStyle/>
        <a:p>
          <a:r>
            <a:rPr lang="en-US"/>
            <a:t>Employees</a:t>
          </a:r>
        </a:p>
      </dgm:t>
    </dgm:pt>
    <dgm:pt modelId="{A5805FD8-1E08-40EB-9C9E-B2FE00AC02ED}" type="parTrans" cxnId="{B45721DA-507A-4A8C-9A5C-B7D3816CA586}">
      <dgm:prSet/>
      <dgm:spPr/>
      <dgm:t>
        <a:bodyPr/>
        <a:lstStyle/>
        <a:p>
          <a:endParaRPr lang="en-US"/>
        </a:p>
      </dgm:t>
    </dgm:pt>
    <dgm:pt modelId="{C877EB31-F97E-4FB3-A42E-40EF10B423D4}" type="sibTrans" cxnId="{B45721DA-507A-4A8C-9A5C-B7D3816CA586}">
      <dgm:prSet/>
      <dgm:spPr/>
      <dgm:t>
        <a:bodyPr/>
        <a:lstStyle/>
        <a:p>
          <a:endParaRPr lang="en-US"/>
        </a:p>
      </dgm:t>
    </dgm:pt>
    <dgm:pt modelId="{9395C07A-B7CD-4515-85E9-0941B32427D4}">
      <dgm:prSet/>
      <dgm:spPr/>
      <dgm:t>
        <a:bodyPr/>
        <a:lstStyle/>
        <a:p>
          <a:r>
            <a:rPr lang="en-US"/>
            <a:t>Owners</a:t>
          </a:r>
        </a:p>
      </dgm:t>
    </dgm:pt>
    <dgm:pt modelId="{21A68D29-90FA-47CC-8CD9-F0297ACF7FAD}" type="parTrans" cxnId="{E385AC63-E81A-447D-AE8C-D7DE7D42EF01}">
      <dgm:prSet/>
      <dgm:spPr/>
      <dgm:t>
        <a:bodyPr/>
        <a:lstStyle/>
        <a:p>
          <a:endParaRPr lang="en-US"/>
        </a:p>
      </dgm:t>
    </dgm:pt>
    <dgm:pt modelId="{D9B98438-E912-4177-AE95-015212D1E726}" type="sibTrans" cxnId="{E385AC63-E81A-447D-AE8C-D7DE7D42EF01}">
      <dgm:prSet/>
      <dgm:spPr/>
      <dgm:t>
        <a:bodyPr/>
        <a:lstStyle/>
        <a:p>
          <a:endParaRPr lang="en-US"/>
        </a:p>
      </dgm:t>
    </dgm:pt>
    <dgm:pt modelId="{31567533-06E6-47D4-B3EB-C0999EA17B88}">
      <dgm:prSet/>
      <dgm:spPr/>
      <dgm:t>
        <a:bodyPr/>
        <a:lstStyle/>
        <a:p>
          <a:r>
            <a:rPr lang="en-US"/>
            <a:t>Core Competencies</a:t>
          </a:r>
        </a:p>
      </dgm:t>
    </dgm:pt>
    <dgm:pt modelId="{84AE9062-A0D1-4EAB-9359-43F3F60B3597}" type="parTrans" cxnId="{AE5A4B96-90FB-4836-BD6B-87E38FE93A8C}">
      <dgm:prSet/>
      <dgm:spPr/>
      <dgm:t>
        <a:bodyPr/>
        <a:lstStyle/>
        <a:p>
          <a:endParaRPr lang="en-US"/>
        </a:p>
      </dgm:t>
    </dgm:pt>
    <dgm:pt modelId="{874491B2-09DA-47A2-8D26-69B928C7EF15}" type="sibTrans" cxnId="{AE5A4B96-90FB-4836-BD6B-87E38FE93A8C}">
      <dgm:prSet/>
      <dgm:spPr/>
      <dgm:t>
        <a:bodyPr/>
        <a:lstStyle/>
        <a:p>
          <a:endParaRPr lang="en-US"/>
        </a:p>
      </dgm:t>
    </dgm:pt>
    <dgm:pt modelId="{9C990A1C-DC81-47C1-ABBA-4BE91FB7F280}">
      <dgm:prSet/>
      <dgm:spPr/>
      <dgm:t>
        <a:bodyPr/>
        <a:lstStyle/>
        <a:p>
          <a:r>
            <a:rPr lang="en-US"/>
            <a:t>Resources to accomplish the organization mission</a:t>
          </a:r>
        </a:p>
      </dgm:t>
    </dgm:pt>
    <dgm:pt modelId="{7E0EA251-C33A-41F4-9866-0FBDC7CCF885}" type="parTrans" cxnId="{5EC52DBD-FFB6-49BC-B2E8-D0A8DEA4917C}">
      <dgm:prSet/>
      <dgm:spPr/>
      <dgm:t>
        <a:bodyPr/>
        <a:lstStyle/>
        <a:p>
          <a:endParaRPr lang="en-US"/>
        </a:p>
      </dgm:t>
    </dgm:pt>
    <dgm:pt modelId="{2649A897-7072-444B-9182-9751E2AF5CE3}" type="sibTrans" cxnId="{5EC52DBD-FFB6-49BC-B2E8-D0A8DEA4917C}">
      <dgm:prSet/>
      <dgm:spPr/>
      <dgm:t>
        <a:bodyPr/>
        <a:lstStyle/>
        <a:p>
          <a:endParaRPr lang="en-US"/>
        </a:p>
      </dgm:t>
    </dgm:pt>
    <dgm:pt modelId="{21FFB7AB-2E57-4291-A084-0C238BACCA8A}" type="pres">
      <dgm:prSet presAssocID="{F9326BF4-FDB1-4DD4-A52E-27F59240E481}" presName="root" presStyleCnt="0">
        <dgm:presLayoutVars>
          <dgm:dir/>
          <dgm:resizeHandles val="exact"/>
        </dgm:presLayoutVars>
      </dgm:prSet>
      <dgm:spPr/>
    </dgm:pt>
    <dgm:pt modelId="{613147A3-D49F-46F4-A7FE-E1DD3CFE1AEB}" type="pres">
      <dgm:prSet presAssocID="{005A38C3-305A-49E8-89CB-5B849962DF2D}" presName="compNode" presStyleCnt="0"/>
      <dgm:spPr/>
    </dgm:pt>
    <dgm:pt modelId="{BA8A97F4-1F91-4867-BEC8-12089ADD0419}" type="pres">
      <dgm:prSet presAssocID="{005A38C3-305A-49E8-89CB-5B849962DF2D}" presName="bgRect" presStyleLbl="bgShp" presStyleIdx="0" presStyleCnt="3"/>
      <dgm:spPr/>
    </dgm:pt>
    <dgm:pt modelId="{B7B183CB-419F-4F10-A931-037FB32C5B09}" type="pres">
      <dgm:prSet presAssocID="{005A38C3-305A-49E8-89CB-5B849962DF2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9A5B3ED-D7E9-4D7D-9980-A11CA6426964}" type="pres">
      <dgm:prSet presAssocID="{005A38C3-305A-49E8-89CB-5B849962DF2D}" presName="spaceRect" presStyleCnt="0"/>
      <dgm:spPr/>
    </dgm:pt>
    <dgm:pt modelId="{633AB250-388E-45B6-B473-186AD2A8C2C4}" type="pres">
      <dgm:prSet presAssocID="{005A38C3-305A-49E8-89CB-5B849962DF2D}" presName="parTx" presStyleLbl="revTx" presStyleIdx="0" presStyleCnt="6">
        <dgm:presLayoutVars>
          <dgm:chMax val="0"/>
          <dgm:chPref val="0"/>
        </dgm:presLayoutVars>
      </dgm:prSet>
      <dgm:spPr/>
    </dgm:pt>
    <dgm:pt modelId="{6CDA1B9C-4418-4DD6-BC3E-2A3A7E094692}" type="pres">
      <dgm:prSet presAssocID="{005A38C3-305A-49E8-89CB-5B849962DF2D}" presName="desTx" presStyleLbl="revTx" presStyleIdx="1" presStyleCnt="6" custScaleX="171403">
        <dgm:presLayoutVars/>
      </dgm:prSet>
      <dgm:spPr/>
    </dgm:pt>
    <dgm:pt modelId="{5956DBC7-CCAB-41CF-8EEC-91EE43714656}" type="pres">
      <dgm:prSet presAssocID="{010AA3F5-1167-44D4-800C-CA4E2D6C5A74}" presName="sibTrans" presStyleCnt="0"/>
      <dgm:spPr/>
    </dgm:pt>
    <dgm:pt modelId="{D0F4337D-5806-46BB-9664-EBCE686208DD}" type="pres">
      <dgm:prSet presAssocID="{712F6D5B-A6BF-4B99-A642-750C32F6F32B}" presName="compNode" presStyleCnt="0"/>
      <dgm:spPr/>
    </dgm:pt>
    <dgm:pt modelId="{EC0030A3-BE03-41CC-A4EF-C9429FBCD7EE}" type="pres">
      <dgm:prSet presAssocID="{712F6D5B-A6BF-4B99-A642-750C32F6F32B}" presName="bgRect" presStyleLbl="bgShp" presStyleIdx="1" presStyleCnt="3"/>
      <dgm:spPr/>
    </dgm:pt>
    <dgm:pt modelId="{17F22AFA-CBB8-4742-A3C3-806A8B586DAF}" type="pres">
      <dgm:prSet presAssocID="{712F6D5B-A6BF-4B99-A642-750C32F6F32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FFC81A8D-CE37-45DA-AC5F-D549BF59ED33}" type="pres">
      <dgm:prSet presAssocID="{712F6D5B-A6BF-4B99-A642-750C32F6F32B}" presName="spaceRect" presStyleCnt="0"/>
      <dgm:spPr/>
    </dgm:pt>
    <dgm:pt modelId="{326FCD14-81C5-430F-86AE-9825FFC79AEB}" type="pres">
      <dgm:prSet presAssocID="{712F6D5B-A6BF-4B99-A642-750C32F6F32B}" presName="parTx" presStyleLbl="revTx" presStyleIdx="2" presStyleCnt="6">
        <dgm:presLayoutVars>
          <dgm:chMax val="0"/>
          <dgm:chPref val="0"/>
        </dgm:presLayoutVars>
      </dgm:prSet>
      <dgm:spPr/>
    </dgm:pt>
    <dgm:pt modelId="{29307406-7588-4558-8A7B-D6A7BD33DA32}" type="pres">
      <dgm:prSet presAssocID="{712F6D5B-A6BF-4B99-A642-750C32F6F32B}" presName="desTx" presStyleLbl="revTx" presStyleIdx="3" presStyleCnt="6">
        <dgm:presLayoutVars/>
      </dgm:prSet>
      <dgm:spPr/>
    </dgm:pt>
    <dgm:pt modelId="{D83FEB93-D9CF-4D04-AAFC-B187BC3DF598}" type="pres">
      <dgm:prSet presAssocID="{7D0C16CB-1846-44E3-AFCE-603199554D8B}" presName="sibTrans" presStyleCnt="0"/>
      <dgm:spPr/>
    </dgm:pt>
    <dgm:pt modelId="{E02B313B-C711-4E9F-87CA-7B53190E38C8}" type="pres">
      <dgm:prSet presAssocID="{31567533-06E6-47D4-B3EB-C0999EA17B88}" presName="compNode" presStyleCnt="0"/>
      <dgm:spPr/>
    </dgm:pt>
    <dgm:pt modelId="{9473556A-3BCC-4A70-B255-3E83EE5E1312}" type="pres">
      <dgm:prSet presAssocID="{31567533-06E6-47D4-B3EB-C0999EA17B88}" presName="bgRect" presStyleLbl="bgShp" presStyleIdx="2" presStyleCnt="3"/>
      <dgm:spPr/>
    </dgm:pt>
    <dgm:pt modelId="{AD5B102D-0117-457F-8D9C-49C307AED975}" type="pres">
      <dgm:prSet presAssocID="{31567533-06E6-47D4-B3EB-C0999EA17B8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B77DE57-38F9-471C-98F2-D2A11F672E7A}" type="pres">
      <dgm:prSet presAssocID="{31567533-06E6-47D4-B3EB-C0999EA17B88}" presName="spaceRect" presStyleCnt="0"/>
      <dgm:spPr/>
    </dgm:pt>
    <dgm:pt modelId="{42718BA6-5664-487E-8FC3-BF82CAA05F3B}" type="pres">
      <dgm:prSet presAssocID="{31567533-06E6-47D4-B3EB-C0999EA17B88}" presName="parTx" presStyleLbl="revTx" presStyleIdx="4" presStyleCnt="6">
        <dgm:presLayoutVars>
          <dgm:chMax val="0"/>
          <dgm:chPref val="0"/>
        </dgm:presLayoutVars>
      </dgm:prSet>
      <dgm:spPr/>
    </dgm:pt>
    <dgm:pt modelId="{19C87C6F-A76C-4B94-A213-C0310AE019D1}" type="pres">
      <dgm:prSet presAssocID="{31567533-06E6-47D4-B3EB-C0999EA17B88}" presName="desTx" presStyleLbl="revTx" presStyleIdx="5" presStyleCnt="6">
        <dgm:presLayoutVars/>
      </dgm:prSet>
      <dgm:spPr/>
    </dgm:pt>
  </dgm:ptLst>
  <dgm:cxnLst>
    <dgm:cxn modelId="{C49BC603-F97B-47ED-9E21-8306B476CE37}" type="presOf" srcId="{005A38C3-305A-49E8-89CB-5B849962DF2D}" destId="{633AB250-388E-45B6-B473-186AD2A8C2C4}" srcOrd="0" destOrd="0" presId="urn:microsoft.com/office/officeart/2018/2/layout/IconVerticalSolidList"/>
    <dgm:cxn modelId="{8166CB05-CC22-46CF-95E7-0CB3010D1270}" type="presOf" srcId="{2188DCDB-768A-4BDE-B860-7C2E1F44F1DF}" destId="{29307406-7588-4558-8A7B-D6A7BD33DA32}" srcOrd="0" destOrd="1" presId="urn:microsoft.com/office/officeart/2018/2/layout/IconVerticalSolidList"/>
    <dgm:cxn modelId="{4042700A-3743-44DF-8356-9E2BC7A72C05}" srcId="{712F6D5B-A6BF-4B99-A642-750C32F6F32B}" destId="{C28D59A1-B9A5-4168-ABE3-977DBEE6E436}" srcOrd="0" destOrd="0" parTransId="{E27F0848-DD20-4205-A459-CE38030338F1}" sibTransId="{72A58757-A4A2-43DB-8EBA-E92701237476}"/>
    <dgm:cxn modelId="{D5681B0C-275D-4F55-A72A-AA275F90A71A}" type="presOf" srcId="{9395C07A-B7CD-4515-85E9-0941B32427D4}" destId="{29307406-7588-4558-8A7B-D6A7BD33DA32}" srcOrd="0" destOrd="2" presId="urn:microsoft.com/office/officeart/2018/2/layout/IconVerticalSolidList"/>
    <dgm:cxn modelId="{E385AC63-E81A-447D-AE8C-D7DE7D42EF01}" srcId="{712F6D5B-A6BF-4B99-A642-750C32F6F32B}" destId="{9395C07A-B7CD-4515-85E9-0941B32427D4}" srcOrd="2" destOrd="0" parTransId="{21A68D29-90FA-47CC-8CD9-F0297ACF7FAD}" sibTransId="{D9B98438-E912-4177-AE95-015212D1E726}"/>
    <dgm:cxn modelId="{60EA5884-3228-42B9-97F5-8182C8B08DB7}" type="presOf" srcId="{C28D59A1-B9A5-4168-ABE3-977DBEE6E436}" destId="{29307406-7588-4558-8A7B-D6A7BD33DA32}" srcOrd="0" destOrd="0" presId="urn:microsoft.com/office/officeart/2018/2/layout/IconVerticalSolidList"/>
    <dgm:cxn modelId="{AE5A4B96-90FB-4836-BD6B-87E38FE93A8C}" srcId="{F9326BF4-FDB1-4DD4-A52E-27F59240E481}" destId="{31567533-06E6-47D4-B3EB-C0999EA17B88}" srcOrd="2" destOrd="0" parTransId="{84AE9062-A0D1-4EAB-9359-43F3F60B3597}" sibTransId="{874491B2-09DA-47A2-8D26-69B928C7EF15}"/>
    <dgm:cxn modelId="{04B88D9A-23A6-4070-81C5-C900BFEDD441}" type="presOf" srcId="{F9326BF4-FDB1-4DD4-A52E-27F59240E481}" destId="{21FFB7AB-2E57-4291-A084-0C238BACCA8A}" srcOrd="0" destOrd="0" presId="urn:microsoft.com/office/officeart/2018/2/layout/IconVerticalSolidList"/>
    <dgm:cxn modelId="{D91109BC-B1B0-42B8-AC27-C0ADCF719119}" type="presOf" srcId="{9C990A1C-DC81-47C1-ABBA-4BE91FB7F280}" destId="{19C87C6F-A76C-4B94-A213-C0310AE019D1}" srcOrd="0" destOrd="0" presId="urn:microsoft.com/office/officeart/2018/2/layout/IconVerticalSolidList"/>
    <dgm:cxn modelId="{5EC52DBD-FFB6-49BC-B2E8-D0A8DEA4917C}" srcId="{31567533-06E6-47D4-B3EB-C0999EA17B88}" destId="{9C990A1C-DC81-47C1-ABBA-4BE91FB7F280}" srcOrd="0" destOrd="0" parTransId="{7E0EA251-C33A-41F4-9866-0FBDC7CCF885}" sibTransId="{2649A897-7072-444B-9182-9751E2AF5CE3}"/>
    <dgm:cxn modelId="{23705AD0-8525-4D20-9DC9-1EDAD305D21F}" srcId="{005A38C3-305A-49E8-89CB-5B849962DF2D}" destId="{BAD9306A-B81B-44B3-B607-F6BA4EEFB5CA}" srcOrd="0" destOrd="0" parTransId="{D56A5A0A-CB6C-4F4A-B49A-30C14DB4A704}" sibTransId="{27102A93-7550-4E71-9834-85AF82E2F8A3}"/>
    <dgm:cxn modelId="{4259CDD7-3352-49CE-A10E-536B0466BC2B}" type="presOf" srcId="{BAD9306A-B81B-44B3-B607-F6BA4EEFB5CA}" destId="{6CDA1B9C-4418-4DD6-BC3E-2A3A7E094692}" srcOrd="0" destOrd="0" presId="urn:microsoft.com/office/officeart/2018/2/layout/IconVerticalSolidList"/>
    <dgm:cxn modelId="{B45721DA-507A-4A8C-9A5C-B7D3816CA586}" srcId="{712F6D5B-A6BF-4B99-A642-750C32F6F32B}" destId="{2188DCDB-768A-4BDE-B860-7C2E1F44F1DF}" srcOrd="1" destOrd="0" parTransId="{A5805FD8-1E08-40EB-9C9E-B2FE00AC02ED}" sibTransId="{C877EB31-F97E-4FB3-A42E-40EF10B423D4}"/>
    <dgm:cxn modelId="{DF5B0CED-79D4-414A-A0A7-76863FF5BFD5}" type="presOf" srcId="{712F6D5B-A6BF-4B99-A642-750C32F6F32B}" destId="{326FCD14-81C5-430F-86AE-9825FFC79AEB}" srcOrd="0" destOrd="0" presId="urn:microsoft.com/office/officeart/2018/2/layout/IconVerticalSolidList"/>
    <dgm:cxn modelId="{D1394CEE-12D0-4F13-8DAE-01BA634391BE}" srcId="{F9326BF4-FDB1-4DD4-A52E-27F59240E481}" destId="{712F6D5B-A6BF-4B99-A642-750C32F6F32B}" srcOrd="1" destOrd="0" parTransId="{048A3665-4928-4D37-892E-3B478281B761}" sibTransId="{7D0C16CB-1846-44E3-AFCE-603199554D8B}"/>
    <dgm:cxn modelId="{A16BC7FA-9654-443C-9E7F-3E392670E3DA}" type="presOf" srcId="{31567533-06E6-47D4-B3EB-C0999EA17B88}" destId="{42718BA6-5664-487E-8FC3-BF82CAA05F3B}" srcOrd="0" destOrd="0" presId="urn:microsoft.com/office/officeart/2018/2/layout/IconVerticalSolidList"/>
    <dgm:cxn modelId="{4D117AFF-979A-432D-AAB9-0ED1ABD585AB}" srcId="{F9326BF4-FDB1-4DD4-A52E-27F59240E481}" destId="{005A38C3-305A-49E8-89CB-5B849962DF2D}" srcOrd="0" destOrd="0" parTransId="{96AA5AA5-B392-45C1-90C8-DFFB024D0AFB}" sibTransId="{010AA3F5-1167-44D4-800C-CA4E2D6C5A74}"/>
    <dgm:cxn modelId="{32E4992B-04EA-4812-A396-C9AD08CE5547}" type="presParOf" srcId="{21FFB7AB-2E57-4291-A084-0C238BACCA8A}" destId="{613147A3-D49F-46F4-A7FE-E1DD3CFE1AEB}" srcOrd="0" destOrd="0" presId="urn:microsoft.com/office/officeart/2018/2/layout/IconVerticalSolidList"/>
    <dgm:cxn modelId="{2BA58DAB-9433-448C-A09A-431340E48FBE}" type="presParOf" srcId="{613147A3-D49F-46F4-A7FE-E1DD3CFE1AEB}" destId="{BA8A97F4-1F91-4867-BEC8-12089ADD0419}" srcOrd="0" destOrd="0" presId="urn:microsoft.com/office/officeart/2018/2/layout/IconVerticalSolidList"/>
    <dgm:cxn modelId="{30ECC7B9-D6FD-4428-9B94-5AC2E02AB2BD}" type="presParOf" srcId="{613147A3-D49F-46F4-A7FE-E1DD3CFE1AEB}" destId="{B7B183CB-419F-4F10-A931-037FB32C5B09}" srcOrd="1" destOrd="0" presId="urn:microsoft.com/office/officeart/2018/2/layout/IconVerticalSolidList"/>
    <dgm:cxn modelId="{17C350DA-4B8E-4E7C-9D04-94167CA2A9BE}" type="presParOf" srcId="{613147A3-D49F-46F4-A7FE-E1DD3CFE1AEB}" destId="{49A5B3ED-D7E9-4D7D-9980-A11CA6426964}" srcOrd="2" destOrd="0" presId="urn:microsoft.com/office/officeart/2018/2/layout/IconVerticalSolidList"/>
    <dgm:cxn modelId="{0369A2F3-8D48-4BF2-B578-1FA17D0775A1}" type="presParOf" srcId="{613147A3-D49F-46F4-A7FE-E1DD3CFE1AEB}" destId="{633AB250-388E-45B6-B473-186AD2A8C2C4}" srcOrd="3" destOrd="0" presId="urn:microsoft.com/office/officeart/2018/2/layout/IconVerticalSolidList"/>
    <dgm:cxn modelId="{EE9141AA-B73C-4458-9AD0-24D8B653898C}" type="presParOf" srcId="{613147A3-D49F-46F4-A7FE-E1DD3CFE1AEB}" destId="{6CDA1B9C-4418-4DD6-BC3E-2A3A7E094692}" srcOrd="4" destOrd="0" presId="urn:microsoft.com/office/officeart/2018/2/layout/IconVerticalSolidList"/>
    <dgm:cxn modelId="{47F4F834-E22E-46ED-BE5F-38A6B452217D}" type="presParOf" srcId="{21FFB7AB-2E57-4291-A084-0C238BACCA8A}" destId="{5956DBC7-CCAB-41CF-8EEC-91EE43714656}" srcOrd="1" destOrd="0" presId="urn:microsoft.com/office/officeart/2018/2/layout/IconVerticalSolidList"/>
    <dgm:cxn modelId="{16AC5779-B020-4007-BFD4-5F2006EBCB0A}" type="presParOf" srcId="{21FFB7AB-2E57-4291-A084-0C238BACCA8A}" destId="{D0F4337D-5806-46BB-9664-EBCE686208DD}" srcOrd="2" destOrd="0" presId="urn:microsoft.com/office/officeart/2018/2/layout/IconVerticalSolidList"/>
    <dgm:cxn modelId="{7980FC92-5FBE-4440-86AA-5427971D2FFC}" type="presParOf" srcId="{D0F4337D-5806-46BB-9664-EBCE686208DD}" destId="{EC0030A3-BE03-41CC-A4EF-C9429FBCD7EE}" srcOrd="0" destOrd="0" presId="urn:microsoft.com/office/officeart/2018/2/layout/IconVerticalSolidList"/>
    <dgm:cxn modelId="{5641EEAB-3700-4B04-B914-2625D200070C}" type="presParOf" srcId="{D0F4337D-5806-46BB-9664-EBCE686208DD}" destId="{17F22AFA-CBB8-4742-A3C3-806A8B586DAF}" srcOrd="1" destOrd="0" presId="urn:microsoft.com/office/officeart/2018/2/layout/IconVerticalSolidList"/>
    <dgm:cxn modelId="{E3A9FE80-8322-4BBE-9608-518634EBFA77}" type="presParOf" srcId="{D0F4337D-5806-46BB-9664-EBCE686208DD}" destId="{FFC81A8D-CE37-45DA-AC5F-D549BF59ED33}" srcOrd="2" destOrd="0" presId="urn:microsoft.com/office/officeart/2018/2/layout/IconVerticalSolidList"/>
    <dgm:cxn modelId="{DE1D2E6C-54AE-4289-8A21-D2A796A2A5EB}" type="presParOf" srcId="{D0F4337D-5806-46BB-9664-EBCE686208DD}" destId="{326FCD14-81C5-430F-86AE-9825FFC79AEB}" srcOrd="3" destOrd="0" presId="urn:microsoft.com/office/officeart/2018/2/layout/IconVerticalSolidList"/>
    <dgm:cxn modelId="{C4C59376-1DD7-4B62-A2F6-8F7509D98C35}" type="presParOf" srcId="{D0F4337D-5806-46BB-9664-EBCE686208DD}" destId="{29307406-7588-4558-8A7B-D6A7BD33DA32}" srcOrd="4" destOrd="0" presId="urn:microsoft.com/office/officeart/2018/2/layout/IconVerticalSolidList"/>
    <dgm:cxn modelId="{1605B0C6-CEE4-457D-B1B3-B888E74E3C91}" type="presParOf" srcId="{21FFB7AB-2E57-4291-A084-0C238BACCA8A}" destId="{D83FEB93-D9CF-4D04-AAFC-B187BC3DF598}" srcOrd="3" destOrd="0" presId="urn:microsoft.com/office/officeart/2018/2/layout/IconVerticalSolidList"/>
    <dgm:cxn modelId="{DE2940A7-CFB5-4546-9B0E-FEF5C0349F42}" type="presParOf" srcId="{21FFB7AB-2E57-4291-A084-0C238BACCA8A}" destId="{E02B313B-C711-4E9F-87CA-7B53190E38C8}" srcOrd="4" destOrd="0" presId="urn:microsoft.com/office/officeart/2018/2/layout/IconVerticalSolidList"/>
    <dgm:cxn modelId="{977B5138-9B85-4F06-AB91-1623ED45B98A}" type="presParOf" srcId="{E02B313B-C711-4E9F-87CA-7B53190E38C8}" destId="{9473556A-3BCC-4A70-B255-3E83EE5E1312}" srcOrd="0" destOrd="0" presId="urn:microsoft.com/office/officeart/2018/2/layout/IconVerticalSolidList"/>
    <dgm:cxn modelId="{1D41F817-D0E5-4B33-9A2E-476CED4DDC5F}" type="presParOf" srcId="{E02B313B-C711-4E9F-87CA-7B53190E38C8}" destId="{AD5B102D-0117-457F-8D9C-49C307AED975}" srcOrd="1" destOrd="0" presId="urn:microsoft.com/office/officeart/2018/2/layout/IconVerticalSolidList"/>
    <dgm:cxn modelId="{84B12D7F-4DF9-49C3-ACA3-5F71E028330D}" type="presParOf" srcId="{E02B313B-C711-4E9F-87CA-7B53190E38C8}" destId="{0B77DE57-38F9-471C-98F2-D2A11F672E7A}" srcOrd="2" destOrd="0" presId="urn:microsoft.com/office/officeart/2018/2/layout/IconVerticalSolidList"/>
    <dgm:cxn modelId="{4B2A0893-4CAC-46B5-894C-EB38DA0E3810}" type="presParOf" srcId="{E02B313B-C711-4E9F-87CA-7B53190E38C8}" destId="{42718BA6-5664-487E-8FC3-BF82CAA05F3B}" srcOrd="3" destOrd="0" presId="urn:microsoft.com/office/officeart/2018/2/layout/IconVerticalSolidList"/>
    <dgm:cxn modelId="{4CB5A946-CE0A-4834-AEBF-B6D15F8D41CD}" type="presParOf" srcId="{E02B313B-C711-4E9F-87CA-7B53190E38C8}" destId="{19C87C6F-A76C-4B94-A213-C0310AE019D1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296EC7-0719-4BCD-B991-6F975258555A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F91C8E89-B1A4-44E2-A67E-836689C3B49B}">
      <dgm:prSet/>
      <dgm:spPr/>
      <dgm:t>
        <a:bodyPr/>
        <a:lstStyle/>
        <a:p>
          <a:r>
            <a:rPr lang="en-US"/>
            <a:t>Assumptions must fit reality</a:t>
          </a:r>
        </a:p>
      </dgm:t>
    </dgm:pt>
    <dgm:pt modelId="{B753924A-AE45-4BAE-938A-1FFB4BD911E6}" type="parTrans" cxnId="{4A5FEECB-6B2C-40AC-9360-1C1A121ED1F7}">
      <dgm:prSet/>
      <dgm:spPr/>
      <dgm:t>
        <a:bodyPr/>
        <a:lstStyle/>
        <a:p>
          <a:endParaRPr lang="en-US"/>
        </a:p>
      </dgm:t>
    </dgm:pt>
    <dgm:pt modelId="{8B26A1BF-1061-4217-9F37-5C17E850B8BA}" type="sibTrans" cxnId="{4A5FEECB-6B2C-40AC-9360-1C1A121ED1F7}">
      <dgm:prSet/>
      <dgm:spPr/>
      <dgm:t>
        <a:bodyPr/>
        <a:lstStyle/>
        <a:p>
          <a:endParaRPr lang="en-US"/>
        </a:p>
      </dgm:t>
    </dgm:pt>
    <dgm:pt modelId="{637565B8-3637-4979-B5A1-8B5473A00EC2}">
      <dgm:prSet/>
      <dgm:spPr/>
      <dgm:t>
        <a:bodyPr/>
        <a:lstStyle/>
        <a:p>
          <a:r>
            <a:rPr lang="en-US"/>
            <a:t>Assumptions in all 3 areas have to fit one another</a:t>
          </a:r>
        </a:p>
      </dgm:t>
    </dgm:pt>
    <dgm:pt modelId="{1E65AAF7-CA9A-4115-96D4-30C5B1CF85FC}" type="parTrans" cxnId="{8C6A19C7-2B2C-49FA-82FD-2731EACAE4E0}">
      <dgm:prSet/>
      <dgm:spPr/>
      <dgm:t>
        <a:bodyPr/>
        <a:lstStyle/>
        <a:p>
          <a:endParaRPr lang="en-US"/>
        </a:p>
      </dgm:t>
    </dgm:pt>
    <dgm:pt modelId="{02E27AA8-586E-4B69-9AAE-3AC690882F13}" type="sibTrans" cxnId="{8C6A19C7-2B2C-49FA-82FD-2731EACAE4E0}">
      <dgm:prSet/>
      <dgm:spPr/>
      <dgm:t>
        <a:bodyPr/>
        <a:lstStyle/>
        <a:p>
          <a:endParaRPr lang="en-US"/>
        </a:p>
      </dgm:t>
    </dgm:pt>
    <dgm:pt modelId="{18A84A4A-3066-483E-A94C-36DB5985D5E4}">
      <dgm:prSet/>
      <dgm:spPr/>
      <dgm:t>
        <a:bodyPr/>
        <a:lstStyle/>
        <a:p>
          <a:r>
            <a:rPr lang="en-US"/>
            <a:t>Assumptions must be known and understand throughout the organization.</a:t>
          </a:r>
        </a:p>
      </dgm:t>
    </dgm:pt>
    <dgm:pt modelId="{298E89FF-C03F-4BB5-B710-05D517F23846}" type="parTrans" cxnId="{A1190AC2-711B-4443-AB60-CDABE8D0A058}">
      <dgm:prSet/>
      <dgm:spPr/>
      <dgm:t>
        <a:bodyPr/>
        <a:lstStyle/>
        <a:p>
          <a:endParaRPr lang="en-US"/>
        </a:p>
      </dgm:t>
    </dgm:pt>
    <dgm:pt modelId="{D96FF6C4-47EB-42CD-946A-3ADF97E3E383}" type="sibTrans" cxnId="{A1190AC2-711B-4443-AB60-CDABE8D0A058}">
      <dgm:prSet/>
      <dgm:spPr/>
      <dgm:t>
        <a:bodyPr/>
        <a:lstStyle/>
        <a:p>
          <a:endParaRPr lang="en-US"/>
        </a:p>
      </dgm:t>
    </dgm:pt>
    <dgm:pt modelId="{2EB441CE-0028-447D-B0A9-C667749FD637}">
      <dgm:prSet/>
      <dgm:spPr/>
      <dgm:t>
        <a:bodyPr/>
        <a:lstStyle/>
        <a:p>
          <a:r>
            <a:rPr lang="en-US"/>
            <a:t>Assumptions have to be tested constantly.</a:t>
          </a:r>
        </a:p>
      </dgm:t>
    </dgm:pt>
    <dgm:pt modelId="{082D9EB9-DF6D-4B1C-9E88-2D12BCA5A4E9}" type="parTrans" cxnId="{496120A1-4684-4B96-990C-3735FAE5A044}">
      <dgm:prSet/>
      <dgm:spPr/>
      <dgm:t>
        <a:bodyPr/>
        <a:lstStyle/>
        <a:p>
          <a:endParaRPr lang="en-US"/>
        </a:p>
      </dgm:t>
    </dgm:pt>
    <dgm:pt modelId="{9AD45E52-593E-4DF8-B8AC-A52CAC1B2C1A}" type="sibTrans" cxnId="{496120A1-4684-4B96-990C-3735FAE5A044}">
      <dgm:prSet/>
      <dgm:spPr/>
      <dgm:t>
        <a:bodyPr/>
        <a:lstStyle/>
        <a:p>
          <a:endParaRPr lang="en-US"/>
        </a:p>
      </dgm:t>
    </dgm:pt>
    <dgm:pt modelId="{59D9071E-A1B7-4DC6-AED5-E6825832FAF1}" type="pres">
      <dgm:prSet presAssocID="{EE296EC7-0719-4BCD-B991-6F975258555A}" presName="root" presStyleCnt="0">
        <dgm:presLayoutVars>
          <dgm:dir/>
          <dgm:resizeHandles val="exact"/>
        </dgm:presLayoutVars>
      </dgm:prSet>
      <dgm:spPr/>
    </dgm:pt>
    <dgm:pt modelId="{B4DD8AFD-B51D-4A50-A6A6-6D3A8444D2FC}" type="pres">
      <dgm:prSet presAssocID="{F91C8E89-B1A4-44E2-A67E-836689C3B49B}" presName="compNode" presStyleCnt="0"/>
      <dgm:spPr/>
    </dgm:pt>
    <dgm:pt modelId="{1DD025F2-8E76-4376-9665-1D99AF6270E1}" type="pres">
      <dgm:prSet presAssocID="{F91C8E89-B1A4-44E2-A67E-836689C3B49B}" presName="bgRect" presStyleLbl="bgShp" presStyleIdx="0" presStyleCnt="4"/>
      <dgm:spPr/>
    </dgm:pt>
    <dgm:pt modelId="{D68CCEDD-EFA4-47B5-9D2C-C61C767C976E}" type="pres">
      <dgm:prSet presAssocID="{F91C8E89-B1A4-44E2-A67E-836689C3B49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BBCB2259-5153-4622-B7DC-0B503D86A968}" type="pres">
      <dgm:prSet presAssocID="{F91C8E89-B1A4-44E2-A67E-836689C3B49B}" presName="spaceRect" presStyleCnt="0"/>
      <dgm:spPr/>
    </dgm:pt>
    <dgm:pt modelId="{22370B56-AF24-49BE-8F60-FA07F689AB69}" type="pres">
      <dgm:prSet presAssocID="{F91C8E89-B1A4-44E2-A67E-836689C3B49B}" presName="parTx" presStyleLbl="revTx" presStyleIdx="0" presStyleCnt="4">
        <dgm:presLayoutVars>
          <dgm:chMax val="0"/>
          <dgm:chPref val="0"/>
        </dgm:presLayoutVars>
      </dgm:prSet>
      <dgm:spPr/>
    </dgm:pt>
    <dgm:pt modelId="{65163FFF-C06F-483F-BD37-87BDC7BF09AD}" type="pres">
      <dgm:prSet presAssocID="{8B26A1BF-1061-4217-9F37-5C17E850B8BA}" presName="sibTrans" presStyleCnt="0"/>
      <dgm:spPr/>
    </dgm:pt>
    <dgm:pt modelId="{BFD3574D-AA9B-47C9-9549-C8EB661BC503}" type="pres">
      <dgm:prSet presAssocID="{637565B8-3637-4979-B5A1-8B5473A00EC2}" presName="compNode" presStyleCnt="0"/>
      <dgm:spPr/>
    </dgm:pt>
    <dgm:pt modelId="{79263187-F97B-463C-B4D8-33F73D471079}" type="pres">
      <dgm:prSet presAssocID="{637565B8-3637-4979-B5A1-8B5473A00EC2}" presName="bgRect" presStyleLbl="bgShp" presStyleIdx="1" presStyleCnt="4"/>
      <dgm:spPr/>
    </dgm:pt>
    <dgm:pt modelId="{453E500E-AA52-470C-A011-CBFE4199013D}" type="pres">
      <dgm:prSet presAssocID="{637565B8-3637-4979-B5A1-8B5473A00EC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F4913CDB-26BF-45F2-B95F-E45A2CDEBA88}" type="pres">
      <dgm:prSet presAssocID="{637565B8-3637-4979-B5A1-8B5473A00EC2}" presName="spaceRect" presStyleCnt="0"/>
      <dgm:spPr/>
    </dgm:pt>
    <dgm:pt modelId="{65CF578B-246D-4BFE-9638-C1FDD0561DF6}" type="pres">
      <dgm:prSet presAssocID="{637565B8-3637-4979-B5A1-8B5473A00EC2}" presName="parTx" presStyleLbl="revTx" presStyleIdx="1" presStyleCnt="4">
        <dgm:presLayoutVars>
          <dgm:chMax val="0"/>
          <dgm:chPref val="0"/>
        </dgm:presLayoutVars>
      </dgm:prSet>
      <dgm:spPr/>
    </dgm:pt>
    <dgm:pt modelId="{DFEF396B-5EE5-4D2A-A61A-68EE8E5576D9}" type="pres">
      <dgm:prSet presAssocID="{02E27AA8-586E-4B69-9AAE-3AC690882F13}" presName="sibTrans" presStyleCnt="0"/>
      <dgm:spPr/>
    </dgm:pt>
    <dgm:pt modelId="{D0C25A35-6432-498F-BF3B-BE63B5652929}" type="pres">
      <dgm:prSet presAssocID="{18A84A4A-3066-483E-A94C-36DB5985D5E4}" presName="compNode" presStyleCnt="0"/>
      <dgm:spPr/>
    </dgm:pt>
    <dgm:pt modelId="{504BF21D-A747-4073-99FC-0A7BD5F2473C}" type="pres">
      <dgm:prSet presAssocID="{18A84A4A-3066-483E-A94C-36DB5985D5E4}" presName="bgRect" presStyleLbl="bgShp" presStyleIdx="2" presStyleCnt="4"/>
      <dgm:spPr/>
    </dgm:pt>
    <dgm:pt modelId="{26116870-8DCD-458D-9F00-9C11694A5F45}" type="pres">
      <dgm:prSet presAssocID="{18A84A4A-3066-483E-A94C-36DB5985D5E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4C116A7-2F7C-4097-B63B-963DE592A82F}" type="pres">
      <dgm:prSet presAssocID="{18A84A4A-3066-483E-A94C-36DB5985D5E4}" presName="spaceRect" presStyleCnt="0"/>
      <dgm:spPr/>
    </dgm:pt>
    <dgm:pt modelId="{0D6DBA06-32F8-4167-B0BC-8A15AE5514AD}" type="pres">
      <dgm:prSet presAssocID="{18A84A4A-3066-483E-A94C-36DB5985D5E4}" presName="parTx" presStyleLbl="revTx" presStyleIdx="2" presStyleCnt="4">
        <dgm:presLayoutVars>
          <dgm:chMax val="0"/>
          <dgm:chPref val="0"/>
        </dgm:presLayoutVars>
      </dgm:prSet>
      <dgm:spPr/>
    </dgm:pt>
    <dgm:pt modelId="{0D046FA6-CC5F-4FCD-A48A-3AD230F9DECC}" type="pres">
      <dgm:prSet presAssocID="{D96FF6C4-47EB-42CD-946A-3ADF97E3E383}" presName="sibTrans" presStyleCnt="0"/>
      <dgm:spPr/>
    </dgm:pt>
    <dgm:pt modelId="{6DC17A2A-0DDC-4221-960F-B4B496A94C35}" type="pres">
      <dgm:prSet presAssocID="{2EB441CE-0028-447D-B0A9-C667749FD637}" presName="compNode" presStyleCnt="0"/>
      <dgm:spPr/>
    </dgm:pt>
    <dgm:pt modelId="{71F86AAE-27D9-43C2-9CA2-C07B374178A3}" type="pres">
      <dgm:prSet presAssocID="{2EB441CE-0028-447D-B0A9-C667749FD637}" presName="bgRect" presStyleLbl="bgShp" presStyleIdx="3" presStyleCnt="4"/>
      <dgm:spPr/>
    </dgm:pt>
    <dgm:pt modelId="{265C6FAD-4147-453F-A518-71BACD653511}" type="pres">
      <dgm:prSet presAssocID="{2EB441CE-0028-447D-B0A9-C667749FD63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20A98952-45F3-4E25-8F27-90CC8E4E21DA}" type="pres">
      <dgm:prSet presAssocID="{2EB441CE-0028-447D-B0A9-C667749FD637}" presName="spaceRect" presStyleCnt="0"/>
      <dgm:spPr/>
    </dgm:pt>
    <dgm:pt modelId="{2570EBCC-7585-4D69-BE2D-96B5A46AC096}" type="pres">
      <dgm:prSet presAssocID="{2EB441CE-0028-447D-B0A9-C667749FD63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04F0C2F-4BD9-439D-8E68-3A8826BFFFAC}" type="presOf" srcId="{2EB441CE-0028-447D-B0A9-C667749FD637}" destId="{2570EBCC-7585-4D69-BE2D-96B5A46AC096}" srcOrd="0" destOrd="0" presId="urn:microsoft.com/office/officeart/2018/2/layout/IconVerticalSolidList"/>
    <dgm:cxn modelId="{496120A1-4684-4B96-990C-3735FAE5A044}" srcId="{EE296EC7-0719-4BCD-B991-6F975258555A}" destId="{2EB441CE-0028-447D-B0A9-C667749FD637}" srcOrd="3" destOrd="0" parTransId="{082D9EB9-DF6D-4B1C-9E88-2D12BCA5A4E9}" sibTransId="{9AD45E52-593E-4DF8-B8AC-A52CAC1B2C1A}"/>
    <dgm:cxn modelId="{B05C2DA2-AC61-42D8-BF9C-8AAB5D248E7C}" type="presOf" srcId="{18A84A4A-3066-483E-A94C-36DB5985D5E4}" destId="{0D6DBA06-32F8-4167-B0BC-8A15AE5514AD}" srcOrd="0" destOrd="0" presId="urn:microsoft.com/office/officeart/2018/2/layout/IconVerticalSolidList"/>
    <dgm:cxn modelId="{A1190AC2-711B-4443-AB60-CDABE8D0A058}" srcId="{EE296EC7-0719-4BCD-B991-6F975258555A}" destId="{18A84A4A-3066-483E-A94C-36DB5985D5E4}" srcOrd="2" destOrd="0" parTransId="{298E89FF-C03F-4BB5-B710-05D517F23846}" sibTransId="{D96FF6C4-47EB-42CD-946A-3ADF97E3E383}"/>
    <dgm:cxn modelId="{091A85C4-9ACE-43BA-A785-9DB408FB8B9B}" type="presOf" srcId="{EE296EC7-0719-4BCD-B991-6F975258555A}" destId="{59D9071E-A1B7-4DC6-AED5-E6825832FAF1}" srcOrd="0" destOrd="0" presId="urn:microsoft.com/office/officeart/2018/2/layout/IconVerticalSolidList"/>
    <dgm:cxn modelId="{99FAA3C4-D9A7-43A9-8263-F5767BDB0154}" type="presOf" srcId="{F91C8E89-B1A4-44E2-A67E-836689C3B49B}" destId="{22370B56-AF24-49BE-8F60-FA07F689AB69}" srcOrd="0" destOrd="0" presId="urn:microsoft.com/office/officeart/2018/2/layout/IconVerticalSolidList"/>
    <dgm:cxn modelId="{8C6A19C7-2B2C-49FA-82FD-2731EACAE4E0}" srcId="{EE296EC7-0719-4BCD-B991-6F975258555A}" destId="{637565B8-3637-4979-B5A1-8B5473A00EC2}" srcOrd="1" destOrd="0" parTransId="{1E65AAF7-CA9A-4115-96D4-30C5B1CF85FC}" sibTransId="{02E27AA8-586E-4B69-9AAE-3AC690882F13}"/>
    <dgm:cxn modelId="{4A5FEECB-6B2C-40AC-9360-1C1A121ED1F7}" srcId="{EE296EC7-0719-4BCD-B991-6F975258555A}" destId="{F91C8E89-B1A4-44E2-A67E-836689C3B49B}" srcOrd="0" destOrd="0" parTransId="{B753924A-AE45-4BAE-938A-1FFB4BD911E6}" sibTransId="{8B26A1BF-1061-4217-9F37-5C17E850B8BA}"/>
    <dgm:cxn modelId="{E6FDB8DE-1332-4776-84C4-4A49531EDF45}" type="presOf" srcId="{637565B8-3637-4979-B5A1-8B5473A00EC2}" destId="{65CF578B-246D-4BFE-9638-C1FDD0561DF6}" srcOrd="0" destOrd="0" presId="urn:microsoft.com/office/officeart/2018/2/layout/IconVerticalSolidList"/>
    <dgm:cxn modelId="{7092B2E2-AF53-40E6-B138-59A2D3E6969D}" type="presParOf" srcId="{59D9071E-A1B7-4DC6-AED5-E6825832FAF1}" destId="{B4DD8AFD-B51D-4A50-A6A6-6D3A8444D2FC}" srcOrd="0" destOrd="0" presId="urn:microsoft.com/office/officeart/2018/2/layout/IconVerticalSolidList"/>
    <dgm:cxn modelId="{79C53455-0C1D-46E3-ADD3-2ABD97C8D812}" type="presParOf" srcId="{B4DD8AFD-B51D-4A50-A6A6-6D3A8444D2FC}" destId="{1DD025F2-8E76-4376-9665-1D99AF6270E1}" srcOrd="0" destOrd="0" presId="urn:microsoft.com/office/officeart/2018/2/layout/IconVerticalSolidList"/>
    <dgm:cxn modelId="{09C047AD-E9BC-4F2C-9D50-81ED8783BF6F}" type="presParOf" srcId="{B4DD8AFD-B51D-4A50-A6A6-6D3A8444D2FC}" destId="{D68CCEDD-EFA4-47B5-9D2C-C61C767C976E}" srcOrd="1" destOrd="0" presId="urn:microsoft.com/office/officeart/2018/2/layout/IconVerticalSolidList"/>
    <dgm:cxn modelId="{D9420E05-105A-4DBD-98C1-AD96CD2537FF}" type="presParOf" srcId="{B4DD8AFD-B51D-4A50-A6A6-6D3A8444D2FC}" destId="{BBCB2259-5153-4622-B7DC-0B503D86A968}" srcOrd="2" destOrd="0" presId="urn:microsoft.com/office/officeart/2018/2/layout/IconVerticalSolidList"/>
    <dgm:cxn modelId="{1D2C3716-C221-40BC-8003-941AE131DFE0}" type="presParOf" srcId="{B4DD8AFD-B51D-4A50-A6A6-6D3A8444D2FC}" destId="{22370B56-AF24-49BE-8F60-FA07F689AB69}" srcOrd="3" destOrd="0" presId="urn:microsoft.com/office/officeart/2018/2/layout/IconVerticalSolidList"/>
    <dgm:cxn modelId="{16D4AA39-B846-496D-9050-3DEE10CDFAD4}" type="presParOf" srcId="{59D9071E-A1B7-4DC6-AED5-E6825832FAF1}" destId="{65163FFF-C06F-483F-BD37-87BDC7BF09AD}" srcOrd="1" destOrd="0" presId="urn:microsoft.com/office/officeart/2018/2/layout/IconVerticalSolidList"/>
    <dgm:cxn modelId="{FE43DC8A-9FD4-4CC9-8F46-258AE297D95D}" type="presParOf" srcId="{59D9071E-A1B7-4DC6-AED5-E6825832FAF1}" destId="{BFD3574D-AA9B-47C9-9549-C8EB661BC503}" srcOrd="2" destOrd="0" presId="urn:microsoft.com/office/officeart/2018/2/layout/IconVerticalSolidList"/>
    <dgm:cxn modelId="{EF0E207A-338F-4EC0-82F7-0B4767B0D7DC}" type="presParOf" srcId="{BFD3574D-AA9B-47C9-9549-C8EB661BC503}" destId="{79263187-F97B-463C-B4D8-33F73D471079}" srcOrd="0" destOrd="0" presId="urn:microsoft.com/office/officeart/2018/2/layout/IconVerticalSolidList"/>
    <dgm:cxn modelId="{AF8B7C3F-1AAE-4DCE-B105-A104A1CE2263}" type="presParOf" srcId="{BFD3574D-AA9B-47C9-9549-C8EB661BC503}" destId="{453E500E-AA52-470C-A011-CBFE4199013D}" srcOrd="1" destOrd="0" presId="urn:microsoft.com/office/officeart/2018/2/layout/IconVerticalSolidList"/>
    <dgm:cxn modelId="{777C3E75-FB75-48FC-9166-8C8031C50C3A}" type="presParOf" srcId="{BFD3574D-AA9B-47C9-9549-C8EB661BC503}" destId="{F4913CDB-26BF-45F2-B95F-E45A2CDEBA88}" srcOrd="2" destOrd="0" presId="urn:microsoft.com/office/officeart/2018/2/layout/IconVerticalSolidList"/>
    <dgm:cxn modelId="{FA890B60-D508-4746-B81A-1DB081C5D585}" type="presParOf" srcId="{BFD3574D-AA9B-47C9-9549-C8EB661BC503}" destId="{65CF578B-246D-4BFE-9638-C1FDD0561DF6}" srcOrd="3" destOrd="0" presId="urn:microsoft.com/office/officeart/2018/2/layout/IconVerticalSolidList"/>
    <dgm:cxn modelId="{3E2AB0B8-D1B9-48F7-9996-4697F0B8DD05}" type="presParOf" srcId="{59D9071E-A1B7-4DC6-AED5-E6825832FAF1}" destId="{DFEF396B-5EE5-4D2A-A61A-68EE8E5576D9}" srcOrd="3" destOrd="0" presId="urn:microsoft.com/office/officeart/2018/2/layout/IconVerticalSolidList"/>
    <dgm:cxn modelId="{A03C20AC-DBBF-43E7-886E-801630F0AEDC}" type="presParOf" srcId="{59D9071E-A1B7-4DC6-AED5-E6825832FAF1}" destId="{D0C25A35-6432-498F-BF3B-BE63B5652929}" srcOrd="4" destOrd="0" presId="urn:microsoft.com/office/officeart/2018/2/layout/IconVerticalSolidList"/>
    <dgm:cxn modelId="{05A614C8-41D6-4493-89B0-CA02FE4C058F}" type="presParOf" srcId="{D0C25A35-6432-498F-BF3B-BE63B5652929}" destId="{504BF21D-A747-4073-99FC-0A7BD5F2473C}" srcOrd="0" destOrd="0" presId="urn:microsoft.com/office/officeart/2018/2/layout/IconVerticalSolidList"/>
    <dgm:cxn modelId="{E0D7C8EC-415B-482F-AA96-92621C5425F9}" type="presParOf" srcId="{D0C25A35-6432-498F-BF3B-BE63B5652929}" destId="{26116870-8DCD-458D-9F00-9C11694A5F45}" srcOrd="1" destOrd="0" presId="urn:microsoft.com/office/officeart/2018/2/layout/IconVerticalSolidList"/>
    <dgm:cxn modelId="{F0299B41-E493-408D-806F-FC5252F28DAF}" type="presParOf" srcId="{D0C25A35-6432-498F-BF3B-BE63B5652929}" destId="{44C116A7-2F7C-4097-B63B-963DE592A82F}" srcOrd="2" destOrd="0" presId="urn:microsoft.com/office/officeart/2018/2/layout/IconVerticalSolidList"/>
    <dgm:cxn modelId="{0BD1C0F6-CD0D-4D6A-8752-EC8E09807DD5}" type="presParOf" srcId="{D0C25A35-6432-498F-BF3B-BE63B5652929}" destId="{0D6DBA06-32F8-4167-B0BC-8A15AE5514AD}" srcOrd="3" destOrd="0" presId="urn:microsoft.com/office/officeart/2018/2/layout/IconVerticalSolidList"/>
    <dgm:cxn modelId="{D40EAC88-D5E6-4DFF-B0A8-0DF1C1AA7CD6}" type="presParOf" srcId="{59D9071E-A1B7-4DC6-AED5-E6825832FAF1}" destId="{0D046FA6-CC5F-4FCD-A48A-3AD230F9DECC}" srcOrd="5" destOrd="0" presId="urn:microsoft.com/office/officeart/2018/2/layout/IconVerticalSolidList"/>
    <dgm:cxn modelId="{794FE9FC-38A3-4BF7-91E9-21E9C1FE5B18}" type="presParOf" srcId="{59D9071E-A1B7-4DC6-AED5-E6825832FAF1}" destId="{6DC17A2A-0DDC-4221-960F-B4B496A94C35}" srcOrd="6" destOrd="0" presId="urn:microsoft.com/office/officeart/2018/2/layout/IconVerticalSolidList"/>
    <dgm:cxn modelId="{A1E87231-F57B-47E5-898A-1AC94BCC8811}" type="presParOf" srcId="{6DC17A2A-0DDC-4221-960F-B4B496A94C35}" destId="{71F86AAE-27D9-43C2-9CA2-C07B374178A3}" srcOrd="0" destOrd="0" presId="urn:microsoft.com/office/officeart/2018/2/layout/IconVerticalSolidList"/>
    <dgm:cxn modelId="{238B4C79-8C15-47E7-9F5C-45F2AF81CA5D}" type="presParOf" srcId="{6DC17A2A-0DDC-4221-960F-B4B496A94C35}" destId="{265C6FAD-4147-453F-A518-71BACD653511}" srcOrd="1" destOrd="0" presId="urn:microsoft.com/office/officeart/2018/2/layout/IconVerticalSolidList"/>
    <dgm:cxn modelId="{8B99417B-0D72-4637-9A08-EC818341B9CB}" type="presParOf" srcId="{6DC17A2A-0DDC-4221-960F-B4B496A94C35}" destId="{20A98952-45F3-4E25-8F27-90CC8E4E21DA}" srcOrd="2" destOrd="0" presId="urn:microsoft.com/office/officeart/2018/2/layout/IconVerticalSolidList"/>
    <dgm:cxn modelId="{86A39FB2-79C7-4E6A-8E94-79A94CAC63B0}" type="presParOf" srcId="{6DC17A2A-0DDC-4221-960F-B4B496A94C35}" destId="{2570EBCC-7585-4D69-BE2D-96B5A46AC0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5E430A-04BC-43D5-A35D-AAF601DD71A0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2B84248B-7718-4658-B3BC-2C3108092FA6}">
      <dgm:prSet/>
      <dgm:spPr/>
      <dgm:t>
        <a:bodyPr/>
        <a:lstStyle/>
        <a:p>
          <a:r>
            <a:rPr lang="en-US"/>
            <a:t>Systematic monitoring and testing.</a:t>
          </a:r>
        </a:p>
      </dgm:t>
    </dgm:pt>
    <dgm:pt modelId="{22EC33F8-8DBA-4EF2-8253-ABC8FE094904}" type="parTrans" cxnId="{ABDAFC86-CA82-4360-9095-58ADF809A4EB}">
      <dgm:prSet/>
      <dgm:spPr/>
      <dgm:t>
        <a:bodyPr/>
        <a:lstStyle/>
        <a:p>
          <a:endParaRPr lang="en-US"/>
        </a:p>
      </dgm:t>
    </dgm:pt>
    <dgm:pt modelId="{472372FC-C883-413A-98DF-5A71B8B679B9}" type="sibTrans" cxnId="{ABDAFC86-CA82-4360-9095-58ADF809A4EB}">
      <dgm:prSet/>
      <dgm:spPr/>
      <dgm:t>
        <a:bodyPr/>
        <a:lstStyle/>
        <a:p>
          <a:endParaRPr lang="en-US"/>
        </a:p>
      </dgm:t>
    </dgm:pt>
    <dgm:pt modelId="{0DCD6670-A2FD-4BE3-AB02-17B5CBFF753C}">
      <dgm:prSet/>
      <dgm:spPr/>
      <dgm:t>
        <a:bodyPr/>
        <a:lstStyle/>
        <a:p>
          <a:r>
            <a:rPr lang="en-US"/>
            <a:t>Bring organization behavior in live with new realities of its environment, its new mission, and with new core competencies.</a:t>
          </a:r>
        </a:p>
      </dgm:t>
    </dgm:pt>
    <dgm:pt modelId="{11EB334E-BD4C-4917-B2A4-5F5571F97EF4}" type="parTrans" cxnId="{C459B2B0-26DF-418A-9FC2-520466C4A04C}">
      <dgm:prSet/>
      <dgm:spPr/>
      <dgm:t>
        <a:bodyPr/>
        <a:lstStyle/>
        <a:p>
          <a:endParaRPr lang="en-US"/>
        </a:p>
      </dgm:t>
    </dgm:pt>
    <dgm:pt modelId="{1DA79F4E-8BD3-4733-A3E1-DA685211274C}" type="sibTrans" cxnId="{C459B2B0-26DF-418A-9FC2-520466C4A04C}">
      <dgm:prSet/>
      <dgm:spPr/>
      <dgm:t>
        <a:bodyPr/>
        <a:lstStyle/>
        <a:p>
          <a:endParaRPr lang="en-US"/>
        </a:p>
      </dgm:t>
    </dgm:pt>
    <dgm:pt modelId="{ADC3B20F-C218-4EB6-8242-7169066B0B77}" type="pres">
      <dgm:prSet presAssocID="{905E430A-04BC-43D5-A35D-AAF601DD71A0}" presName="root" presStyleCnt="0">
        <dgm:presLayoutVars>
          <dgm:dir/>
          <dgm:resizeHandles val="exact"/>
        </dgm:presLayoutVars>
      </dgm:prSet>
      <dgm:spPr/>
    </dgm:pt>
    <dgm:pt modelId="{E2954F64-3ED5-4BAF-A0A3-218C9A0B8B1D}" type="pres">
      <dgm:prSet presAssocID="{2B84248B-7718-4658-B3BC-2C3108092FA6}" presName="compNode" presStyleCnt="0"/>
      <dgm:spPr/>
    </dgm:pt>
    <dgm:pt modelId="{CB537C0D-3AFF-4E8D-BD05-9D2C2856295E}" type="pres">
      <dgm:prSet presAssocID="{2B84248B-7718-4658-B3BC-2C3108092FA6}" presName="bgRect" presStyleLbl="bgShp" presStyleIdx="0" presStyleCnt="2"/>
      <dgm:spPr/>
    </dgm:pt>
    <dgm:pt modelId="{F58CCF5E-AC06-42F4-ABB1-212E60703AA6}" type="pres">
      <dgm:prSet presAssocID="{2B84248B-7718-4658-B3BC-2C3108092FA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6B0A09B2-E8DA-495B-B834-554AEBA99CFE}" type="pres">
      <dgm:prSet presAssocID="{2B84248B-7718-4658-B3BC-2C3108092FA6}" presName="spaceRect" presStyleCnt="0"/>
      <dgm:spPr/>
    </dgm:pt>
    <dgm:pt modelId="{2C2342A4-4C78-4124-99F2-D53ED4EE96C4}" type="pres">
      <dgm:prSet presAssocID="{2B84248B-7718-4658-B3BC-2C3108092FA6}" presName="parTx" presStyleLbl="revTx" presStyleIdx="0" presStyleCnt="2">
        <dgm:presLayoutVars>
          <dgm:chMax val="0"/>
          <dgm:chPref val="0"/>
        </dgm:presLayoutVars>
      </dgm:prSet>
      <dgm:spPr/>
    </dgm:pt>
    <dgm:pt modelId="{2F8C3458-20A3-465C-AD0A-37207AA7B06C}" type="pres">
      <dgm:prSet presAssocID="{472372FC-C883-413A-98DF-5A71B8B679B9}" presName="sibTrans" presStyleCnt="0"/>
      <dgm:spPr/>
    </dgm:pt>
    <dgm:pt modelId="{B123A678-F280-442A-980A-C3D947DE3172}" type="pres">
      <dgm:prSet presAssocID="{0DCD6670-A2FD-4BE3-AB02-17B5CBFF753C}" presName="compNode" presStyleCnt="0"/>
      <dgm:spPr/>
    </dgm:pt>
    <dgm:pt modelId="{FC116DCF-6979-4D6C-B43A-BA8447D594DB}" type="pres">
      <dgm:prSet presAssocID="{0DCD6670-A2FD-4BE3-AB02-17B5CBFF753C}" presName="bgRect" presStyleLbl="bgShp" presStyleIdx="1" presStyleCnt="2"/>
      <dgm:spPr/>
    </dgm:pt>
    <dgm:pt modelId="{63D46BA1-5E10-4731-9A92-4E46C1B9D794}" type="pres">
      <dgm:prSet presAssocID="{0DCD6670-A2FD-4BE3-AB02-17B5CBFF753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48BE1CDF-2F77-40B8-8A78-BB173437F647}" type="pres">
      <dgm:prSet presAssocID="{0DCD6670-A2FD-4BE3-AB02-17B5CBFF753C}" presName="spaceRect" presStyleCnt="0"/>
      <dgm:spPr/>
    </dgm:pt>
    <dgm:pt modelId="{D9E5460B-7079-4E86-BF07-073434598B54}" type="pres">
      <dgm:prSet presAssocID="{0DCD6670-A2FD-4BE3-AB02-17B5CBFF753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5E1CC48-09BC-43BB-BA51-FCE6EA75819B}" type="presOf" srcId="{0DCD6670-A2FD-4BE3-AB02-17B5CBFF753C}" destId="{D9E5460B-7079-4E86-BF07-073434598B54}" srcOrd="0" destOrd="0" presId="urn:microsoft.com/office/officeart/2018/2/layout/IconVerticalSolidList"/>
    <dgm:cxn modelId="{ABDAFC86-CA82-4360-9095-58ADF809A4EB}" srcId="{905E430A-04BC-43D5-A35D-AAF601DD71A0}" destId="{2B84248B-7718-4658-B3BC-2C3108092FA6}" srcOrd="0" destOrd="0" parTransId="{22EC33F8-8DBA-4EF2-8253-ABC8FE094904}" sibTransId="{472372FC-C883-413A-98DF-5A71B8B679B9}"/>
    <dgm:cxn modelId="{DDBDBA96-AA8E-4434-9064-5BA10C66052E}" type="presOf" srcId="{2B84248B-7718-4658-B3BC-2C3108092FA6}" destId="{2C2342A4-4C78-4124-99F2-D53ED4EE96C4}" srcOrd="0" destOrd="0" presId="urn:microsoft.com/office/officeart/2018/2/layout/IconVerticalSolidList"/>
    <dgm:cxn modelId="{C459B2B0-26DF-418A-9FC2-520466C4A04C}" srcId="{905E430A-04BC-43D5-A35D-AAF601DD71A0}" destId="{0DCD6670-A2FD-4BE3-AB02-17B5CBFF753C}" srcOrd="1" destOrd="0" parTransId="{11EB334E-BD4C-4917-B2A4-5F5571F97EF4}" sibTransId="{1DA79F4E-8BD3-4733-A3E1-DA685211274C}"/>
    <dgm:cxn modelId="{D68300F7-CEA1-4345-ABDA-40CC1E0C3C7C}" type="presOf" srcId="{905E430A-04BC-43D5-A35D-AAF601DD71A0}" destId="{ADC3B20F-C218-4EB6-8242-7169066B0B77}" srcOrd="0" destOrd="0" presId="urn:microsoft.com/office/officeart/2018/2/layout/IconVerticalSolidList"/>
    <dgm:cxn modelId="{CD0E5850-DA1F-4D50-885E-A71CD7E419E8}" type="presParOf" srcId="{ADC3B20F-C218-4EB6-8242-7169066B0B77}" destId="{E2954F64-3ED5-4BAF-A0A3-218C9A0B8B1D}" srcOrd="0" destOrd="0" presId="urn:microsoft.com/office/officeart/2018/2/layout/IconVerticalSolidList"/>
    <dgm:cxn modelId="{1DF17743-9581-4DA0-8A48-7605A99B0CCF}" type="presParOf" srcId="{E2954F64-3ED5-4BAF-A0A3-218C9A0B8B1D}" destId="{CB537C0D-3AFF-4E8D-BD05-9D2C2856295E}" srcOrd="0" destOrd="0" presId="urn:microsoft.com/office/officeart/2018/2/layout/IconVerticalSolidList"/>
    <dgm:cxn modelId="{967C7AC9-1BA0-4BDD-8D0A-DE19F0860928}" type="presParOf" srcId="{E2954F64-3ED5-4BAF-A0A3-218C9A0B8B1D}" destId="{F58CCF5E-AC06-42F4-ABB1-212E60703AA6}" srcOrd="1" destOrd="0" presId="urn:microsoft.com/office/officeart/2018/2/layout/IconVerticalSolidList"/>
    <dgm:cxn modelId="{0B66FCDE-AD5E-4DC0-964D-A58750BE748A}" type="presParOf" srcId="{E2954F64-3ED5-4BAF-A0A3-218C9A0B8B1D}" destId="{6B0A09B2-E8DA-495B-B834-554AEBA99CFE}" srcOrd="2" destOrd="0" presId="urn:microsoft.com/office/officeart/2018/2/layout/IconVerticalSolidList"/>
    <dgm:cxn modelId="{77B93EDF-14CE-47BB-84E3-9377E09B8A25}" type="presParOf" srcId="{E2954F64-3ED5-4BAF-A0A3-218C9A0B8B1D}" destId="{2C2342A4-4C78-4124-99F2-D53ED4EE96C4}" srcOrd="3" destOrd="0" presId="urn:microsoft.com/office/officeart/2018/2/layout/IconVerticalSolidList"/>
    <dgm:cxn modelId="{2430455F-99F7-404D-839D-A05233217EC7}" type="presParOf" srcId="{ADC3B20F-C218-4EB6-8242-7169066B0B77}" destId="{2F8C3458-20A3-465C-AD0A-37207AA7B06C}" srcOrd="1" destOrd="0" presId="urn:microsoft.com/office/officeart/2018/2/layout/IconVerticalSolidList"/>
    <dgm:cxn modelId="{E8F7EFE1-FFA2-4245-9240-ACFC7B7AE09D}" type="presParOf" srcId="{ADC3B20F-C218-4EB6-8242-7169066B0B77}" destId="{B123A678-F280-442A-980A-C3D947DE3172}" srcOrd="2" destOrd="0" presId="urn:microsoft.com/office/officeart/2018/2/layout/IconVerticalSolidList"/>
    <dgm:cxn modelId="{4E01C955-9DBA-4CEB-B93C-D955D650566C}" type="presParOf" srcId="{B123A678-F280-442A-980A-C3D947DE3172}" destId="{FC116DCF-6979-4D6C-B43A-BA8447D594DB}" srcOrd="0" destOrd="0" presId="urn:microsoft.com/office/officeart/2018/2/layout/IconVerticalSolidList"/>
    <dgm:cxn modelId="{48206C7E-ED93-492E-ADD7-C0A2EAFD80CF}" type="presParOf" srcId="{B123A678-F280-442A-980A-C3D947DE3172}" destId="{63D46BA1-5E10-4731-9A92-4E46C1B9D794}" srcOrd="1" destOrd="0" presId="urn:microsoft.com/office/officeart/2018/2/layout/IconVerticalSolidList"/>
    <dgm:cxn modelId="{BB26799B-8ECF-41BB-AEE5-139835288879}" type="presParOf" srcId="{B123A678-F280-442A-980A-C3D947DE3172}" destId="{48BE1CDF-2F77-40B8-8A78-BB173437F647}" srcOrd="2" destOrd="0" presId="urn:microsoft.com/office/officeart/2018/2/layout/IconVerticalSolidList"/>
    <dgm:cxn modelId="{015F44FA-C48C-4578-A8DA-79C457DB419B}" type="presParOf" srcId="{B123A678-F280-442A-980A-C3D947DE3172}" destId="{D9E5460B-7079-4E86-BF07-073434598B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B8F19F0-1CD9-4EC8-A536-D5ABE97F30EB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A33F11B-09D9-4F01-9574-71B0C6C6AFBE}">
      <dgm:prSet/>
      <dgm:spPr/>
      <dgm:t>
        <a:bodyPr/>
        <a:lstStyle/>
        <a:p>
          <a:r>
            <a:rPr lang="en-US"/>
            <a:t>Not be genius but be hardworking</a:t>
          </a:r>
        </a:p>
      </dgm:t>
    </dgm:pt>
    <dgm:pt modelId="{1ED95EE5-F339-48FD-894A-F8AECB375419}" type="parTrans" cxnId="{5637E4FC-9E1A-47A8-93E2-D15FDD017646}">
      <dgm:prSet/>
      <dgm:spPr/>
      <dgm:t>
        <a:bodyPr/>
        <a:lstStyle/>
        <a:p>
          <a:endParaRPr lang="en-US"/>
        </a:p>
      </dgm:t>
    </dgm:pt>
    <dgm:pt modelId="{39EF0490-2D03-4D87-BBB8-9B14AE0C6716}" type="sibTrans" cxnId="{5637E4FC-9E1A-47A8-93E2-D15FDD017646}">
      <dgm:prSet/>
      <dgm:spPr/>
      <dgm:t>
        <a:bodyPr/>
        <a:lstStyle/>
        <a:p>
          <a:endParaRPr lang="en-US"/>
        </a:p>
      </dgm:t>
    </dgm:pt>
    <dgm:pt modelId="{B12A271D-A8B9-4369-87B7-A73D348B21AA}">
      <dgm:prSet/>
      <dgm:spPr/>
      <dgm:t>
        <a:bodyPr/>
        <a:lstStyle/>
        <a:p>
          <a:r>
            <a:rPr lang="en-US"/>
            <a:t>Not be clever but be conscientious</a:t>
          </a:r>
        </a:p>
      </dgm:t>
    </dgm:pt>
    <dgm:pt modelId="{9907DBA4-9B35-49D2-8E02-9E5E9C80E338}" type="parTrans" cxnId="{8328E6B8-367B-4C37-828A-6FD421F5A8B0}">
      <dgm:prSet/>
      <dgm:spPr/>
      <dgm:t>
        <a:bodyPr/>
        <a:lstStyle/>
        <a:p>
          <a:endParaRPr lang="en-US"/>
        </a:p>
      </dgm:t>
    </dgm:pt>
    <dgm:pt modelId="{313BD420-50AF-43E7-937F-5B66C9940F7E}" type="sibTrans" cxnId="{8328E6B8-367B-4C37-828A-6FD421F5A8B0}">
      <dgm:prSet/>
      <dgm:spPr/>
      <dgm:t>
        <a:bodyPr/>
        <a:lstStyle/>
        <a:p>
          <a:endParaRPr lang="en-US"/>
        </a:p>
      </dgm:t>
    </dgm:pt>
    <dgm:pt modelId="{434628E5-E5D2-4AE8-BD9E-4C917DFF9859}">
      <dgm:prSet/>
      <dgm:spPr/>
      <dgm:t>
        <a:bodyPr/>
        <a:lstStyle/>
        <a:p>
          <a:r>
            <a:rPr lang="en-US"/>
            <a:t>Treat unexpected failure as system failures.</a:t>
          </a:r>
        </a:p>
      </dgm:t>
    </dgm:pt>
    <dgm:pt modelId="{73768FD6-7877-4389-B7D8-9F2EAF6284A8}" type="parTrans" cxnId="{07E273AD-B94A-4431-A240-3E4E72B82134}">
      <dgm:prSet/>
      <dgm:spPr/>
      <dgm:t>
        <a:bodyPr/>
        <a:lstStyle/>
        <a:p>
          <a:endParaRPr lang="en-US"/>
        </a:p>
      </dgm:t>
    </dgm:pt>
    <dgm:pt modelId="{ACFCBC1F-FEEC-4093-9B98-A941DDF10264}" type="sibTrans" cxnId="{07E273AD-B94A-4431-A240-3E4E72B82134}">
      <dgm:prSet/>
      <dgm:spPr/>
      <dgm:t>
        <a:bodyPr/>
        <a:lstStyle/>
        <a:p>
          <a:endParaRPr lang="en-US"/>
        </a:p>
      </dgm:t>
    </dgm:pt>
    <dgm:pt modelId="{E206ED18-0C6D-4E70-A897-273B78666998}">
      <dgm:prSet/>
      <dgm:spPr/>
      <dgm:t>
        <a:bodyPr/>
        <a:lstStyle/>
        <a:p>
          <a:r>
            <a:rPr lang="en-US"/>
            <a:t>Treat unexpected success as challenge to the  assumptions.</a:t>
          </a:r>
        </a:p>
      </dgm:t>
    </dgm:pt>
    <dgm:pt modelId="{BA1AF703-2A50-495A-9C79-F8F9B1E51864}" type="parTrans" cxnId="{CAAB83E8-2EC6-4339-87B7-66F1D2AD8E69}">
      <dgm:prSet/>
      <dgm:spPr/>
      <dgm:t>
        <a:bodyPr/>
        <a:lstStyle/>
        <a:p>
          <a:endParaRPr lang="en-US"/>
        </a:p>
      </dgm:t>
    </dgm:pt>
    <dgm:pt modelId="{D46BAC8B-57D5-441D-AAC8-4319A718A615}" type="sibTrans" cxnId="{CAAB83E8-2EC6-4339-87B7-66F1D2AD8E69}">
      <dgm:prSet/>
      <dgm:spPr/>
      <dgm:t>
        <a:bodyPr/>
        <a:lstStyle/>
        <a:p>
          <a:endParaRPr lang="en-US"/>
        </a:p>
      </dgm:t>
    </dgm:pt>
    <dgm:pt modelId="{1ED34390-89CD-4584-8A62-9FDFF9899B66}" type="pres">
      <dgm:prSet presAssocID="{8B8F19F0-1CD9-4EC8-A536-D5ABE97F30EB}" presName="root" presStyleCnt="0">
        <dgm:presLayoutVars>
          <dgm:dir/>
          <dgm:resizeHandles val="exact"/>
        </dgm:presLayoutVars>
      </dgm:prSet>
      <dgm:spPr/>
    </dgm:pt>
    <dgm:pt modelId="{36CCDF44-98C5-4D12-AEA1-925AB0FFFB4D}" type="pres">
      <dgm:prSet presAssocID="{9A33F11B-09D9-4F01-9574-71B0C6C6AFBE}" presName="compNode" presStyleCnt="0"/>
      <dgm:spPr/>
    </dgm:pt>
    <dgm:pt modelId="{448005DA-C587-4ECF-85C3-D13EABFE5C16}" type="pres">
      <dgm:prSet presAssocID="{9A33F11B-09D9-4F01-9574-71B0C6C6AFBE}" presName="bgRect" presStyleLbl="bgShp" presStyleIdx="0" presStyleCnt="4"/>
      <dgm:spPr/>
    </dgm:pt>
    <dgm:pt modelId="{9E4E67C8-198B-47B2-89E3-B47A60AA187F}" type="pres">
      <dgm:prSet presAssocID="{9A33F11B-09D9-4F01-9574-71B0C6C6AFB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DAB6DD05-778C-4C9B-9863-99A2C7E99768}" type="pres">
      <dgm:prSet presAssocID="{9A33F11B-09D9-4F01-9574-71B0C6C6AFBE}" presName="spaceRect" presStyleCnt="0"/>
      <dgm:spPr/>
    </dgm:pt>
    <dgm:pt modelId="{5F4EF492-273B-4753-966F-1E60E900FD2B}" type="pres">
      <dgm:prSet presAssocID="{9A33F11B-09D9-4F01-9574-71B0C6C6AFBE}" presName="parTx" presStyleLbl="revTx" presStyleIdx="0" presStyleCnt="4">
        <dgm:presLayoutVars>
          <dgm:chMax val="0"/>
          <dgm:chPref val="0"/>
        </dgm:presLayoutVars>
      </dgm:prSet>
      <dgm:spPr/>
    </dgm:pt>
    <dgm:pt modelId="{6C584E29-F2B7-44DF-8DA2-4B7058323027}" type="pres">
      <dgm:prSet presAssocID="{39EF0490-2D03-4D87-BBB8-9B14AE0C6716}" presName="sibTrans" presStyleCnt="0"/>
      <dgm:spPr/>
    </dgm:pt>
    <dgm:pt modelId="{40CEDDFF-2352-453F-B024-EE6BFD1BA70B}" type="pres">
      <dgm:prSet presAssocID="{B12A271D-A8B9-4369-87B7-A73D348B21AA}" presName="compNode" presStyleCnt="0"/>
      <dgm:spPr/>
    </dgm:pt>
    <dgm:pt modelId="{227B9247-180C-449E-9685-9BC53AAEB751}" type="pres">
      <dgm:prSet presAssocID="{B12A271D-A8B9-4369-87B7-A73D348B21AA}" presName="bgRect" presStyleLbl="bgShp" presStyleIdx="1" presStyleCnt="4"/>
      <dgm:spPr/>
    </dgm:pt>
    <dgm:pt modelId="{9F391A6C-B6B0-41AF-8A1D-4BE568C73D48}" type="pres">
      <dgm:prSet presAssocID="{B12A271D-A8B9-4369-87B7-A73D348B21A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o-Hazard"/>
        </a:ext>
      </dgm:extLst>
    </dgm:pt>
    <dgm:pt modelId="{A2E4DD35-A9BE-4A39-8A29-DA3DC52A656B}" type="pres">
      <dgm:prSet presAssocID="{B12A271D-A8B9-4369-87B7-A73D348B21AA}" presName="spaceRect" presStyleCnt="0"/>
      <dgm:spPr/>
    </dgm:pt>
    <dgm:pt modelId="{683D5576-E7D4-48AA-808B-23ABE3303E7E}" type="pres">
      <dgm:prSet presAssocID="{B12A271D-A8B9-4369-87B7-A73D348B21AA}" presName="parTx" presStyleLbl="revTx" presStyleIdx="1" presStyleCnt="4">
        <dgm:presLayoutVars>
          <dgm:chMax val="0"/>
          <dgm:chPref val="0"/>
        </dgm:presLayoutVars>
      </dgm:prSet>
      <dgm:spPr/>
    </dgm:pt>
    <dgm:pt modelId="{28A76B78-11D4-4D2A-9D56-D803061B5E27}" type="pres">
      <dgm:prSet presAssocID="{313BD420-50AF-43E7-937F-5B66C9940F7E}" presName="sibTrans" presStyleCnt="0"/>
      <dgm:spPr/>
    </dgm:pt>
    <dgm:pt modelId="{B215DA53-F4F1-41D4-BAA2-6A9F5FABCF1C}" type="pres">
      <dgm:prSet presAssocID="{434628E5-E5D2-4AE8-BD9E-4C917DFF9859}" presName="compNode" presStyleCnt="0"/>
      <dgm:spPr/>
    </dgm:pt>
    <dgm:pt modelId="{D85CADE2-C402-43EE-8908-2A013728D98E}" type="pres">
      <dgm:prSet presAssocID="{434628E5-E5D2-4AE8-BD9E-4C917DFF9859}" presName="bgRect" presStyleLbl="bgShp" presStyleIdx="2" presStyleCnt="4"/>
      <dgm:spPr/>
    </dgm:pt>
    <dgm:pt modelId="{551A9C97-0D8B-4255-B7D9-14A60AA72BA7}" type="pres">
      <dgm:prSet presAssocID="{434628E5-E5D2-4AE8-BD9E-4C917DFF985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ippery"/>
        </a:ext>
      </dgm:extLst>
    </dgm:pt>
    <dgm:pt modelId="{65A56931-E10D-4ADE-8736-65479CBE86A9}" type="pres">
      <dgm:prSet presAssocID="{434628E5-E5D2-4AE8-BD9E-4C917DFF9859}" presName="spaceRect" presStyleCnt="0"/>
      <dgm:spPr/>
    </dgm:pt>
    <dgm:pt modelId="{94B28AB3-2F89-44A5-8AC3-644A60AAEC06}" type="pres">
      <dgm:prSet presAssocID="{434628E5-E5D2-4AE8-BD9E-4C917DFF9859}" presName="parTx" presStyleLbl="revTx" presStyleIdx="2" presStyleCnt="4">
        <dgm:presLayoutVars>
          <dgm:chMax val="0"/>
          <dgm:chPref val="0"/>
        </dgm:presLayoutVars>
      </dgm:prSet>
      <dgm:spPr/>
    </dgm:pt>
    <dgm:pt modelId="{C25F67B4-5797-4CC8-9E62-ACE253B84E91}" type="pres">
      <dgm:prSet presAssocID="{ACFCBC1F-FEEC-4093-9B98-A941DDF10264}" presName="sibTrans" presStyleCnt="0"/>
      <dgm:spPr/>
    </dgm:pt>
    <dgm:pt modelId="{257D681B-B5B6-4408-A301-585635532FD8}" type="pres">
      <dgm:prSet presAssocID="{E206ED18-0C6D-4E70-A897-273B78666998}" presName="compNode" presStyleCnt="0"/>
      <dgm:spPr/>
    </dgm:pt>
    <dgm:pt modelId="{07007BBA-DE5F-41ED-B021-D9C47CC76CBB}" type="pres">
      <dgm:prSet presAssocID="{E206ED18-0C6D-4E70-A897-273B78666998}" presName="bgRect" presStyleLbl="bgShp" presStyleIdx="3" presStyleCnt="4"/>
      <dgm:spPr/>
    </dgm:pt>
    <dgm:pt modelId="{2A9D5C24-2CBA-4024-A360-DB11B83E3CAA}" type="pres">
      <dgm:prSet presAssocID="{E206ED18-0C6D-4E70-A897-273B7866699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82EFF11F-483A-4A6C-8B2E-49F8B50AB6C3}" type="pres">
      <dgm:prSet presAssocID="{E206ED18-0C6D-4E70-A897-273B78666998}" presName="spaceRect" presStyleCnt="0"/>
      <dgm:spPr/>
    </dgm:pt>
    <dgm:pt modelId="{449B064B-6F05-4F62-BD81-48E5FE989E50}" type="pres">
      <dgm:prSet presAssocID="{E206ED18-0C6D-4E70-A897-273B7866699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1F48C4F-9681-4F07-A8D1-7278FE9F3219}" type="presOf" srcId="{9A33F11B-09D9-4F01-9574-71B0C6C6AFBE}" destId="{5F4EF492-273B-4753-966F-1E60E900FD2B}" srcOrd="0" destOrd="0" presId="urn:microsoft.com/office/officeart/2018/2/layout/IconVerticalSolidList"/>
    <dgm:cxn modelId="{D9B35378-6CE0-4AB6-AEAD-3692D296BB14}" type="presOf" srcId="{434628E5-E5D2-4AE8-BD9E-4C917DFF9859}" destId="{94B28AB3-2F89-44A5-8AC3-644A60AAEC06}" srcOrd="0" destOrd="0" presId="urn:microsoft.com/office/officeart/2018/2/layout/IconVerticalSolidList"/>
    <dgm:cxn modelId="{229D0F9F-9344-4C76-BEB0-17990F7B6C63}" type="presOf" srcId="{E206ED18-0C6D-4E70-A897-273B78666998}" destId="{449B064B-6F05-4F62-BD81-48E5FE989E50}" srcOrd="0" destOrd="0" presId="urn:microsoft.com/office/officeart/2018/2/layout/IconVerticalSolidList"/>
    <dgm:cxn modelId="{77C333AB-EB08-4302-BC99-2599A3D4EE00}" type="presOf" srcId="{8B8F19F0-1CD9-4EC8-A536-D5ABE97F30EB}" destId="{1ED34390-89CD-4584-8A62-9FDFF9899B66}" srcOrd="0" destOrd="0" presId="urn:microsoft.com/office/officeart/2018/2/layout/IconVerticalSolidList"/>
    <dgm:cxn modelId="{07E273AD-B94A-4431-A240-3E4E72B82134}" srcId="{8B8F19F0-1CD9-4EC8-A536-D5ABE97F30EB}" destId="{434628E5-E5D2-4AE8-BD9E-4C917DFF9859}" srcOrd="2" destOrd="0" parTransId="{73768FD6-7877-4389-B7D8-9F2EAF6284A8}" sibTransId="{ACFCBC1F-FEEC-4093-9B98-A941DDF10264}"/>
    <dgm:cxn modelId="{8328E6B8-367B-4C37-828A-6FD421F5A8B0}" srcId="{8B8F19F0-1CD9-4EC8-A536-D5ABE97F30EB}" destId="{B12A271D-A8B9-4369-87B7-A73D348B21AA}" srcOrd="1" destOrd="0" parTransId="{9907DBA4-9B35-49D2-8E02-9E5E9C80E338}" sibTransId="{313BD420-50AF-43E7-937F-5B66C9940F7E}"/>
    <dgm:cxn modelId="{CAAB83E8-2EC6-4339-87B7-66F1D2AD8E69}" srcId="{8B8F19F0-1CD9-4EC8-A536-D5ABE97F30EB}" destId="{E206ED18-0C6D-4E70-A897-273B78666998}" srcOrd="3" destOrd="0" parTransId="{BA1AF703-2A50-495A-9C79-F8F9B1E51864}" sibTransId="{D46BAC8B-57D5-441D-AAC8-4319A718A615}"/>
    <dgm:cxn modelId="{F18146F1-33BC-47FB-B22B-189873E8547D}" type="presOf" srcId="{B12A271D-A8B9-4369-87B7-A73D348B21AA}" destId="{683D5576-E7D4-48AA-808B-23ABE3303E7E}" srcOrd="0" destOrd="0" presId="urn:microsoft.com/office/officeart/2018/2/layout/IconVerticalSolidList"/>
    <dgm:cxn modelId="{5637E4FC-9E1A-47A8-93E2-D15FDD017646}" srcId="{8B8F19F0-1CD9-4EC8-A536-D5ABE97F30EB}" destId="{9A33F11B-09D9-4F01-9574-71B0C6C6AFBE}" srcOrd="0" destOrd="0" parTransId="{1ED95EE5-F339-48FD-894A-F8AECB375419}" sibTransId="{39EF0490-2D03-4D87-BBB8-9B14AE0C6716}"/>
    <dgm:cxn modelId="{3B2128CB-A44E-48E5-A05C-7C159D465400}" type="presParOf" srcId="{1ED34390-89CD-4584-8A62-9FDFF9899B66}" destId="{36CCDF44-98C5-4D12-AEA1-925AB0FFFB4D}" srcOrd="0" destOrd="0" presId="urn:microsoft.com/office/officeart/2018/2/layout/IconVerticalSolidList"/>
    <dgm:cxn modelId="{6A05723B-7FE6-491A-B317-5CAF866C8A72}" type="presParOf" srcId="{36CCDF44-98C5-4D12-AEA1-925AB0FFFB4D}" destId="{448005DA-C587-4ECF-85C3-D13EABFE5C16}" srcOrd="0" destOrd="0" presId="urn:microsoft.com/office/officeart/2018/2/layout/IconVerticalSolidList"/>
    <dgm:cxn modelId="{3C821E20-3B02-4106-BF2D-5E15B08DB4EA}" type="presParOf" srcId="{36CCDF44-98C5-4D12-AEA1-925AB0FFFB4D}" destId="{9E4E67C8-198B-47B2-89E3-B47A60AA187F}" srcOrd="1" destOrd="0" presId="urn:microsoft.com/office/officeart/2018/2/layout/IconVerticalSolidList"/>
    <dgm:cxn modelId="{566E71A8-D313-4C29-9524-2D914AB969FB}" type="presParOf" srcId="{36CCDF44-98C5-4D12-AEA1-925AB0FFFB4D}" destId="{DAB6DD05-778C-4C9B-9863-99A2C7E99768}" srcOrd="2" destOrd="0" presId="urn:microsoft.com/office/officeart/2018/2/layout/IconVerticalSolidList"/>
    <dgm:cxn modelId="{DE097B25-9735-4246-994F-577FC54CDE1B}" type="presParOf" srcId="{36CCDF44-98C5-4D12-AEA1-925AB0FFFB4D}" destId="{5F4EF492-273B-4753-966F-1E60E900FD2B}" srcOrd="3" destOrd="0" presId="urn:microsoft.com/office/officeart/2018/2/layout/IconVerticalSolidList"/>
    <dgm:cxn modelId="{2B518197-1ACC-4A3F-8A19-E8D251DF4496}" type="presParOf" srcId="{1ED34390-89CD-4584-8A62-9FDFF9899B66}" destId="{6C584E29-F2B7-44DF-8DA2-4B7058323027}" srcOrd="1" destOrd="0" presId="urn:microsoft.com/office/officeart/2018/2/layout/IconVerticalSolidList"/>
    <dgm:cxn modelId="{F1AF5D8F-F237-4838-B866-99C4C1D5CF6B}" type="presParOf" srcId="{1ED34390-89CD-4584-8A62-9FDFF9899B66}" destId="{40CEDDFF-2352-453F-B024-EE6BFD1BA70B}" srcOrd="2" destOrd="0" presId="urn:microsoft.com/office/officeart/2018/2/layout/IconVerticalSolidList"/>
    <dgm:cxn modelId="{1939CDF9-B1A6-41E7-919C-F42074583920}" type="presParOf" srcId="{40CEDDFF-2352-453F-B024-EE6BFD1BA70B}" destId="{227B9247-180C-449E-9685-9BC53AAEB751}" srcOrd="0" destOrd="0" presId="urn:microsoft.com/office/officeart/2018/2/layout/IconVerticalSolidList"/>
    <dgm:cxn modelId="{7A6D2E39-A148-4078-A778-A93216EFAD62}" type="presParOf" srcId="{40CEDDFF-2352-453F-B024-EE6BFD1BA70B}" destId="{9F391A6C-B6B0-41AF-8A1D-4BE568C73D48}" srcOrd="1" destOrd="0" presId="urn:microsoft.com/office/officeart/2018/2/layout/IconVerticalSolidList"/>
    <dgm:cxn modelId="{D7858160-8F17-44CF-A11A-9DF85E725671}" type="presParOf" srcId="{40CEDDFF-2352-453F-B024-EE6BFD1BA70B}" destId="{A2E4DD35-A9BE-4A39-8A29-DA3DC52A656B}" srcOrd="2" destOrd="0" presId="urn:microsoft.com/office/officeart/2018/2/layout/IconVerticalSolidList"/>
    <dgm:cxn modelId="{D5BE58C0-E201-4D96-9909-F4EB424C7BA2}" type="presParOf" srcId="{40CEDDFF-2352-453F-B024-EE6BFD1BA70B}" destId="{683D5576-E7D4-48AA-808B-23ABE3303E7E}" srcOrd="3" destOrd="0" presId="urn:microsoft.com/office/officeart/2018/2/layout/IconVerticalSolidList"/>
    <dgm:cxn modelId="{A39DEC69-294B-48FB-B564-F7C04D700DE6}" type="presParOf" srcId="{1ED34390-89CD-4584-8A62-9FDFF9899B66}" destId="{28A76B78-11D4-4D2A-9D56-D803061B5E27}" srcOrd="3" destOrd="0" presId="urn:microsoft.com/office/officeart/2018/2/layout/IconVerticalSolidList"/>
    <dgm:cxn modelId="{C4A48F4A-53B2-4FE1-A16D-8B6BC02DE2C2}" type="presParOf" srcId="{1ED34390-89CD-4584-8A62-9FDFF9899B66}" destId="{B215DA53-F4F1-41D4-BAA2-6A9F5FABCF1C}" srcOrd="4" destOrd="0" presId="urn:microsoft.com/office/officeart/2018/2/layout/IconVerticalSolidList"/>
    <dgm:cxn modelId="{756E6DF5-B4DF-4ECE-BD99-F49CA74CDFCE}" type="presParOf" srcId="{B215DA53-F4F1-41D4-BAA2-6A9F5FABCF1C}" destId="{D85CADE2-C402-43EE-8908-2A013728D98E}" srcOrd="0" destOrd="0" presId="urn:microsoft.com/office/officeart/2018/2/layout/IconVerticalSolidList"/>
    <dgm:cxn modelId="{1B5610F2-AE3C-4739-8918-DBCC6004B81D}" type="presParOf" srcId="{B215DA53-F4F1-41D4-BAA2-6A9F5FABCF1C}" destId="{551A9C97-0D8B-4255-B7D9-14A60AA72BA7}" srcOrd="1" destOrd="0" presId="urn:microsoft.com/office/officeart/2018/2/layout/IconVerticalSolidList"/>
    <dgm:cxn modelId="{3EB90322-0D6D-448B-A9F9-4938D13F94C2}" type="presParOf" srcId="{B215DA53-F4F1-41D4-BAA2-6A9F5FABCF1C}" destId="{65A56931-E10D-4ADE-8736-65479CBE86A9}" srcOrd="2" destOrd="0" presId="urn:microsoft.com/office/officeart/2018/2/layout/IconVerticalSolidList"/>
    <dgm:cxn modelId="{BE664DD2-0611-4709-954E-51A9F44621B0}" type="presParOf" srcId="{B215DA53-F4F1-41D4-BAA2-6A9F5FABCF1C}" destId="{94B28AB3-2F89-44A5-8AC3-644A60AAEC06}" srcOrd="3" destOrd="0" presId="urn:microsoft.com/office/officeart/2018/2/layout/IconVerticalSolidList"/>
    <dgm:cxn modelId="{930778B1-6CF2-4026-8836-EE07C4785BED}" type="presParOf" srcId="{1ED34390-89CD-4584-8A62-9FDFF9899B66}" destId="{C25F67B4-5797-4CC8-9E62-ACE253B84E91}" srcOrd="5" destOrd="0" presId="urn:microsoft.com/office/officeart/2018/2/layout/IconVerticalSolidList"/>
    <dgm:cxn modelId="{566F8CFF-E09C-40B7-BC29-0A459EB6AD33}" type="presParOf" srcId="{1ED34390-89CD-4584-8A62-9FDFF9899B66}" destId="{257D681B-B5B6-4408-A301-585635532FD8}" srcOrd="6" destOrd="0" presId="urn:microsoft.com/office/officeart/2018/2/layout/IconVerticalSolidList"/>
    <dgm:cxn modelId="{87ADCBFF-9C53-4720-BA4B-01E5776DA51E}" type="presParOf" srcId="{257D681B-B5B6-4408-A301-585635532FD8}" destId="{07007BBA-DE5F-41ED-B021-D9C47CC76CBB}" srcOrd="0" destOrd="0" presId="urn:microsoft.com/office/officeart/2018/2/layout/IconVerticalSolidList"/>
    <dgm:cxn modelId="{43EC3FEC-6C69-4E7B-8E75-19D4CD905214}" type="presParOf" srcId="{257D681B-B5B6-4408-A301-585635532FD8}" destId="{2A9D5C24-2CBA-4024-A360-DB11B83E3CAA}" srcOrd="1" destOrd="0" presId="urn:microsoft.com/office/officeart/2018/2/layout/IconVerticalSolidList"/>
    <dgm:cxn modelId="{1EFAFCD9-DFFD-42EE-9068-F8E211E9CC13}" type="presParOf" srcId="{257D681B-B5B6-4408-A301-585635532FD8}" destId="{82EFF11F-483A-4A6C-8B2E-49F8B50AB6C3}" srcOrd="2" destOrd="0" presId="urn:microsoft.com/office/officeart/2018/2/layout/IconVerticalSolidList"/>
    <dgm:cxn modelId="{A489B34D-A3B6-4F84-AC6D-30B5EF625516}" type="presParOf" srcId="{257D681B-B5B6-4408-A301-585635532FD8}" destId="{449B064B-6F05-4F62-BD81-48E5FE989E5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D4CEBE-048B-4718-8476-0861FF2D9DBF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262990D-96DB-49EF-AE7D-AD9371D03587}">
      <dgm:prSet/>
      <dgm:spPr/>
      <dgm:t>
        <a:bodyPr/>
        <a:lstStyle/>
        <a:p>
          <a:r>
            <a:rPr lang="en-US"/>
            <a:t>Compare the actual performance with potential or desired performance.</a:t>
          </a:r>
        </a:p>
      </dgm:t>
    </dgm:pt>
    <dgm:pt modelId="{CBB730C8-CCB2-4912-AC1C-483D10D10D7B}" type="parTrans" cxnId="{5664A3A4-0195-48BE-B33C-F3336F1C7D90}">
      <dgm:prSet/>
      <dgm:spPr/>
      <dgm:t>
        <a:bodyPr/>
        <a:lstStyle/>
        <a:p>
          <a:endParaRPr lang="en-US"/>
        </a:p>
      </dgm:t>
    </dgm:pt>
    <dgm:pt modelId="{C98D8DE9-0E4B-41B6-8FD5-88E2AE41F3BD}" type="sibTrans" cxnId="{5664A3A4-0195-48BE-B33C-F3336F1C7D90}">
      <dgm:prSet/>
      <dgm:spPr/>
      <dgm:t>
        <a:bodyPr/>
        <a:lstStyle/>
        <a:p>
          <a:endParaRPr lang="en-US"/>
        </a:p>
      </dgm:t>
    </dgm:pt>
    <dgm:pt modelId="{0FC4A3B1-AF97-45CF-9D74-EC94E6BCCF92}">
      <dgm:prSet/>
      <dgm:spPr/>
      <dgm:t>
        <a:bodyPr/>
        <a:lstStyle/>
        <a:p>
          <a:r>
            <a:rPr lang="en-US"/>
            <a:t>What an organization is doing currently and where it wants to go in  the future.</a:t>
          </a:r>
        </a:p>
      </dgm:t>
    </dgm:pt>
    <dgm:pt modelId="{101C029C-488A-4E3C-B4BC-8EA553465527}" type="parTrans" cxnId="{03CA5E32-1C13-4D93-9DE0-F436E9EA1500}">
      <dgm:prSet/>
      <dgm:spPr/>
      <dgm:t>
        <a:bodyPr/>
        <a:lstStyle/>
        <a:p>
          <a:endParaRPr lang="en-US"/>
        </a:p>
      </dgm:t>
    </dgm:pt>
    <dgm:pt modelId="{08AFF430-3824-4490-A2D9-CB83C649DC64}" type="sibTrans" cxnId="{03CA5E32-1C13-4D93-9DE0-F436E9EA1500}">
      <dgm:prSet/>
      <dgm:spPr/>
      <dgm:t>
        <a:bodyPr/>
        <a:lstStyle/>
        <a:p>
          <a:endParaRPr lang="en-US"/>
        </a:p>
      </dgm:t>
    </dgm:pt>
    <dgm:pt modelId="{441C7602-B899-4504-B29B-D7432ED9DC36}" type="pres">
      <dgm:prSet presAssocID="{66D4CEBE-048B-4718-8476-0861FF2D9DBF}" presName="root" presStyleCnt="0">
        <dgm:presLayoutVars>
          <dgm:dir/>
          <dgm:resizeHandles val="exact"/>
        </dgm:presLayoutVars>
      </dgm:prSet>
      <dgm:spPr/>
    </dgm:pt>
    <dgm:pt modelId="{9CA05A0F-19D4-4D40-BA6F-C06578316290}" type="pres">
      <dgm:prSet presAssocID="{8262990D-96DB-49EF-AE7D-AD9371D03587}" presName="compNode" presStyleCnt="0"/>
      <dgm:spPr/>
    </dgm:pt>
    <dgm:pt modelId="{9EF6A821-7014-46E0-9F7B-56CEA7D9D779}" type="pres">
      <dgm:prSet presAssocID="{8262990D-96DB-49EF-AE7D-AD9371D03587}" presName="bgRect" presStyleLbl="bgShp" presStyleIdx="0" presStyleCnt="2"/>
      <dgm:spPr/>
    </dgm:pt>
    <dgm:pt modelId="{A3245495-1D60-48C7-A201-BC81B5AEBBA6}" type="pres">
      <dgm:prSet presAssocID="{8262990D-96DB-49EF-AE7D-AD9371D0358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9548D98-045B-4C4C-9F5F-836B3682C038}" type="pres">
      <dgm:prSet presAssocID="{8262990D-96DB-49EF-AE7D-AD9371D03587}" presName="spaceRect" presStyleCnt="0"/>
      <dgm:spPr/>
    </dgm:pt>
    <dgm:pt modelId="{E28CA426-5DFF-4366-ABA5-17C9DC884590}" type="pres">
      <dgm:prSet presAssocID="{8262990D-96DB-49EF-AE7D-AD9371D03587}" presName="parTx" presStyleLbl="revTx" presStyleIdx="0" presStyleCnt="2">
        <dgm:presLayoutVars>
          <dgm:chMax val="0"/>
          <dgm:chPref val="0"/>
        </dgm:presLayoutVars>
      </dgm:prSet>
      <dgm:spPr/>
    </dgm:pt>
    <dgm:pt modelId="{230C36AD-EE85-4CEF-AA45-BB68535FAEB9}" type="pres">
      <dgm:prSet presAssocID="{C98D8DE9-0E4B-41B6-8FD5-88E2AE41F3BD}" presName="sibTrans" presStyleCnt="0"/>
      <dgm:spPr/>
    </dgm:pt>
    <dgm:pt modelId="{9FA3EEBA-85B9-40A1-9AC6-473D10ED9D78}" type="pres">
      <dgm:prSet presAssocID="{0FC4A3B1-AF97-45CF-9D74-EC94E6BCCF92}" presName="compNode" presStyleCnt="0"/>
      <dgm:spPr/>
    </dgm:pt>
    <dgm:pt modelId="{C6810E9B-244A-4087-82C9-646E5845EE0B}" type="pres">
      <dgm:prSet presAssocID="{0FC4A3B1-AF97-45CF-9D74-EC94E6BCCF92}" presName="bgRect" presStyleLbl="bgShp" presStyleIdx="1" presStyleCnt="2"/>
      <dgm:spPr/>
    </dgm:pt>
    <dgm:pt modelId="{C026CBDF-E544-4B29-B032-A3F0E1EC71C1}" type="pres">
      <dgm:prSet presAssocID="{0FC4A3B1-AF97-45CF-9D74-EC94E6BCCF9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8143A341-981E-4BBC-B3B7-1B68AC3FB590}" type="pres">
      <dgm:prSet presAssocID="{0FC4A3B1-AF97-45CF-9D74-EC94E6BCCF92}" presName="spaceRect" presStyleCnt="0"/>
      <dgm:spPr/>
    </dgm:pt>
    <dgm:pt modelId="{05EB7E00-DFFA-45CC-B2F4-180E6E1A71F4}" type="pres">
      <dgm:prSet presAssocID="{0FC4A3B1-AF97-45CF-9D74-EC94E6BCCF9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B5FD308-284F-4F07-8960-56E678528FDE}" type="presOf" srcId="{0FC4A3B1-AF97-45CF-9D74-EC94E6BCCF92}" destId="{05EB7E00-DFFA-45CC-B2F4-180E6E1A71F4}" srcOrd="0" destOrd="0" presId="urn:microsoft.com/office/officeart/2018/2/layout/IconVerticalSolidList"/>
    <dgm:cxn modelId="{26E76A20-2D5E-4D16-9695-39B20D888928}" type="presOf" srcId="{66D4CEBE-048B-4718-8476-0861FF2D9DBF}" destId="{441C7602-B899-4504-B29B-D7432ED9DC36}" srcOrd="0" destOrd="0" presId="urn:microsoft.com/office/officeart/2018/2/layout/IconVerticalSolidList"/>
    <dgm:cxn modelId="{03CA5E32-1C13-4D93-9DE0-F436E9EA1500}" srcId="{66D4CEBE-048B-4718-8476-0861FF2D9DBF}" destId="{0FC4A3B1-AF97-45CF-9D74-EC94E6BCCF92}" srcOrd="1" destOrd="0" parTransId="{101C029C-488A-4E3C-B4BC-8EA553465527}" sibTransId="{08AFF430-3824-4490-A2D9-CB83C649DC64}"/>
    <dgm:cxn modelId="{38B56260-5DA7-4BE3-B831-43E0BE29C691}" type="presOf" srcId="{8262990D-96DB-49EF-AE7D-AD9371D03587}" destId="{E28CA426-5DFF-4366-ABA5-17C9DC884590}" srcOrd="0" destOrd="0" presId="urn:microsoft.com/office/officeart/2018/2/layout/IconVerticalSolidList"/>
    <dgm:cxn modelId="{5664A3A4-0195-48BE-B33C-F3336F1C7D90}" srcId="{66D4CEBE-048B-4718-8476-0861FF2D9DBF}" destId="{8262990D-96DB-49EF-AE7D-AD9371D03587}" srcOrd="0" destOrd="0" parTransId="{CBB730C8-CCB2-4912-AC1C-483D10D10D7B}" sibTransId="{C98D8DE9-0E4B-41B6-8FD5-88E2AE41F3BD}"/>
    <dgm:cxn modelId="{C66EAB0C-B049-421F-8422-1438736A0FD5}" type="presParOf" srcId="{441C7602-B899-4504-B29B-D7432ED9DC36}" destId="{9CA05A0F-19D4-4D40-BA6F-C06578316290}" srcOrd="0" destOrd="0" presId="urn:microsoft.com/office/officeart/2018/2/layout/IconVerticalSolidList"/>
    <dgm:cxn modelId="{818F1903-5766-419A-8366-79CC06EC8753}" type="presParOf" srcId="{9CA05A0F-19D4-4D40-BA6F-C06578316290}" destId="{9EF6A821-7014-46E0-9F7B-56CEA7D9D779}" srcOrd="0" destOrd="0" presId="urn:microsoft.com/office/officeart/2018/2/layout/IconVerticalSolidList"/>
    <dgm:cxn modelId="{0236313D-0579-445F-9272-71B4B2317DBF}" type="presParOf" srcId="{9CA05A0F-19D4-4D40-BA6F-C06578316290}" destId="{A3245495-1D60-48C7-A201-BC81B5AEBBA6}" srcOrd="1" destOrd="0" presId="urn:microsoft.com/office/officeart/2018/2/layout/IconVerticalSolidList"/>
    <dgm:cxn modelId="{670A044C-8C80-455A-AD2C-38F9CA949B34}" type="presParOf" srcId="{9CA05A0F-19D4-4D40-BA6F-C06578316290}" destId="{99548D98-045B-4C4C-9F5F-836B3682C038}" srcOrd="2" destOrd="0" presId="urn:microsoft.com/office/officeart/2018/2/layout/IconVerticalSolidList"/>
    <dgm:cxn modelId="{9046347D-7C4C-4B76-870F-384F1C60102C}" type="presParOf" srcId="{9CA05A0F-19D4-4D40-BA6F-C06578316290}" destId="{E28CA426-5DFF-4366-ABA5-17C9DC884590}" srcOrd="3" destOrd="0" presId="urn:microsoft.com/office/officeart/2018/2/layout/IconVerticalSolidList"/>
    <dgm:cxn modelId="{B232AB9B-BC54-4759-854A-2AEC6AFD9ABE}" type="presParOf" srcId="{441C7602-B899-4504-B29B-D7432ED9DC36}" destId="{230C36AD-EE85-4CEF-AA45-BB68535FAEB9}" srcOrd="1" destOrd="0" presId="urn:microsoft.com/office/officeart/2018/2/layout/IconVerticalSolidList"/>
    <dgm:cxn modelId="{D70CB738-56ED-42C5-A7DE-FA472905CEF8}" type="presParOf" srcId="{441C7602-B899-4504-B29B-D7432ED9DC36}" destId="{9FA3EEBA-85B9-40A1-9AC6-473D10ED9D78}" srcOrd="2" destOrd="0" presId="urn:microsoft.com/office/officeart/2018/2/layout/IconVerticalSolidList"/>
    <dgm:cxn modelId="{3CBC18DA-32A1-4C0C-A4F4-CF1623617E9E}" type="presParOf" srcId="{9FA3EEBA-85B9-40A1-9AC6-473D10ED9D78}" destId="{C6810E9B-244A-4087-82C9-646E5845EE0B}" srcOrd="0" destOrd="0" presId="urn:microsoft.com/office/officeart/2018/2/layout/IconVerticalSolidList"/>
    <dgm:cxn modelId="{ADDBB9A9-9BFD-4CE0-AED1-1E4D78438C71}" type="presParOf" srcId="{9FA3EEBA-85B9-40A1-9AC6-473D10ED9D78}" destId="{C026CBDF-E544-4B29-B032-A3F0E1EC71C1}" srcOrd="1" destOrd="0" presId="urn:microsoft.com/office/officeart/2018/2/layout/IconVerticalSolidList"/>
    <dgm:cxn modelId="{0AC19828-EB3A-4901-8323-A434F178A3CA}" type="presParOf" srcId="{9FA3EEBA-85B9-40A1-9AC6-473D10ED9D78}" destId="{8143A341-981E-4BBC-B3B7-1B68AC3FB590}" srcOrd="2" destOrd="0" presId="urn:microsoft.com/office/officeart/2018/2/layout/IconVerticalSolidList"/>
    <dgm:cxn modelId="{3F84C8BF-E8E8-41AA-85F6-B2839494E72A}" type="presParOf" srcId="{9FA3EEBA-85B9-40A1-9AC6-473D10ED9D78}" destId="{05EB7E00-DFFA-45CC-B2F4-180E6E1A71F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75C845-1F58-4698-A9B5-8A3C2179804C}" type="doc">
      <dgm:prSet loTypeId="urn:microsoft.com/office/officeart/2016/7/layout/VerticalDownArrowProcess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8F5ACF7-2D64-4A4E-B160-C970BAFDF33C}">
      <dgm:prSet/>
      <dgm:spPr/>
      <dgm:t>
        <a:bodyPr/>
        <a:lstStyle/>
        <a:p>
          <a:r>
            <a:rPr lang="en-US"/>
            <a:t>Identify</a:t>
          </a:r>
        </a:p>
      </dgm:t>
    </dgm:pt>
    <dgm:pt modelId="{92F3BDA3-FBA3-4EB1-B25C-55E962FD3725}" type="parTrans" cxnId="{D6EF05C4-629B-4CA2-9D86-3310501B3C2D}">
      <dgm:prSet/>
      <dgm:spPr/>
      <dgm:t>
        <a:bodyPr/>
        <a:lstStyle/>
        <a:p>
          <a:endParaRPr lang="en-US"/>
        </a:p>
      </dgm:t>
    </dgm:pt>
    <dgm:pt modelId="{C3379116-C9D4-4A2E-AAD3-E6DADA2F25BB}" type="sibTrans" cxnId="{D6EF05C4-629B-4CA2-9D86-3310501B3C2D}">
      <dgm:prSet/>
      <dgm:spPr/>
      <dgm:t>
        <a:bodyPr/>
        <a:lstStyle/>
        <a:p>
          <a:endParaRPr lang="en-US"/>
        </a:p>
      </dgm:t>
    </dgm:pt>
    <dgm:pt modelId="{396F53C4-7C6E-46C5-B156-0BB8DF122E41}">
      <dgm:prSet/>
      <dgm:spPr/>
      <dgm:t>
        <a:bodyPr/>
        <a:lstStyle/>
        <a:p>
          <a:r>
            <a:rPr lang="en-US"/>
            <a:t>Identify the existing process: fishing rods</a:t>
          </a:r>
        </a:p>
      </dgm:t>
    </dgm:pt>
    <dgm:pt modelId="{44527768-A5AC-4BE1-980C-954FD99BC536}" type="parTrans" cxnId="{4E37EFE0-11C6-4E49-8855-4CE72AF619AA}">
      <dgm:prSet/>
      <dgm:spPr/>
      <dgm:t>
        <a:bodyPr/>
        <a:lstStyle/>
        <a:p>
          <a:endParaRPr lang="en-US"/>
        </a:p>
      </dgm:t>
    </dgm:pt>
    <dgm:pt modelId="{173DA044-43AB-483C-8625-79D5C2D294A6}" type="sibTrans" cxnId="{4E37EFE0-11C6-4E49-8855-4CE72AF619AA}">
      <dgm:prSet/>
      <dgm:spPr/>
      <dgm:t>
        <a:bodyPr/>
        <a:lstStyle/>
        <a:p>
          <a:endParaRPr lang="en-US"/>
        </a:p>
      </dgm:t>
    </dgm:pt>
    <dgm:pt modelId="{EEE1B6B3-B7AF-40FA-BB30-363D7ABA932F}">
      <dgm:prSet/>
      <dgm:spPr/>
      <dgm:t>
        <a:bodyPr/>
        <a:lstStyle/>
        <a:p>
          <a:r>
            <a:rPr lang="en-US"/>
            <a:t>Identify</a:t>
          </a:r>
        </a:p>
      </dgm:t>
    </dgm:pt>
    <dgm:pt modelId="{1F5ED7A3-5354-4118-99B6-C3F065A657CF}" type="parTrans" cxnId="{BA033FFD-EB50-4D2D-88CD-7DC284644663}">
      <dgm:prSet/>
      <dgm:spPr/>
      <dgm:t>
        <a:bodyPr/>
        <a:lstStyle/>
        <a:p>
          <a:endParaRPr lang="en-US"/>
        </a:p>
      </dgm:t>
    </dgm:pt>
    <dgm:pt modelId="{5E9A158B-82DB-4A43-87C8-4CF004BFADE9}" type="sibTrans" cxnId="{BA033FFD-EB50-4D2D-88CD-7DC284644663}">
      <dgm:prSet/>
      <dgm:spPr/>
      <dgm:t>
        <a:bodyPr/>
        <a:lstStyle/>
        <a:p>
          <a:endParaRPr lang="en-US"/>
        </a:p>
      </dgm:t>
    </dgm:pt>
    <dgm:pt modelId="{BACDA17F-C262-46FC-9955-F14D2BE93FBD}">
      <dgm:prSet/>
      <dgm:spPr/>
      <dgm:t>
        <a:bodyPr/>
        <a:lstStyle/>
        <a:p>
          <a:r>
            <a:rPr lang="en-US"/>
            <a:t>Identify the existing outcome: 20 fishes a day</a:t>
          </a:r>
        </a:p>
      </dgm:t>
    </dgm:pt>
    <dgm:pt modelId="{F45D9395-B4C5-4DBC-925E-7A75AE6011E6}" type="parTrans" cxnId="{6D8C742D-A160-4C60-87C3-925933AB9E34}">
      <dgm:prSet/>
      <dgm:spPr/>
      <dgm:t>
        <a:bodyPr/>
        <a:lstStyle/>
        <a:p>
          <a:endParaRPr lang="en-US"/>
        </a:p>
      </dgm:t>
    </dgm:pt>
    <dgm:pt modelId="{535B3E8C-3C4A-4941-A476-B3B147B4D728}" type="sibTrans" cxnId="{6D8C742D-A160-4C60-87C3-925933AB9E34}">
      <dgm:prSet/>
      <dgm:spPr/>
      <dgm:t>
        <a:bodyPr/>
        <a:lstStyle/>
        <a:p>
          <a:endParaRPr lang="en-US"/>
        </a:p>
      </dgm:t>
    </dgm:pt>
    <dgm:pt modelId="{D21E326E-009B-4280-A077-A85FC9424300}">
      <dgm:prSet/>
      <dgm:spPr/>
      <dgm:t>
        <a:bodyPr/>
        <a:lstStyle/>
        <a:p>
          <a:r>
            <a:rPr lang="en-US"/>
            <a:t>Identify</a:t>
          </a:r>
        </a:p>
      </dgm:t>
    </dgm:pt>
    <dgm:pt modelId="{2CD8A0FD-5DCD-4AFC-8162-C9F0D5594B21}" type="parTrans" cxnId="{A88E7528-850E-4351-9064-16FD32861997}">
      <dgm:prSet/>
      <dgm:spPr/>
      <dgm:t>
        <a:bodyPr/>
        <a:lstStyle/>
        <a:p>
          <a:endParaRPr lang="en-US"/>
        </a:p>
      </dgm:t>
    </dgm:pt>
    <dgm:pt modelId="{B6A4D927-F19E-48D1-BBB5-932E8F5D97E0}" type="sibTrans" cxnId="{A88E7528-850E-4351-9064-16FD32861997}">
      <dgm:prSet/>
      <dgm:spPr/>
      <dgm:t>
        <a:bodyPr/>
        <a:lstStyle/>
        <a:p>
          <a:endParaRPr lang="en-US"/>
        </a:p>
      </dgm:t>
    </dgm:pt>
    <dgm:pt modelId="{07861B67-5BB1-4CB2-95B8-853E09B12127}">
      <dgm:prSet/>
      <dgm:spPr/>
      <dgm:t>
        <a:bodyPr/>
        <a:lstStyle/>
        <a:p>
          <a:r>
            <a:rPr lang="en-US"/>
            <a:t>Identify the desired outcome: 100 fishes a day</a:t>
          </a:r>
        </a:p>
      </dgm:t>
    </dgm:pt>
    <dgm:pt modelId="{9EBFBAEC-4A2A-4D4E-867A-D8E8FE331A10}" type="parTrans" cxnId="{131AF580-BB37-4BBF-BDC3-9C0309F50612}">
      <dgm:prSet/>
      <dgm:spPr/>
      <dgm:t>
        <a:bodyPr/>
        <a:lstStyle/>
        <a:p>
          <a:endParaRPr lang="en-US"/>
        </a:p>
      </dgm:t>
    </dgm:pt>
    <dgm:pt modelId="{79372C1B-3506-460D-AFB2-277746DA25C2}" type="sibTrans" cxnId="{131AF580-BB37-4BBF-BDC3-9C0309F50612}">
      <dgm:prSet/>
      <dgm:spPr/>
      <dgm:t>
        <a:bodyPr/>
        <a:lstStyle/>
        <a:p>
          <a:endParaRPr lang="en-US"/>
        </a:p>
      </dgm:t>
    </dgm:pt>
    <dgm:pt modelId="{839ED81D-3279-4921-9E22-6027EAF46BB7}">
      <dgm:prSet/>
      <dgm:spPr/>
      <dgm:t>
        <a:bodyPr/>
        <a:lstStyle/>
        <a:p>
          <a:r>
            <a:rPr lang="en-US"/>
            <a:t>Identify</a:t>
          </a:r>
        </a:p>
      </dgm:t>
    </dgm:pt>
    <dgm:pt modelId="{8DAA2EE1-7160-415C-9322-5719F12ED241}" type="parTrans" cxnId="{818B07E9-BC39-40E0-A4C9-7DC540F85F66}">
      <dgm:prSet/>
      <dgm:spPr/>
      <dgm:t>
        <a:bodyPr/>
        <a:lstStyle/>
        <a:p>
          <a:endParaRPr lang="en-US"/>
        </a:p>
      </dgm:t>
    </dgm:pt>
    <dgm:pt modelId="{99F6C9D1-9322-446E-9D19-238E6CCCBED3}" type="sibTrans" cxnId="{818B07E9-BC39-40E0-A4C9-7DC540F85F66}">
      <dgm:prSet/>
      <dgm:spPr/>
      <dgm:t>
        <a:bodyPr/>
        <a:lstStyle/>
        <a:p>
          <a:endParaRPr lang="en-US"/>
        </a:p>
      </dgm:t>
    </dgm:pt>
    <dgm:pt modelId="{CD06966E-E88C-4BC9-8829-C44ACEB67818}">
      <dgm:prSet/>
      <dgm:spPr/>
      <dgm:t>
        <a:bodyPr/>
        <a:lstStyle/>
        <a:p>
          <a:r>
            <a:rPr lang="en-US"/>
            <a:t>Identify the gap: 80 fishes</a:t>
          </a:r>
        </a:p>
      </dgm:t>
    </dgm:pt>
    <dgm:pt modelId="{89EFB1B4-0272-4A63-BB2E-52AE0CEBCE83}" type="parTrans" cxnId="{A7C6729E-79DD-4CCA-8773-D5B96521C791}">
      <dgm:prSet/>
      <dgm:spPr/>
      <dgm:t>
        <a:bodyPr/>
        <a:lstStyle/>
        <a:p>
          <a:endParaRPr lang="en-US"/>
        </a:p>
      </dgm:t>
    </dgm:pt>
    <dgm:pt modelId="{4A3C49EF-3E69-4518-B152-7F4FB189D01F}" type="sibTrans" cxnId="{A7C6729E-79DD-4CCA-8773-D5B96521C791}">
      <dgm:prSet/>
      <dgm:spPr/>
      <dgm:t>
        <a:bodyPr/>
        <a:lstStyle/>
        <a:p>
          <a:endParaRPr lang="en-US"/>
        </a:p>
      </dgm:t>
    </dgm:pt>
    <dgm:pt modelId="{D60FC2E7-DB97-4E2B-8670-284721B0C092}">
      <dgm:prSet/>
      <dgm:spPr/>
      <dgm:t>
        <a:bodyPr/>
        <a:lstStyle/>
        <a:p>
          <a:r>
            <a:rPr lang="en-US"/>
            <a:t>Identify</a:t>
          </a:r>
        </a:p>
      </dgm:t>
    </dgm:pt>
    <dgm:pt modelId="{E500A4B6-7570-4BD7-99E7-F8A098290C0D}" type="parTrans" cxnId="{F2D0C696-E8AD-4C8D-847E-553521CA00CF}">
      <dgm:prSet/>
      <dgm:spPr/>
      <dgm:t>
        <a:bodyPr/>
        <a:lstStyle/>
        <a:p>
          <a:endParaRPr lang="en-US"/>
        </a:p>
      </dgm:t>
    </dgm:pt>
    <dgm:pt modelId="{85256F23-6894-4E01-B873-088182A7A964}" type="sibTrans" cxnId="{F2D0C696-E8AD-4C8D-847E-553521CA00CF}">
      <dgm:prSet/>
      <dgm:spPr/>
      <dgm:t>
        <a:bodyPr/>
        <a:lstStyle/>
        <a:p>
          <a:endParaRPr lang="en-US"/>
        </a:p>
      </dgm:t>
    </dgm:pt>
    <dgm:pt modelId="{DCBA6224-3D22-4FC1-96EB-EE21149A6A22}">
      <dgm:prSet/>
      <dgm:spPr/>
      <dgm:t>
        <a:bodyPr/>
        <a:lstStyle/>
        <a:p>
          <a:r>
            <a:rPr lang="en-US"/>
            <a:t>Identify the process to achieve the desired outcome: using fishing net</a:t>
          </a:r>
        </a:p>
      </dgm:t>
    </dgm:pt>
    <dgm:pt modelId="{0FCB672B-E7CB-4EE8-92DA-F37EE99ED660}" type="parTrans" cxnId="{65205850-6C77-4B8B-85C0-E575C138FE5C}">
      <dgm:prSet/>
      <dgm:spPr/>
      <dgm:t>
        <a:bodyPr/>
        <a:lstStyle/>
        <a:p>
          <a:endParaRPr lang="en-US"/>
        </a:p>
      </dgm:t>
    </dgm:pt>
    <dgm:pt modelId="{50E7AB73-75C1-4C13-B5D4-1D9F46C017B1}" type="sibTrans" cxnId="{65205850-6C77-4B8B-85C0-E575C138FE5C}">
      <dgm:prSet/>
      <dgm:spPr/>
      <dgm:t>
        <a:bodyPr/>
        <a:lstStyle/>
        <a:p>
          <a:endParaRPr lang="en-US"/>
        </a:p>
      </dgm:t>
    </dgm:pt>
    <dgm:pt modelId="{E428F0CA-BA21-4090-BC8D-B60249DA3935}">
      <dgm:prSet/>
      <dgm:spPr/>
      <dgm:t>
        <a:bodyPr/>
        <a:lstStyle/>
        <a:p>
          <a:r>
            <a:rPr lang="en-US"/>
            <a:t>Develop</a:t>
          </a:r>
        </a:p>
      </dgm:t>
    </dgm:pt>
    <dgm:pt modelId="{8E64F6BF-1B73-4BDB-A072-1C63DDA85680}" type="parTrans" cxnId="{2DFE281B-CF0E-4BFC-8A2E-1E410F965E90}">
      <dgm:prSet/>
      <dgm:spPr/>
      <dgm:t>
        <a:bodyPr/>
        <a:lstStyle/>
        <a:p>
          <a:endParaRPr lang="en-US"/>
        </a:p>
      </dgm:t>
    </dgm:pt>
    <dgm:pt modelId="{16351FE8-4E78-43AD-AED5-E081AD8C1591}" type="sibTrans" cxnId="{2DFE281B-CF0E-4BFC-8A2E-1E410F965E90}">
      <dgm:prSet/>
      <dgm:spPr/>
      <dgm:t>
        <a:bodyPr/>
        <a:lstStyle/>
        <a:p>
          <a:endParaRPr lang="en-US"/>
        </a:p>
      </dgm:t>
    </dgm:pt>
    <dgm:pt modelId="{98D5A29C-8747-44AF-83D8-3EF9513DB66A}">
      <dgm:prSet/>
      <dgm:spPr/>
      <dgm:t>
        <a:bodyPr/>
        <a:lstStyle/>
        <a:p>
          <a:r>
            <a:rPr lang="en-US"/>
            <a:t>Develop the means to fill the gap: acquire fishing net</a:t>
          </a:r>
        </a:p>
      </dgm:t>
    </dgm:pt>
    <dgm:pt modelId="{6330E6D6-3FB3-4179-BAE9-5B7AA264423F}" type="parTrans" cxnId="{E4B923C2-AB4D-442C-9A06-E708A9347CB3}">
      <dgm:prSet/>
      <dgm:spPr/>
      <dgm:t>
        <a:bodyPr/>
        <a:lstStyle/>
        <a:p>
          <a:endParaRPr lang="en-US"/>
        </a:p>
      </dgm:t>
    </dgm:pt>
    <dgm:pt modelId="{BC2B06AA-83F6-4966-9F2A-19C9153B5607}" type="sibTrans" cxnId="{E4B923C2-AB4D-442C-9A06-E708A9347CB3}">
      <dgm:prSet/>
      <dgm:spPr/>
      <dgm:t>
        <a:bodyPr/>
        <a:lstStyle/>
        <a:p>
          <a:endParaRPr lang="en-US"/>
        </a:p>
      </dgm:t>
    </dgm:pt>
    <dgm:pt modelId="{16012511-3C11-493C-8A2C-4D4EAA94AFF5}">
      <dgm:prSet/>
      <dgm:spPr/>
      <dgm:t>
        <a:bodyPr/>
        <a:lstStyle/>
        <a:p>
          <a:r>
            <a:rPr lang="en-US"/>
            <a:t>Develop and prioritize</a:t>
          </a:r>
        </a:p>
      </dgm:t>
    </dgm:pt>
    <dgm:pt modelId="{378A88C5-EF1D-4CAD-B511-FD1E05750C38}" type="parTrans" cxnId="{4EEBFCB4-75D2-4ABC-8618-11758E0CF27A}">
      <dgm:prSet/>
      <dgm:spPr/>
      <dgm:t>
        <a:bodyPr/>
        <a:lstStyle/>
        <a:p>
          <a:endParaRPr lang="en-US"/>
        </a:p>
      </dgm:t>
    </dgm:pt>
    <dgm:pt modelId="{C934BB10-4F16-4A3D-9B00-188C8BCF8D49}" type="sibTrans" cxnId="{4EEBFCB4-75D2-4ABC-8618-11758E0CF27A}">
      <dgm:prSet/>
      <dgm:spPr/>
      <dgm:t>
        <a:bodyPr/>
        <a:lstStyle/>
        <a:p>
          <a:endParaRPr lang="en-US"/>
        </a:p>
      </dgm:t>
    </dgm:pt>
    <dgm:pt modelId="{BDB2299D-853D-4265-BE40-99E8D2366612}">
      <dgm:prSet/>
      <dgm:spPr/>
      <dgm:t>
        <a:bodyPr/>
        <a:lstStyle/>
        <a:p>
          <a:r>
            <a:rPr lang="en-US"/>
            <a:t>Develop and prioritize requirements to bridge the gap: learning how to use and take care fishing net.</a:t>
          </a:r>
        </a:p>
      </dgm:t>
    </dgm:pt>
    <dgm:pt modelId="{82357CA2-5EA6-4A62-9F27-A6F633626C02}" type="parTrans" cxnId="{7051291B-E602-40A2-9780-75013D6EEF70}">
      <dgm:prSet/>
      <dgm:spPr/>
      <dgm:t>
        <a:bodyPr/>
        <a:lstStyle/>
        <a:p>
          <a:endParaRPr lang="en-US"/>
        </a:p>
      </dgm:t>
    </dgm:pt>
    <dgm:pt modelId="{DABC248D-B890-44B7-9818-8ED70981F495}" type="sibTrans" cxnId="{7051291B-E602-40A2-9780-75013D6EEF70}">
      <dgm:prSet/>
      <dgm:spPr/>
      <dgm:t>
        <a:bodyPr/>
        <a:lstStyle/>
        <a:p>
          <a:endParaRPr lang="en-US"/>
        </a:p>
      </dgm:t>
    </dgm:pt>
    <dgm:pt modelId="{34766091-5A7E-465B-B17A-6C3062481447}" type="pres">
      <dgm:prSet presAssocID="{E875C845-1F58-4698-A9B5-8A3C2179804C}" presName="Name0" presStyleCnt="0">
        <dgm:presLayoutVars>
          <dgm:dir/>
          <dgm:animLvl val="lvl"/>
          <dgm:resizeHandles val="exact"/>
        </dgm:presLayoutVars>
      </dgm:prSet>
      <dgm:spPr/>
    </dgm:pt>
    <dgm:pt modelId="{BF35C74B-F054-4DF6-AE1B-AB90F7A2A16F}" type="pres">
      <dgm:prSet presAssocID="{16012511-3C11-493C-8A2C-4D4EAA94AFF5}" presName="boxAndChildren" presStyleCnt="0"/>
      <dgm:spPr/>
    </dgm:pt>
    <dgm:pt modelId="{32424864-D0F8-4ADA-B5D2-A67E88B534A5}" type="pres">
      <dgm:prSet presAssocID="{16012511-3C11-493C-8A2C-4D4EAA94AFF5}" presName="parentTextBox" presStyleLbl="alignNode1" presStyleIdx="0" presStyleCnt="7"/>
      <dgm:spPr/>
    </dgm:pt>
    <dgm:pt modelId="{098ABECA-1F33-41B2-85AD-A535C08B9E6F}" type="pres">
      <dgm:prSet presAssocID="{16012511-3C11-493C-8A2C-4D4EAA94AFF5}" presName="descendantBox" presStyleLbl="bgAccFollowNode1" presStyleIdx="0" presStyleCnt="7"/>
      <dgm:spPr/>
    </dgm:pt>
    <dgm:pt modelId="{AAD7DF16-7F61-4F45-9AE5-AD87ED5AED77}" type="pres">
      <dgm:prSet presAssocID="{16351FE8-4E78-43AD-AED5-E081AD8C1591}" presName="sp" presStyleCnt="0"/>
      <dgm:spPr/>
    </dgm:pt>
    <dgm:pt modelId="{FD4B9912-EA45-4CC6-A9B6-86B12A53FB49}" type="pres">
      <dgm:prSet presAssocID="{E428F0CA-BA21-4090-BC8D-B60249DA3935}" presName="arrowAndChildren" presStyleCnt="0"/>
      <dgm:spPr/>
    </dgm:pt>
    <dgm:pt modelId="{DCA67680-2382-4449-A860-3ED38C644997}" type="pres">
      <dgm:prSet presAssocID="{E428F0CA-BA21-4090-BC8D-B60249DA3935}" presName="parentTextArrow" presStyleLbl="node1" presStyleIdx="0" presStyleCnt="0"/>
      <dgm:spPr/>
    </dgm:pt>
    <dgm:pt modelId="{8023FB7D-018C-499A-94B2-30ACE4B14384}" type="pres">
      <dgm:prSet presAssocID="{E428F0CA-BA21-4090-BC8D-B60249DA3935}" presName="arrow" presStyleLbl="alignNode1" presStyleIdx="1" presStyleCnt="7"/>
      <dgm:spPr/>
    </dgm:pt>
    <dgm:pt modelId="{FB6B6745-C523-4C04-A445-16506E4692A8}" type="pres">
      <dgm:prSet presAssocID="{E428F0CA-BA21-4090-BC8D-B60249DA3935}" presName="descendantArrow" presStyleLbl="bgAccFollowNode1" presStyleIdx="1" presStyleCnt="7"/>
      <dgm:spPr/>
    </dgm:pt>
    <dgm:pt modelId="{28505411-8712-4DAF-814D-18567C457586}" type="pres">
      <dgm:prSet presAssocID="{85256F23-6894-4E01-B873-088182A7A964}" presName="sp" presStyleCnt="0"/>
      <dgm:spPr/>
    </dgm:pt>
    <dgm:pt modelId="{728CEC5D-FF4B-4E28-B831-BCC51E63BE94}" type="pres">
      <dgm:prSet presAssocID="{D60FC2E7-DB97-4E2B-8670-284721B0C092}" presName="arrowAndChildren" presStyleCnt="0"/>
      <dgm:spPr/>
    </dgm:pt>
    <dgm:pt modelId="{E8AD9E5A-1F23-4BA4-AF1A-825CBB5CED93}" type="pres">
      <dgm:prSet presAssocID="{D60FC2E7-DB97-4E2B-8670-284721B0C092}" presName="parentTextArrow" presStyleLbl="node1" presStyleIdx="0" presStyleCnt="0"/>
      <dgm:spPr/>
    </dgm:pt>
    <dgm:pt modelId="{022B3651-E0EF-49DE-8372-450BA4D4A227}" type="pres">
      <dgm:prSet presAssocID="{D60FC2E7-DB97-4E2B-8670-284721B0C092}" presName="arrow" presStyleLbl="alignNode1" presStyleIdx="2" presStyleCnt="7"/>
      <dgm:spPr/>
    </dgm:pt>
    <dgm:pt modelId="{936CD6CB-0BEF-4713-A94C-5B907C4E0CCB}" type="pres">
      <dgm:prSet presAssocID="{D60FC2E7-DB97-4E2B-8670-284721B0C092}" presName="descendantArrow" presStyleLbl="bgAccFollowNode1" presStyleIdx="2" presStyleCnt="7"/>
      <dgm:spPr/>
    </dgm:pt>
    <dgm:pt modelId="{269BAE12-67BF-4B5B-8D0E-4B8BAEB54DA5}" type="pres">
      <dgm:prSet presAssocID="{99F6C9D1-9322-446E-9D19-238E6CCCBED3}" presName="sp" presStyleCnt="0"/>
      <dgm:spPr/>
    </dgm:pt>
    <dgm:pt modelId="{07B67353-9336-4F92-9624-33B6F49EFBB8}" type="pres">
      <dgm:prSet presAssocID="{839ED81D-3279-4921-9E22-6027EAF46BB7}" presName="arrowAndChildren" presStyleCnt="0"/>
      <dgm:spPr/>
    </dgm:pt>
    <dgm:pt modelId="{7E986EC9-4B7E-4D6D-9FCA-E092F950C18F}" type="pres">
      <dgm:prSet presAssocID="{839ED81D-3279-4921-9E22-6027EAF46BB7}" presName="parentTextArrow" presStyleLbl="node1" presStyleIdx="0" presStyleCnt="0"/>
      <dgm:spPr/>
    </dgm:pt>
    <dgm:pt modelId="{64D7C503-43B1-4AC5-8924-2A4785BD34C5}" type="pres">
      <dgm:prSet presAssocID="{839ED81D-3279-4921-9E22-6027EAF46BB7}" presName="arrow" presStyleLbl="alignNode1" presStyleIdx="3" presStyleCnt="7"/>
      <dgm:spPr/>
    </dgm:pt>
    <dgm:pt modelId="{A70655E5-04B8-4F60-9E54-CE2243286EF8}" type="pres">
      <dgm:prSet presAssocID="{839ED81D-3279-4921-9E22-6027EAF46BB7}" presName="descendantArrow" presStyleLbl="bgAccFollowNode1" presStyleIdx="3" presStyleCnt="7"/>
      <dgm:spPr/>
    </dgm:pt>
    <dgm:pt modelId="{E33AC936-520A-477B-88C6-2D29286BE671}" type="pres">
      <dgm:prSet presAssocID="{B6A4D927-F19E-48D1-BBB5-932E8F5D97E0}" presName="sp" presStyleCnt="0"/>
      <dgm:spPr/>
    </dgm:pt>
    <dgm:pt modelId="{4776D0B3-D465-4EB9-84F8-E6D63BEBEE6F}" type="pres">
      <dgm:prSet presAssocID="{D21E326E-009B-4280-A077-A85FC9424300}" presName="arrowAndChildren" presStyleCnt="0"/>
      <dgm:spPr/>
    </dgm:pt>
    <dgm:pt modelId="{17597C62-083E-4D35-8D0E-38ABF48B83FE}" type="pres">
      <dgm:prSet presAssocID="{D21E326E-009B-4280-A077-A85FC9424300}" presName="parentTextArrow" presStyleLbl="node1" presStyleIdx="0" presStyleCnt="0"/>
      <dgm:spPr/>
    </dgm:pt>
    <dgm:pt modelId="{8A34ABB7-A40F-4259-B6CC-0F396474A6E6}" type="pres">
      <dgm:prSet presAssocID="{D21E326E-009B-4280-A077-A85FC9424300}" presName="arrow" presStyleLbl="alignNode1" presStyleIdx="4" presStyleCnt="7"/>
      <dgm:spPr/>
    </dgm:pt>
    <dgm:pt modelId="{07FEF2F6-5BB4-4916-BDA9-4B884E077EDB}" type="pres">
      <dgm:prSet presAssocID="{D21E326E-009B-4280-A077-A85FC9424300}" presName="descendantArrow" presStyleLbl="bgAccFollowNode1" presStyleIdx="4" presStyleCnt="7"/>
      <dgm:spPr/>
    </dgm:pt>
    <dgm:pt modelId="{9A8120F5-305A-4432-AA4E-83DA56CBBF31}" type="pres">
      <dgm:prSet presAssocID="{5E9A158B-82DB-4A43-87C8-4CF004BFADE9}" presName="sp" presStyleCnt="0"/>
      <dgm:spPr/>
    </dgm:pt>
    <dgm:pt modelId="{C76F4F5A-2C44-4B5F-A2B7-36EA3BE3A1D9}" type="pres">
      <dgm:prSet presAssocID="{EEE1B6B3-B7AF-40FA-BB30-363D7ABA932F}" presName="arrowAndChildren" presStyleCnt="0"/>
      <dgm:spPr/>
    </dgm:pt>
    <dgm:pt modelId="{301D436F-C46A-4FB1-A028-4DF0C22F5D96}" type="pres">
      <dgm:prSet presAssocID="{EEE1B6B3-B7AF-40FA-BB30-363D7ABA932F}" presName="parentTextArrow" presStyleLbl="node1" presStyleIdx="0" presStyleCnt="0"/>
      <dgm:spPr/>
    </dgm:pt>
    <dgm:pt modelId="{53880113-85AC-40A3-8B95-95198985BAE6}" type="pres">
      <dgm:prSet presAssocID="{EEE1B6B3-B7AF-40FA-BB30-363D7ABA932F}" presName="arrow" presStyleLbl="alignNode1" presStyleIdx="5" presStyleCnt="7"/>
      <dgm:spPr/>
    </dgm:pt>
    <dgm:pt modelId="{4011445D-094B-4E02-95EE-32076C7632E3}" type="pres">
      <dgm:prSet presAssocID="{EEE1B6B3-B7AF-40FA-BB30-363D7ABA932F}" presName="descendantArrow" presStyleLbl="bgAccFollowNode1" presStyleIdx="5" presStyleCnt="7"/>
      <dgm:spPr/>
    </dgm:pt>
    <dgm:pt modelId="{27043E10-58C3-44D0-9C50-45E7AFF5A578}" type="pres">
      <dgm:prSet presAssocID="{C3379116-C9D4-4A2E-AAD3-E6DADA2F25BB}" presName="sp" presStyleCnt="0"/>
      <dgm:spPr/>
    </dgm:pt>
    <dgm:pt modelId="{D5A3D418-BF4F-43BE-AA9B-6B80CB4FE7EF}" type="pres">
      <dgm:prSet presAssocID="{F8F5ACF7-2D64-4A4E-B160-C970BAFDF33C}" presName="arrowAndChildren" presStyleCnt="0"/>
      <dgm:spPr/>
    </dgm:pt>
    <dgm:pt modelId="{7CC099DE-9513-4023-8B46-54A84B9A2FE3}" type="pres">
      <dgm:prSet presAssocID="{F8F5ACF7-2D64-4A4E-B160-C970BAFDF33C}" presName="parentTextArrow" presStyleLbl="node1" presStyleIdx="0" presStyleCnt="0"/>
      <dgm:spPr/>
    </dgm:pt>
    <dgm:pt modelId="{ED28F9E8-A0B7-4B97-A5EF-10D3D38C9046}" type="pres">
      <dgm:prSet presAssocID="{F8F5ACF7-2D64-4A4E-B160-C970BAFDF33C}" presName="arrow" presStyleLbl="alignNode1" presStyleIdx="6" presStyleCnt="7"/>
      <dgm:spPr/>
    </dgm:pt>
    <dgm:pt modelId="{068F2F63-28A3-4298-8919-82BCED29E195}" type="pres">
      <dgm:prSet presAssocID="{F8F5ACF7-2D64-4A4E-B160-C970BAFDF33C}" presName="descendantArrow" presStyleLbl="bgAccFollowNode1" presStyleIdx="6" presStyleCnt="7"/>
      <dgm:spPr/>
    </dgm:pt>
  </dgm:ptLst>
  <dgm:cxnLst>
    <dgm:cxn modelId="{B996E205-E56D-461C-8549-0BC250EAA2DA}" type="presOf" srcId="{98D5A29C-8747-44AF-83D8-3EF9513DB66A}" destId="{FB6B6745-C523-4C04-A445-16506E4692A8}" srcOrd="0" destOrd="0" presId="urn:microsoft.com/office/officeart/2016/7/layout/VerticalDownArrowProcess"/>
    <dgm:cxn modelId="{DA8B4813-D3D3-4F70-95BA-8D3B0F78FC02}" type="presOf" srcId="{16012511-3C11-493C-8A2C-4D4EAA94AFF5}" destId="{32424864-D0F8-4ADA-B5D2-A67E88B534A5}" srcOrd="0" destOrd="0" presId="urn:microsoft.com/office/officeart/2016/7/layout/VerticalDownArrowProcess"/>
    <dgm:cxn modelId="{2DFE281B-CF0E-4BFC-8A2E-1E410F965E90}" srcId="{E875C845-1F58-4698-A9B5-8A3C2179804C}" destId="{E428F0CA-BA21-4090-BC8D-B60249DA3935}" srcOrd="5" destOrd="0" parTransId="{8E64F6BF-1B73-4BDB-A072-1C63DDA85680}" sibTransId="{16351FE8-4E78-43AD-AED5-E081AD8C1591}"/>
    <dgm:cxn modelId="{7051291B-E602-40A2-9780-75013D6EEF70}" srcId="{16012511-3C11-493C-8A2C-4D4EAA94AFF5}" destId="{BDB2299D-853D-4265-BE40-99E8D2366612}" srcOrd="0" destOrd="0" parTransId="{82357CA2-5EA6-4A62-9F27-A6F633626C02}" sibTransId="{DABC248D-B890-44B7-9818-8ED70981F495}"/>
    <dgm:cxn modelId="{F922FF1C-BB23-4EE4-9E32-EC198B1A8F4A}" type="presOf" srcId="{839ED81D-3279-4921-9E22-6027EAF46BB7}" destId="{64D7C503-43B1-4AC5-8924-2A4785BD34C5}" srcOrd="1" destOrd="0" presId="urn:microsoft.com/office/officeart/2016/7/layout/VerticalDownArrowProcess"/>
    <dgm:cxn modelId="{5F999E25-AF6B-4638-995A-07163F7C699D}" type="presOf" srcId="{D60FC2E7-DB97-4E2B-8670-284721B0C092}" destId="{022B3651-E0EF-49DE-8372-450BA4D4A227}" srcOrd="1" destOrd="0" presId="urn:microsoft.com/office/officeart/2016/7/layout/VerticalDownArrowProcess"/>
    <dgm:cxn modelId="{A88E7528-850E-4351-9064-16FD32861997}" srcId="{E875C845-1F58-4698-A9B5-8A3C2179804C}" destId="{D21E326E-009B-4280-A077-A85FC9424300}" srcOrd="2" destOrd="0" parTransId="{2CD8A0FD-5DCD-4AFC-8162-C9F0D5594B21}" sibTransId="{B6A4D927-F19E-48D1-BBB5-932E8F5D97E0}"/>
    <dgm:cxn modelId="{6D8C742D-A160-4C60-87C3-925933AB9E34}" srcId="{EEE1B6B3-B7AF-40FA-BB30-363D7ABA932F}" destId="{BACDA17F-C262-46FC-9955-F14D2BE93FBD}" srcOrd="0" destOrd="0" parTransId="{F45D9395-B4C5-4DBC-925E-7A75AE6011E6}" sibTransId="{535B3E8C-3C4A-4941-A476-B3B147B4D728}"/>
    <dgm:cxn modelId="{398A3735-CE6D-4636-9DDD-7EDD0D739FCD}" type="presOf" srcId="{E428F0CA-BA21-4090-BC8D-B60249DA3935}" destId="{8023FB7D-018C-499A-94B2-30ACE4B14384}" srcOrd="1" destOrd="0" presId="urn:microsoft.com/office/officeart/2016/7/layout/VerticalDownArrowProcess"/>
    <dgm:cxn modelId="{A05B093B-058E-4248-8130-1019C941E1D6}" type="presOf" srcId="{07861B67-5BB1-4CB2-95B8-853E09B12127}" destId="{07FEF2F6-5BB4-4916-BDA9-4B884E077EDB}" srcOrd="0" destOrd="0" presId="urn:microsoft.com/office/officeart/2016/7/layout/VerticalDownArrowProcess"/>
    <dgm:cxn modelId="{4DFDE65D-6BC2-4184-9237-7147E182A279}" type="presOf" srcId="{EEE1B6B3-B7AF-40FA-BB30-363D7ABA932F}" destId="{53880113-85AC-40A3-8B95-95198985BAE6}" srcOrd="1" destOrd="0" presId="urn:microsoft.com/office/officeart/2016/7/layout/VerticalDownArrowProcess"/>
    <dgm:cxn modelId="{AA286E63-4B14-4116-A73E-9635022BC898}" type="presOf" srcId="{D21E326E-009B-4280-A077-A85FC9424300}" destId="{8A34ABB7-A40F-4259-B6CC-0F396474A6E6}" srcOrd="1" destOrd="0" presId="urn:microsoft.com/office/officeart/2016/7/layout/VerticalDownArrowProcess"/>
    <dgm:cxn modelId="{65205850-6C77-4B8B-85C0-E575C138FE5C}" srcId="{D60FC2E7-DB97-4E2B-8670-284721B0C092}" destId="{DCBA6224-3D22-4FC1-96EB-EE21149A6A22}" srcOrd="0" destOrd="0" parTransId="{0FCB672B-E7CB-4EE8-92DA-F37EE99ED660}" sibTransId="{50E7AB73-75C1-4C13-B5D4-1D9F46C017B1}"/>
    <dgm:cxn modelId="{4C3AF471-3C09-475A-AC81-BB67FD525B87}" type="presOf" srcId="{396F53C4-7C6E-46C5-B156-0BB8DF122E41}" destId="{068F2F63-28A3-4298-8919-82BCED29E195}" srcOrd="0" destOrd="0" presId="urn:microsoft.com/office/officeart/2016/7/layout/VerticalDownArrowProcess"/>
    <dgm:cxn modelId="{708B5272-F1EE-4B79-AB1D-39025D056C39}" type="presOf" srcId="{F8F5ACF7-2D64-4A4E-B160-C970BAFDF33C}" destId="{ED28F9E8-A0B7-4B97-A5EF-10D3D38C9046}" srcOrd="1" destOrd="0" presId="urn:microsoft.com/office/officeart/2016/7/layout/VerticalDownArrowProcess"/>
    <dgm:cxn modelId="{B95AA955-4065-4401-9658-93CF1AD377FE}" type="presOf" srcId="{DCBA6224-3D22-4FC1-96EB-EE21149A6A22}" destId="{936CD6CB-0BEF-4713-A94C-5B907C4E0CCB}" srcOrd="0" destOrd="0" presId="urn:microsoft.com/office/officeart/2016/7/layout/VerticalDownArrowProcess"/>
    <dgm:cxn modelId="{FBC2D77F-A8BC-4DAA-AB36-543FDAFD6249}" type="presOf" srcId="{D21E326E-009B-4280-A077-A85FC9424300}" destId="{17597C62-083E-4D35-8D0E-38ABF48B83FE}" srcOrd="0" destOrd="0" presId="urn:microsoft.com/office/officeart/2016/7/layout/VerticalDownArrowProcess"/>
    <dgm:cxn modelId="{AC737380-465B-4511-9A2C-C5363E309226}" type="presOf" srcId="{F8F5ACF7-2D64-4A4E-B160-C970BAFDF33C}" destId="{7CC099DE-9513-4023-8B46-54A84B9A2FE3}" srcOrd="0" destOrd="0" presId="urn:microsoft.com/office/officeart/2016/7/layout/VerticalDownArrowProcess"/>
    <dgm:cxn modelId="{131AF580-BB37-4BBF-BDC3-9C0309F50612}" srcId="{D21E326E-009B-4280-A077-A85FC9424300}" destId="{07861B67-5BB1-4CB2-95B8-853E09B12127}" srcOrd="0" destOrd="0" parTransId="{9EBFBAEC-4A2A-4D4E-867A-D8E8FE331A10}" sibTransId="{79372C1B-3506-460D-AFB2-277746DA25C2}"/>
    <dgm:cxn modelId="{F2D0C696-E8AD-4C8D-847E-553521CA00CF}" srcId="{E875C845-1F58-4698-A9B5-8A3C2179804C}" destId="{D60FC2E7-DB97-4E2B-8670-284721B0C092}" srcOrd="4" destOrd="0" parTransId="{E500A4B6-7570-4BD7-99E7-F8A098290C0D}" sibTransId="{85256F23-6894-4E01-B873-088182A7A964}"/>
    <dgm:cxn modelId="{81C8369A-8366-4449-ABA2-781A2D1E1518}" type="presOf" srcId="{839ED81D-3279-4921-9E22-6027EAF46BB7}" destId="{7E986EC9-4B7E-4D6D-9FCA-E092F950C18F}" srcOrd="0" destOrd="0" presId="urn:microsoft.com/office/officeart/2016/7/layout/VerticalDownArrowProcess"/>
    <dgm:cxn modelId="{A7C6729E-79DD-4CCA-8773-D5B96521C791}" srcId="{839ED81D-3279-4921-9E22-6027EAF46BB7}" destId="{CD06966E-E88C-4BC9-8829-C44ACEB67818}" srcOrd="0" destOrd="0" parTransId="{89EFB1B4-0272-4A63-BB2E-52AE0CEBCE83}" sibTransId="{4A3C49EF-3E69-4518-B152-7F4FB189D01F}"/>
    <dgm:cxn modelId="{156C81A7-5146-4C59-9EDD-584F996F057E}" type="presOf" srcId="{EEE1B6B3-B7AF-40FA-BB30-363D7ABA932F}" destId="{301D436F-C46A-4FB1-A028-4DF0C22F5D96}" srcOrd="0" destOrd="0" presId="urn:microsoft.com/office/officeart/2016/7/layout/VerticalDownArrowProcess"/>
    <dgm:cxn modelId="{8FED0FAE-FB56-4841-BBC0-1ABB44321E31}" type="presOf" srcId="{E875C845-1F58-4698-A9B5-8A3C2179804C}" destId="{34766091-5A7E-465B-B17A-6C3062481447}" srcOrd="0" destOrd="0" presId="urn:microsoft.com/office/officeart/2016/7/layout/VerticalDownArrowProcess"/>
    <dgm:cxn modelId="{4EEBFCB4-75D2-4ABC-8618-11758E0CF27A}" srcId="{E875C845-1F58-4698-A9B5-8A3C2179804C}" destId="{16012511-3C11-493C-8A2C-4D4EAA94AFF5}" srcOrd="6" destOrd="0" parTransId="{378A88C5-EF1D-4CAD-B511-FD1E05750C38}" sibTransId="{C934BB10-4F16-4A3D-9B00-188C8BCF8D49}"/>
    <dgm:cxn modelId="{439D84BB-7D12-4A50-AEA5-6DEAC983933D}" type="presOf" srcId="{D60FC2E7-DB97-4E2B-8670-284721B0C092}" destId="{E8AD9E5A-1F23-4BA4-AF1A-825CBB5CED93}" srcOrd="0" destOrd="0" presId="urn:microsoft.com/office/officeart/2016/7/layout/VerticalDownArrowProcess"/>
    <dgm:cxn modelId="{35AFA1BD-8A13-400B-B6D6-251C2F4DE734}" type="presOf" srcId="{E428F0CA-BA21-4090-BC8D-B60249DA3935}" destId="{DCA67680-2382-4449-A860-3ED38C644997}" srcOrd="0" destOrd="0" presId="urn:microsoft.com/office/officeart/2016/7/layout/VerticalDownArrowProcess"/>
    <dgm:cxn modelId="{E4B923C2-AB4D-442C-9A06-E708A9347CB3}" srcId="{E428F0CA-BA21-4090-BC8D-B60249DA3935}" destId="{98D5A29C-8747-44AF-83D8-3EF9513DB66A}" srcOrd="0" destOrd="0" parTransId="{6330E6D6-3FB3-4179-BAE9-5B7AA264423F}" sibTransId="{BC2B06AA-83F6-4966-9F2A-19C9153B5607}"/>
    <dgm:cxn modelId="{D6EF05C4-629B-4CA2-9D86-3310501B3C2D}" srcId="{E875C845-1F58-4698-A9B5-8A3C2179804C}" destId="{F8F5ACF7-2D64-4A4E-B160-C970BAFDF33C}" srcOrd="0" destOrd="0" parTransId="{92F3BDA3-FBA3-4EB1-B25C-55E962FD3725}" sibTransId="{C3379116-C9D4-4A2E-AAD3-E6DADA2F25BB}"/>
    <dgm:cxn modelId="{B4DCF7D0-9DC7-4FF8-947F-73460EDC2D52}" type="presOf" srcId="{BDB2299D-853D-4265-BE40-99E8D2366612}" destId="{098ABECA-1F33-41B2-85AD-A535C08B9E6F}" srcOrd="0" destOrd="0" presId="urn:microsoft.com/office/officeart/2016/7/layout/VerticalDownArrowProcess"/>
    <dgm:cxn modelId="{3EC8B4D1-676B-4CD4-AE92-05B853C662B7}" type="presOf" srcId="{CD06966E-E88C-4BC9-8829-C44ACEB67818}" destId="{A70655E5-04B8-4F60-9E54-CE2243286EF8}" srcOrd="0" destOrd="0" presId="urn:microsoft.com/office/officeart/2016/7/layout/VerticalDownArrowProcess"/>
    <dgm:cxn modelId="{4E37EFE0-11C6-4E49-8855-4CE72AF619AA}" srcId="{F8F5ACF7-2D64-4A4E-B160-C970BAFDF33C}" destId="{396F53C4-7C6E-46C5-B156-0BB8DF122E41}" srcOrd="0" destOrd="0" parTransId="{44527768-A5AC-4BE1-980C-954FD99BC536}" sibTransId="{173DA044-43AB-483C-8625-79D5C2D294A6}"/>
    <dgm:cxn modelId="{818B07E9-BC39-40E0-A4C9-7DC540F85F66}" srcId="{E875C845-1F58-4698-A9B5-8A3C2179804C}" destId="{839ED81D-3279-4921-9E22-6027EAF46BB7}" srcOrd="3" destOrd="0" parTransId="{8DAA2EE1-7160-415C-9322-5719F12ED241}" sibTransId="{99F6C9D1-9322-446E-9D19-238E6CCCBED3}"/>
    <dgm:cxn modelId="{B403D1FC-E65A-48FC-A127-55B407620D55}" type="presOf" srcId="{BACDA17F-C262-46FC-9955-F14D2BE93FBD}" destId="{4011445D-094B-4E02-95EE-32076C7632E3}" srcOrd="0" destOrd="0" presId="urn:microsoft.com/office/officeart/2016/7/layout/VerticalDownArrowProcess"/>
    <dgm:cxn modelId="{BA033FFD-EB50-4D2D-88CD-7DC284644663}" srcId="{E875C845-1F58-4698-A9B5-8A3C2179804C}" destId="{EEE1B6B3-B7AF-40FA-BB30-363D7ABA932F}" srcOrd="1" destOrd="0" parTransId="{1F5ED7A3-5354-4118-99B6-C3F065A657CF}" sibTransId="{5E9A158B-82DB-4A43-87C8-4CF004BFADE9}"/>
    <dgm:cxn modelId="{E94CF0EA-F45F-433D-803E-70662BCABAB6}" type="presParOf" srcId="{34766091-5A7E-465B-B17A-6C3062481447}" destId="{BF35C74B-F054-4DF6-AE1B-AB90F7A2A16F}" srcOrd="0" destOrd="0" presId="urn:microsoft.com/office/officeart/2016/7/layout/VerticalDownArrowProcess"/>
    <dgm:cxn modelId="{D1ECDCEC-2AAB-4545-8ACB-DCD282076279}" type="presParOf" srcId="{BF35C74B-F054-4DF6-AE1B-AB90F7A2A16F}" destId="{32424864-D0F8-4ADA-B5D2-A67E88B534A5}" srcOrd="0" destOrd="0" presId="urn:microsoft.com/office/officeart/2016/7/layout/VerticalDownArrowProcess"/>
    <dgm:cxn modelId="{2FE25333-501F-486C-A8EB-79E0545C1715}" type="presParOf" srcId="{BF35C74B-F054-4DF6-AE1B-AB90F7A2A16F}" destId="{098ABECA-1F33-41B2-85AD-A535C08B9E6F}" srcOrd="1" destOrd="0" presId="urn:microsoft.com/office/officeart/2016/7/layout/VerticalDownArrowProcess"/>
    <dgm:cxn modelId="{2EBA2E36-10B3-48A7-BFFC-0D7470ECC56A}" type="presParOf" srcId="{34766091-5A7E-465B-B17A-6C3062481447}" destId="{AAD7DF16-7F61-4F45-9AE5-AD87ED5AED77}" srcOrd="1" destOrd="0" presId="urn:microsoft.com/office/officeart/2016/7/layout/VerticalDownArrowProcess"/>
    <dgm:cxn modelId="{40940D0D-7F31-47ED-B2F5-E619AD98475B}" type="presParOf" srcId="{34766091-5A7E-465B-B17A-6C3062481447}" destId="{FD4B9912-EA45-4CC6-A9B6-86B12A53FB49}" srcOrd="2" destOrd="0" presId="urn:microsoft.com/office/officeart/2016/7/layout/VerticalDownArrowProcess"/>
    <dgm:cxn modelId="{EF1EEF2B-DBC4-4C18-BE42-A322D62A9E64}" type="presParOf" srcId="{FD4B9912-EA45-4CC6-A9B6-86B12A53FB49}" destId="{DCA67680-2382-4449-A860-3ED38C644997}" srcOrd="0" destOrd="0" presId="urn:microsoft.com/office/officeart/2016/7/layout/VerticalDownArrowProcess"/>
    <dgm:cxn modelId="{E5B34286-2D6D-4F4B-8575-2395C6F29FC2}" type="presParOf" srcId="{FD4B9912-EA45-4CC6-A9B6-86B12A53FB49}" destId="{8023FB7D-018C-499A-94B2-30ACE4B14384}" srcOrd="1" destOrd="0" presId="urn:microsoft.com/office/officeart/2016/7/layout/VerticalDownArrowProcess"/>
    <dgm:cxn modelId="{52F0BD2F-44E2-426F-A35D-7CBE9BB0177A}" type="presParOf" srcId="{FD4B9912-EA45-4CC6-A9B6-86B12A53FB49}" destId="{FB6B6745-C523-4C04-A445-16506E4692A8}" srcOrd="2" destOrd="0" presId="urn:microsoft.com/office/officeart/2016/7/layout/VerticalDownArrowProcess"/>
    <dgm:cxn modelId="{B3B9F81B-FC7F-487D-8A85-CF53CC84E464}" type="presParOf" srcId="{34766091-5A7E-465B-B17A-6C3062481447}" destId="{28505411-8712-4DAF-814D-18567C457586}" srcOrd="3" destOrd="0" presId="urn:microsoft.com/office/officeart/2016/7/layout/VerticalDownArrowProcess"/>
    <dgm:cxn modelId="{56B21C17-6E99-46F7-B624-CC0B8745812F}" type="presParOf" srcId="{34766091-5A7E-465B-B17A-6C3062481447}" destId="{728CEC5D-FF4B-4E28-B831-BCC51E63BE94}" srcOrd="4" destOrd="0" presId="urn:microsoft.com/office/officeart/2016/7/layout/VerticalDownArrowProcess"/>
    <dgm:cxn modelId="{47165985-E112-4E35-AD11-A3F08FB364C6}" type="presParOf" srcId="{728CEC5D-FF4B-4E28-B831-BCC51E63BE94}" destId="{E8AD9E5A-1F23-4BA4-AF1A-825CBB5CED93}" srcOrd="0" destOrd="0" presId="urn:microsoft.com/office/officeart/2016/7/layout/VerticalDownArrowProcess"/>
    <dgm:cxn modelId="{FB449CF2-E379-43E2-9D23-7AE236C79D84}" type="presParOf" srcId="{728CEC5D-FF4B-4E28-B831-BCC51E63BE94}" destId="{022B3651-E0EF-49DE-8372-450BA4D4A227}" srcOrd="1" destOrd="0" presId="urn:microsoft.com/office/officeart/2016/7/layout/VerticalDownArrowProcess"/>
    <dgm:cxn modelId="{4C97D7B5-EC0F-47F0-9B16-35200C6A031C}" type="presParOf" srcId="{728CEC5D-FF4B-4E28-B831-BCC51E63BE94}" destId="{936CD6CB-0BEF-4713-A94C-5B907C4E0CCB}" srcOrd="2" destOrd="0" presId="urn:microsoft.com/office/officeart/2016/7/layout/VerticalDownArrowProcess"/>
    <dgm:cxn modelId="{D5FBAB7E-442A-4C38-AA94-B411F8981D18}" type="presParOf" srcId="{34766091-5A7E-465B-B17A-6C3062481447}" destId="{269BAE12-67BF-4B5B-8D0E-4B8BAEB54DA5}" srcOrd="5" destOrd="0" presId="urn:microsoft.com/office/officeart/2016/7/layout/VerticalDownArrowProcess"/>
    <dgm:cxn modelId="{09D2DB6A-F28B-434F-BCC6-FC1CF8C57F39}" type="presParOf" srcId="{34766091-5A7E-465B-B17A-6C3062481447}" destId="{07B67353-9336-4F92-9624-33B6F49EFBB8}" srcOrd="6" destOrd="0" presId="urn:microsoft.com/office/officeart/2016/7/layout/VerticalDownArrowProcess"/>
    <dgm:cxn modelId="{237DEC0A-A810-4154-ABE9-722D372CE6D2}" type="presParOf" srcId="{07B67353-9336-4F92-9624-33B6F49EFBB8}" destId="{7E986EC9-4B7E-4D6D-9FCA-E092F950C18F}" srcOrd="0" destOrd="0" presId="urn:microsoft.com/office/officeart/2016/7/layout/VerticalDownArrowProcess"/>
    <dgm:cxn modelId="{EE23E82D-B00D-4B44-A766-33354505CB23}" type="presParOf" srcId="{07B67353-9336-4F92-9624-33B6F49EFBB8}" destId="{64D7C503-43B1-4AC5-8924-2A4785BD34C5}" srcOrd="1" destOrd="0" presId="urn:microsoft.com/office/officeart/2016/7/layout/VerticalDownArrowProcess"/>
    <dgm:cxn modelId="{3C1D2A61-C20F-44AF-9B1A-71890D54BC69}" type="presParOf" srcId="{07B67353-9336-4F92-9624-33B6F49EFBB8}" destId="{A70655E5-04B8-4F60-9E54-CE2243286EF8}" srcOrd="2" destOrd="0" presId="urn:microsoft.com/office/officeart/2016/7/layout/VerticalDownArrowProcess"/>
    <dgm:cxn modelId="{F63E161C-2C62-4BEB-945E-19E471C025E3}" type="presParOf" srcId="{34766091-5A7E-465B-B17A-6C3062481447}" destId="{E33AC936-520A-477B-88C6-2D29286BE671}" srcOrd="7" destOrd="0" presId="urn:microsoft.com/office/officeart/2016/7/layout/VerticalDownArrowProcess"/>
    <dgm:cxn modelId="{B3E021BA-6E9A-4F26-A215-EB33028609EE}" type="presParOf" srcId="{34766091-5A7E-465B-B17A-6C3062481447}" destId="{4776D0B3-D465-4EB9-84F8-E6D63BEBEE6F}" srcOrd="8" destOrd="0" presId="urn:microsoft.com/office/officeart/2016/7/layout/VerticalDownArrowProcess"/>
    <dgm:cxn modelId="{03555B3C-0C4A-4DC4-A013-6EEE2CEA40F1}" type="presParOf" srcId="{4776D0B3-D465-4EB9-84F8-E6D63BEBEE6F}" destId="{17597C62-083E-4D35-8D0E-38ABF48B83FE}" srcOrd="0" destOrd="0" presId="urn:microsoft.com/office/officeart/2016/7/layout/VerticalDownArrowProcess"/>
    <dgm:cxn modelId="{8F70A96D-A633-4537-9D88-0710FD5C4CC2}" type="presParOf" srcId="{4776D0B3-D465-4EB9-84F8-E6D63BEBEE6F}" destId="{8A34ABB7-A40F-4259-B6CC-0F396474A6E6}" srcOrd="1" destOrd="0" presId="urn:microsoft.com/office/officeart/2016/7/layout/VerticalDownArrowProcess"/>
    <dgm:cxn modelId="{9C0D4DD9-F208-4E4C-88D4-AE0C13FDFDC8}" type="presParOf" srcId="{4776D0B3-D465-4EB9-84F8-E6D63BEBEE6F}" destId="{07FEF2F6-5BB4-4916-BDA9-4B884E077EDB}" srcOrd="2" destOrd="0" presId="urn:microsoft.com/office/officeart/2016/7/layout/VerticalDownArrowProcess"/>
    <dgm:cxn modelId="{E0B20662-E91C-46BD-A817-8CC04D941385}" type="presParOf" srcId="{34766091-5A7E-465B-B17A-6C3062481447}" destId="{9A8120F5-305A-4432-AA4E-83DA56CBBF31}" srcOrd="9" destOrd="0" presId="urn:microsoft.com/office/officeart/2016/7/layout/VerticalDownArrowProcess"/>
    <dgm:cxn modelId="{97C16FA0-1C1D-4643-91F8-360C80C2D3F3}" type="presParOf" srcId="{34766091-5A7E-465B-B17A-6C3062481447}" destId="{C76F4F5A-2C44-4B5F-A2B7-36EA3BE3A1D9}" srcOrd="10" destOrd="0" presId="urn:microsoft.com/office/officeart/2016/7/layout/VerticalDownArrowProcess"/>
    <dgm:cxn modelId="{2D50CA95-2211-4BB9-A675-6C91F5CBA42D}" type="presParOf" srcId="{C76F4F5A-2C44-4B5F-A2B7-36EA3BE3A1D9}" destId="{301D436F-C46A-4FB1-A028-4DF0C22F5D96}" srcOrd="0" destOrd="0" presId="urn:microsoft.com/office/officeart/2016/7/layout/VerticalDownArrowProcess"/>
    <dgm:cxn modelId="{1781CB3C-54CC-4DFB-A33C-BF2BF5583F75}" type="presParOf" srcId="{C76F4F5A-2C44-4B5F-A2B7-36EA3BE3A1D9}" destId="{53880113-85AC-40A3-8B95-95198985BAE6}" srcOrd="1" destOrd="0" presId="urn:microsoft.com/office/officeart/2016/7/layout/VerticalDownArrowProcess"/>
    <dgm:cxn modelId="{B8284297-023D-462B-8356-459EB1914BA0}" type="presParOf" srcId="{C76F4F5A-2C44-4B5F-A2B7-36EA3BE3A1D9}" destId="{4011445D-094B-4E02-95EE-32076C7632E3}" srcOrd="2" destOrd="0" presId="urn:microsoft.com/office/officeart/2016/7/layout/VerticalDownArrowProcess"/>
    <dgm:cxn modelId="{9D337B1D-E75C-49E7-9B5C-01A89799FD55}" type="presParOf" srcId="{34766091-5A7E-465B-B17A-6C3062481447}" destId="{27043E10-58C3-44D0-9C50-45E7AFF5A578}" srcOrd="11" destOrd="0" presId="urn:microsoft.com/office/officeart/2016/7/layout/VerticalDownArrowProcess"/>
    <dgm:cxn modelId="{21276718-9D80-4381-B86C-7AD18BE8D562}" type="presParOf" srcId="{34766091-5A7E-465B-B17A-6C3062481447}" destId="{D5A3D418-BF4F-43BE-AA9B-6B80CB4FE7EF}" srcOrd="12" destOrd="0" presId="urn:microsoft.com/office/officeart/2016/7/layout/VerticalDownArrowProcess"/>
    <dgm:cxn modelId="{BC6E479C-5285-4C2F-BFA0-EA8A74682120}" type="presParOf" srcId="{D5A3D418-BF4F-43BE-AA9B-6B80CB4FE7EF}" destId="{7CC099DE-9513-4023-8B46-54A84B9A2FE3}" srcOrd="0" destOrd="0" presId="urn:microsoft.com/office/officeart/2016/7/layout/VerticalDownArrowProcess"/>
    <dgm:cxn modelId="{8206C1D5-BF0E-4A58-ABC9-7C97FB6488A8}" type="presParOf" srcId="{D5A3D418-BF4F-43BE-AA9B-6B80CB4FE7EF}" destId="{ED28F9E8-A0B7-4B97-A5EF-10D3D38C9046}" srcOrd="1" destOrd="0" presId="urn:microsoft.com/office/officeart/2016/7/layout/VerticalDownArrowProcess"/>
    <dgm:cxn modelId="{327BA8E7-4645-4416-B231-8EA11498C5A6}" type="presParOf" srcId="{D5A3D418-BF4F-43BE-AA9B-6B80CB4FE7EF}" destId="{068F2F63-28A3-4298-8919-82BCED29E195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1482AE-0126-43FA-8F44-05D14B1C64B3}">
      <dsp:nvSpPr>
        <dsp:cNvPr id="0" name=""/>
        <dsp:cNvSpPr/>
      </dsp:nvSpPr>
      <dsp:spPr>
        <a:xfrm>
          <a:off x="0" y="855526"/>
          <a:ext cx="6832212" cy="1579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8DB573D-78EF-4E3D-BB3F-D3D46DE538E5}">
      <dsp:nvSpPr>
        <dsp:cNvPr id="0" name=""/>
        <dsp:cNvSpPr/>
      </dsp:nvSpPr>
      <dsp:spPr>
        <a:xfrm>
          <a:off x="477778" y="1210899"/>
          <a:ext cx="868688" cy="8686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5DB1F0-1C24-4B92-A31F-390BCCD6B039}">
      <dsp:nvSpPr>
        <dsp:cNvPr id="0" name=""/>
        <dsp:cNvSpPr/>
      </dsp:nvSpPr>
      <dsp:spPr>
        <a:xfrm>
          <a:off x="1824245" y="855526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Assumptions on which organization has been built and being run no longer fit the reality.</a:t>
          </a:r>
        </a:p>
      </dsp:txBody>
      <dsp:txXfrm>
        <a:off x="1824245" y="855526"/>
        <a:ext cx="5007966" cy="1579433"/>
      </dsp:txXfrm>
    </dsp:sp>
    <dsp:sp modelId="{CA21F469-C411-4EED-9AA3-C8BF9982B0BA}">
      <dsp:nvSpPr>
        <dsp:cNvPr id="0" name=""/>
        <dsp:cNvSpPr/>
      </dsp:nvSpPr>
      <dsp:spPr>
        <a:xfrm>
          <a:off x="0" y="2829818"/>
          <a:ext cx="6832212" cy="15794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FADE4A0-14A2-4802-9AE6-8B292995E3A8}">
      <dsp:nvSpPr>
        <dsp:cNvPr id="0" name=""/>
        <dsp:cNvSpPr/>
      </dsp:nvSpPr>
      <dsp:spPr>
        <a:xfrm>
          <a:off x="477778" y="3185191"/>
          <a:ext cx="868688" cy="8686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C52FDD-31DD-48A5-965A-445FBC377564}">
      <dsp:nvSpPr>
        <dsp:cNvPr id="0" name=""/>
        <dsp:cNvSpPr/>
      </dsp:nvSpPr>
      <dsp:spPr>
        <a:xfrm>
          <a:off x="1824245" y="2829818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Arrogant Bureaucracy.</a:t>
          </a:r>
        </a:p>
      </dsp:txBody>
      <dsp:txXfrm>
        <a:off x="1824245" y="2829818"/>
        <a:ext cx="5007966" cy="15794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8A97F4-1F91-4867-BEC8-12089ADD0419}">
      <dsp:nvSpPr>
        <dsp:cNvPr id="0" name=""/>
        <dsp:cNvSpPr/>
      </dsp:nvSpPr>
      <dsp:spPr>
        <a:xfrm>
          <a:off x="-359330" y="8345"/>
          <a:ext cx="6832212" cy="1499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B183CB-419F-4F10-A931-037FB32C5B09}">
      <dsp:nvSpPr>
        <dsp:cNvPr id="0" name=""/>
        <dsp:cNvSpPr/>
      </dsp:nvSpPr>
      <dsp:spPr>
        <a:xfrm>
          <a:off x="94254" y="345722"/>
          <a:ext cx="824699" cy="8246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3AB250-388E-45B6-B473-186AD2A8C2C4}">
      <dsp:nvSpPr>
        <dsp:cNvPr id="0" name=""/>
        <dsp:cNvSpPr/>
      </dsp:nvSpPr>
      <dsp:spPr>
        <a:xfrm>
          <a:off x="1372538" y="8345"/>
          <a:ext cx="3074495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Environment</a:t>
          </a:r>
        </a:p>
      </dsp:txBody>
      <dsp:txXfrm>
        <a:off x="1372538" y="8345"/>
        <a:ext cx="3074495" cy="1499453"/>
      </dsp:txXfrm>
    </dsp:sp>
    <dsp:sp modelId="{6CDA1B9C-4418-4DD6-BC3E-2A3A7E094692}">
      <dsp:nvSpPr>
        <dsp:cNvPr id="0" name=""/>
        <dsp:cNvSpPr/>
      </dsp:nvSpPr>
      <dsp:spPr>
        <a:xfrm>
          <a:off x="3724985" y="8345"/>
          <a:ext cx="3466557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Structure, customers, market,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Rivals, technology</a:t>
          </a:r>
        </a:p>
      </dsp:txBody>
      <dsp:txXfrm>
        <a:off x="3724985" y="8345"/>
        <a:ext cx="3466557" cy="1499453"/>
      </dsp:txXfrm>
    </dsp:sp>
    <dsp:sp modelId="{EC0030A3-BE03-41CC-A4EF-C9429FBCD7EE}">
      <dsp:nvSpPr>
        <dsp:cNvPr id="0" name=""/>
        <dsp:cNvSpPr/>
      </dsp:nvSpPr>
      <dsp:spPr>
        <a:xfrm>
          <a:off x="-359330" y="1882662"/>
          <a:ext cx="6832212" cy="1499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F22AFA-CBB8-4742-A3C3-806A8B586DAF}">
      <dsp:nvSpPr>
        <dsp:cNvPr id="0" name=""/>
        <dsp:cNvSpPr/>
      </dsp:nvSpPr>
      <dsp:spPr>
        <a:xfrm>
          <a:off x="94254" y="2220039"/>
          <a:ext cx="824699" cy="8246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6FCD14-81C5-430F-86AE-9825FFC79AEB}">
      <dsp:nvSpPr>
        <dsp:cNvPr id="0" name=""/>
        <dsp:cNvSpPr/>
      </dsp:nvSpPr>
      <dsp:spPr>
        <a:xfrm>
          <a:off x="1372538" y="1882662"/>
          <a:ext cx="3074495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Mission</a:t>
          </a:r>
        </a:p>
      </dsp:txBody>
      <dsp:txXfrm>
        <a:off x="1372538" y="1882662"/>
        <a:ext cx="3074495" cy="1499453"/>
      </dsp:txXfrm>
    </dsp:sp>
    <dsp:sp modelId="{29307406-7588-4558-8A7B-D6A7BD33DA32}">
      <dsp:nvSpPr>
        <dsp:cNvPr id="0" name=""/>
        <dsp:cNvSpPr/>
      </dsp:nvSpPr>
      <dsp:spPr>
        <a:xfrm>
          <a:off x="4447034" y="1882662"/>
          <a:ext cx="2022459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Customers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Employees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Owners</a:t>
          </a:r>
        </a:p>
      </dsp:txBody>
      <dsp:txXfrm>
        <a:off x="4447034" y="1882662"/>
        <a:ext cx="2022459" cy="1499453"/>
      </dsp:txXfrm>
    </dsp:sp>
    <dsp:sp modelId="{9473556A-3BCC-4A70-B255-3E83EE5E1312}">
      <dsp:nvSpPr>
        <dsp:cNvPr id="0" name=""/>
        <dsp:cNvSpPr/>
      </dsp:nvSpPr>
      <dsp:spPr>
        <a:xfrm>
          <a:off x="-359330" y="3756979"/>
          <a:ext cx="6832212" cy="1499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5B102D-0117-457F-8D9C-49C307AED975}">
      <dsp:nvSpPr>
        <dsp:cNvPr id="0" name=""/>
        <dsp:cNvSpPr/>
      </dsp:nvSpPr>
      <dsp:spPr>
        <a:xfrm>
          <a:off x="94254" y="4094356"/>
          <a:ext cx="824699" cy="8246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718BA6-5664-487E-8FC3-BF82CAA05F3B}">
      <dsp:nvSpPr>
        <dsp:cNvPr id="0" name=""/>
        <dsp:cNvSpPr/>
      </dsp:nvSpPr>
      <dsp:spPr>
        <a:xfrm>
          <a:off x="1372538" y="3756979"/>
          <a:ext cx="3074495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Core Competencies</a:t>
          </a:r>
        </a:p>
      </dsp:txBody>
      <dsp:txXfrm>
        <a:off x="1372538" y="3756979"/>
        <a:ext cx="3074495" cy="1499453"/>
      </dsp:txXfrm>
    </dsp:sp>
    <dsp:sp modelId="{19C87C6F-A76C-4B94-A213-C0310AE019D1}">
      <dsp:nvSpPr>
        <dsp:cNvPr id="0" name=""/>
        <dsp:cNvSpPr/>
      </dsp:nvSpPr>
      <dsp:spPr>
        <a:xfrm>
          <a:off x="4447034" y="3756979"/>
          <a:ext cx="2022459" cy="149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92" tIns="158692" rIns="158692" bIns="15869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Resources to accomplish the organization mission</a:t>
          </a:r>
        </a:p>
      </dsp:txBody>
      <dsp:txXfrm>
        <a:off x="4447034" y="3756979"/>
        <a:ext cx="2022459" cy="14994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025F2-8E76-4376-9665-1D99AF6270E1}">
      <dsp:nvSpPr>
        <dsp:cNvPr id="0" name=""/>
        <dsp:cNvSpPr/>
      </dsp:nvSpPr>
      <dsp:spPr>
        <a:xfrm>
          <a:off x="0" y="2185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8CCEDD-EFA4-47B5-9D2C-C61C767C976E}">
      <dsp:nvSpPr>
        <dsp:cNvPr id="0" name=""/>
        <dsp:cNvSpPr/>
      </dsp:nvSpPr>
      <dsp:spPr>
        <a:xfrm>
          <a:off x="335004" y="251362"/>
          <a:ext cx="609099" cy="609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370B56-AF24-49BE-8F60-FA07F689AB69}">
      <dsp:nvSpPr>
        <dsp:cNvPr id="0" name=""/>
        <dsp:cNvSpPr/>
      </dsp:nvSpPr>
      <dsp:spPr>
        <a:xfrm>
          <a:off x="1279109" y="2185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must fit reality</a:t>
          </a:r>
        </a:p>
      </dsp:txBody>
      <dsp:txXfrm>
        <a:off x="1279109" y="2185"/>
        <a:ext cx="5553102" cy="1107454"/>
      </dsp:txXfrm>
    </dsp:sp>
    <dsp:sp modelId="{79263187-F97B-463C-B4D8-33F73D471079}">
      <dsp:nvSpPr>
        <dsp:cNvPr id="0" name=""/>
        <dsp:cNvSpPr/>
      </dsp:nvSpPr>
      <dsp:spPr>
        <a:xfrm>
          <a:off x="0" y="1386503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53E500E-AA52-470C-A011-CBFE4199013D}">
      <dsp:nvSpPr>
        <dsp:cNvPr id="0" name=""/>
        <dsp:cNvSpPr/>
      </dsp:nvSpPr>
      <dsp:spPr>
        <a:xfrm>
          <a:off x="335004" y="1635680"/>
          <a:ext cx="609099" cy="609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CF578B-246D-4BFE-9638-C1FDD0561DF6}">
      <dsp:nvSpPr>
        <dsp:cNvPr id="0" name=""/>
        <dsp:cNvSpPr/>
      </dsp:nvSpPr>
      <dsp:spPr>
        <a:xfrm>
          <a:off x="1279109" y="1386503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in all 3 areas have to fit one another</a:t>
          </a:r>
        </a:p>
      </dsp:txBody>
      <dsp:txXfrm>
        <a:off x="1279109" y="1386503"/>
        <a:ext cx="5553102" cy="1107454"/>
      </dsp:txXfrm>
    </dsp:sp>
    <dsp:sp modelId="{504BF21D-A747-4073-99FC-0A7BD5F2473C}">
      <dsp:nvSpPr>
        <dsp:cNvPr id="0" name=""/>
        <dsp:cNvSpPr/>
      </dsp:nvSpPr>
      <dsp:spPr>
        <a:xfrm>
          <a:off x="0" y="2770821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6116870-8DCD-458D-9F00-9C11694A5F45}">
      <dsp:nvSpPr>
        <dsp:cNvPr id="0" name=""/>
        <dsp:cNvSpPr/>
      </dsp:nvSpPr>
      <dsp:spPr>
        <a:xfrm>
          <a:off x="335004" y="3019998"/>
          <a:ext cx="609099" cy="609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6DBA06-32F8-4167-B0BC-8A15AE5514AD}">
      <dsp:nvSpPr>
        <dsp:cNvPr id="0" name=""/>
        <dsp:cNvSpPr/>
      </dsp:nvSpPr>
      <dsp:spPr>
        <a:xfrm>
          <a:off x="1279109" y="2770821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must be known and understand throughout the organization.</a:t>
          </a:r>
        </a:p>
      </dsp:txBody>
      <dsp:txXfrm>
        <a:off x="1279109" y="2770821"/>
        <a:ext cx="5553102" cy="1107454"/>
      </dsp:txXfrm>
    </dsp:sp>
    <dsp:sp modelId="{71F86AAE-27D9-43C2-9CA2-C07B374178A3}">
      <dsp:nvSpPr>
        <dsp:cNvPr id="0" name=""/>
        <dsp:cNvSpPr/>
      </dsp:nvSpPr>
      <dsp:spPr>
        <a:xfrm>
          <a:off x="0" y="4155139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65C6FAD-4147-453F-A518-71BACD653511}">
      <dsp:nvSpPr>
        <dsp:cNvPr id="0" name=""/>
        <dsp:cNvSpPr/>
      </dsp:nvSpPr>
      <dsp:spPr>
        <a:xfrm>
          <a:off x="335004" y="4404316"/>
          <a:ext cx="609099" cy="609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70EBCC-7585-4D69-BE2D-96B5A46AC096}">
      <dsp:nvSpPr>
        <dsp:cNvPr id="0" name=""/>
        <dsp:cNvSpPr/>
      </dsp:nvSpPr>
      <dsp:spPr>
        <a:xfrm>
          <a:off x="1279109" y="4155139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have to be tested constantly.</a:t>
          </a:r>
        </a:p>
      </dsp:txBody>
      <dsp:txXfrm>
        <a:off x="1279109" y="4155139"/>
        <a:ext cx="5553102" cy="11074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537C0D-3AFF-4E8D-BD05-9D2C2856295E}">
      <dsp:nvSpPr>
        <dsp:cNvPr id="0" name=""/>
        <dsp:cNvSpPr/>
      </dsp:nvSpPr>
      <dsp:spPr>
        <a:xfrm>
          <a:off x="0" y="855526"/>
          <a:ext cx="6832212" cy="1579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58CCF5E-AC06-42F4-ABB1-212E60703AA6}">
      <dsp:nvSpPr>
        <dsp:cNvPr id="0" name=""/>
        <dsp:cNvSpPr/>
      </dsp:nvSpPr>
      <dsp:spPr>
        <a:xfrm>
          <a:off x="477778" y="1210899"/>
          <a:ext cx="868688" cy="8686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2342A4-4C78-4124-99F2-D53ED4EE96C4}">
      <dsp:nvSpPr>
        <dsp:cNvPr id="0" name=""/>
        <dsp:cNvSpPr/>
      </dsp:nvSpPr>
      <dsp:spPr>
        <a:xfrm>
          <a:off x="1824245" y="855526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Systematic monitoring and testing.</a:t>
          </a:r>
        </a:p>
      </dsp:txBody>
      <dsp:txXfrm>
        <a:off x="1824245" y="855526"/>
        <a:ext cx="5007966" cy="1579433"/>
      </dsp:txXfrm>
    </dsp:sp>
    <dsp:sp modelId="{FC116DCF-6979-4D6C-B43A-BA8447D594DB}">
      <dsp:nvSpPr>
        <dsp:cNvPr id="0" name=""/>
        <dsp:cNvSpPr/>
      </dsp:nvSpPr>
      <dsp:spPr>
        <a:xfrm>
          <a:off x="0" y="2829818"/>
          <a:ext cx="6832212" cy="15794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3D46BA1-5E10-4731-9A92-4E46C1B9D794}">
      <dsp:nvSpPr>
        <dsp:cNvPr id="0" name=""/>
        <dsp:cNvSpPr/>
      </dsp:nvSpPr>
      <dsp:spPr>
        <a:xfrm>
          <a:off x="477778" y="3185191"/>
          <a:ext cx="868688" cy="8686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E5460B-7079-4E86-BF07-073434598B54}">
      <dsp:nvSpPr>
        <dsp:cNvPr id="0" name=""/>
        <dsp:cNvSpPr/>
      </dsp:nvSpPr>
      <dsp:spPr>
        <a:xfrm>
          <a:off x="1824245" y="2829818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Bring organization behavior in live with new realities of its environment, its new mission, and with new core competencies.</a:t>
          </a:r>
        </a:p>
      </dsp:txBody>
      <dsp:txXfrm>
        <a:off x="1824245" y="2829818"/>
        <a:ext cx="5007966" cy="15794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005DA-C587-4ECF-85C3-D13EABFE5C16}">
      <dsp:nvSpPr>
        <dsp:cNvPr id="0" name=""/>
        <dsp:cNvSpPr/>
      </dsp:nvSpPr>
      <dsp:spPr>
        <a:xfrm>
          <a:off x="0" y="2185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4E67C8-198B-47B2-89E3-B47A60AA187F}">
      <dsp:nvSpPr>
        <dsp:cNvPr id="0" name=""/>
        <dsp:cNvSpPr/>
      </dsp:nvSpPr>
      <dsp:spPr>
        <a:xfrm>
          <a:off x="335004" y="251362"/>
          <a:ext cx="609099" cy="609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4EF492-273B-4753-966F-1E60E900FD2B}">
      <dsp:nvSpPr>
        <dsp:cNvPr id="0" name=""/>
        <dsp:cNvSpPr/>
      </dsp:nvSpPr>
      <dsp:spPr>
        <a:xfrm>
          <a:off x="1279109" y="2185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Not be genius but be hardworking</a:t>
          </a:r>
        </a:p>
      </dsp:txBody>
      <dsp:txXfrm>
        <a:off x="1279109" y="2185"/>
        <a:ext cx="5553102" cy="1107454"/>
      </dsp:txXfrm>
    </dsp:sp>
    <dsp:sp modelId="{227B9247-180C-449E-9685-9BC53AAEB751}">
      <dsp:nvSpPr>
        <dsp:cNvPr id="0" name=""/>
        <dsp:cNvSpPr/>
      </dsp:nvSpPr>
      <dsp:spPr>
        <a:xfrm>
          <a:off x="0" y="1386503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F391A6C-B6B0-41AF-8A1D-4BE568C73D48}">
      <dsp:nvSpPr>
        <dsp:cNvPr id="0" name=""/>
        <dsp:cNvSpPr/>
      </dsp:nvSpPr>
      <dsp:spPr>
        <a:xfrm>
          <a:off x="335004" y="1635680"/>
          <a:ext cx="609099" cy="609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3D5576-E7D4-48AA-808B-23ABE3303E7E}">
      <dsp:nvSpPr>
        <dsp:cNvPr id="0" name=""/>
        <dsp:cNvSpPr/>
      </dsp:nvSpPr>
      <dsp:spPr>
        <a:xfrm>
          <a:off x="1279109" y="1386503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Not be clever but be conscientious</a:t>
          </a:r>
        </a:p>
      </dsp:txBody>
      <dsp:txXfrm>
        <a:off x="1279109" y="1386503"/>
        <a:ext cx="5553102" cy="1107454"/>
      </dsp:txXfrm>
    </dsp:sp>
    <dsp:sp modelId="{D85CADE2-C402-43EE-8908-2A013728D98E}">
      <dsp:nvSpPr>
        <dsp:cNvPr id="0" name=""/>
        <dsp:cNvSpPr/>
      </dsp:nvSpPr>
      <dsp:spPr>
        <a:xfrm>
          <a:off x="0" y="2770821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1A9C97-0D8B-4255-B7D9-14A60AA72BA7}">
      <dsp:nvSpPr>
        <dsp:cNvPr id="0" name=""/>
        <dsp:cNvSpPr/>
      </dsp:nvSpPr>
      <dsp:spPr>
        <a:xfrm>
          <a:off x="335004" y="3019998"/>
          <a:ext cx="609099" cy="609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B28AB3-2F89-44A5-8AC3-644A60AAEC06}">
      <dsp:nvSpPr>
        <dsp:cNvPr id="0" name=""/>
        <dsp:cNvSpPr/>
      </dsp:nvSpPr>
      <dsp:spPr>
        <a:xfrm>
          <a:off x="1279109" y="2770821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Treat unexpected failure as system failures.</a:t>
          </a:r>
        </a:p>
      </dsp:txBody>
      <dsp:txXfrm>
        <a:off x="1279109" y="2770821"/>
        <a:ext cx="5553102" cy="1107454"/>
      </dsp:txXfrm>
    </dsp:sp>
    <dsp:sp modelId="{07007BBA-DE5F-41ED-B021-D9C47CC76CBB}">
      <dsp:nvSpPr>
        <dsp:cNvPr id="0" name=""/>
        <dsp:cNvSpPr/>
      </dsp:nvSpPr>
      <dsp:spPr>
        <a:xfrm>
          <a:off x="0" y="4155139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9D5C24-2CBA-4024-A360-DB11B83E3CAA}">
      <dsp:nvSpPr>
        <dsp:cNvPr id="0" name=""/>
        <dsp:cNvSpPr/>
      </dsp:nvSpPr>
      <dsp:spPr>
        <a:xfrm>
          <a:off x="335004" y="4404316"/>
          <a:ext cx="609099" cy="609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9B064B-6F05-4F62-BD81-48E5FE989E50}">
      <dsp:nvSpPr>
        <dsp:cNvPr id="0" name=""/>
        <dsp:cNvSpPr/>
      </dsp:nvSpPr>
      <dsp:spPr>
        <a:xfrm>
          <a:off x="1279109" y="4155139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Treat unexpected success as challenge to the  assumptions.</a:t>
          </a:r>
        </a:p>
      </dsp:txBody>
      <dsp:txXfrm>
        <a:off x="1279109" y="4155139"/>
        <a:ext cx="5553102" cy="11074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6A821-7014-46E0-9F7B-56CEA7D9D779}">
      <dsp:nvSpPr>
        <dsp:cNvPr id="0" name=""/>
        <dsp:cNvSpPr/>
      </dsp:nvSpPr>
      <dsp:spPr>
        <a:xfrm>
          <a:off x="0" y="855526"/>
          <a:ext cx="6832212" cy="1579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3245495-1D60-48C7-A201-BC81B5AEBBA6}">
      <dsp:nvSpPr>
        <dsp:cNvPr id="0" name=""/>
        <dsp:cNvSpPr/>
      </dsp:nvSpPr>
      <dsp:spPr>
        <a:xfrm>
          <a:off x="477778" y="1210899"/>
          <a:ext cx="868688" cy="8686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28CA426-5DFF-4366-ABA5-17C9DC884590}">
      <dsp:nvSpPr>
        <dsp:cNvPr id="0" name=""/>
        <dsp:cNvSpPr/>
      </dsp:nvSpPr>
      <dsp:spPr>
        <a:xfrm>
          <a:off x="1824245" y="855526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Compare the actual performance with potential or desired performance.</a:t>
          </a:r>
        </a:p>
      </dsp:txBody>
      <dsp:txXfrm>
        <a:off x="1824245" y="855526"/>
        <a:ext cx="5007966" cy="1579433"/>
      </dsp:txXfrm>
    </dsp:sp>
    <dsp:sp modelId="{C6810E9B-244A-4087-82C9-646E5845EE0B}">
      <dsp:nvSpPr>
        <dsp:cNvPr id="0" name=""/>
        <dsp:cNvSpPr/>
      </dsp:nvSpPr>
      <dsp:spPr>
        <a:xfrm>
          <a:off x="0" y="2829818"/>
          <a:ext cx="6832212" cy="15794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26CBDF-E544-4B29-B032-A3F0E1EC71C1}">
      <dsp:nvSpPr>
        <dsp:cNvPr id="0" name=""/>
        <dsp:cNvSpPr/>
      </dsp:nvSpPr>
      <dsp:spPr>
        <a:xfrm>
          <a:off x="477778" y="3185191"/>
          <a:ext cx="868688" cy="8686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5EB7E00-DFFA-45CC-B2F4-180E6E1A71F4}">
      <dsp:nvSpPr>
        <dsp:cNvPr id="0" name=""/>
        <dsp:cNvSpPr/>
      </dsp:nvSpPr>
      <dsp:spPr>
        <a:xfrm>
          <a:off x="1824245" y="2829818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What an organization is doing currently and where it wants to go in  the future.</a:t>
          </a:r>
        </a:p>
      </dsp:txBody>
      <dsp:txXfrm>
        <a:off x="1824245" y="2829818"/>
        <a:ext cx="5007966" cy="15794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24864-D0F8-4ADA-B5D2-A67E88B534A5}">
      <dsp:nvSpPr>
        <dsp:cNvPr id="0" name=""/>
        <dsp:cNvSpPr/>
      </dsp:nvSpPr>
      <dsp:spPr>
        <a:xfrm>
          <a:off x="0" y="4745339"/>
          <a:ext cx="1708053" cy="51927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Develop and prioritize</a:t>
          </a:r>
        </a:p>
      </dsp:txBody>
      <dsp:txXfrm>
        <a:off x="0" y="4745339"/>
        <a:ext cx="1708053" cy="519279"/>
      </dsp:txXfrm>
    </dsp:sp>
    <dsp:sp modelId="{098ABECA-1F33-41B2-85AD-A535C08B9E6F}">
      <dsp:nvSpPr>
        <dsp:cNvPr id="0" name=""/>
        <dsp:cNvSpPr/>
      </dsp:nvSpPr>
      <dsp:spPr>
        <a:xfrm>
          <a:off x="1708052" y="4745339"/>
          <a:ext cx="5124159" cy="5192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and prioritize requirements to bridge the gap: learning how to use and take care fishing net.</a:t>
          </a:r>
        </a:p>
      </dsp:txBody>
      <dsp:txXfrm>
        <a:off x="1708052" y="4745339"/>
        <a:ext cx="5124159" cy="519279"/>
      </dsp:txXfrm>
    </dsp:sp>
    <dsp:sp modelId="{8023FB7D-018C-499A-94B2-30ACE4B14384}">
      <dsp:nvSpPr>
        <dsp:cNvPr id="0" name=""/>
        <dsp:cNvSpPr/>
      </dsp:nvSpPr>
      <dsp:spPr>
        <a:xfrm rot="10800000">
          <a:off x="0" y="3954476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75528"/>
            <a:satOff val="-7999"/>
            <a:lumOff val="-196"/>
            <a:alphaOff val="0"/>
          </a:schemeClr>
        </a:solidFill>
        <a:ln w="9525" cap="rnd" cmpd="sng" algn="ctr">
          <a:solidFill>
            <a:schemeClr val="accent2">
              <a:hueOff val="75528"/>
              <a:satOff val="-7999"/>
              <a:lumOff val="-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Develop</a:t>
          </a:r>
        </a:p>
      </dsp:txBody>
      <dsp:txXfrm rot="-10800000">
        <a:off x="0" y="3954476"/>
        <a:ext cx="1708053" cy="519124"/>
      </dsp:txXfrm>
    </dsp:sp>
    <dsp:sp modelId="{FB6B6745-C523-4C04-A445-16506E4692A8}">
      <dsp:nvSpPr>
        <dsp:cNvPr id="0" name=""/>
        <dsp:cNvSpPr/>
      </dsp:nvSpPr>
      <dsp:spPr>
        <a:xfrm>
          <a:off x="1708052" y="3954476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154776"/>
            <a:satOff val="-6976"/>
            <a:lumOff val="-492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154776"/>
              <a:satOff val="-6976"/>
              <a:lumOff val="-4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the means to fill the gap: acquire fishing net</a:t>
          </a:r>
        </a:p>
      </dsp:txBody>
      <dsp:txXfrm>
        <a:off x="1708052" y="3954476"/>
        <a:ext cx="5124159" cy="519124"/>
      </dsp:txXfrm>
    </dsp:sp>
    <dsp:sp modelId="{022B3651-E0EF-49DE-8372-450BA4D4A227}">
      <dsp:nvSpPr>
        <dsp:cNvPr id="0" name=""/>
        <dsp:cNvSpPr/>
      </dsp:nvSpPr>
      <dsp:spPr>
        <a:xfrm rot="10800000">
          <a:off x="0" y="3163612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151055"/>
            <a:satOff val="-15998"/>
            <a:lumOff val="-392"/>
            <a:alphaOff val="0"/>
          </a:schemeClr>
        </a:solidFill>
        <a:ln w="9525" cap="rnd" cmpd="sng" algn="ctr">
          <a:solidFill>
            <a:schemeClr val="accent2">
              <a:hueOff val="151055"/>
              <a:satOff val="-15998"/>
              <a:lumOff val="-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3163612"/>
        <a:ext cx="1708053" cy="519124"/>
      </dsp:txXfrm>
    </dsp:sp>
    <dsp:sp modelId="{936CD6CB-0BEF-4713-A94C-5B907C4E0CCB}">
      <dsp:nvSpPr>
        <dsp:cNvPr id="0" name=""/>
        <dsp:cNvSpPr/>
      </dsp:nvSpPr>
      <dsp:spPr>
        <a:xfrm>
          <a:off x="1708052" y="3163612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309552"/>
            <a:satOff val="-13952"/>
            <a:lumOff val="-985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309552"/>
              <a:satOff val="-13952"/>
              <a:lumOff val="-9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process to achieve the desired outcome: using fishing net</a:t>
          </a:r>
        </a:p>
      </dsp:txBody>
      <dsp:txXfrm>
        <a:off x="1708052" y="3163612"/>
        <a:ext cx="5124159" cy="519124"/>
      </dsp:txXfrm>
    </dsp:sp>
    <dsp:sp modelId="{64D7C503-43B1-4AC5-8924-2A4785BD34C5}">
      <dsp:nvSpPr>
        <dsp:cNvPr id="0" name=""/>
        <dsp:cNvSpPr/>
      </dsp:nvSpPr>
      <dsp:spPr>
        <a:xfrm rot="10800000">
          <a:off x="0" y="2372749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226582"/>
            <a:satOff val="-23996"/>
            <a:lumOff val="-588"/>
            <a:alphaOff val="0"/>
          </a:schemeClr>
        </a:solidFill>
        <a:ln w="9525" cap="rnd" cmpd="sng" algn="ctr">
          <a:solidFill>
            <a:schemeClr val="accent2">
              <a:hueOff val="226582"/>
              <a:satOff val="-23996"/>
              <a:lumOff val="-5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2372749"/>
        <a:ext cx="1708053" cy="519124"/>
      </dsp:txXfrm>
    </dsp:sp>
    <dsp:sp modelId="{A70655E5-04B8-4F60-9E54-CE2243286EF8}">
      <dsp:nvSpPr>
        <dsp:cNvPr id="0" name=""/>
        <dsp:cNvSpPr/>
      </dsp:nvSpPr>
      <dsp:spPr>
        <a:xfrm>
          <a:off x="1708052" y="2372749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464328"/>
            <a:satOff val="-20928"/>
            <a:lumOff val="-1477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464328"/>
              <a:satOff val="-20928"/>
              <a:lumOff val="-14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gap: 80 fishes</a:t>
          </a:r>
        </a:p>
      </dsp:txBody>
      <dsp:txXfrm>
        <a:off x="1708052" y="2372749"/>
        <a:ext cx="5124159" cy="519124"/>
      </dsp:txXfrm>
    </dsp:sp>
    <dsp:sp modelId="{8A34ABB7-A40F-4259-B6CC-0F396474A6E6}">
      <dsp:nvSpPr>
        <dsp:cNvPr id="0" name=""/>
        <dsp:cNvSpPr/>
      </dsp:nvSpPr>
      <dsp:spPr>
        <a:xfrm rot="10800000">
          <a:off x="0" y="1581886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302110"/>
            <a:satOff val="-31995"/>
            <a:lumOff val="-784"/>
            <a:alphaOff val="0"/>
          </a:schemeClr>
        </a:solidFill>
        <a:ln w="9525" cap="rnd" cmpd="sng" algn="ctr">
          <a:solidFill>
            <a:schemeClr val="accent2">
              <a:hueOff val="302110"/>
              <a:satOff val="-31995"/>
              <a:lumOff val="-78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1581886"/>
        <a:ext cx="1708053" cy="519124"/>
      </dsp:txXfrm>
    </dsp:sp>
    <dsp:sp modelId="{07FEF2F6-5BB4-4916-BDA9-4B884E077EDB}">
      <dsp:nvSpPr>
        <dsp:cNvPr id="0" name=""/>
        <dsp:cNvSpPr/>
      </dsp:nvSpPr>
      <dsp:spPr>
        <a:xfrm>
          <a:off x="1708052" y="1581886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619104"/>
            <a:satOff val="-27904"/>
            <a:lumOff val="-1969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619104"/>
              <a:satOff val="-27904"/>
              <a:lumOff val="-19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desired outcome: 100 fishes a day</a:t>
          </a:r>
        </a:p>
      </dsp:txBody>
      <dsp:txXfrm>
        <a:off x="1708052" y="1581886"/>
        <a:ext cx="5124159" cy="519124"/>
      </dsp:txXfrm>
    </dsp:sp>
    <dsp:sp modelId="{53880113-85AC-40A3-8B95-95198985BAE6}">
      <dsp:nvSpPr>
        <dsp:cNvPr id="0" name=""/>
        <dsp:cNvSpPr/>
      </dsp:nvSpPr>
      <dsp:spPr>
        <a:xfrm rot="10800000">
          <a:off x="0" y="791022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377637"/>
            <a:satOff val="-39994"/>
            <a:lumOff val="-980"/>
            <a:alphaOff val="0"/>
          </a:schemeClr>
        </a:solidFill>
        <a:ln w="9525" cap="rnd" cmpd="sng" algn="ctr">
          <a:solidFill>
            <a:schemeClr val="accent2">
              <a:hueOff val="377637"/>
              <a:satOff val="-39994"/>
              <a:lumOff val="-9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791022"/>
        <a:ext cx="1708053" cy="519124"/>
      </dsp:txXfrm>
    </dsp:sp>
    <dsp:sp modelId="{4011445D-094B-4E02-95EE-32076C7632E3}">
      <dsp:nvSpPr>
        <dsp:cNvPr id="0" name=""/>
        <dsp:cNvSpPr/>
      </dsp:nvSpPr>
      <dsp:spPr>
        <a:xfrm>
          <a:off x="1708052" y="791022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773880"/>
            <a:satOff val="-34880"/>
            <a:lumOff val="-2462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773880"/>
              <a:satOff val="-34880"/>
              <a:lumOff val="-24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existing outcome: 20 fishes a day</a:t>
          </a:r>
        </a:p>
      </dsp:txBody>
      <dsp:txXfrm>
        <a:off x="1708052" y="791022"/>
        <a:ext cx="5124159" cy="519124"/>
      </dsp:txXfrm>
    </dsp:sp>
    <dsp:sp modelId="{ED28F9E8-A0B7-4B97-A5EF-10D3D38C9046}">
      <dsp:nvSpPr>
        <dsp:cNvPr id="0" name=""/>
        <dsp:cNvSpPr/>
      </dsp:nvSpPr>
      <dsp:spPr>
        <a:xfrm rot="10800000">
          <a:off x="0" y="159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453165"/>
            <a:satOff val="-47993"/>
            <a:lumOff val="-1176"/>
            <a:alphaOff val="0"/>
          </a:schemeClr>
        </a:solidFill>
        <a:ln w="9525" cap="rnd" cmpd="sng" algn="ctr">
          <a:solidFill>
            <a:schemeClr val="accent2">
              <a:hueOff val="453165"/>
              <a:satOff val="-47993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159"/>
        <a:ext cx="1708053" cy="519124"/>
      </dsp:txXfrm>
    </dsp:sp>
    <dsp:sp modelId="{068F2F63-28A3-4298-8919-82BCED29E195}">
      <dsp:nvSpPr>
        <dsp:cNvPr id="0" name=""/>
        <dsp:cNvSpPr/>
      </dsp:nvSpPr>
      <dsp:spPr>
        <a:xfrm>
          <a:off x="1708052" y="159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928656"/>
            <a:satOff val="-41856"/>
            <a:lumOff val="-2954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928656"/>
              <a:satOff val="-41856"/>
              <a:lumOff val="-295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existing process: fishing rods</a:t>
          </a:r>
        </a:p>
      </dsp:txBody>
      <dsp:txXfrm>
        <a:off x="1708052" y="159"/>
        <a:ext cx="5124159" cy="519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8E9E0-9B45-4C59-953D-5ED8445F30A2}" type="datetimeFigureOut">
              <a:rPr lang="en-US" smtClean="0"/>
              <a:t>8/5/2020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9E74C5-7EED-4943-A844-9FB0542A6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034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Starbucks and </a:t>
            </a:r>
            <a:r>
              <a:rPr lang="en-US" dirty="0" err="1"/>
              <a:t>Luckin</a:t>
            </a:r>
            <a:r>
              <a:rPr lang="en-US" dirty="0"/>
              <a:t> Coffee in China today </a:t>
            </a:r>
            <a:r>
              <a:rPr lang="th-TH" dirty="0"/>
              <a:t>ร้านสีฟ้า</a:t>
            </a:r>
            <a:r>
              <a:rPr lang="en-US" dirty="0"/>
              <a:t> 3M</a:t>
            </a:r>
          </a:p>
          <a:p>
            <a:r>
              <a:rPr lang="en-US" dirty="0"/>
              <a:t>Eastman Kodak and digital photography in 1990’s</a:t>
            </a:r>
          </a:p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E74C5-7EED-4943-A844-9FB0542A64C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Think about which firms having arrogant behaviors</a:t>
            </a:r>
          </a:p>
          <a:p>
            <a:r>
              <a:rPr lang="en-US" dirty="0"/>
              <a:t>Disruptive technology in higher educational service providers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E74C5-7EED-4943-A844-9FB0542A64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08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Core competencies are the strategic tools and/or resources that allow it to be competitive in the market</a:t>
            </a:r>
          </a:p>
          <a:p>
            <a:r>
              <a:rPr lang="en-US" dirty="0"/>
              <a:t>Marks and Spencer first classless retailer not producers</a:t>
            </a:r>
          </a:p>
          <a:p>
            <a:r>
              <a:rPr lang="en-US" dirty="0"/>
              <a:t>Maybelline very girl can be beautiful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E74C5-7EED-4943-A844-9FB0542A64C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94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Thailand fashion hub (core competency)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E74C5-7EED-4943-A844-9FB0542A64C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018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3M, Sony picture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E74C5-7EED-4943-A844-9FB0542A64C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91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C57B-CBA8-4F4A-AFD1-B85753C46A3B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27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9B25-2A9D-46D2-987D-3F119C9D82BA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12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EF92-F68B-4F80-88D7-E4553A5B4EFC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80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5C788-8E45-46D3-A230-010254F7EF6D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65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FBD59-BD68-4699-8864-3486303F2A4D}" type="datetime1">
              <a:rPr lang="en-US" smtClean="0"/>
              <a:t>8/5/2020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8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8F00-6CD8-46C5-BDC9-F08CA0D70942}" type="datetime1">
              <a:rPr lang="en-US" smtClean="0"/>
              <a:t>8/5/2020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7F5B-1C74-4EDF-922F-F2ABF478A821}" type="datetime1">
              <a:rPr lang="en-US" smtClean="0"/>
              <a:t>8/5/2020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560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3CBCC-622A-4260-9D2D-072003ED4725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6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577A-E6A1-4A8B-9F7E-CA91741B0803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9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6FBA8-CBB8-4D32-9170-A93EEAAD4B40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8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6741-165F-4D90-8ACB-52B0B0A64CF3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91055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DCD2-F126-4B8E-8008-82A89EBA02BD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259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C40AE-2F9B-4111-ABA6-B64077D0AF04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0523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B918-31C7-4D67-8070-E54E475C75F5}" type="datetime1">
              <a:rPr lang="en-US" smtClean="0"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453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02C4-2F17-4454-9876-AD4E33248CC3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657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6A947-B98A-4374-BB1B-A1E1C46DFC99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12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6CD70-CF6A-433A-877E-E888886F5A91}" type="datetime1">
              <a:rPr lang="en-US" smtClean="0"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81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6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7EBC6D0-ACAD-4024-8FFB-053595B143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5754" y="628617"/>
            <a:ext cx="6368858" cy="3028983"/>
          </a:xfrm>
        </p:spPr>
        <p:txBody>
          <a:bodyPr>
            <a:normAutofit/>
          </a:bodyPr>
          <a:lstStyle/>
          <a:p>
            <a:r>
              <a:rPr lang="en-US" dirty="0"/>
              <a:t>Theory of Business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AFD08E1-F04A-45FB-9F22-CF7FA7708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6845" y="3843868"/>
            <a:ext cx="5233180" cy="1564744"/>
          </a:xfrm>
        </p:spPr>
        <p:txBody>
          <a:bodyPr>
            <a:normAutofit/>
          </a:bodyPr>
          <a:lstStyle/>
          <a:p>
            <a:r>
              <a:rPr lang="en-US" dirty="0"/>
              <a:t>Peter Drucker</a:t>
            </a:r>
          </a:p>
          <a:p>
            <a:r>
              <a:rPr lang="en-US" dirty="0"/>
              <a:t>Harvard Business Review</a:t>
            </a:r>
          </a:p>
          <a:p>
            <a:r>
              <a:rPr lang="en-US" dirty="0"/>
              <a:t>September-October I1994 issue</a:t>
            </a:r>
          </a:p>
        </p:txBody>
      </p:sp>
      <p:pic>
        <p:nvPicPr>
          <p:cNvPr id="20" name="Graphic 6">
            <a:extLst>
              <a:ext uri="{FF2B5EF4-FFF2-40B4-BE49-F238E27FC236}">
                <a16:creationId xmlns:a16="http://schemas.microsoft.com/office/drawing/2014/main" id="{5BAA5CC9-0276-4F4E-9F4A-61E932727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633" y="1264416"/>
            <a:ext cx="4004489" cy="4004489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FFB65B7-2C1D-4901-AE27-F3E567F54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117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6BDF2-E1C2-43A1-B883-135EF8F2A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C7802DE8-6228-4AA9-89AE-235781DBF0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792" y="238322"/>
            <a:ext cx="5301464" cy="762457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B9516-5CCA-4072-BC26-B7458CF59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0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F88A3C0-4E78-4E10-88B4-FB7D5609F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5122652" cy="1259894"/>
          </a:xfrm>
        </p:spPr>
        <p:txBody>
          <a:bodyPr>
            <a:normAutofit/>
          </a:bodyPr>
          <a:lstStyle/>
          <a:p>
            <a:r>
              <a:rPr lang="en-US" dirty="0"/>
              <a:t>Problem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883D408-3307-44C9-B7DC-6BA99E5E7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5122652" cy="3759253"/>
          </a:xfrm>
        </p:spPr>
        <p:txBody>
          <a:bodyPr>
            <a:normAutofit/>
          </a:bodyPr>
          <a:lstStyle/>
          <a:p>
            <a:r>
              <a:rPr lang="en-US" dirty="0"/>
              <a:t>Organizations have enjoyed long term success hit stagnation and find themselves in unmanageable crisis despite having experience and sound policy.</a:t>
            </a:r>
          </a:p>
          <a:p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26ADAC2-2A9E-4442-95C4-717D68D35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93856" y="645106"/>
            <a:ext cx="5247747" cy="5247747"/>
          </a:xfrm>
          <a:prstGeom prst="rect">
            <a:avLst/>
          </a:prstGeom>
        </p:spPr>
      </p:pic>
      <p:sp>
        <p:nvSpPr>
          <p:cNvPr id="14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0EF76A0-DB7B-45E4-BD0D-275A5DB93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91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D69BAB-4853-47F4-885C-84E958739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Reasons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29E2D441-DA2A-47B5-AFF0-F33C9F4C67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2168673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A2B88A7-567A-4D7F-B7F1-18974A4F4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601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FE4C385-23D2-4030-B221-5DD7B3E62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000">
                <a:solidFill>
                  <a:schemeClr val="bg1"/>
                </a:solidFill>
              </a:rPr>
              <a:t>Three Assumptions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13F59F6B-29B4-488F-89B6-4BB371DE30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596367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F354112F-5827-44DB-9944-A357ABA47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04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D8A8A71-2D0A-4DFC-9459-6F302E8DF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Starbucks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9C00664-E592-4A85-B19F-F60E6D8DF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are not in the coffee business serving people but we are in the people business serving coffee.</a:t>
            </a:r>
            <a:endParaRPr lang="th-TH" dirty="0"/>
          </a:p>
          <a:p>
            <a:r>
              <a:rPr lang="en-US" dirty="0"/>
              <a:t>Coffee with  relieved atmosphere (core product)</a:t>
            </a:r>
          </a:p>
          <a:p>
            <a:r>
              <a:rPr lang="en-US" dirty="0"/>
              <a:t>Interaction with customers (intangible products)</a:t>
            </a:r>
          </a:p>
          <a:p>
            <a:r>
              <a:rPr lang="en-US" dirty="0"/>
              <a:t>High quality and variety of coffee and coffee beans (tangible products)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DD648318-6C48-4366-B364-3CC3D5C3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47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673BB6C-3B64-4EFD-B414-7FC1394D7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Theory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32FAFFC5-A349-4353-9712-A45B9DB027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58395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E416515E-7834-41D9-AE0E-B5519B17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79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FD40822-7655-49E3-B182-C909A88C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Preventive Care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230D4AEF-CB80-4A2C-8021-B0667CEA01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4295936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F1A1E774-EA93-4B39-9862-8150FCB7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93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9D18D67-ACAD-46FD-AE3D-2F73ACC75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 sz="3300">
                <a:solidFill>
                  <a:schemeClr val="tx2">
                    <a:lumMod val="75000"/>
                  </a:schemeClr>
                </a:solidFill>
              </a:rPr>
              <a:t>Abandonment and Noncustomers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4341F5E-FF4F-4C16-8129-191269948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790" y="3246438"/>
            <a:ext cx="596886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5EEFB5E3-DF45-40FF-A4EF-5487373416BD}" type="slidenum">
              <a:rPr lang="en-US" sz="1900">
                <a:solidFill>
                  <a:schemeClr val="accent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en-US" sz="1900">
              <a:solidFill>
                <a:schemeClr val="accent1"/>
              </a:solidFill>
            </a:endParaRPr>
          </a:p>
        </p:txBody>
      </p:sp>
      <p:sp>
        <p:nvSpPr>
          <p:cNvPr id="28" name="Rectangle 10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9" name="Straight Connector 12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14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E34EE13-5D09-4BC5-ACAF-1F5C091AB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Abandonment: every three years an organization should challenge every products, every service, and every policy.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Noncustomers: why don’t they buy our products? What can we do beyond our comfort zone?</a:t>
            </a:r>
          </a:p>
        </p:txBody>
      </p:sp>
    </p:spTree>
    <p:extLst>
      <p:ext uri="{BB962C8B-B14F-4D97-AF65-F5344CB8AC3E}">
        <p14:creationId xmlns:p14="http://schemas.microsoft.com/office/powerpoint/2010/main" val="2911210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7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0FF6950-82F9-486A-A0C7-8D52ABB06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215" y="1318590"/>
            <a:ext cx="510215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>
                <a:solidFill>
                  <a:srgbClr val="FFFFFF"/>
                </a:solidFill>
              </a:rPr>
              <a:t>Early Diagnosis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2377EF8-E147-4373-9A45-25DF9D115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2032" y="804334"/>
            <a:ext cx="3675634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chemeClr val="tx1"/>
                </a:solidFill>
              </a:rPr>
              <a:t>Their Rapid growth is another sign of our crisis.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0DE6A27E-CCEC-4747-8C8D-4C4E49CD4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02" y="3246438"/>
            <a:ext cx="72842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5EEFB5E3-DF45-40FF-A4EF-5487373416BD}" type="slidenum">
              <a:rPr lang="en-US" sz="19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10</a:t>
            </a:fld>
            <a:endParaRPr lang="en-US" sz="190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558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8872622-CFFE-46F5-9DB4-89FB785F0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Cure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2E6D2602-0E66-4E0F-A764-4F4ECDA746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45727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31FCDDA3-2552-4F28-9F76-CAFBDBF98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39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9660CEC-0751-44A6-9418-9940EEF3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GAP Analysis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199AD7C9-B967-453C-A8D9-65F649F2B7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790956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7885A94D-B11E-4E70-9435-70128C9B1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562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1CADD5C-825D-4BA1-9850-DB15D7BDB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573" y="3429000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Fishing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E6721015-CD55-431A-B94D-77F3A77296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09750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11574B2E-BC8D-4F8D-AC80-EC0AE4C26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797031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ช่อ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472</Words>
  <Application>Microsoft Office PowerPoint</Application>
  <PresentationFormat>Widescreen</PresentationFormat>
  <Paragraphs>87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 3</vt:lpstr>
      <vt:lpstr>ช่อ</vt:lpstr>
      <vt:lpstr>Theory of Business</vt:lpstr>
      <vt:lpstr>PowerPoint Presentation</vt:lpstr>
      <vt:lpstr>Problem</vt:lpstr>
      <vt:lpstr>Reasons</vt:lpstr>
      <vt:lpstr>Three Assumptions</vt:lpstr>
      <vt:lpstr>Starbucks</vt:lpstr>
      <vt:lpstr>Theory</vt:lpstr>
      <vt:lpstr>Preventive Care</vt:lpstr>
      <vt:lpstr>Abandonment and Noncustomers</vt:lpstr>
      <vt:lpstr>Early Diagnosis</vt:lpstr>
      <vt:lpstr>Cure</vt:lpstr>
      <vt:lpstr>GAP Analysis</vt:lpstr>
      <vt:lpstr>Fishing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of Business</dc:title>
  <dc:creator>chanin Mephokee</dc:creator>
  <cp:lastModifiedBy>Chanin  Mephokee</cp:lastModifiedBy>
  <cp:revision>2</cp:revision>
  <dcterms:created xsi:type="dcterms:W3CDTF">2019-01-18T03:59:19Z</dcterms:created>
  <dcterms:modified xsi:type="dcterms:W3CDTF">2020-08-05T08:58:43Z</dcterms:modified>
</cp:coreProperties>
</file>