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9.xml" ContentType="application/vnd.openxmlformats-officedocument.drawingml.chartshapes+xml"/>
  <Override PartName="/ppt/charts/chart11.xml" ContentType="application/vnd.openxmlformats-officedocument.drawingml.chart+xml"/>
  <Override PartName="/ppt/drawings/drawing10.xml" ContentType="application/vnd.openxmlformats-officedocument.drawingml.chartshapes+xml"/>
  <Override PartName="/ppt/charts/chart12.xml" ContentType="application/vnd.openxmlformats-officedocument.drawingml.chart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drawings/drawing12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drawings/drawing13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3" r:id="rId4"/>
    <p:sldId id="264" r:id="rId5"/>
    <p:sldId id="261" r:id="rId6"/>
    <p:sldId id="262" r:id="rId7"/>
    <p:sldId id="284" r:id="rId8"/>
    <p:sldId id="286" r:id="rId9"/>
    <p:sldId id="285" r:id="rId10"/>
    <p:sldId id="273" r:id="rId11"/>
    <p:sldId id="277" r:id="rId12"/>
    <p:sldId id="275" r:id="rId13"/>
    <p:sldId id="276" r:id="rId14"/>
    <p:sldId id="266" r:id="rId15"/>
    <p:sldId id="278" r:id="rId16"/>
    <p:sldId id="269" r:id="rId17"/>
    <p:sldId id="267" r:id="rId18"/>
    <p:sldId id="268" r:id="rId19"/>
    <p:sldId id="271" r:id="rId20"/>
    <p:sldId id="279" r:id="rId21"/>
    <p:sldId id="272" r:id="rId22"/>
    <p:sldId id="282" r:id="rId23"/>
    <p:sldId id="281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15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Macintosh%20HD:Users:akikovandenberg:Downloads:Data_Extract_From_World_Development_Indicators%20(15)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3)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Macintosh%20HD:Users:akikovandenberg:Desktop:TU%20Teaching:INdustry%20share%20Data_Extract_From_World_Development_Indicators%20(13).xlsx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Workbook1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903640712433205E-2"/>
          <c:y val="0.194444444444444"/>
          <c:w val="0.86137003920665001"/>
          <c:h val="0.64938283756197102"/>
        </c:manualLayout>
      </c:layout>
      <c:lineChart>
        <c:grouping val="standard"/>
        <c:varyColors val="0"/>
        <c:ser>
          <c:idx val="0"/>
          <c:order val="0"/>
          <c:tx>
            <c:strRef>
              <c:f>Sheet1!$AD$39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Sheet1!$AD$40:$AD$70</c:f>
              <c:numCache>
                <c:formatCode>0</c:formatCode>
                <c:ptCount val="31"/>
                <c:pt idx="0">
                  <c:v>12.5106833008479</c:v>
                </c:pt>
                <c:pt idx="1">
                  <c:v>11.053820034668449</c:v>
                </c:pt>
                <c:pt idx="2">
                  <c:v>9.8961661199695996</c:v>
                </c:pt>
                <c:pt idx="3">
                  <c:v>9.8516455798072897</c:v>
                </c:pt>
                <c:pt idx="4">
                  <c:v>9.1345565950284993</c:v>
                </c:pt>
                <c:pt idx="5">
                  <c:v>8.2155013469381952</c:v>
                </c:pt>
                <c:pt idx="6">
                  <c:v>7.3101084065976609</c:v>
                </c:pt>
                <c:pt idx="7">
                  <c:v>7.1056114576143763</c:v>
                </c:pt>
                <c:pt idx="8">
                  <c:v>6.3526657618793401</c:v>
                </c:pt>
                <c:pt idx="9">
                  <c:v>6.1667875003433856</c:v>
                </c:pt>
                <c:pt idx="10">
                  <c:v>5.821741133940618</c:v>
                </c:pt>
                <c:pt idx="11">
                  <c:v>5.4575825925857551</c:v>
                </c:pt>
                <c:pt idx="12">
                  <c:v>4.9717057817407797</c:v>
                </c:pt>
                <c:pt idx="13">
                  <c:v>4.6365837855416698</c:v>
                </c:pt>
                <c:pt idx="14">
                  <c:v>4.7588953699349146</c:v>
                </c:pt>
                <c:pt idx="15">
                  <c:v>4.3928992630069787</c:v>
                </c:pt>
                <c:pt idx="16">
                  <c:v>4.1264271464867939</c:v>
                </c:pt>
                <c:pt idx="17">
                  <c:v>3.7635891969564912</c:v>
                </c:pt>
                <c:pt idx="18">
                  <c:v>3.5140528753271729</c:v>
                </c:pt>
                <c:pt idx="19">
                  <c:v>3.5300292854133888</c:v>
                </c:pt>
                <c:pt idx="20">
                  <c:v>3.1474370743898268</c:v>
                </c:pt>
                <c:pt idx="21">
                  <c:v>2.9887858970622281</c:v>
                </c:pt>
                <c:pt idx="22">
                  <c:v>2.7092649667677668</c:v>
                </c:pt>
                <c:pt idx="23">
                  <c:v>2.5076852628647979</c:v>
                </c:pt>
                <c:pt idx="24">
                  <c:v>2.5880042946086199</c:v>
                </c:pt>
                <c:pt idx="25">
                  <c:v>2.4711208156391091</c:v>
                </c:pt>
                <c:pt idx="26">
                  <c:v>2.5169506135841901</c:v>
                </c:pt>
                <c:pt idx="27">
                  <c:v>2.4591453580715759</c:v>
                </c:pt>
                <c:pt idx="28">
                  <c:v>2.335505691553982</c:v>
                </c:pt>
                <c:pt idx="29">
                  <c:v>2.3294295708183741</c:v>
                </c:pt>
                <c:pt idx="30">
                  <c:v>2.309593939370425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Sheet1!$AE$39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Sheet1!$AE$40:$AE$70</c:f>
              <c:numCache>
                <c:formatCode>0</c:formatCode>
                <c:ptCount val="31"/>
                <c:pt idx="0">
                  <c:v>25.234356265794371</c:v>
                </c:pt>
                <c:pt idx="1">
                  <c:v>26.739403249432339</c:v>
                </c:pt>
                <c:pt idx="2">
                  <c:v>27.775740888728269</c:v>
                </c:pt>
                <c:pt idx="3">
                  <c:v>28.169828515732991</c:v>
                </c:pt>
                <c:pt idx="4">
                  <c:v>26.68332160913042</c:v>
                </c:pt>
                <c:pt idx="5">
                  <c:v>25.046148655088508</c:v>
                </c:pt>
                <c:pt idx="6">
                  <c:v>25.208134905988199</c:v>
                </c:pt>
                <c:pt idx="7">
                  <c:v>24.47627027359982</c:v>
                </c:pt>
                <c:pt idx="8">
                  <c:v>24.560309229701399</c:v>
                </c:pt>
                <c:pt idx="9">
                  <c:v>24.921677083843441</c:v>
                </c:pt>
                <c:pt idx="10">
                  <c:v>25.34039614044725</c:v>
                </c:pt>
                <c:pt idx="11">
                  <c:v>24.45196978838614</c:v>
                </c:pt>
                <c:pt idx="12">
                  <c:v>24.02277851532698</c:v>
                </c:pt>
                <c:pt idx="13">
                  <c:v>24.871886980133251</c:v>
                </c:pt>
                <c:pt idx="14">
                  <c:v>25.50532851436062</c:v>
                </c:pt>
                <c:pt idx="15">
                  <c:v>28.97625049870884</c:v>
                </c:pt>
                <c:pt idx="16">
                  <c:v>27.574679480931309</c:v>
                </c:pt>
                <c:pt idx="17">
                  <c:v>27.175110715884198</c:v>
                </c:pt>
                <c:pt idx="18">
                  <c:v>26.68238988074966</c:v>
                </c:pt>
                <c:pt idx="19">
                  <c:v>28.513196151783049</c:v>
                </c:pt>
                <c:pt idx="20">
                  <c:v>28.27523758992897</c:v>
                </c:pt>
                <c:pt idx="21">
                  <c:v>27.813693605622969</c:v>
                </c:pt>
                <c:pt idx="22">
                  <c:v>28.20206828594592</c:v>
                </c:pt>
                <c:pt idx="23">
                  <c:v>28.600992072932161</c:v>
                </c:pt>
                <c:pt idx="24">
                  <c:v>28.723579325566469</c:v>
                </c:pt>
                <c:pt idx="25">
                  <c:v>30.718993688107691</c:v>
                </c:pt>
                <c:pt idx="26">
                  <c:v>31.366507316545821</c:v>
                </c:pt>
                <c:pt idx="27">
                  <c:v>31.004724020861801</c:v>
                </c:pt>
                <c:pt idx="28">
                  <c:v>30.973357823102319</c:v>
                </c:pt>
                <c:pt idx="29">
                  <c:v>30.151566739267281</c:v>
                </c:pt>
                <c:pt idx="30">
                  <c:v>29.48923486279886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Sheet1!$AF$39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Sheet1!$AF$40:$AF$70</c:f>
              <c:numCache>
                <c:formatCode>0</c:formatCode>
                <c:ptCount val="31"/>
                <c:pt idx="0">
                  <c:v>51.385601062488853</c:v>
                </c:pt>
                <c:pt idx="1">
                  <c:v>51.713590786419708</c:v>
                </c:pt>
                <c:pt idx="2">
                  <c:v>51.956807668827899</c:v>
                </c:pt>
                <c:pt idx="3">
                  <c:v>51.71920187125226</c:v>
                </c:pt>
                <c:pt idx="4">
                  <c:v>53.183088220791937</c:v>
                </c:pt>
                <c:pt idx="5">
                  <c:v>53.599595096903961</c:v>
                </c:pt>
                <c:pt idx="6">
                  <c:v>53.46294352450176</c:v>
                </c:pt>
                <c:pt idx="7">
                  <c:v>54.959677865153793</c:v>
                </c:pt>
                <c:pt idx="8">
                  <c:v>55.472796653053067</c:v>
                </c:pt>
                <c:pt idx="9">
                  <c:v>55.78604197845538</c:v>
                </c:pt>
                <c:pt idx="10">
                  <c:v>55.799465852260937</c:v>
                </c:pt>
                <c:pt idx="11">
                  <c:v>56.733645416452852</c:v>
                </c:pt>
                <c:pt idx="12">
                  <c:v>57.492719692397252</c:v>
                </c:pt>
                <c:pt idx="13">
                  <c:v>58.351425814742328</c:v>
                </c:pt>
                <c:pt idx="14">
                  <c:v>58.751598631027143</c:v>
                </c:pt>
                <c:pt idx="15">
                  <c:v>57.514671904388187</c:v>
                </c:pt>
                <c:pt idx="16">
                  <c:v>59.046402973533219</c:v>
                </c:pt>
                <c:pt idx="17">
                  <c:v>59.857733033379652</c:v>
                </c:pt>
                <c:pt idx="18">
                  <c:v>59.882092437389517</c:v>
                </c:pt>
                <c:pt idx="19">
                  <c:v>58.507442326666173</c:v>
                </c:pt>
                <c:pt idx="20">
                  <c:v>59.355135079651227</c:v>
                </c:pt>
                <c:pt idx="21">
                  <c:v>60.153206257232704</c:v>
                </c:pt>
                <c:pt idx="22">
                  <c:v>60.280747367183871</c:v>
                </c:pt>
                <c:pt idx="23">
                  <c:v>61.214892858010387</c:v>
                </c:pt>
                <c:pt idx="24">
                  <c:v>60.733587314534127</c:v>
                </c:pt>
                <c:pt idx="25">
                  <c:v>59.259149292203347</c:v>
                </c:pt>
                <c:pt idx="26">
                  <c:v>59.102370813092243</c:v>
                </c:pt>
                <c:pt idx="27">
                  <c:v>59.471042948324708</c:v>
                </c:pt>
                <c:pt idx="28">
                  <c:v>59.251191321064063</c:v>
                </c:pt>
                <c:pt idx="29">
                  <c:v>59.60962768496384</c:v>
                </c:pt>
                <c:pt idx="30">
                  <c:v>59.706907795770128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064832"/>
        <c:axId val="77140352"/>
      </c:lineChart>
      <c:catAx>
        <c:axId val="7706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140352"/>
        <c:crosses val="autoZero"/>
        <c:auto val="1"/>
        <c:lblAlgn val="ctr"/>
        <c:lblOffset val="100"/>
        <c:noMultiLvlLbl val="0"/>
      </c:catAx>
      <c:valAx>
        <c:axId val="77140352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770648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474439159937197E-2"/>
          <c:y val="0.168429867038039"/>
          <c:w val="0.89991701795731405"/>
          <c:h val="0.64951892133857203"/>
        </c:manualLayout>
      </c:layout>
      <c:lineChart>
        <c:grouping val="standard"/>
        <c:varyColors val="0"/>
        <c:ser>
          <c:idx val="0"/>
          <c:order val="0"/>
          <c:tx>
            <c:strRef>
              <c:f>Sheet1!$V$39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Sheet1!$V$40:$V$70</c:f>
              <c:numCache>
                <c:formatCode>0</c:formatCode>
                <c:ptCount val="31"/>
                <c:pt idx="0">
                  <c:v>0.95811431698718297</c:v>
                </c:pt>
                <c:pt idx="1">
                  <c:v>0.74401325622527503</c:v>
                </c:pt>
                <c:pt idx="2">
                  <c:v>0.57402338206886405</c:v>
                </c:pt>
                <c:pt idx="3">
                  <c:v>0.43705899315574998</c:v>
                </c:pt>
                <c:pt idx="4">
                  <c:v>0.37593078187400297</c:v>
                </c:pt>
                <c:pt idx="5">
                  <c:v>0.33908539151721401</c:v>
                </c:pt>
                <c:pt idx="6">
                  <c:v>0.26128104874275099</c:v>
                </c:pt>
                <c:pt idx="7">
                  <c:v>0.20775717698159599</c:v>
                </c:pt>
                <c:pt idx="8">
                  <c:v>0.18306576735067501</c:v>
                </c:pt>
                <c:pt idx="9">
                  <c:v>0.18533927357275001</c:v>
                </c:pt>
                <c:pt idx="10">
                  <c:v>0.15518915345737</c:v>
                </c:pt>
                <c:pt idx="11">
                  <c:v>0.15977899200399101</c:v>
                </c:pt>
                <c:pt idx="12">
                  <c:v>0.14159200721717999</c:v>
                </c:pt>
                <c:pt idx="13">
                  <c:v>0.117367185222017</c:v>
                </c:pt>
                <c:pt idx="14">
                  <c:v>0.118316086479096</c:v>
                </c:pt>
                <c:pt idx="15">
                  <c:v>9.8844134100706693E-2</c:v>
                </c:pt>
                <c:pt idx="16">
                  <c:v>8.7892800037231406E-2</c:v>
                </c:pt>
                <c:pt idx="17">
                  <c:v>7.5254914806180101E-2</c:v>
                </c:pt>
                <c:pt idx="18">
                  <c:v>6.4928403611970803E-2</c:v>
                </c:pt>
                <c:pt idx="19">
                  <c:v>5.8917457188011599E-2</c:v>
                </c:pt>
                <c:pt idx="20">
                  <c:v>5.7656860722152203E-2</c:v>
                </c:pt>
                <c:pt idx="21">
                  <c:v>5.11638327267167E-2</c:v>
                </c:pt>
                <c:pt idx="22">
                  <c:v>4.5594963438000999E-2</c:v>
                </c:pt>
                <c:pt idx="23">
                  <c:v>4.3918798332016798E-2</c:v>
                </c:pt>
                <c:pt idx="24">
                  <c:v>4.3096251303041101E-2</c:v>
                </c:pt>
                <c:pt idx="25">
                  <c:v>3.8892611717713202E-2</c:v>
                </c:pt>
                <c:pt idx="26">
                  <c:v>3.7743284096716401E-2</c:v>
                </c:pt>
                <c:pt idx="27">
                  <c:v>3.5674380609492601E-2</c:v>
                </c:pt>
                <c:pt idx="28">
                  <c:v>3.4468484002518E-2</c:v>
                </c:pt>
                <c:pt idx="29">
                  <c:v>3.4869121398542098E-2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Sheet1!$W$39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Sheet1!$W$40:$W$70</c:f>
              <c:numCache>
                <c:formatCode>0</c:formatCode>
                <c:ptCount val="31"/>
                <c:pt idx="0">
                  <c:v>20.90440493311781</c:v>
                </c:pt>
                <c:pt idx="1">
                  <c:v>23.44732908883752</c:v>
                </c:pt>
                <c:pt idx="2">
                  <c:v>25.094526178945149</c:v>
                </c:pt>
                <c:pt idx="3">
                  <c:v>27.30794807864708</c:v>
                </c:pt>
                <c:pt idx="4">
                  <c:v>26.69797700309773</c:v>
                </c:pt>
                <c:pt idx="5">
                  <c:v>25.582356851681329</c:v>
                </c:pt>
                <c:pt idx="6">
                  <c:v>26.593993994792999</c:v>
                </c:pt>
                <c:pt idx="7">
                  <c:v>25.633343291463721</c:v>
                </c:pt>
                <c:pt idx="8">
                  <c:v>25.93410065154967</c:v>
                </c:pt>
                <c:pt idx="9">
                  <c:v>25.3077972774431</c:v>
                </c:pt>
                <c:pt idx="10">
                  <c:v>25.70966975610428</c:v>
                </c:pt>
                <c:pt idx="11">
                  <c:v>24.687776005070258</c:v>
                </c:pt>
                <c:pt idx="12">
                  <c:v>23.59441628766681</c:v>
                </c:pt>
                <c:pt idx="13">
                  <c:v>23.887747615015069</c:v>
                </c:pt>
                <c:pt idx="14">
                  <c:v>24.28134067324542</c:v>
                </c:pt>
                <c:pt idx="15">
                  <c:v>27.74825009514235</c:v>
                </c:pt>
                <c:pt idx="16">
                  <c:v>24.856974745779048</c:v>
                </c:pt>
                <c:pt idx="17">
                  <c:v>25.99159888489395</c:v>
                </c:pt>
                <c:pt idx="18">
                  <c:v>25.961478315914839</c:v>
                </c:pt>
                <c:pt idx="19">
                  <c:v>28.221461993057559</c:v>
                </c:pt>
                <c:pt idx="20">
                  <c:v>27.781079664208029</c:v>
                </c:pt>
                <c:pt idx="21">
                  <c:v>27.150170071958311</c:v>
                </c:pt>
                <c:pt idx="22">
                  <c:v>24.619716106831429</c:v>
                </c:pt>
                <c:pt idx="23">
                  <c:v>21.118462811020361</c:v>
                </c:pt>
                <c:pt idx="24">
                  <c:v>20.697708001462111</c:v>
                </c:pt>
                <c:pt idx="25">
                  <c:v>21.364591956061862</c:v>
                </c:pt>
                <c:pt idx="26">
                  <c:v>20.262325060186068</c:v>
                </c:pt>
                <c:pt idx="27">
                  <c:v>20.382871438006429</c:v>
                </c:pt>
                <c:pt idx="28">
                  <c:v>18.75658578974738</c:v>
                </c:pt>
                <c:pt idx="29">
                  <c:v>18.402511227992768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Sheet1!$X$39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Sheet1!$X$40:$X$70</c:f>
              <c:numCache>
                <c:formatCode>0</c:formatCode>
                <c:ptCount val="31"/>
                <c:pt idx="0">
                  <c:v>65.598757811406131</c:v>
                </c:pt>
                <c:pt idx="1">
                  <c:v>64.900946256968766</c:v>
                </c:pt>
                <c:pt idx="2">
                  <c:v>65.445760741195102</c:v>
                </c:pt>
                <c:pt idx="3">
                  <c:v>64.394993045897095</c:v>
                </c:pt>
                <c:pt idx="4">
                  <c:v>65.729309162580492</c:v>
                </c:pt>
                <c:pt idx="5">
                  <c:v>67.320496670865566</c:v>
                </c:pt>
                <c:pt idx="6">
                  <c:v>65.670809824912411</c:v>
                </c:pt>
                <c:pt idx="7">
                  <c:v>65.810556692545376</c:v>
                </c:pt>
                <c:pt idx="8">
                  <c:v>65.763455658484901</c:v>
                </c:pt>
                <c:pt idx="9">
                  <c:v>66.281660540992902</c:v>
                </c:pt>
                <c:pt idx="10">
                  <c:v>66.090352278517614</c:v>
                </c:pt>
                <c:pt idx="11">
                  <c:v>66.214390933777594</c:v>
                </c:pt>
                <c:pt idx="12">
                  <c:v>66.770806537022025</c:v>
                </c:pt>
                <c:pt idx="13">
                  <c:v>66.118414529440585</c:v>
                </c:pt>
                <c:pt idx="14">
                  <c:v>67.096201813646644</c:v>
                </c:pt>
                <c:pt idx="15">
                  <c:v>65.067041261256364</c:v>
                </c:pt>
                <c:pt idx="16">
                  <c:v>67.631980480086156</c:v>
                </c:pt>
                <c:pt idx="17">
                  <c:v>67.605387328841431</c:v>
                </c:pt>
                <c:pt idx="18">
                  <c:v>68.174573586775139</c:v>
                </c:pt>
                <c:pt idx="19">
                  <c:v>66.666848510670235</c:v>
                </c:pt>
                <c:pt idx="20">
                  <c:v>67.580801055199473</c:v>
                </c:pt>
                <c:pt idx="21">
                  <c:v>68.235083364597642</c:v>
                </c:pt>
                <c:pt idx="22">
                  <c:v>70.605521448402612</c:v>
                </c:pt>
                <c:pt idx="23">
                  <c:v>72.628889257896361</c:v>
                </c:pt>
                <c:pt idx="24">
                  <c:v>72.089122746848247</c:v>
                </c:pt>
                <c:pt idx="25">
                  <c:v>72.331618642174845</c:v>
                </c:pt>
                <c:pt idx="26">
                  <c:v>73.555441990480944</c:v>
                </c:pt>
                <c:pt idx="27">
                  <c:v>73.289963084127294</c:v>
                </c:pt>
                <c:pt idx="28">
                  <c:v>74.855882393190356</c:v>
                </c:pt>
                <c:pt idx="29">
                  <c:v>75.020439817660176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161984"/>
        <c:axId val="77163520"/>
      </c:lineChart>
      <c:catAx>
        <c:axId val="77161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163520"/>
        <c:crosses val="autoZero"/>
        <c:auto val="1"/>
        <c:lblAlgn val="ctr"/>
        <c:lblOffset val="100"/>
        <c:noMultiLvlLbl val="0"/>
      </c:catAx>
      <c:valAx>
        <c:axId val="7716352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771619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244574248936201E-2"/>
          <c:y val="0.144815601467465"/>
          <c:w val="0.86235349214018497"/>
          <c:h val="0.68938687887030103"/>
        </c:manualLayout>
      </c:layout>
      <c:lineChart>
        <c:grouping val="standard"/>
        <c:varyColors val="0"/>
        <c:ser>
          <c:idx val="0"/>
          <c:order val="0"/>
          <c:tx>
            <c:strRef>
              <c:f>Sheet1!$F$39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Sheet1!$F$40:$F$70</c:f>
              <c:numCache>
                <c:formatCode>General</c:formatCode>
                <c:ptCount val="31"/>
                <c:pt idx="12" formatCode="0">
                  <c:v>1.3825259034115951</c:v>
                </c:pt>
                <c:pt idx="13" formatCode="0">
                  <c:v>1.2565352330364781</c:v>
                </c:pt>
                <c:pt idx="14" formatCode="0">
                  <c:v>1.19055064212096</c:v>
                </c:pt>
                <c:pt idx="15" formatCode="0">
                  <c:v>1.189219337659206</c:v>
                </c:pt>
                <c:pt idx="16" formatCode="0">
                  <c:v>1.16484833663771</c:v>
                </c:pt>
                <c:pt idx="17" formatCode="0">
                  <c:v>1.0021995643069259</c:v>
                </c:pt>
                <c:pt idx="18" formatCode="0">
                  <c:v>1.1682042178606209</c:v>
                </c:pt>
                <c:pt idx="19" formatCode="0">
                  <c:v>1.2945257386429909</c:v>
                </c:pt>
                <c:pt idx="20" formatCode="0">
                  <c:v>1.1790268601228031</c:v>
                </c:pt>
                <c:pt idx="21" formatCode="0">
                  <c:v>1.0576327538397781</c:v>
                </c:pt>
                <c:pt idx="22" formatCode="0">
                  <c:v>1.0869153185492479</c:v>
                </c:pt>
                <c:pt idx="23" formatCode="0">
                  <c:v>1.152771008831168</c:v>
                </c:pt>
                <c:pt idx="24" formatCode="0">
                  <c:v>1.0562686399139409</c:v>
                </c:pt>
                <c:pt idx="25" formatCode="0">
                  <c:v>1.1740913931277099</c:v>
                </c:pt>
                <c:pt idx="26" formatCode="0">
                  <c:v>1.366778271120284</c:v>
                </c:pt>
                <c:pt idx="27" formatCode="0">
                  <c:v>1.241406556349524</c:v>
                </c:pt>
                <c:pt idx="28" formatCode="0">
                  <c:v>1.451813695682969</c:v>
                </c:pt>
                <c:pt idx="29" formatCode="0">
                  <c:v>1.3342392761993309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Sheet1!$G$39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Sheet1!$G$40:$G$70</c:f>
              <c:numCache>
                <c:formatCode>General</c:formatCode>
                <c:ptCount val="31"/>
                <c:pt idx="12" formatCode="0">
                  <c:v>16.57718483355416</c:v>
                </c:pt>
                <c:pt idx="13" formatCode="0">
                  <c:v>16.21452141341614</c:v>
                </c:pt>
                <c:pt idx="14" formatCode="0">
                  <c:v>15.864131480054439</c:v>
                </c:pt>
                <c:pt idx="15" formatCode="0">
                  <c:v>15.507389590592201</c:v>
                </c:pt>
                <c:pt idx="16" formatCode="0">
                  <c:v>14.23764756699258</c:v>
                </c:pt>
                <c:pt idx="17" formatCode="0">
                  <c:v>13.738046132828369</c:v>
                </c:pt>
                <c:pt idx="18" formatCode="0">
                  <c:v>13.61550296339451</c:v>
                </c:pt>
                <c:pt idx="19" formatCode="0">
                  <c:v>13.5174566583893</c:v>
                </c:pt>
                <c:pt idx="20" formatCode="0">
                  <c:v>13.33138395416084</c:v>
                </c:pt>
                <c:pt idx="21" formatCode="0">
                  <c:v>13.35203464114015</c:v>
                </c:pt>
                <c:pt idx="22" formatCode="0">
                  <c:v>13.11919746379049</c:v>
                </c:pt>
                <c:pt idx="23" formatCode="0">
                  <c:v>12.62158745940358</c:v>
                </c:pt>
                <c:pt idx="24" formatCode="0">
                  <c:v>12.16967258080944</c:v>
                </c:pt>
                <c:pt idx="25" formatCode="0">
                  <c:v>12.446115858580001</c:v>
                </c:pt>
                <c:pt idx="26" formatCode="0">
                  <c:v>12.521821522473431</c:v>
                </c:pt>
                <c:pt idx="27" formatCode="0">
                  <c:v>12.50394939256042</c:v>
                </c:pt>
                <c:pt idx="28" formatCode="0">
                  <c:v>12.375933529869849</c:v>
                </c:pt>
                <c:pt idx="29" formatCode="0">
                  <c:v>12.32606790995405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Sheet1!$H$39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Sheet1!$H$40:$H$70</c:f>
              <c:numCache>
                <c:formatCode>General</c:formatCode>
                <c:ptCount val="31"/>
                <c:pt idx="12" formatCode="0">
                  <c:v>74.670210568348907</c:v>
                </c:pt>
                <c:pt idx="13" formatCode="0">
                  <c:v>75.328369505143485</c:v>
                </c:pt>
                <c:pt idx="14" formatCode="0">
                  <c:v>75.546427137979435</c:v>
                </c:pt>
                <c:pt idx="15" formatCode="0">
                  <c:v>75.654537771197539</c:v>
                </c:pt>
                <c:pt idx="16" formatCode="0">
                  <c:v>76.700642219794005</c:v>
                </c:pt>
                <c:pt idx="17" formatCode="0">
                  <c:v>77.727047180993466</c:v>
                </c:pt>
                <c:pt idx="18" formatCode="0">
                  <c:v>77.449247159576956</c:v>
                </c:pt>
                <c:pt idx="19" formatCode="0">
                  <c:v>77.0420686521135</c:v>
                </c:pt>
                <c:pt idx="20" formatCode="0">
                  <c:v>76.887487568560942</c:v>
                </c:pt>
                <c:pt idx="21" formatCode="0">
                  <c:v>76.605824673596047</c:v>
                </c:pt>
                <c:pt idx="22" formatCode="0">
                  <c:v>76.756181525245125</c:v>
                </c:pt>
                <c:pt idx="23" formatCode="0">
                  <c:v>77.198306811424573</c:v>
                </c:pt>
                <c:pt idx="24" formatCode="0">
                  <c:v>78.727877359417747</c:v>
                </c:pt>
                <c:pt idx="25" formatCode="0">
                  <c:v>78.435205980480646</c:v>
                </c:pt>
                <c:pt idx="26" formatCode="0">
                  <c:v>78.003566190893025</c:v>
                </c:pt>
                <c:pt idx="27" formatCode="0">
                  <c:v>78.214684122726169</c:v>
                </c:pt>
                <c:pt idx="28" formatCode="0">
                  <c:v>77.90874423781068</c:v>
                </c:pt>
                <c:pt idx="29" formatCode="0">
                  <c:v>77.980462626876701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189504"/>
        <c:axId val="77191040"/>
      </c:lineChart>
      <c:catAx>
        <c:axId val="77189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7191040"/>
        <c:crosses val="autoZero"/>
        <c:auto val="1"/>
        <c:lblAlgn val="ctr"/>
        <c:lblOffset val="100"/>
        <c:noMultiLvlLbl val="0"/>
      </c:catAx>
      <c:valAx>
        <c:axId val="771910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7189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6859900069554E-2"/>
          <c:y val="0.13516122803630001"/>
          <c:w val="0.88784777956476302"/>
          <c:h val="0.70869562573263001"/>
        </c:manualLayout>
      </c:layout>
      <c:lineChart>
        <c:grouping val="standard"/>
        <c:varyColors val="0"/>
        <c:ser>
          <c:idx val="0"/>
          <c:order val="0"/>
          <c:tx>
            <c:strRef>
              <c:f>Sheet1!$Z$39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Sheet1!$Z$40:$Z$70</c:f>
              <c:numCache>
                <c:formatCode>0</c:formatCode>
                <c:ptCount val="31"/>
                <c:pt idx="0">
                  <c:v>2.6996019813270058</c:v>
                </c:pt>
                <c:pt idx="1">
                  <c:v>2.5453068895509401</c:v>
                </c:pt>
                <c:pt idx="2">
                  <c:v>2.3887949239931481</c:v>
                </c:pt>
                <c:pt idx="3">
                  <c:v>2.242563263399779</c:v>
                </c:pt>
                <c:pt idx="4">
                  <c:v>2.1822449842532761</c:v>
                </c:pt>
                <c:pt idx="5">
                  <c:v>2.121729654736757</c:v>
                </c:pt>
                <c:pt idx="6">
                  <c:v>1.9786457619911599</c:v>
                </c:pt>
                <c:pt idx="7">
                  <c:v>1.8871478103673229</c:v>
                </c:pt>
                <c:pt idx="8">
                  <c:v>1.7275923124442181</c:v>
                </c:pt>
                <c:pt idx="9">
                  <c:v>1.9805368897812969</c:v>
                </c:pt>
                <c:pt idx="10">
                  <c:v>1.7502474051230119</c:v>
                </c:pt>
                <c:pt idx="11">
                  <c:v>1.7668572534758471</c:v>
                </c:pt>
                <c:pt idx="12">
                  <c:v>1.6292391060675171</c:v>
                </c:pt>
                <c:pt idx="13">
                  <c:v>1.714101490116446</c:v>
                </c:pt>
                <c:pt idx="14">
                  <c:v>1.6791662716534981</c:v>
                </c:pt>
                <c:pt idx="15">
                  <c:v>1.5899073052779911</c:v>
                </c:pt>
                <c:pt idx="16">
                  <c:v>1.454793698718452</c:v>
                </c:pt>
                <c:pt idx="17">
                  <c:v>1.466538531672317</c:v>
                </c:pt>
                <c:pt idx="18">
                  <c:v>1.3928877208861781</c:v>
                </c:pt>
                <c:pt idx="19">
                  <c:v>1.3251231793502161</c:v>
                </c:pt>
                <c:pt idx="20">
                  <c:v>1.2200573862642119</c:v>
                </c:pt>
                <c:pt idx="21">
                  <c:v>1.1836499263745599</c:v>
                </c:pt>
                <c:pt idx="22">
                  <c:v>1.148915042222785</c:v>
                </c:pt>
                <c:pt idx="23">
                  <c:v>1.1474624661292721</c:v>
                </c:pt>
                <c:pt idx="24">
                  <c:v>1.164065363636422</c:v>
                </c:pt>
                <c:pt idx="25">
                  <c:v>1.181265672823913</c:v>
                </c:pt>
                <c:pt idx="26">
                  <c:v>1.156953984973693</c:v>
                </c:pt>
                <c:pt idx="27">
                  <c:v>1.214141647038417</c:v>
                </c:pt>
                <c:pt idx="28">
                  <c:v>1.19670486476116</c:v>
                </c:pt>
                <c:pt idx="29">
                  <c:v>1.173447853228307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Sheet1!$AA$39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Sheet1!$AA$40:$AA$70</c:f>
              <c:numCache>
                <c:formatCode>0</c:formatCode>
                <c:ptCount val="31"/>
                <c:pt idx="0">
                  <c:v>27.47432562814075</c:v>
                </c:pt>
                <c:pt idx="1">
                  <c:v>26.700401111362261</c:v>
                </c:pt>
                <c:pt idx="2">
                  <c:v>26.040081286443961</c:v>
                </c:pt>
                <c:pt idx="3">
                  <c:v>26.004128363566601</c:v>
                </c:pt>
                <c:pt idx="4">
                  <c:v>25.92034173265036</c:v>
                </c:pt>
                <c:pt idx="5">
                  <c:v>25.928115646616519</c:v>
                </c:pt>
                <c:pt idx="6">
                  <c:v>25.844236474654981</c:v>
                </c:pt>
                <c:pt idx="7">
                  <c:v>24.907516962162489</c:v>
                </c:pt>
                <c:pt idx="8">
                  <c:v>23.505117010220282</c:v>
                </c:pt>
                <c:pt idx="9">
                  <c:v>22.05508816420593</c:v>
                </c:pt>
                <c:pt idx="10">
                  <c:v>22.203999100418422</c:v>
                </c:pt>
                <c:pt idx="11">
                  <c:v>22.179682307032088</c:v>
                </c:pt>
                <c:pt idx="12">
                  <c:v>22.039389769714209</c:v>
                </c:pt>
                <c:pt idx="13">
                  <c:v>21.419363026691961</c:v>
                </c:pt>
                <c:pt idx="14">
                  <c:v>21.056833106374299</c:v>
                </c:pt>
                <c:pt idx="15">
                  <c:v>21.169327175339621</c:v>
                </c:pt>
                <c:pt idx="16">
                  <c:v>19.882107272549579</c:v>
                </c:pt>
                <c:pt idx="17">
                  <c:v>19.373154937865369</c:v>
                </c:pt>
                <c:pt idx="18">
                  <c:v>19.53057857790817</c:v>
                </c:pt>
                <c:pt idx="19">
                  <c:v>19.7294270605388</c:v>
                </c:pt>
                <c:pt idx="20">
                  <c:v>19.91551866172227</c:v>
                </c:pt>
                <c:pt idx="21">
                  <c:v>19.922462306575479</c:v>
                </c:pt>
                <c:pt idx="22">
                  <c:v>20.32435890642693</c:v>
                </c:pt>
                <c:pt idx="23">
                  <c:v>19.864156711220971</c:v>
                </c:pt>
                <c:pt idx="24">
                  <c:v>17.835378933757131</c:v>
                </c:pt>
                <c:pt idx="25">
                  <c:v>19.70302935870032</c:v>
                </c:pt>
                <c:pt idx="26">
                  <c:v>18.612060366228381</c:v>
                </c:pt>
                <c:pt idx="27">
                  <c:v>18.60356153575232</c:v>
                </c:pt>
                <c:pt idx="28">
                  <c:v>18.57961823503388</c:v>
                </c:pt>
                <c:pt idx="29">
                  <c:v>18.670102097833158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Sheet1!$AB$39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Sheet1!$AB$40:$AB$70</c:f>
              <c:numCache>
                <c:formatCode>0</c:formatCode>
                <c:ptCount val="31"/>
                <c:pt idx="0">
                  <c:v>59.073838080697342</c:v>
                </c:pt>
                <c:pt idx="1">
                  <c:v>59.674331474962287</c:v>
                </c:pt>
                <c:pt idx="2">
                  <c:v>60.270651358193618</c:v>
                </c:pt>
                <c:pt idx="3">
                  <c:v>60.124395404947329</c:v>
                </c:pt>
                <c:pt idx="4">
                  <c:v>60.031929223459848</c:v>
                </c:pt>
                <c:pt idx="5">
                  <c:v>59.824671619176478</c:v>
                </c:pt>
                <c:pt idx="6">
                  <c:v>60.328571905334371</c:v>
                </c:pt>
                <c:pt idx="7">
                  <c:v>61.583294646718997</c:v>
                </c:pt>
                <c:pt idx="8">
                  <c:v>63.123160166812077</c:v>
                </c:pt>
                <c:pt idx="9">
                  <c:v>64.390877339378775</c:v>
                </c:pt>
                <c:pt idx="10">
                  <c:v>65.186455240769277</c:v>
                </c:pt>
                <c:pt idx="11">
                  <c:v>65.348236569951027</c:v>
                </c:pt>
                <c:pt idx="12">
                  <c:v>65.682837176583163</c:v>
                </c:pt>
                <c:pt idx="13">
                  <c:v>66.446093493372999</c:v>
                </c:pt>
                <c:pt idx="14">
                  <c:v>67.002470832161379</c:v>
                </c:pt>
                <c:pt idx="15">
                  <c:v>67.345126071082035</c:v>
                </c:pt>
                <c:pt idx="16">
                  <c:v>69.034933154751528</c:v>
                </c:pt>
                <c:pt idx="17">
                  <c:v>69.859931273170815</c:v>
                </c:pt>
                <c:pt idx="18">
                  <c:v>70.017435109724659</c:v>
                </c:pt>
                <c:pt idx="19">
                  <c:v>70.112610532923512</c:v>
                </c:pt>
                <c:pt idx="20">
                  <c:v>70.648388078806533</c:v>
                </c:pt>
                <c:pt idx="21">
                  <c:v>70.707008891680246</c:v>
                </c:pt>
                <c:pt idx="22">
                  <c:v>70.637492419916043</c:v>
                </c:pt>
                <c:pt idx="23">
                  <c:v>71.316760240037993</c:v>
                </c:pt>
                <c:pt idx="24">
                  <c:v>72.7915849892251</c:v>
                </c:pt>
                <c:pt idx="25">
                  <c:v>71.281851627049534</c:v>
                </c:pt>
                <c:pt idx="26">
                  <c:v>72.700453467450174</c:v>
                </c:pt>
                <c:pt idx="27">
                  <c:v>72.759359951601866</c:v>
                </c:pt>
                <c:pt idx="28">
                  <c:v>72.435544528482168</c:v>
                </c:pt>
                <c:pt idx="29">
                  <c:v>71.968140870074507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896768"/>
        <c:axId val="84898560"/>
      </c:lineChart>
      <c:catAx>
        <c:axId val="84896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898560"/>
        <c:crosses val="autoZero"/>
        <c:auto val="1"/>
        <c:lblAlgn val="ctr"/>
        <c:lblOffset val="100"/>
        <c:noMultiLvlLbl val="0"/>
      </c:catAx>
      <c:valAx>
        <c:axId val="8489856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48967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8.1114961648981299E-2"/>
          <c:y val="0.14157199442601301"/>
          <c:w val="0.88419726127322495"/>
          <c:h val="0.649406155455489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Sheet1!$B$40:$B$70</c:f>
              <c:numCache>
                <c:formatCode>0</c:formatCode>
                <c:ptCount val="31"/>
                <c:pt idx="0">
                  <c:v>28.115355258354629</c:v>
                </c:pt>
                <c:pt idx="1">
                  <c:v>26.811074033835169</c:v>
                </c:pt>
                <c:pt idx="2">
                  <c:v>26.477004181057989</c:v>
                </c:pt>
                <c:pt idx="3">
                  <c:v>25.369012853368279</c:v>
                </c:pt>
                <c:pt idx="4">
                  <c:v>24.73917953458978</c:v>
                </c:pt>
                <c:pt idx="5">
                  <c:v>26.722700713209019</c:v>
                </c:pt>
                <c:pt idx="6">
                  <c:v>24.153821561508071</c:v>
                </c:pt>
                <c:pt idx="7">
                  <c:v>21.427278403150549</c:v>
                </c:pt>
                <c:pt idx="8">
                  <c:v>19.387574139391909</c:v>
                </c:pt>
                <c:pt idx="9">
                  <c:v>19.54494052777984</c:v>
                </c:pt>
                <c:pt idx="10">
                  <c:v>19.663077582455688</c:v>
                </c:pt>
                <c:pt idx="11">
                  <c:v>19.389903635903821</c:v>
                </c:pt>
                <c:pt idx="12">
                  <c:v>17.958818826758321</c:v>
                </c:pt>
                <c:pt idx="13">
                  <c:v>17.22120972577774</c:v>
                </c:pt>
                <c:pt idx="14">
                  <c:v>16.130913638999552</c:v>
                </c:pt>
                <c:pt idx="15">
                  <c:v>14.749193946859121</c:v>
                </c:pt>
                <c:pt idx="16">
                  <c:v>14.05744424614403</c:v>
                </c:pt>
                <c:pt idx="17">
                  <c:v>13.3787871274855</c:v>
                </c:pt>
                <c:pt idx="18">
                  <c:v>12.425108703133899</c:v>
                </c:pt>
                <c:pt idx="19">
                  <c:v>13.00555519604964</c:v>
                </c:pt>
                <c:pt idx="20">
                  <c:v>11.72888252451104</c:v>
                </c:pt>
                <c:pt idx="21">
                  <c:v>10.710908835293759</c:v>
                </c:pt>
                <c:pt idx="22">
                  <c:v>10.36604066720543</c:v>
                </c:pt>
                <c:pt idx="23">
                  <c:v>10.338381767169681</c:v>
                </c:pt>
                <c:pt idx="24">
                  <c:v>9.8816882369892305</c:v>
                </c:pt>
                <c:pt idx="25">
                  <c:v>9.6244341567560046</c:v>
                </c:pt>
                <c:pt idx="26">
                  <c:v>9.5333731991939992</c:v>
                </c:pt>
                <c:pt idx="27">
                  <c:v>9.5282708839541712</c:v>
                </c:pt>
                <c:pt idx="28">
                  <c:v>9.4081539823209503</c:v>
                </c:pt>
                <c:pt idx="29">
                  <c:v>9.1736380388300098</c:v>
                </c:pt>
                <c:pt idx="30">
                  <c:v>8.9939852917315246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Sheet1!$C$40:$C$70</c:f>
              <c:numCache>
                <c:formatCode>0</c:formatCode>
                <c:ptCount val="31"/>
                <c:pt idx="0">
                  <c:v>34.639980464385673</c:v>
                </c:pt>
                <c:pt idx="1">
                  <c:v>34.864407215194802</c:v>
                </c:pt>
                <c:pt idx="2">
                  <c:v>34.330409437953392</c:v>
                </c:pt>
                <c:pt idx="3">
                  <c:v>34.469390752991508</c:v>
                </c:pt>
                <c:pt idx="4">
                  <c:v>34.107745212196399</c:v>
                </c:pt>
                <c:pt idx="5">
                  <c:v>32.473977692909997</c:v>
                </c:pt>
                <c:pt idx="6">
                  <c:v>32.318113283551412</c:v>
                </c:pt>
                <c:pt idx="7">
                  <c:v>32.561396666949904</c:v>
                </c:pt>
                <c:pt idx="8">
                  <c:v>33.788020329746118</c:v>
                </c:pt>
                <c:pt idx="9">
                  <c:v>33.446421922591199</c:v>
                </c:pt>
                <c:pt idx="10">
                  <c:v>33.468980597024689</c:v>
                </c:pt>
                <c:pt idx="11">
                  <c:v>33.326422481881963</c:v>
                </c:pt>
                <c:pt idx="12">
                  <c:v>32.992156011305617</c:v>
                </c:pt>
                <c:pt idx="13">
                  <c:v>31.66055502764371</c:v>
                </c:pt>
                <c:pt idx="14">
                  <c:v>31.412775021427539</c:v>
                </c:pt>
                <c:pt idx="15">
                  <c:v>31.93810240908914</c:v>
                </c:pt>
                <c:pt idx="16">
                  <c:v>31.459300146730229</c:v>
                </c:pt>
                <c:pt idx="17">
                  <c:v>31.24134549511578</c:v>
                </c:pt>
                <c:pt idx="18">
                  <c:v>32.670114338562108</c:v>
                </c:pt>
                <c:pt idx="19">
                  <c:v>32.199046687789021</c:v>
                </c:pt>
                <c:pt idx="20">
                  <c:v>32.339615537306337</c:v>
                </c:pt>
                <c:pt idx="21">
                  <c:v>32.718003373203473</c:v>
                </c:pt>
                <c:pt idx="22">
                  <c:v>32.633813421714997</c:v>
                </c:pt>
                <c:pt idx="23">
                  <c:v>32.372199170517469</c:v>
                </c:pt>
                <c:pt idx="24">
                  <c:v>31.86029886942422</c:v>
                </c:pt>
                <c:pt idx="25">
                  <c:v>31.86146836780361</c:v>
                </c:pt>
                <c:pt idx="26">
                  <c:v>31.616457370898122</c:v>
                </c:pt>
                <c:pt idx="27">
                  <c:v>31.01397766723445</c:v>
                </c:pt>
                <c:pt idx="28">
                  <c:v>30.10325745971668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Sheet1!$D$40:$D$70</c:f>
              <c:numCache>
                <c:formatCode>0</c:formatCode>
                <c:ptCount val="31"/>
                <c:pt idx="0">
                  <c:v>29.332182878129139</c:v>
                </c:pt>
                <c:pt idx="1">
                  <c:v>29.8279140152103</c:v>
                </c:pt>
                <c:pt idx="2">
                  <c:v>30.346548561418601</c:v>
                </c:pt>
                <c:pt idx="3">
                  <c:v>31.229513081828479</c:v>
                </c:pt>
                <c:pt idx="4">
                  <c:v>32.893512694335371</c:v>
                </c:pt>
                <c:pt idx="5">
                  <c:v>32.380967599324542</c:v>
                </c:pt>
                <c:pt idx="6">
                  <c:v>34.487451759493887</c:v>
                </c:pt>
                <c:pt idx="7">
                  <c:v>35.56891271339537</c:v>
                </c:pt>
                <c:pt idx="8">
                  <c:v>34.523129238296043</c:v>
                </c:pt>
                <c:pt idx="9">
                  <c:v>34.368215998481197</c:v>
                </c:pt>
                <c:pt idx="10">
                  <c:v>33.655598415175568</c:v>
                </c:pt>
                <c:pt idx="11">
                  <c:v>33.572625163645696</c:v>
                </c:pt>
                <c:pt idx="12">
                  <c:v>35.013313693275173</c:v>
                </c:pt>
                <c:pt idx="13">
                  <c:v>37.058705028173861</c:v>
                </c:pt>
                <c:pt idx="14">
                  <c:v>38.599498601250502</c:v>
                </c:pt>
                <c:pt idx="15">
                  <c:v>39.823184463645113</c:v>
                </c:pt>
                <c:pt idx="16">
                  <c:v>41.26873576227166</c:v>
                </c:pt>
                <c:pt idx="17">
                  <c:v>42.304259433728333</c:v>
                </c:pt>
                <c:pt idx="18">
                  <c:v>42.086748688898879</c:v>
                </c:pt>
                <c:pt idx="19">
                  <c:v>41.242601783038737</c:v>
                </c:pt>
                <c:pt idx="20">
                  <c:v>41.402172614981097</c:v>
                </c:pt>
                <c:pt idx="21">
                  <c:v>41.8917230168991</c:v>
                </c:pt>
                <c:pt idx="22">
                  <c:v>42.941257237349191</c:v>
                </c:pt>
                <c:pt idx="23">
                  <c:v>42.906446910940019</c:v>
                </c:pt>
                <c:pt idx="24">
                  <c:v>44.447951735559379</c:v>
                </c:pt>
                <c:pt idx="25">
                  <c:v>44.202023462777227</c:v>
                </c:pt>
                <c:pt idx="26">
                  <c:v>44.323380294490967</c:v>
                </c:pt>
                <c:pt idx="27">
                  <c:v>45.500748385710573</c:v>
                </c:pt>
                <c:pt idx="28">
                  <c:v>46.918068043210141</c:v>
                </c:pt>
                <c:pt idx="29">
                  <c:v>48.0900762403245</c:v>
                </c:pt>
                <c:pt idx="30">
                  <c:v>50.474798724057848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942848"/>
        <c:axId val="84944384"/>
      </c:lineChart>
      <c:catAx>
        <c:axId val="84942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944384"/>
        <c:crosses val="autoZero"/>
        <c:auto val="1"/>
        <c:lblAlgn val="ctr"/>
        <c:lblOffset val="100"/>
        <c:noMultiLvlLbl val="0"/>
      </c:catAx>
      <c:valAx>
        <c:axId val="8494438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49428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368110236220502E-2"/>
          <c:y val="0.134259259259259"/>
          <c:w val="0.87804418197725298"/>
          <c:h val="0.54116833042982004"/>
        </c:manualLayout>
      </c:layout>
      <c:lineChart>
        <c:grouping val="standard"/>
        <c:varyColors val="0"/>
        <c:ser>
          <c:idx val="0"/>
          <c:order val="0"/>
          <c:tx>
            <c:strRef>
              <c:f>Sheet1!$J$39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Sheet1!$J$40:$J$70</c:f>
              <c:numCache>
                <c:formatCode>0</c:formatCode>
                <c:ptCount val="31"/>
                <c:pt idx="0">
                  <c:v>30.892617303681451</c:v>
                </c:pt>
                <c:pt idx="1">
                  <c:v>29.738395884271011</c:v>
                </c:pt>
                <c:pt idx="2">
                  <c:v>29.18243949506812</c:v>
                </c:pt>
                <c:pt idx="3">
                  <c:v>30.199213347443688</c:v>
                </c:pt>
                <c:pt idx="4">
                  <c:v>28.97085051953006</c:v>
                </c:pt>
                <c:pt idx="5">
                  <c:v>29.0233339495839</c:v>
                </c:pt>
                <c:pt idx="6">
                  <c:v>29.389524352946189</c:v>
                </c:pt>
                <c:pt idx="7">
                  <c:v>28.735649281114679</c:v>
                </c:pt>
                <c:pt idx="8">
                  <c:v>28.67697143557487</c:v>
                </c:pt>
                <c:pt idx="9">
                  <c:v>28.271994371045722</c:v>
                </c:pt>
                <c:pt idx="10">
                  <c:v>26.25640451920783</c:v>
                </c:pt>
                <c:pt idx="11">
                  <c:v>27.127421968253639</c:v>
                </c:pt>
                <c:pt idx="12">
                  <c:v>25.887008331034782</c:v>
                </c:pt>
                <c:pt idx="13">
                  <c:v>25.790980819909461</c:v>
                </c:pt>
                <c:pt idx="14">
                  <c:v>24.502278067795309</c:v>
                </c:pt>
                <c:pt idx="15">
                  <c:v>23.021852781933831</c:v>
                </c:pt>
                <c:pt idx="16">
                  <c:v>22.922306185301771</c:v>
                </c:pt>
                <c:pt idx="17">
                  <c:v>20.695741467124151</c:v>
                </c:pt>
                <c:pt idx="18">
                  <c:v>20.742754701389462</c:v>
                </c:pt>
                <c:pt idx="19">
                  <c:v>19.028552347814749</c:v>
                </c:pt>
                <c:pt idx="20">
                  <c:v>18.810543423004219</c:v>
                </c:pt>
                <c:pt idx="21">
                  <c:v>18.28822509248981</c:v>
                </c:pt>
                <c:pt idx="22">
                  <c:v>18.25627190160802</c:v>
                </c:pt>
                <c:pt idx="23">
                  <c:v>17.784332368759319</c:v>
                </c:pt>
                <c:pt idx="24">
                  <c:v>17.736636485354921</c:v>
                </c:pt>
                <c:pt idx="25">
                  <c:v>18.205429410102571</c:v>
                </c:pt>
                <c:pt idx="26">
                  <c:v>18.52570888654007</c:v>
                </c:pt>
                <c:pt idx="27">
                  <c:v>18.24965448124334</c:v>
                </c:pt>
                <c:pt idx="28">
                  <c:v>18.32661405261647</c:v>
                </c:pt>
                <c:pt idx="29">
                  <c:v>17.391733738111999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Sheet1!$K$39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Sheet1!$K$40:$K$70</c:f>
              <c:numCache>
                <c:formatCode>0</c:formatCode>
                <c:ptCount val="31"/>
                <c:pt idx="0">
                  <c:v>15.98024377187655</c:v>
                </c:pt>
                <c:pt idx="1">
                  <c:v>15.84460194025122</c:v>
                </c:pt>
                <c:pt idx="2">
                  <c:v>15.87475812400897</c:v>
                </c:pt>
                <c:pt idx="3">
                  <c:v>15.67798359286671</c:v>
                </c:pt>
                <c:pt idx="4">
                  <c:v>16.413031761890739</c:v>
                </c:pt>
                <c:pt idx="5">
                  <c:v>16.158733982471919</c:v>
                </c:pt>
                <c:pt idx="6">
                  <c:v>15.207361027898539</c:v>
                </c:pt>
                <c:pt idx="7">
                  <c:v>15.359970691770179</c:v>
                </c:pt>
                <c:pt idx="8">
                  <c:v>15.318301151882871</c:v>
                </c:pt>
                <c:pt idx="9">
                  <c:v>16.20431285474422</c:v>
                </c:pt>
                <c:pt idx="10">
                  <c:v>17.304854147380119</c:v>
                </c:pt>
                <c:pt idx="11">
                  <c:v>16.943989646044169</c:v>
                </c:pt>
                <c:pt idx="12">
                  <c:v>15.847034038776259</c:v>
                </c:pt>
                <c:pt idx="13">
                  <c:v>15.00370125343453</c:v>
                </c:pt>
                <c:pt idx="14">
                  <c:v>14.5976804195722</c:v>
                </c:pt>
                <c:pt idx="15">
                  <c:v>15.30913558693835</c:v>
                </c:pt>
                <c:pt idx="16">
                  <c:v>14.64174279331198</c:v>
                </c:pt>
                <c:pt idx="17">
                  <c:v>14.87006095082435</c:v>
                </c:pt>
                <c:pt idx="18">
                  <c:v>14.89783629636714</c:v>
                </c:pt>
                <c:pt idx="19">
                  <c:v>15.252561055379941</c:v>
                </c:pt>
                <c:pt idx="20">
                  <c:v>15.38618405470166</c:v>
                </c:pt>
                <c:pt idx="21">
                  <c:v>16.058277028281569</c:v>
                </c:pt>
                <c:pt idx="22">
                  <c:v>15.99097156038032</c:v>
                </c:pt>
                <c:pt idx="23">
                  <c:v>15.4296530047242</c:v>
                </c:pt>
                <c:pt idx="24">
                  <c:v>15.09519680558491</c:v>
                </c:pt>
                <c:pt idx="25">
                  <c:v>14.795279166871129</c:v>
                </c:pt>
                <c:pt idx="26">
                  <c:v>17.39293603706972</c:v>
                </c:pt>
                <c:pt idx="27">
                  <c:v>17.086077846830989</c:v>
                </c:pt>
                <c:pt idx="28">
                  <c:v>16.5182647798988</c:v>
                </c:pt>
                <c:pt idx="29">
                  <c:v>16.086778427243729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Sheet1!$L$39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Sheet1!$L$40:$L$70</c:f>
              <c:numCache>
                <c:formatCode>0</c:formatCode>
                <c:ptCount val="31"/>
                <c:pt idx="0">
                  <c:v>43.408403735620247</c:v>
                </c:pt>
                <c:pt idx="1">
                  <c:v>44.376028143258416</c:v>
                </c:pt>
                <c:pt idx="2">
                  <c:v>44.894153520992923</c:v>
                </c:pt>
                <c:pt idx="3">
                  <c:v>44.00781964097515</c:v>
                </c:pt>
                <c:pt idx="4">
                  <c:v>44.502291128908617</c:v>
                </c:pt>
                <c:pt idx="5">
                  <c:v>44.483395627365468</c:v>
                </c:pt>
                <c:pt idx="6">
                  <c:v>45.209639887323299</c:v>
                </c:pt>
                <c:pt idx="7">
                  <c:v>45.494651284523741</c:v>
                </c:pt>
                <c:pt idx="8">
                  <c:v>45.825428787361332</c:v>
                </c:pt>
                <c:pt idx="9">
                  <c:v>45.322752756964462</c:v>
                </c:pt>
                <c:pt idx="10">
                  <c:v>46.341774320076638</c:v>
                </c:pt>
                <c:pt idx="11">
                  <c:v>46.273758660922951</c:v>
                </c:pt>
                <c:pt idx="12">
                  <c:v>47.70265643590583</c:v>
                </c:pt>
                <c:pt idx="13">
                  <c:v>48.467897483517973</c:v>
                </c:pt>
                <c:pt idx="14">
                  <c:v>50.273503052013282</c:v>
                </c:pt>
                <c:pt idx="15">
                  <c:v>50.978288770049147</c:v>
                </c:pt>
                <c:pt idx="16">
                  <c:v>51.994133134965573</c:v>
                </c:pt>
                <c:pt idx="17">
                  <c:v>53.133684852032253</c:v>
                </c:pt>
                <c:pt idx="18">
                  <c:v>53.247821913588709</c:v>
                </c:pt>
                <c:pt idx="19">
                  <c:v>53.046389471219037</c:v>
                </c:pt>
                <c:pt idx="20">
                  <c:v>53.055812146089622</c:v>
                </c:pt>
                <c:pt idx="21">
                  <c:v>52.869947998779701</c:v>
                </c:pt>
                <c:pt idx="22">
                  <c:v>52.711751712286571</c:v>
                </c:pt>
                <c:pt idx="23">
                  <c:v>53.928027021615733</c:v>
                </c:pt>
                <c:pt idx="24">
                  <c:v>54.503946280240243</c:v>
                </c:pt>
                <c:pt idx="25">
                  <c:v>54.639258932514451</c:v>
                </c:pt>
                <c:pt idx="26">
                  <c:v>48.969491863134948</c:v>
                </c:pt>
                <c:pt idx="27">
                  <c:v>50.01836492093944</c:v>
                </c:pt>
                <c:pt idx="28">
                  <c:v>50.864625939320497</c:v>
                </c:pt>
                <c:pt idx="29">
                  <c:v>52.599935797438611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957824"/>
        <c:axId val="84971904"/>
      </c:lineChart>
      <c:dateAx>
        <c:axId val="84957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971904"/>
        <c:crosses val="autoZero"/>
        <c:auto val="0"/>
        <c:lblOffset val="100"/>
        <c:baseTimeUnit val="days"/>
      </c:dateAx>
      <c:valAx>
        <c:axId val="8497190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49578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368110236220502E-2"/>
          <c:y val="0.15007002710939599"/>
          <c:w val="0.87804418197725298"/>
          <c:h val="0.73258438824197902"/>
        </c:manualLayout>
      </c:layout>
      <c:lineChart>
        <c:grouping val="standard"/>
        <c:varyColors val="0"/>
        <c:ser>
          <c:idx val="0"/>
          <c:order val="0"/>
          <c:tx>
            <c:strRef>
              <c:f>Sheet1!$R$39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Sheet1!$R$40:$R$70</c:f>
              <c:numCache>
                <c:formatCode>0</c:formatCode>
                <c:ptCount val="31"/>
                <c:pt idx="0">
                  <c:v>20.281478507809471</c:v>
                </c:pt>
                <c:pt idx="1">
                  <c:v>20.18450261195072</c:v>
                </c:pt>
                <c:pt idx="2">
                  <c:v>19.960535240796681</c:v>
                </c:pt>
                <c:pt idx="3">
                  <c:v>20.071451770055209</c:v>
                </c:pt>
                <c:pt idx="4">
                  <c:v>18.081780430093222</c:v>
                </c:pt>
                <c:pt idx="5">
                  <c:v>15.21653328406715</c:v>
                </c:pt>
                <c:pt idx="6">
                  <c:v>14.35580915166182</c:v>
                </c:pt>
                <c:pt idx="7">
                  <c:v>14.572507482695229</c:v>
                </c:pt>
                <c:pt idx="8">
                  <c:v>13.786855447085539</c:v>
                </c:pt>
                <c:pt idx="9">
                  <c:v>13.661107131893999</c:v>
                </c:pt>
                <c:pt idx="10">
                  <c:v>12.94994426264878</c:v>
                </c:pt>
                <c:pt idx="11">
                  <c:v>11.680480508885401</c:v>
                </c:pt>
                <c:pt idx="12">
                  <c:v>11.10168739686652</c:v>
                </c:pt>
                <c:pt idx="13">
                  <c:v>13.3125503099801</c:v>
                </c:pt>
                <c:pt idx="14">
                  <c:v>10.842315953266001</c:v>
                </c:pt>
                <c:pt idx="15">
                  <c:v>8.5993024710929546</c:v>
                </c:pt>
                <c:pt idx="16">
                  <c:v>8.0109705909881193</c:v>
                </c:pt>
                <c:pt idx="17">
                  <c:v>8.9848438984165426</c:v>
                </c:pt>
                <c:pt idx="18">
                  <c:v>9.3060852164319705</c:v>
                </c:pt>
                <c:pt idx="19">
                  <c:v>9.2711934842178625</c:v>
                </c:pt>
                <c:pt idx="20">
                  <c:v>8.2623366471785094</c:v>
                </c:pt>
                <c:pt idx="21">
                  <c:v>8.6099796408409688</c:v>
                </c:pt>
                <c:pt idx="22">
                  <c:v>9.9867464905161256</c:v>
                </c:pt>
                <c:pt idx="23">
                  <c:v>9.9686108542395093</c:v>
                </c:pt>
                <c:pt idx="24">
                  <c:v>9.2190692731590005</c:v>
                </c:pt>
                <c:pt idx="25">
                  <c:v>10.08978190605465</c:v>
                </c:pt>
                <c:pt idx="26">
                  <c:v>11.45335311982784</c:v>
                </c:pt>
                <c:pt idx="27">
                  <c:v>9.7937608301046772</c:v>
                </c:pt>
                <c:pt idx="28">
                  <c:v>9.1040526255348109</c:v>
                </c:pt>
                <c:pt idx="29">
                  <c:v>8.8696705163657406</c:v>
                </c:pt>
                <c:pt idx="30">
                  <c:v>8.4307939125819669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Sheet1!$S$39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Sheet1!$S$40:$S$70</c:f>
              <c:numCache>
                <c:formatCode>0</c:formatCode>
                <c:ptCount val="31"/>
                <c:pt idx="0">
                  <c:v>19.67103201239189</c:v>
                </c:pt>
                <c:pt idx="1">
                  <c:v>19.68129885185909</c:v>
                </c:pt>
                <c:pt idx="2">
                  <c:v>19.803909477708579</c:v>
                </c:pt>
                <c:pt idx="3">
                  <c:v>21.822020136407929</c:v>
                </c:pt>
                <c:pt idx="4">
                  <c:v>23.802419393156139</c:v>
                </c:pt>
                <c:pt idx="5">
                  <c:v>24.2246873976537</c:v>
                </c:pt>
                <c:pt idx="6">
                  <c:v>25.550054394884661</c:v>
                </c:pt>
                <c:pt idx="7">
                  <c:v>25.822764648495831</c:v>
                </c:pt>
                <c:pt idx="8">
                  <c:v>25.926141016185319</c:v>
                </c:pt>
                <c:pt idx="9">
                  <c:v>26.64074490944439</c:v>
                </c:pt>
                <c:pt idx="10">
                  <c:v>26.378150958322841</c:v>
                </c:pt>
                <c:pt idx="11">
                  <c:v>27.842872963886951</c:v>
                </c:pt>
                <c:pt idx="12">
                  <c:v>28.380205468514351</c:v>
                </c:pt>
                <c:pt idx="13">
                  <c:v>28.7826043976218</c:v>
                </c:pt>
                <c:pt idx="14">
                  <c:v>30.93601005432792</c:v>
                </c:pt>
                <c:pt idx="15">
                  <c:v>30.863549765573019</c:v>
                </c:pt>
                <c:pt idx="16">
                  <c:v>29.336404039945659</c:v>
                </c:pt>
                <c:pt idx="17">
                  <c:v>29.246474536288009</c:v>
                </c:pt>
                <c:pt idx="18">
                  <c:v>29.928433097960891</c:v>
                </c:pt>
                <c:pt idx="19">
                  <c:v>30.37787232965368</c:v>
                </c:pt>
                <c:pt idx="20">
                  <c:v>27.549745261949521</c:v>
                </c:pt>
                <c:pt idx="21">
                  <c:v>27.566097459210461</c:v>
                </c:pt>
                <c:pt idx="22">
                  <c:v>26.122631316319481</c:v>
                </c:pt>
                <c:pt idx="23">
                  <c:v>24.560757570641119</c:v>
                </c:pt>
                <c:pt idx="24">
                  <c:v>23.800097376294769</c:v>
                </c:pt>
                <c:pt idx="25">
                  <c:v>23.433747040240551</c:v>
                </c:pt>
                <c:pt idx="26">
                  <c:v>23.320204489691609</c:v>
                </c:pt>
                <c:pt idx="27">
                  <c:v>23.138200115109271</c:v>
                </c:pt>
                <c:pt idx="28">
                  <c:v>22.842089042137879</c:v>
                </c:pt>
                <c:pt idx="29">
                  <c:v>22.898660738491571</c:v>
                </c:pt>
                <c:pt idx="30">
                  <c:v>22.80370099526484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Sheet1!$T$39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Sheet1!$T$40:$T$70</c:f>
              <c:numCache>
                <c:formatCode>0</c:formatCode>
                <c:ptCount val="31"/>
                <c:pt idx="0">
                  <c:v>40.484263585904174</c:v>
                </c:pt>
                <c:pt idx="1">
                  <c:v>40.581860072073042</c:v>
                </c:pt>
                <c:pt idx="2">
                  <c:v>41.511994203613433</c:v>
                </c:pt>
                <c:pt idx="3">
                  <c:v>41.571940456858293</c:v>
                </c:pt>
                <c:pt idx="4">
                  <c:v>42.114167133883853</c:v>
                </c:pt>
                <c:pt idx="5">
                  <c:v>42.585299082137368</c:v>
                </c:pt>
                <c:pt idx="6">
                  <c:v>43.538109722253061</c:v>
                </c:pt>
                <c:pt idx="7">
                  <c:v>44.282955382563152</c:v>
                </c:pt>
                <c:pt idx="8">
                  <c:v>46.127891377698241</c:v>
                </c:pt>
                <c:pt idx="9">
                  <c:v>46.297452164125652</c:v>
                </c:pt>
                <c:pt idx="10">
                  <c:v>45.647542162609227</c:v>
                </c:pt>
                <c:pt idx="11">
                  <c:v>44.7923194249028</c:v>
                </c:pt>
                <c:pt idx="12">
                  <c:v>44.324775102468109</c:v>
                </c:pt>
                <c:pt idx="13">
                  <c:v>42.811145161062477</c:v>
                </c:pt>
                <c:pt idx="14">
                  <c:v>42.697977829940903</c:v>
                </c:pt>
                <c:pt idx="15">
                  <c:v>43.080687203458993</c:v>
                </c:pt>
                <c:pt idx="16">
                  <c:v>45.785483537022913</c:v>
                </c:pt>
                <c:pt idx="17">
                  <c:v>45.899397722409532</c:v>
                </c:pt>
                <c:pt idx="18">
                  <c:v>44.115490879219813</c:v>
                </c:pt>
                <c:pt idx="19">
                  <c:v>42.199013182181581</c:v>
                </c:pt>
                <c:pt idx="20">
                  <c:v>45.810671403184053</c:v>
                </c:pt>
                <c:pt idx="21">
                  <c:v>45.294166723918067</c:v>
                </c:pt>
                <c:pt idx="22">
                  <c:v>45.823210779451109</c:v>
                </c:pt>
                <c:pt idx="23">
                  <c:v>45.304655522191098</c:v>
                </c:pt>
                <c:pt idx="24">
                  <c:v>50.245659821962242</c:v>
                </c:pt>
                <c:pt idx="25">
                  <c:v>49.411335041725764</c:v>
                </c:pt>
                <c:pt idx="26">
                  <c:v>48.722158789908903</c:v>
                </c:pt>
                <c:pt idx="27">
                  <c:v>50.071093877895578</c:v>
                </c:pt>
                <c:pt idx="28">
                  <c:v>51.007193609083437</c:v>
                </c:pt>
                <c:pt idx="29">
                  <c:v>51.171266424479022</c:v>
                </c:pt>
                <c:pt idx="30">
                  <c:v>44.300349734371302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997632"/>
        <c:axId val="84999168"/>
      </c:lineChart>
      <c:dateAx>
        <c:axId val="84997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999168"/>
        <c:crosses val="autoZero"/>
        <c:auto val="0"/>
        <c:lblOffset val="100"/>
        <c:baseTimeUnit val="days"/>
      </c:dateAx>
      <c:valAx>
        <c:axId val="84999168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49976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5.94792213473316E-2"/>
          <c:y val="0.108297376955847"/>
          <c:w val="0.87583048993875801"/>
          <c:h val="0.72324839299543697"/>
        </c:manualLayout>
      </c:layout>
      <c:lineChart>
        <c:grouping val="standard"/>
        <c:varyColors val="0"/>
        <c:ser>
          <c:idx val="0"/>
          <c:order val="0"/>
          <c:tx>
            <c:strRef>
              <c:f>Sheet1!$AH$39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Sheet1!$AH$40:$AH$70</c:f>
              <c:numCache>
                <c:formatCode>0</c:formatCode>
                <c:ptCount val="31"/>
                <c:pt idx="0">
                  <c:v>15.809370205056011</c:v>
                </c:pt>
                <c:pt idx="1">
                  <c:v>15.664149896263281</c:v>
                </c:pt>
                <c:pt idx="2">
                  <c:v>15.73343751876868</c:v>
                </c:pt>
                <c:pt idx="3">
                  <c:v>16.17805890234326</c:v>
                </c:pt>
                <c:pt idx="4">
                  <c:v>15.07529261200103</c:v>
                </c:pt>
                <c:pt idx="5">
                  <c:v>12.499627830539909</c:v>
                </c:pt>
                <c:pt idx="6">
                  <c:v>12.64982659619152</c:v>
                </c:pt>
                <c:pt idx="7">
                  <c:v>12.297335744506279</c:v>
                </c:pt>
                <c:pt idx="8">
                  <c:v>8.0278503750185006</c:v>
                </c:pt>
                <c:pt idx="9">
                  <c:v>8.6290385975945227</c:v>
                </c:pt>
                <c:pt idx="10">
                  <c:v>9.0827528108935631</c:v>
                </c:pt>
                <c:pt idx="11">
                  <c:v>9.0650745213269897</c:v>
                </c:pt>
                <c:pt idx="12">
                  <c:v>9.0668341861100537</c:v>
                </c:pt>
                <c:pt idx="13">
                  <c:v>10.262446988328771</c:v>
                </c:pt>
                <c:pt idx="14">
                  <c:v>8.8958230380634262</c:v>
                </c:pt>
                <c:pt idx="15">
                  <c:v>8.5029003971144554</c:v>
                </c:pt>
                <c:pt idx="16">
                  <c:v>8.5825048507833408</c:v>
                </c:pt>
                <c:pt idx="17">
                  <c:v>8.6960259485182423</c:v>
                </c:pt>
                <c:pt idx="18">
                  <c:v>9.4445698495971833</c:v>
                </c:pt>
                <c:pt idx="19">
                  <c:v>9.294173321689648</c:v>
                </c:pt>
                <c:pt idx="20">
                  <c:v>9.1980743351191148</c:v>
                </c:pt>
                <c:pt idx="21">
                  <c:v>9.4061236891647102</c:v>
                </c:pt>
                <c:pt idx="22">
                  <c:v>9.350609229062</c:v>
                </c:pt>
                <c:pt idx="23">
                  <c:v>10.075438871931929</c:v>
                </c:pt>
                <c:pt idx="24">
                  <c:v>9.7949392252923548</c:v>
                </c:pt>
                <c:pt idx="25">
                  <c:v>10.530787504482801</c:v>
                </c:pt>
                <c:pt idx="26">
                  <c:v>11.60121003656038</c:v>
                </c:pt>
                <c:pt idx="27">
                  <c:v>11.57469423094583</c:v>
                </c:pt>
                <c:pt idx="28">
                  <c:v>11.309934706806921</c:v>
                </c:pt>
                <c:pt idx="29">
                  <c:v>10.49620346393462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Sheet1!$AI$39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Sheet1!$AI$40:$AI$70</c:f>
              <c:numCache>
                <c:formatCode>0</c:formatCode>
                <c:ptCount val="31"/>
                <c:pt idx="0">
                  <c:v>21.92124874513479</c:v>
                </c:pt>
                <c:pt idx="1">
                  <c:v>23.875569508006059</c:v>
                </c:pt>
                <c:pt idx="2">
                  <c:v>24.254778069346649</c:v>
                </c:pt>
                <c:pt idx="3">
                  <c:v>25.838760340611081</c:v>
                </c:pt>
                <c:pt idx="4">
                  <c:v>26.74830997682621</c:v>
                </c:pt>
                <c:pt idx="5">
                  <c:v>27.203606000248708</c:v>
                </c:pt>
                <c:pt idx="6">
                  <c:v>28.241087112163079</c:v>
                </c:pt>
                <c:pt idx="7">
                  <c:v>27.517154238270141</c:v>
                </c:pt>
                <c:pt idx="8">
                  <c:v>26.408797590517199</c:v>
                </c:pt>
                <c:pt idx="9">
                  <c:v>26.139617087140731</c:v>
                </c:pt>
                <c:pt idx="10">
                  <c:v>26.46667815816971</c:v>
                </c:pt>
                <c:pt idx="11">
                  <c:v>25.92464760418272</c:v>
                </c:pt>
                <c:pt idx="12">
                  <c:v>26.709854300119801</c:v>
                </c:pt>
                <c:pt idx="13">
                  <c:v>27.360966862268459</c:v>
                </c:pt>
                <c:pt idx="14">
                  <c:v>28.388075462527731</c:v>
                </c:pt>
                <c:pt idx="15">
                  <c:v>28.59267473440395</c:v>
                </c:pt>
                <c:pt idx="16">
                  <c:v>28.03489907321087</c:v>
                </c:pt>
                <c:pt idx="17">
                  <c:v>28.71658897756474</c:v>
                </c:pt>
                <c:pt idx="18">
                  <c:v>29.773263966167821</c:v>
                </c:pt>
                <c:pt idx="19">
                  <c:v>29.604051955985039</c:v>
                </c:pt>
                <c:pt idx="20">
                  <c:v>29.793815908759299</c:v>
                </c:pt>
                <c:pt idx="21">
                  <c:v>30.337003483656918</c:v>
                </c:pt>
                <c:pt idx="22">
                  <c:v>30.747946273743239</c:v>
                </c:pt>
                <c:pt idx="23">
                  <c:v>30.709795844866321</c:v>
                </c:pt>
                <c:pt idx="24">
                  <c:v>29.626934531701629</c:v>
                </c:pt>
                <c:pt idx="25">
                  <c:v>31.08821538024598</c:v>
                </c:pt>
                <c:pt idx="26">
                  <c:v>29.152138160441801</c:v>
                </c:pt>
                <c:pt idx="27">
                  <c:v>28.168715492217771</c:v>
                </c:pt>
                <c:pt idx="28">
                  <c:v>27.73650780707791</c:v>
                </c:pt>
                <c:pt idx="29">
                  <c:v>27.753716542059781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Sheet1!$AJ$39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numCache>
            </c:numRef>
          </c:cat>
          <c:val>
            <c:numRef>
              <c:f>Sheet1!$AJ$40:$AJ$70</c:f>
              <c:numCache>
                <c:formatCode>0</c:formatCode>
                <c:ptCount val="31"/>
                <c:pt idx="0">
                  <c:v>52.347941126637892</c:v>
                </c:pt>
                <c:pt idx="1">
                  <c:v>51.252912376864998</c:v>
                </c:pt>
                <c:pt idx="2">
                  <c:v>50.923408598236698</c:v>
                </c:pt>
                <c:pt idx="3">
                  <c:v>49.241955703608653</c:v>
                </c:pt>
                <c:pt idx="4">
                  <c:v>48.673177944726362</c:v>
                </c:pt>
                <c:pt idx="5">
                  <c:v>50.275626705733387</c:v>
                </c:pt>
                <c:pt idx="6">
                  <c:v>48.692294562066543</c:v>
                </c:pt>
                <c:pt idx="7">
                  <c:v>49.646826397662423</c:v>
                </c:pt>
                <c:pt idx="8">
                  <c:v>54.892951882967637</c:v>
                </c:pt>
                <c:pt idx="9">
                  <c:v>54.147635324700673</c:v>
                </c:pt>
                <c:pt idx="10">
                  <c:v>53.39077188046592</c:v>
                </c:pt>
                <c:pt idx="11">
                  <c:v>53.613252260108368</c:v>
                </c:pt>
                <c:pt idx="12">
                  <c:v>54.149598571131051</c:v>
                </c:pt>
                <c:pt idx="13">
                  <c:v>53.452758967823222</c:v>
                </c:pt>
                <c:pt idx="14">
                  <c:v>54.556297615297041</c:v>
                </c:pt>
                <c:pt idx="15">
                  <c:v>54.657529464046313</c:v>
                </c:pt>
                <c:pt idx="16">
                  <c:v>54.950418268393342</c:v>
                </c:pt>
                <c:pt idx="17">
                  <c:v>54.2591156580256</c:v>
                </c:pt>
                <c:pt idx="18">
                  <c:v>52.497395248794497</c:v>
                </c:pt>
                <c:pt idx="19">
                  <c:v>52.677527234702239</c:v>
                </c:pt>
                <c:pt idx="20">
                  <c:v>52.17287382382532</c:v>
                </c:pt>
                <c:pt idx="21">
                  <c:v>51.324033661660849</c:v>
                </c:pt>
                <c:pt idx="22">
                  <c:v>51.103229540384653</c:v>
                </c:pt>
                <c:pt idx="23">
                  <c:v>50.339066967812229</c:v>
                </c:pt>
                <c:pt idx="24">
                  <c:v>51.478918203574551</c:v>
                </c:pt>
                <c:pt idx="25">
                  <c:v>49.435218204247533</c:v>
                </c:pt>
                <c:pt idx="26">
                  <c:v>50.304690462400458</c:v>
                </c:pt>
                <c:pt idx="27">
                  <c:v>50.993244325503902</c:v>
                </c:pt>
                <c:pt idx="28">
                  <c:v>51.756772740653851</c:v>
                </c:pt>
                <c:pt idx="29">
                  <c:v>52.733822744858202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090112"/>
        <c:axId val="86091648"/>
      </c:lineChart>
      <c:dateAx>
        <c:axId val="86090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6091648"/>
        <c:crosses val="autoZero"/>
        <c:auto val="0"/>
        <c:lblOffset val="100"/>
        <c:baseTimeUnit val="days"/>
      </c:dateAx>
      <c:valAx>
        <c:axId val="86091648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860901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Sheet2!$B$6:$B$31</c:f>
              <c:numCache>
                <c:formatCode>General</c:formatCode>
                <c:ptCount val="26"/>
                <c:pt idx="0">
                  <c:v>32.473977692909997</c:v>
                </c:pt>
                <c:pt idx="1">
                  <c:v>32.318113283551412</c:v>
                </c:pt>
                <c:pt idx="2">
                  <c:v>32.561396666949904</c:v>
                </c:pt>
                <c:pt idx="3">
                  <c:v>33.788020329746118</c:v>
                </c:pt>
                <c:pt idx="4">
                  <c:v>33.446421922591199</c:v>
                </c:pt>
                <c:pt idx="5">
                  <c:v>33.468980597024689</c:v>
                </c:pt>
                <c:pt idx="6">
                  <c:v>33.326422481881963</c:v>
                </c:pt>
                <c:pt idx="7">
                  <c:v>32.992156011305617</c:v>
                </c:pt>
                <c:pt idx="8">
                  <c:v>31.66055502764371</c:v>
                </c:pt>
                <c:pt idx="9">
                  <c:v>31.412775021427539</c:v>
                </c:pt>
                <c:pt idx="10">
                  <c:v>31.93810240908914</c:v>
                </c:pt>
                <c:pt idx="11">
                  <c:v>31.459300146730229</c:v>
                </c:pt>
                <c:pt idx="12">
                  <c:v>31.24134549511578</c:v>
                </c:pt>
                <c:pt idx="13">
                  <c:v>32.670114338562108</c:v>
                </c:pt>
                <c:pt idx="14">
                  <c:v>32.199046687789021</c:v>
                </c:pt>
                <c:pt idx="15">
                  <c:v>32.339615537306337</c:v>
                </c:pt>
                <c:pt idx="16">
                  <c:v>32.718003373203473</c:v>
                </c:pt>
                <c:pt idx="17">
                  <c:v>32.633813421714997</c:v>
                </c:pt>
                <c:pt idx="18">
                  <c:v>32.372199170517469</c:v>
                </c:pt>
                <c:pt idx="19">
                  <c:v>31.86029886942422</c:v>
                </c:pt>
                <c:pt idx="20">
                  <c:v>31.86146836780361</c:v>
                </c:pt>
                <c:pt idx="21">
                  <c:v>31.616457370898122</c:v>
                </c:pt>
                <c:pt idx="22">
                  <c:v>31.01397766723445</c:v>
                </c:pt>
                <c:pt idx="23">
                  <c:v>30.10325745971668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Sheet2!$C$5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Sheet2!$C$6:$C$31</c:f>
              <c:numCache>
                <c:formatCode>General</c:formatCode>
                <c:ptCount val="26"/>
                <c:pt idx="0">
                  <c:v>27.203606000248708</c:v>
                </c:pt>
                <c:pt idx="1">
                  <c:v>28.241087112163079</c:v>
                </c:pt>
                <c:pt idx="2">
                  <c:v>27.517154238270141</c:v>
                </c:pt>
                <c:pt idx="3">
                  <c:v>26.408797590517199</c:v>
                </c:pt>
                <c:pt idx="4">
                  <c:v>26.139617087140731</c:v>
                </c:pt>
                <c:pt idx="5">
                  <c:v>26.46667815816971</c:v>
                </c:pt>
                <c:pt idx="6">
                  <c:v>25.92464760418272</c:v>
                </c:pt>
                <c:pt idx="7">
                  <c:v>26.709854300119801</c:v>
                </c:pt>
                <c:pt idx="8">
                  <c:v>27.360966862268459</c:v>
                </c:pt>
                <c:pt idx="9">
                  <c:v>28.388075462527731</c:v>
                </c:pt>
                <c:pt idx="10">
                  <c:v>28.59267473440395</c:v>
                </c:pt>
                <c:pt idx="11">
                  <c:v>28.03489907321087</c:v>
                </c:pt>
                <c:pt idx="12">
                  <c:v>28.71658897756474</c:v>
                </c:pt>
                <c:pt idx="13">
                  <c:v>29.773263966167821</c:v>
                </c:pt>
                <c:pt idx="14">
                  <c:v>29.604051955985039</c:v>
                </c:pt>
                <c:pt idx="15">
                  <c:v>29.793815908759299</c:v>
                </c:pt>
                <c:pt idx="16">
                  <c:v>30.337003483656918</c:v>
                </c:pt>
                <c:pt idx="17">
                  <c:v>30.747946273743239</c:v>
                </c:pt>
                <c:pt idx="18">
                  <c:v>30.709795844866321</c:v>
                </c:pt>
                <c:pt idx="19">
                  <c:v>29.626934531701629</c:v>
                </c:pt>
                <c:pt idx="20">
                  <c:v>31.08821538024598</c:v>
                </c:pt>
                <c:pt idx="21">
                  <c:v>29.152138160441801</c:v>
                </c:pt>
                <c:pt idx="22">
                  <c:v>28.168715492217771</c:v>
                </c:pt>
                <c:pt idx="23">
                  <c:v>27.73650780707791</c:v>
                </c:pt>
                <c:pt idx="24">
                  <c:v>27.753716542059781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Sheet2!$D$5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Sheet2!$D$6:$D$31</c:f>
              <c:numCache>
                <c:formatCode>General</c:formatCode>
                <c:ptCount val="26"/>
                <c:pt idx="0">
                  <c:v>24.2246873976537</c:v>
                </c:pt>
                <c:pt idx="1">
                  <c:v>25.550054394884661</c:v>
                </c:pt>
                <c:pt idx="2">
                  <c:v>25.822764648495831</c:v>
                </c:pt>
                <c:pt idx="3">
                  <c:v>25.926141016185319</c:v>
                </c:pt>
                <c:pt idx="4">
                  <c:v>26.64074490944439</c:v>
                </c:pt>
                <c:pt idx="5">
                  <c:v>26.378150958322841</c:v>
                </c:pt>
                <c:pt idx="6">
                  <c:v>27.842872963886951</c:v>
                </c:pt>
                <c:pt idx="7">
                  <c:v>28.380205468514351</c:v>
                </c:pt>
                <c:pt idx="8">
                  <c:v>28.7826043976218</c:v>
                </c:pt>
                <c:pt idx="9">
                  <c:v>30.93601005432792</c:v>
                </c:pt>
                <c:pt idx="10">
                  <c:v>30.863549765573019</c:v>
                </c:pt>
                <c:pt idx="11">
                  <c:v>29.336404039945659</c:v>
                </c:pt>
                <c:pt idx="12">
                  <c:v>29.246474536288009</c:v>
                </c:pt>
                <c:pt idx="13">
                  <c:v>29.928433097960891</c:v>
                </c:pt>
                <c:pt idx="14">
                  <c:v>30.37787232965368</c:v>
                </c:pt>
                <c:pt idx="15">
                  <c:v>27.549745261949521</c:v>
                </c:pt>
                <c:pt idx="16">
                  <c:v>27.566097459210461</c:v>
                </c:pt>
                <c:pt idx="17">
                  <c:v>26.122631316319481</c:v>
                </c:pt>
                <c:pt idx="18">
                  <c:v>24.560757570641119</c:v>
                </c:pt>
                <c:pt idx="19">
                  <c:v>23.800097376294769</c:v>
                </c:pt>
                <c:pt idx="20">
                  <c:v>23.433747040240551</c:v>
                </c:pt>
                <c:pt idx="21">
                  <c:v>23.320204489691609</c:v>
                </c:pt>
                <c:pt idx="22">
                  <c:v>23.138200115109271</c:v>
                </c:pt>
                <c:pt idx="23">
                  <c:v>22.842089042137879</c:v>
                </c:pt>
                <c:pt idx="24">
                  <c:v>22.898660738491571</c:v>
                </c:pt>
                <c:pt idx="25">
                  <c:v>22.80370099526484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Sheet2!$E$5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Sheet2!$E$6:$E$31</c:f>
              <c:numCache>
                <c:formatCode>General</c:formatCode>
                <c:ptCount val="26"/>
                <c:pt idx="1">
                  <c:v>27.41792826051406</c:v>
                </c:pt>
                <c:pt idx="2">
                  <c:v>25.8959527066019</c:v>
                </c:pt>
                <c:pt idx="3">
                  <c:v>23.625575474660199</c:v>
                </c:pt>
                <c:pt idx="4">
                  <c:v>23.17316938703507</c:v>
                </c:pt>
                <c:pt idx="5">
                  <c:v>22.76538139013492</c:v>
                </c:pt>
                <c:pt idx="6">
                  <c:v>22.20549142826717</c:v>
                </c:pt>
                <c:pt idx="7">
                  <c:v>22.36770899508247</c:v>
                </c:pt>
                <c:pt idx="8">
                  <c:v>22.611098570826581</c:v>
                </c:pt>
                <c:pt idx="9">
                  <c:v>22.337901985835941</c:v>
                </c:pt>
                <c:pt idx="10">
                  <c:v>22.978708248373518</c:v>
                </c:pt>
                <c:pt idx="11">
                  <c:v>22.690755509079001</c:v>
                </c:pt>
                <c:pt idx="12">
                  <c:v>22.08623740457098</c:v>
                </c:pt>
                <c:pt idx="13">
                  <c:v>22.212956793399108</c:v>
                </c:pt>
                <c:pt idx="14">
                  <c:v>22.378896845199272</c:v>
                </c:pt>
                <c:pt idx="15">
                  <c:v>22.44864045001022</c:v>
                </c:pt>
                <c:pt idx="16">
                  <c:v>23.134987427089118</c:v>
                </c:pt>
                <c:pt idx="17">
                  <c:v>23.442751264725619</c:v>
                </c:pt>
                <c:pt idx="18">
                  <c:v>22.507652956069538</c:v>
                </c:pt>
                <c:pt idx="19">
                  <c:v>19.92732086645923</c:v>
                </c:pt>
                <c:pt idx="20">
                  <c:v>22.189607162008802</c:v>
                </c:pt>
                <c:pt idx="21">
                  <c:v>22.898934877709859</c:v>
                </c:pt>
                <c:pt idx="22">
                  <c:v>22.774208927243929</c:v>
                </c:pt>
                <c:pt idx="23">
                  <c:v>22.57097356574663</c:v>
                </c:pt>
                <c:pt idx="24">
                  <c:v>22.628464902081131</c:v>
                </c:pt>
                <c:pt idx="25">
                  <c:v>22.572325015739199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Sheet2!$F$5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Sheet2!$F$6:$F$31</c:f>
              <c:numCache>
                <c:formatCode>General</c:formatCode>
                <c:ptCount val="26"/>
                <c:pt idx="0">
                  <c:v>12.25598956748038</c:v>
                </c:pt>
                <c:pt idx="1">
                  <c:v>13.103107198105009</c:v>
                </c:pt>
                <c:pt idx="2">
                  <c:v>15.39373188863615</c:v>
                </c:pt>
                <c:pt idx="3">
                  <c:v>15.168475502221931</c:v>
                </c:pt>
                <c:pt idx="4">
                  <c:v>14.912564596409871</c:v>
                </c:pt>
                <c:pt idx="5">
                  <c:v>14.9930979388325</c:v>
                </c:pt>
                <c:pt idx="6">
                  <c:v>15.178506617102549</c:v>
                </c:pt>
                <c:pt idx="7">
                  <c:v>16.484760547431119</c:v>
                </c:pt>
                <c:pt idx="8">
                  <c:v>17.147669494195661</c:v>
                </c:pt>
                <c:pt idx="9">
                  <c:v>17.69431673267362</c:v>
                </c:pt>
                <c:pt idx="10">
                  <c:v>17.093783964112919</c:v>
                </c:pt>
                <c:pt idx="11">
                  <c:v>18.207866130686529</c:v>
                </c:pt>
                <c:pt idx="12">
                  <c:v>18.902427456560169</c:v>
                </c:pt>
                <c:pt idx="13">
                  <c:v>18.821657781453951</c:v>
                </c:pt>
                <c:pt idx="14">
                  <c:v>18.693011852506711</c:v>
                </c:pt>
                <c:pt idx="15">
                  <c:v>18.82328356314709</c:v>
                </c:pt>
                <c:pt idx="16">
                  <c:v>19.380725626786869</c:v>
                </c:pt>
                <c:pt idx="17">
                  <c:v>19.380414495387679</c:v>
                </c:pt>
                <c:pt idx="18">
                  <c:v>18.57965764609569</c:v>
                </c:pt>
                <c:pt idx="19">
                  <c:v>18.30104557504416</c:v>
                </c:pt>
                <c:pt idx="20">
                  <c:v>12.946351609118061</c:v>
                </c:pt>
                <c:pt idx="21">
                  <c:v>13.35460043073787</c:v>
                </c:pt>
                <c:pt idx="22">
                  <c:v>13.28469451864305</c:v>
                </c:pt>
                <c:pt idx="23">
                  <c:v>13.335185876478899</c:v>
                </c:pt>
                <c:pt idx="24">
                  <c:v>13.178795771099811</c:v>
                </c:pt>
                <c:pt idx="25">
                  <c:v>13.694726895376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Sheet2!$G$5</c:f>
              <c:strCache>
                <c:ptCount val="1"/>
                <c:pt idx="0">
                  <c:v>U.S.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Sheet2!$G$6:$G$31</c:f>
              <c:numCache>
                <c:formatCode>General</c:formatCode>
                <c:ptCount val="26"/>
                <c:pt idx="7">
                  <c:v>16.57718483355416</c:v>
                </c:pt>
                <c:pt idx="8">
                  <c:v>16.21452141341614</c:v>
                </c:pt>
                <c:pt idx="9">
                  <c:v>15.864131480054439</c:v>
                </c:pt>
                <c:pt idx="10">
                  <c:v>15.507389590592201</c:v>
                </c:pt>
                <c:pt idx="11">
                  <c:v>14.23764756699258</c:v>
                </c:pt>
                <c:pt idx="12">
                  <c:v>13.738046132828369</c:v>
                </c:pt>
                <c:pt idx="13">
                  <c:v>13.61550296339451</c:v>
                </c:pt>
                <c:pt idx="14">
                  <c:v>13.5174566583893</c:v>
                </c:pt>
                <c:pt idx="15">
                  <c:v>13.33138395416084</c:v>
                </c:pt>
                <c:pt idx="16">
                  <c:v>13.35203464114015</c:v>
                </c:pt>
                <c:pt idx="17">
                  <c:v>13.11919746379049</c:v>
                </c:pt>
                <c:pt idx="18">
                  <c:v>12.62158745940358</c:v>
                </c:pt>
                <c:pt idx="19">
                  <c:v>12.16967258080944</c:v>
                </c:pt>
                <c:pt idx="20">
                  <c:v>12.446115858580001</c:v>
                </c:pt>
                <c:pt idx="21">
                  <c:v>12.521821522473431</c:v>
                </c:pt>
                <c:pt idx="22">
                  <c:v>12.50394939256042</c:v>
                </c:pt>
                <c:pt idx="23">
                  <c:v>12.375933529869849</c:v>
                </c:pt>
                <c:pt idx="24">
                  <c:v>12.32606790995405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Sheet2!$H$5</c:f>
              <c:strCache>
                <c:ptCount val="1"/>
                <c:pt idx="0">
                  <c:v>U.K.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Sheet2!$H$6:$H$31</c:f>
              <c:numCache>
                <c:formatCode>General</c:formatCode>
                <c:ptCount val="26"/>
                <c:pt idx="0">
                  <c:v>18.851817115373581</c:v>
                </c:pt>
                <c:pt idx="1">
                  <c:v>18.495989590670181</c:v>
                </c:pt>
                <c:pt idx="2">
                  <c:v>18.145696825490511</c:v>
                </c:pt>
                <c:pt idx="3">
                  <c:v>17.675679348266438</c:v>
                </c:pt>
                <c:pt idx="4">
                  <c:v>18.382616819245261</c:v>
                </c:pt>
                <c:pt idx="5">
                  <c:v>18.800928342828609</c:v>
                </c:pt>
                <c:pt idx="6">
                  <c:v>18.502145985343379</c:v>
                </c:pt>
                <c:pt idx="7">
                  <c:v>18.379401474028981</c:v>
                </c:pt>
                <c:pt idx="8">
                  <c:v>17.414920740494399</c:v>
                </c:pt>
                <c:pt idx="9">
                  <c:v>16.32947389567093</c:v>
                </c:pt>
                <c:pt idx="10">
                  <c:v>15.66480993955528</c:v>
                </c:pt>
                <c:pt idx="11">
                  <c:v>14.54448135262354</c:v>
                </c:pt>
                <c:pt idx="12">
                  <c:v>13.650188976535</c:v>
                </c:pt>
                <c:pt idx="13">
                  <c:v>12.780363944138809</c:v>
                </c:pt>
                <c:pt idx="14">
                  <c:v>12.13591022665952</c:v>
                </c:pt>
                <c:pt idx="15">
                  <c:v>11.811999963111599</c:v>
                </c:pt>
                <c:pt idx="16">
                  <c:v>11.29722365971624</c:v>
                </c:pt>
                <c:pt idx="17">
                  <c:v>10.70286675881964</c:v>
                </c:pt>
                <c:pt idx="18">
                  <c:v>10.66005600563707</c:v>
                </c:pt>
                <c:pt idx="19">
                  <c:v>10.11978432444177</c:v>
                </c:pt>
                <c:pt idx="20">
                  <c:v>10.31290422280475</c:v>
                </c:pt>
                <c:pt idx="21">
                  <c:v>10.3177413130222</c:v>
                </c:pt>
                <c:pt idx="22">
                  <c:v>10.28647656174282</c:v>
                </c:pt>
                <c:pt idx="23">
                  <c:v>10.75328040214259</c:v>
                </c:pt>
                <c:pt idx="24">
                  <c:v>10.628617518237361</c:v>
                </c:pt>
                <c:pt idx="25">
                  <c:v>10.26082917031219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216512"/>
        <c:axId val="87218048"/>
      </c:lineChart>
      <c:dateAx>
        <c:axId val="87216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7218048"/>
        <c:crosses val="autoZero"/>
        <c:auto val="0"/>
        <c:lblOffset val="100"/>
        <c:baseTimeUnit val="days"/>
      </c:dateAx>
      <c:valAx>
        <c:axId val="87218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72165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 smtClean="0"/>
              <a:t>Manufacturing value added, Thailand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Constant 2010 $US, billions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7223558860698"/>
          <c:y val="0.19723273256073201"/>
          <c:w val="0.87271471274423995"/>
          <c:h val="0.727604205379059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4"/>
            <c:invertIfNegative val="0"/>
            <c:bubble3D val="0"/>
            <c:spPr>
              <a:solidFill>
                <a:srgbClr val="C0504D"/>
              </a:solidFill>
            </c:spPr>
          </c:dPt>
          <c:cat>
            <c:numRef>
              <c:f>Sheet3!$A$6:$A$54</c:f>
              <c:numCache>
                <c:formatCode>General</c:formatCode>
                <c:ptCount val="49"/>
                <c:pt idx="0">
                  <c:v>1966</c:v>
                </c:pt>
                <c:pt idx="1">
                  <c:v>1967</c:v>
                </c:pt>
                <c:pt idx="2">
                  <c:v>1968</c:v>
                </c:pt>
                <c:pt idx="3">
                  <c:v>1969</c:v>
                </c:pt>
                <c:pt idx="4">
                  <c:v>1970</c:v>
                </c:pt>
                <c:pt idx="5">
                  <c:v>1971</c:v>
                </c:pt>
                <c:pt idx="6">
                  <c:v>1972</c:v>
                </c:pt>
                <c:pt idx="7">
                  <c:v>1973</c:v>
                </c:pt>
                <c:pt idx="8">
                  <c:v>1974</c:v>
                </c:pt>
                <c:pt idx="9">
                  <c:v>1975</c:v>
                </c:pt>
                <c:pt idx="10">
                  <c:v>1976</c:v>
                </c:pt>
                <c:pt idx="11">
                  <c:v>1977</c:v>
                </c:pt>
                <c:pt idx="12">
                  <c:v>1978</c:v>
                </c:pt>
                <c:pt idx="13">
                  <c:v>1979</c:v>
                </c:pt>
                <c:pt idx="14">
                  <c:v>1980</c:v>
                </c:pt>
                <c:pt idx="15">
                  <c:v>1981</c:v>
                </c:pt>
                <c:pt idx="16">
                  <c:v>1982</c:v>
                </c:pt>
                <c:pt idx="17">
                  <c:v>1983</c:v>
                </c:pt>
                <c:pt idx="18">
                  <c:v>1984</c:v>
                </c:pt>
                <c:pt idx="19">
                  <c:v>1985</c:v>
                </c:pt>
                <c:pt idx="20">
                  <c:v>1986</c:v>
                </c:pt>
                <c:pt idx="21">
                  <c:v>1987</c:v>
                </c:pt>
                <c:pt idx="22">
                  <c:v>1988</c:v>
                </c:pt>
                <c:pt idx="23">
                  <c:v>1989</c:v>
                </c:pt>
                <c:pt idx="24">
                  <c:v>1990</c:v>
                </c:pt>
                <c:pt idx="25">
                  <c:v>1991</c:v>
                </c:pt>
                <c:pt idx="26">
                  <c:v>1992</c:v>
                </c:pt>
                <c:pt idx="27">
                  <c:v>1993</c:v>
                </c:pt>
                <c:pt idx="28">
                  <c:v>1994</c:v>
                </c:pt>
                <c:pt idx="29">
                  <c:v>1995</c:v>
                </c:pt>
                <c:pt idx="30">
                  <c:v>1996</c:v>
                </c:pt>
                <c:pt idx="31">
                  <c:v>1997</c:v>
                </c:pt>
                <c:pt idx="32">
                  <c:v>1998</c:v>
                </c:pt>
                <c:pt idx="33">
                  <c:v>1999</c:v>
                </c:pt>
                <c:pt idx="34">
                  <c:v>2000</c:v>
                </c:pt>
                <c:pt idx="35">
                  <c:v>2001</c:v>
                </c:pt>
                <c:pt idx="36">
                  <c:v>2002</c:v>
                </c:pt>
                <c:pt idx="37">
                  <c:v>2003</c:v>
                </c:pt>
                <c:pt idx="38">
                  <c:v>2004</c:v>
                </c:pt>
                <c:pt idx="39">
                  <c:v>2005</c:v>
                </c:pt>
                <c:pt idx="40">
                  <c:v>2006</c:v>
                </c:pt>
                <c:pt idx="41">
                  <c:v>2007</c:v>
                </c:pt>
                <c:pt idx="42">
                  <c:v>2008</c:v>
                </c:pt>
                <c:pt idx="43">
                  <c:v>2009</c:v>
                </c:pt>
                <c:pt idx="44">
                  <c:v>2010</c:v>
                </c:pt>
                <c:pt idx="45">
                  <c:v>2011</c:v>
                </c:pt>
                <c:pt idx="46">
                  <c:v>2012</c:v>
                </c:pt>
                <c:pt idx="47">
                  <c:v>2013</c:v>
                </c:pt>
                <c:pt idx="48">
                  <c:v>2014</c:v>
                </c:pt>
              </c:numCache>
            </c:numRef>
          </c:cat>
          <c:val>
            <c:numRef>
              <c:f>Sheet3!$B$6:$B$54</c:f>
              <c:numCache>
                <c:formatCode>0,,,</c:formatCode>
                <c:ptCount val="49"/>
                <c:pt idx="0">
                  <c:v>3049412322.0699501</c:v>
                </c:pt>
                <c:pt idx="1">
                  <c:v>3420275179.7824602</c:v>
                </c:pt>
                <c:pt idx="2">
                  <c:v>3667534852.3566198</c:v>
                </c:pt>
                <c:pt idx="3">
                  <c:v>4141418375.43857</c:v>
                </c:pt>
                <c:pt idx="4">
                  <c:v>4802102071.7319098</c:v>
                </c:pt>
                <c:pt idx="5">
                  <c:v>5322811737.8794498</c:v>
                </c:pt>
                <c:pt idx="6">
                  <c:v>6036405033.1531</c:v>
                </c:pt>
                <c:pt idx="7">
                  <c:v>6981368193.23808</c:v>
                </c:pt>
                <c:pt idx="8">
                  <c:v>7424920993.7965498</c:v>
                </c:pt>
                <c:pt idx="9">
                  <c:v>7849227524.2259903</c:v>
                </c:pt>
                <c:pt idx="10">
                  <c:v>9044925052.83428</c:v>
                </c:pt>
                <c:pt idx="11">
                  <c:v>10356337188.533899</c:v>
                </c:pt>
                <c:pt idx="12">
                  <c:v>11243502155.634899</c:v>
                </c:pt>
                <c:pt idx="13">
                  <c:v>12188465801.645399</c:v>
                </c:pt>
                <c:pt idx="14">
                  <c:v>12535609141.1469</c:v>
                </c:pt>
                <c:pt idx="15">
                  <c:v>13323454189.7428</c:v>
                </c:pt>
                <c:pt idx="16">
                  <c:v>13676360074.926901</c:v>
                </c:pt>
                <c:pt idx="17">
                  <c:v>15206549339.1378</c:v>
                </c:pt>
                <c:pt idx="18">
                  <c:v>16148660419.294701</c:v>
                </c:pt>
                <c:pt idx="19">
                  <c:v>15927567963.412399</c:v>
                </c:pt>
                <c:pt idx="20">
                  <c:v>17495061438.9697</c:v>
                </c:pt>
                <c:pt idx="21">
                  <c:v>20300545000.2836</c:v>
                </c:pt>
                <c:pt idx="22">
                  <c:v>23940922851.241901</c:v>
                </c:pt>
                <c:pt idx="23">
                  <c:v>27778155643.2108</c:v>
                </c:pt>
                <c:pt idx="24">
                  <c:v>32132304413.929001</c:v>
                </c:pt>
                <c:pt idx="25">
                  <c:v>35898671838.820099</c:v>
                </c:pt>
                <c:pt idx="26">
                  <c:v>39955751347.9375</c:v>
                </c:pt>
                <c:pt idx="27">
                  <c:v>46444143267.219902</c:v>
                </c:pt>
                <c:pt idx="28">
                  <c:v>50334039775.676201</c:v>
                </c:pt>
                <c:pt idx="29">
                  <c:v>55959604285.252296</c:v>
                </c:pt>
                <c:pt idx="30">
                  <c:v>59153838114.692497</c:v>
                </c:pt>
                <c:pt idx="31">
                  <c:v>59669293010.768204</c:v>
                </c:pt>
                <c:pt idx="32">
                  <c:v>54667831371.494904</c:v>
                </c:pt>
                <c:pt idx="33">
                  <c:v>60028504145.741997</c:v>
                </c:pt>
                <c:pt idx="34">
                  <c:v>62017268765.7229</c:v>
                </c:pt>
                <c:pt idx="35">
                  <c:v>63232041165.635696</c:v>
                </c:pt>
                <c:pt idx="36">
                  <c:v>68811505043.945801</c:v>
                </c:pt>
                <c:pt idx="37">
                  <c:v>75800277679.691605</c:v>
                </c:pt>
                <c:pt idx="38">
                  <c:v>81452796522.323395</c:v>
                </c:pt>
                <c:pt idx="39">
                  <c:v>84883223405.827103</c:v>
                </c:pt>
                <c:pt idx="40">
                  <c:v>89645501679.819504</c:v>
                </c:pt>
                <c:pt idx="41">
                  <c:v>96128288738.344299</c:v>
                </c:pt>
                <c:pt idx="42">
                  <c:v>98423850982.796494</c:v>
                </c:pt>
                <c:pt idx="43">
                  <c:v>95166488360.992004</c:v>
                </c:pt>
                <c:pt idx="44">
                  <c:v>105987054096.959</c:v>
                </c:pt>
                <c:pt idx="45">
                  <c:v>100865647752.19299</c:v>
                </c:pt>
                <c:pt idx="46">
                  <c:v>107955758712.524</c:v>
                </c:pt>
                <c:pt idx="47">
                  <c:v>109741929747.535</c:v>
                </c:pt>
                <c:pt idx="48">
                  <c:v>109256087238.931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7249664"/>
        <c:axId val="87251200"/>
      </c:barChart>
      <c:catAx>
        <c:axId val="8724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7251200"/>
        <c:crosses val="autoZero"/>
        <c:auto val="1"/>
        <c:lblAlgn val="ctr"/>
        <c:lblOffset val="100"/>
        <c:noMultiLvlLbl val="0"/>
      </c:catAx>
      <c:valAx>
        <c:axId val="87251200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872496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9534301508725105E-2"/>
          <c:y val="9.2049651621408393E-2"/>
          <c:w val="0.75224454622713099"/>
          <c:h val="0.830319392859172"/>
        </c:manualLayout>
      </c:layout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Sheet3!$B$31:$B$56</c:f>
              <c:numCache>
                <c:formatCode>General</c:formatCode>
                <c:ptCount val="26"/>
                <c:pt idx="7" formatCode="0,,,">
                  <c:v>1350002140200</c:v>
                </c:pt>
                <c:pt idx="8" formatCode="0,,,">
                  <c:v>1415971737300</c:v>
                </c:pt>
                <c:pt idx="9" formatCode="0,,,">
                  <c:v>1495251166400</c:v>
                </c:pt>
                <c:pt idx="10" formatCode="0,,,">
                  <c:v>1588267050600</c:v>
                </c:pt>
                <c:pt idx="11" formatCode="0,,,">
                  <c:v>1523799689600</c:v>
                </c:pt>
                <c:pt idx="12" formatCode="0,,,">
                  <c:v>1541320411300</c:v>
                </c:pt>
                <c:pt idx="13" formatCode="0,,,">
                  <c:v>1618711228800</c:v>
                </c:pt>
                <c:pt idx="14" formatCode="0,,,">
                  <c:v>1724316515600</c:v>
                </c:pt>
                <c:pt idx="15" formatCode="0,,,">
                  <c:v>1762676361300</c:v>
                </c:pt>
                <c:pt idx="16" formatCode="0,,,">
                  <c:v>1851081899900</c:v>
                </c:pt>
                <c:pt idx="17" formatCode="0,,,">
                  <c:v>1911605010700</c:v>
                </c:pt>
                <c:pt idx="18" formatCode="0,,,">
                  <c:v>1857100906200</c:v>
                </c:pt>
                <c:pt idx="19" formatCode="0,,,">
                  <c:v>1713127724200</c:v>
                </c:pt>
                <c:pt idx="20" formatCode="0,,,">
                  <c:v>1805882000000</c:v>
                </c:pt>
                <c:pt idx="21" formatCode="0,,,">
                  <c:v>1811210762500</c:v>
                </c:pt>
                <c:pt idx="22" formatCode="0,,,">
                  <c:v>1817332399800</c:v>
                </c:pt>
                <c:pt idx="23" formatCode="0,,,">
                  <c:v>1845966448900</c:v>
                </c:pt>
                <c:pt idx="24" formatCode="0,,,">
                  <c:v>1877361473100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Sheet3!$C$30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Sheet3!$C$31:$C$56</c:f>
              <c:numCache>
                <c:formatCode>0,,,</c:formatCode>
                <c:ptCount val="26"/>
                <c:pt idx="0">
                  <c:v>860034784377.745</c:v>
                </c:pt>
                <c:pt idx="1">
                  <c:v>906602066874.07996</c:v>
                </c:pt>
                <c:pt idx="2">
                  <c:v>889097850795</c:v>
                </c:pt>
                <c:pt idx="3">
                  <c:v>858569814077.02698</c:v>
                </c:pt>
                <c:pt idx="4">
                  <c:v>795290436778.80701</c:v>
                </c:pt>
                <c:pt idx="5">
                  <c:v>830737712420.49695</c:v>
                </c:pt>
                <c:pt idx="6">
                  <c:v>862870768116.61902</c:v>
                </c:pt>
                <c:pt idx="7">
                  <c:v>886523492564.927</c:v>
                </c:pt>
                <c:pt idx="8">
                  <c:v>839738765763.005</c:v>
                </c:pt>
                <c:pt idx="9">
                  <c:v>841954771066.04102</c:v>
                </c:pt>
                <c:pt idx="10">
                  <c:v>890421077864.06702</c:v>
                </c:pt>
                <c:pt idx="11">
                  <c:v>858650178511.25403</c:v>
                </c:pt>
                <c:pt idx="12">
                  <c:v>844714010885.18005</c:v>
                </c:pt>
                <c:pt idx="13">
                  <c:v>883995249765.60706</c:v>
                </c:pt>
                <c:pt idx="14">
                  <c:v>935393065345.255</c:v>
                </c:pt>
                <c:pt idx="15">
                  <c:v>975850822942.38196</c:v>
                </c:pt>
                <c:pt idx="16">
                  <c:v>1021832932981.24</c:v>
                </c:pt>
                <c:pt idx="17">
                  <c:v>1083537522342.8101</c:v>
                </c:pt>
                <c:pt idx="18">
                  <c:v>1092150970518.3101</c:v>
                </c:pt>
                <c:pt idx="19">
                  <c:v>898846596260.64697</c:v>
                </c:pt>
                <c:pt idx="20">
                  <c:v>1074654903913.08</c:v>
                </c:pt>
                <c:pt idx="21">
                  <c:v>1047522542162.84</c:v>
                </c:pt>
                <c:pt idx="22">
                  <c:v>1071372005596.95</c:v>
                </c:pt>
                <c:pt idx="23">
                  <c:v>1072437919808.52</c:v>
                </c:pt>
                <c:pt idx="24">
                  <c:v>1088736912877.55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Sheet3!$D$30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Sheet3!$D$31:$D$56</c:f>
              <c:numCache>
                <c:formatCode>0,,,</c:formatCode>
                <c:ptCount val="26"/>
                <c:pt idx="1">
                  <c:v>595828887417.21802</c:v>
                </c:pt>
                <c:pt idx="2">
                  <c:v>579247761589.40405</c:v>
                </c:pt>
                <c:pt idx="3">
                  <c:v>534826715231.78802</c:v>
                </c:pt>
                <c:pt idx="4">
                  <c:v>551339602649.00598</c:v>
                </c:pt>
                <c:pt idx="5">
                  <c:v>549497258278.14502</c:v>
                </c:pt>
                <c:pt idx="6">
                  <c:v>534417298013.245</c:v>
                </c:pt>
                <c:pt idx="7">
                  <c:v>555911350993.37695</c:v>
                </c:pt>
                <c:pt idx="8">
                  <c:v>561916039735.099</c:v>
                </c:pt>
                <c:pt idx="9">
                  <c:v>568125443708.60901</c:v>
                </c:pt>
                <c:pt idx="10">
                  <c:v>609407668874.172</c:v>
                </c:pt>
                <c:pt idx="11">
                  <c:v>617664119205.29797</c:v>
                </c:pt>
                <c:pt idx="12">
                  <c:v>604835920529.80103</c:v>
                </c:pt>
                <c:pt idx="13">
                  <c:v>610567668874.172</c:v>
                </c:pt>
                <c:pt idx="14">
                  <c:v>633358198675.49695</c:v>
                </c:pt>
                <c:pt idx="15">
                  <c:v>643525218543.04602</c:v>
                </c:pt>
                <c:pt idx="16">
                  <c:v>697635655629.14001</c:v>
                </c:pt>
                <c:pt idx="17">
                  <c:v>728136741721.854</c:v>
                </c:pt>
                <c:pt idx="18">
                  <c:v>713261496688.74194</c:v>
                </c:pt>
                <c:pt idx="19">
                  <c:v>576245417218.54297</c:v>
                </c:pt>
                <c:pt idx="20">
                  <c:v>682350993377.48303</c:v>
                </c:pt>
                <c:pt idx="21">
                  <c:v>740487298013.245</c:v>
                </c:pt>
                <c:pt idx="22">
                  <c:v>729092039735.099</c:v>
                </c:pt>
                <c:pt idx="23">
                  <c:v>735369668874.172</c:v>
                </c:pt>
                <c:pt idx="24">
                  <c:v>752360211920.53003</c:v>
                </c:pt>
                <c:pt idx="25">
                  <c:v>764915470198.67505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74217541639.4142</c:v>
                </c:pt>
                <c:pt idx="1">
                  <c:v>80946783210.229294</c:v>
                </c:pt>
                <c:pt idx="2">
                  <c:v>84286744983.658997</c:v>
                </c:pt>
                <c:pt idx="3">
                  <c:v>88621607157.357697</c:v>
                </c:pt>
                <c:pt idx="4">
                  <c:v>98741836509.253296</c:v>
                </c:pt>
                <c:pt idx="5">
                  <c:v>110249588973.168</c:v>
                </c:pt>
                <c:pt idx="6">
                  <c:v>117344552515.32201</c:v>
                </c:pt>
                <c:pt idx="7">
                  <c:v>123054127924.66701</c:v>
                </c:pt>
                <c:pt idx="8">
                  <c:v>113338583918.09801</c:v>
                </c:pt>
                <c:pt idx="9">
                  <c:v>138013181337.72</c:v>
                </c:pt>
                <c:pt idx="10">
                  <c:v>161450344697.09</c:v>
                </c:pt>
                <c:pt idx="11">
                  <c:v>166706640232.159</c:v>
                </c:pt>
                <c:pt idx="12">
                  <c:v>182174245243.242</c:v>
                </c:pt>
                <c:pt idx="13">
                  <c:v>191212001062.20499</c:v>
                </c:pt>
                <c:pt idx="14">
                  <c:v>209788783684.32901</c:v>
                </c:pt>
                <c:pt idx="15">
                  <c:v>222043929366.487</c:v>
                </c:pt>
                <c:pt idx="16">
                  <c:v>239232117836.87399</c:v>
                </c:pt>
                <c:pt idx="17">
                  <c:v>259434765759.94199</c:v>
                </c:pt>
                <c:pt idx="18">
                  <c:v>269065050697.41199</c:v>
                </c:pt>
                <c:pt idx="19">
                  <c:v>267723339871.548</c:v>
                </c:pt>
                <c:pt idx="20">
                  <c:v>304283770493.08002</c:v>
                </c:pt>
                <c:pt idx="21">
                  <c:v>324188769847.27399</c:v>
                </c:pt>
                <c:pt idx="22">
                  <c:v>331887755860.815</c:v>
                </c:pt>
                <c:pt idx="23">
                  <c:v>343775879491.90399</c:v>
                </c:pt>
                <c:pt idx="24">
                  <c:v>355945303078.23102</c:v>
                </c:pt>
                <c:pt idx="25">
                  <c:v>360398873033.77502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223058754017.30499</c:v>
                </c:pt>
                <c:pt idx="1">
                  <c:v>212213910383.189</c:v>
                </c:pt>
                <c:pt idx="2">
                  <c:v>211970888597.03299</c:v>
                </c:pt>
                <c:pt idx="3">
                  <c:v>214920724505.56201</c:v>
                </c:pt>
                <c:pt idx="4">
                  <c:v>225429814585.91</c:v>
                </c:pt>
                <c:pt idx="5">
                  <c:v>228908862175.52499</c:v>
                </c:pt>
                <c:pt idx="6">
                  <c:v>230759588380.71701</c:v>
                </c:pt>
                <c:pt idx="7">
                  <c:v>234785395086.52701</c:v>
                </c:pt>
                <c:pt idx="8">
                  <c:v>235577934487.021</c:v>
                </c:pt>
                <c:pt idx="9">
                  <c:v>236779952564.89499</c:v>
                </c:pt>
                <c:pt idx="10">
                  <c:v>242318922435.10501</c:v>
                </c:pt>
                <c:pt idx="11">
                  <c:v>238215329419.03601</c:v>
                </c:pt>
                <c:pt idx="12">
                  <c:v>232528125463.535</c:v>
                </c:pt>
                <c:pt idx="13">
                  <c:v>231227773794.80801</c:v>
                </c:pt>
                <c:pt idx="14">
                  <c:v>235372461217.55301</c:v>
                </c:pt>
                <c:pt idx="15">
                  <c:v>235278530747.83701</c:v>
                </c:pt>
                <c:pt idx="16">
                  <c:v>240318494283.065</c:v>
                </c:pt>
                <c:pt idx="17">
                  <c:v>241828722033.375</c:v>
                </c:pt>
                <c:pt idx="18">
                  <c:v>235117087453.646</c:v>
                </c:pt>
                <c:pt idx="19">
                  <c:v>213084492119.901</c:v>
                </c:pt>
                <c:pt idx="20">
                  <c:v>222725587144.62299</c:v>
                </c:pt>
                <c:pt idx="21">
                  <c:v>227536594870.20999</c:v>
                </c:pt>
                <c:pt idx="22">
                  <c:v>224309198238.56601</c:v>
                </c:pt>
                <c:pt idx="23">
                  <c:v>221856729140.91501</c:v>
                </c:pt>
                <c:pt idx="24">
                  <c:v>226501890605.686</c:v>
                </c:pt>
                <c:pt idx="25">
                  <c:v>225503878090.23499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32132304413.929001</c:v>
                </c:pt>
                <c:pt idx="1">
                  <c:v>35898671838.820099</c:v>
                </c:pt>
                <c:pt idx="2">
                  <c:v>39955751347.9375</c:v>
                </c:pt>
                <c:pt idx="3">
                  <c:v>46444143267.219902</c:v>
                </c:pt>
                <c:pt idx="4">
                  <c:v>50334039775.676201</c:v>
                </c:pt>
                <c:pt idx="5">
                  <c:v>55959604285.252296</c:v>
                </c:pt>
                <c:pt idx="6">
                  <c:v>59153838114.692497</c:v>
                </c:pt>
                <c:pt idx="7">
                  <c:v>59669293010.768204</c:v>
                </c:pt>
                <c:pt idx="8">
                  <c:v>54667831371.494904</c:v>
                </c:pt>
                <c:pt idx="9">
                  <c:v>60028504145.741997</c:v>
                </c:pt>
                <c:pt idx="10">
                  <c:v>62017268765.7229</c:v>
                </c:pt>
                <c:pt idx="11">
                  <c:v>63232041165.635696</c:v>
                </c:pt>
                <c:pt idx="12">
                  <c:v>68811505043.945801</c:v>
                </c:pt>
                <c:pt idx="13">
                  <c:v>75800277679.691605</c:v>
                </c:pt>
                <c:pt idx="14">
                  <c:v>81452796522.323395</c:v>
                </c:pt>
                <c:pt idx="15">
                  <c:v>84883223405.827103</c:v>
                </c:pt>
                <c:pt idx="16">
                  <c:v>89645501679.819504</c:v>
                </c:pt>
                <c:pt idx="17">
                  <c:v>96128288738.344299</c:v>
                </c:pt>
                <c:pt idx="18">
                  <c:v>98423850982.796494</c:v>
                </c:pt>
                <c:pt idx="19">
                  <c:v>95166488360.992004</c:v>
                </c:pt>
                <c:pt idx="20">
                  <c:v>105987054096.959</c:v>
                </c:pt>
                <c:pt idx="21">
                  <c:v>100865647752.19299</c:v>
                </c:pt>
                <c:pt idx="22">
                  <c:v>107955758712.524</c:v>
                </c:pt>
                <c:pt idx="23">
                  <c:v>109741929747.535</c:v>
                </c:pt>
                <c:pt idx="24">
                  <c:v>109256087238.931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16242417250.1738</c:v>
                </c:pt>
                <c:pt idx="1">
                  <c:v>18516106421.820301</c:v>
                </c:pt>
                <c:pt idx="2">
                  <c:v>19812508130.1805</c:v>
                </c:pt>
                <c:pt idx="3">
                  <c:v>22701365390.0658</c:v>
                </c:pt>
                <c:pt idx="4">
                  <c:v>25283574224.070599</c:v>
                </c:pt>
                <c:pt idx="5">
                  <c:v>28155602640.3297</c:v>
                </c:pt>
                <c:pt idx="6">
                  <c:v>33274519775.2066</c:v>
                </c:pt>
                <c:pt idx="7">
                  <c:v>36640800034.240799</c:v>
                </c:pt>
                <c:pt idx="8">
                  <c:v>31724446450.539902</c:v>
                </c:pt>
                <c:pt idx="9">
                  <c:v>35427292701.389603</c:v>
                </c:pt>
                <c:pt idx="10">
                  <c:v>41914911337.4198</c:v>
                </c:pt>
                <c:pt idx="11">
                  <c:v>40125112097.537804</c:v>
                </c:pt>
                <c:pt idx="12">
                  <c:v>41778494888.354599</c:v>
                </c:pt>
                <c:pt idx="13">
                  <c:v>45606920084.921303</c:v>
                </c:pt>
                <c:pt idx="14">
                  <c:v>49966150133.427399</c:v>
                </c:pt>
                <c:pt idx="15">
                  <c:v>52562254511.958298</c:v>
                </c:pt>
                <c:pt idx="16">
                  <c:v>56467376536.746101</c:v>
                </c:pt>
                <c:pt idx="17">
                  <c:v>58221978827.108803</c:v>
                </c:pt>
                <c:pt idx="18">
                  <c:v>58667385955.108498</c:v>
                </c:pt>
                <c:pt idx="19">
                  <c:v>53403228120.8283</c:v>
                </c:pt>
                <c:pt idx="20">
                  <c:v>59760019868.988998</c:v>
                </c:pt>
                <c:pt idx="21">
                  <c:v>63009841358.542099</c:v>
                </c:pt>
                <c:pt idx="22">
                  <c:v>65791189345.2547</c:v>
                </c:pt>
                <c:pt idx="23">
                  <c:v>68056254074.695</c:v>
                </c:pt>
                <c:pt idx="24">
                  <c:v>72293936853.869797</c:v>
                </c:pt>
                <c:pt idx="25">
                  <c:v>75827201887.553894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2768664866.6396098</c:v>
                </c:pt>
                <c:pt idx="1">
                  <c:v>2924365650.5145798</c:v>
                </c:pt>
                <c:pt idx="2">
                  <c:v>3325658232.0139098</c:v>
                </c:pt>
                <c:pt idx="3">
                  <c:v>3642444540.6185398</c:v>
                </c:pt>
                <c:pt idx="4">
                  <c:v>3982114821.5810699</c:v>
                </c:pt>
                <c:pt idx="5">
                  <c:v>4521608955.4468002</c:v>
                </c:pt>
                <c:pt idx="6">
                  <c:v>5136036838.11061</c:v>
                </c:pt>
                <c:pt idx="7">
                  <c:v>5794737095.8329496</c:v>
                </c:pt>
                <c:pt idx="8">
                  <c:v>6385682841.0044298</c:v>
                </c:pt>
                <c:pt idx="9">
                  <c:v>6895861551.0936604</c:v>
                </c:pt>
                <c:pt idx="10">
                  <c:v>7701587159.4533005</c:v>
                </c:pt>
                <c:pt idx="11">
                  <c:v>8575496407.0634499</c:v>
                </c:pt>
                <c:pt idx="12">
                  <c:v>9569913366.6119709</c:v>
                </c:pt>
                <c:pt idx="13">
                  <c:v>10673716728.972099</c:v>
                </c:pt>
                <c:pt idx="14">
                  <c:v>11833341541.490101</c:v>
                </c:pt>
                <c:pt idx="15">
                  <c:v>13362172326.563</c:v>
                </c:pt>
                <c:pt idx="16">
                  <c:v>15146739495.419399</c:v>
                </c:pt>
                <c:pt idx="17">
                  <c:v>17021083029.255301</c:v>
                </c:pt>
                <c:pt idx="18">
                  <c:v>18686378187.187401</c:v>
                </c:pt>
                <c:pt idx="19">
                  <c:v>19202525128.1558</c:v>
                </c:pt>
                <c:pt idx="20">
                  <c:v>15008931969.283899</c:v>
                </c:pt>
                <c:pt idx="21">
                  <c:v>17121980703.3615</c:v>
                </c:pt>
                <c:pt idx="22">
                  <c:v>18671066239.8391</c:v>
                </c:pt>
                <c:pt idx="23">
                  <c:v>30763421459.106701</c:v>
                </c:pt>
                <c:pt idx="24">
                  <c:v>21500767835.9524</c:v>
                </c:pt>
                <c:pt idx="25">
                  <c:v>23779830314.965199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323008"/>
        <c:axId val="87324544"/>
      </c:lineChart>
      <c:dateAx>
        <c:axId val="87323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7324544"/>
        <c:crosses val="autoZero"/>
        <c:auto val="0"/>
        <c:lblOffset val="100"/>
        <c:baseTimeUnit val="days"/>
      </c:dateAx>
      <c:valAx>
        <c:axId val="87324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73230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9534301508725105E-2"/>
          <c:y val="9.2049651621408393E-2"/>
          <c:w val="0.89135604070156904"/>
          <c:h val="0.830319392859172"/>
        </c:manualLayout>
      </c:layout>
      <c:lineChart>
        <c:grouping val="standard"/>
        <c:varyColors val="0"/>
        <c:ser>
          <c:idx val="3"/>
          <c:order val="0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74217541639.4142</c:v>
                </c:pt>
                <c:pt idx="1">
                  <c:v>80946783210.229294</c:v>
                </c:pt>
                <c:pt idx="2">
                  <c:v>84286744983.658997</c:v>
                </c:pt>
                <c:pt idx="3">
                  <c:v>88621607157.357697</c:v>
                </c:pt>
                <c:pt idx="4">
                  <c:v>98741836509.253296</c:v>
                </c:pt>
                <c:pt idx="5">
                  <c:v>110249588973.168</c:v>
                </c:pt>
                <c:pt idx="6">
                  <c:v>117344552515.32201</c:v>
                </c:pt>
                <c:pt idx="7">
                  <c:v>123054127924.66701</c:v>
                </c:pt>
                <c:pt idx="8">
                  <c:v>113338583918.09801</c:v>
                </c:pt>
                <c:pt idx="9">
                  <c:v>138013181337.72</c:v>
                </c:pt>
                <c:pt idx="10">
                  <c:v>161450344697.09</c:v>
                </c:pt>
                <c:pt idx="11">
                  <c:v>166706640232.159</c:v>
                </c:pt>
                <c:pt idx="12">
                  <c:v>182174245243.242</c:v>
                </c:pt>
                <c:pt idx="13">
                  <c:v>191212001062.20499</c:v>
                </c:pt>
                <c:pt idx="14">
                  <c:v>209788783684.32901</c:v>
                </c:pt>
                <c:pt idx="15">
                  <c:v>222043929366.487</c:v>
                </c:pt>
                <c:pt idx="16">
                  <c:v>239232117836.87399</c:v>
                </c:pt>
                <c:pt idx="17">
                  <c:v>259434765759.94199</c:v>
                </c:pt>
                <c:pt idx="18">
                  <c:v>269065050697.41199</c:v>
                </c:pt>
                <c:pt idx="19">
                  <c:v>267723339871.548</c:v>
                </c:pt>
                <c:pt idx="20">
                  <c:v>304283770493.08002</c:v>
                </c:pt>
                <c:pt idx="21">
                  <c:v>324188769847.27399</c:v>
                </c:pt>
                <c:pt idx="22">
                  <c:v>331887755860.815</c:v>
                </c:pt>
                <c:pt idx="23">
                  <c:v>343775879491.90399</c:v>
                </c:pt>
                <c:pt idx="24">
                  <c:v>355945303078.23102</c:v>
                </c:pt>
                <c:pt idx="25">
                  <c:v>360398873033.77502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223058754017.30499</c:v>
                </c:pt>
                <c:pt idx="1">
                  <c:v>212213910383.189</c:v>
                </c:pt>
                <c:pt idx="2">
                  <c:v>211970888597.03299</c:v>
                </c:pt>
                <c:pt idx="3">
                  <c:v>214920724505.56201</c:v>
                </c:pt>
                <c:pt idx="4">
                  <c:v>225429814585.91</c:v>
                </c:pt>
                <c:pt idx="5">
                  <c:v>228908862175.52499</c:v>
                </c:pt>
                <c:pt idx="6">
                  <c:v>230759588380.71701</c:v>
                </c:pt>
                <c:pt idx="7">
                  <c:v>234785395086.52701</c:v>
                </c:pt>
                <c:pt idx="8">
                  <c:v>235577934487.021</c:v>
                </c:pt>
                <c:pt idx="9">
                  <c:v>236779952564.89499</c:v>
                </c:pt>
                <c:pt idx="10">
                  <c:v>242318922435.10501</c:v>
                </c:pt>
                <c:pt idx="11">
                  <c:v>238215329419.03601</c:v>
                </c:pt>
                <c:pt idx="12">
                  <c:v>232528125463.535</c:v>
                </c:pt>
                <c:pt idx="13">
                  <c:v>231227773794.80801</c:v>
                </c:pt>
                <c:pt idx="14">
                  <c:v>235372461217.55301</c:v>
                </c:pt>
                <c:pt idx="15">
                  <c:v>235278530747.83701</c:v>
                </c:pt>
                <c:pt idx="16">
                  <c:v>240318494283.065</c:v>
                </c:pt>
                <c:pt idx="17">
                  <c:v>241828722033.375</c:v>
                </c:pt>
                <c:pt idx="18">
                  <c:v>235117087453.646</c:v>
                </c:pt>
                <c:pt idx="19">
                  <c:v>213084492119.901</c:v>
                </c:pt>
                <c:pt idx="20">
                  <c:v>222725587144.62299</c:v>
                </c:pt>
                <c:pt idx="21">
                  <c:v>227536594870.20999</c:v>
                </c:pt>
                <c:pt idx="22">
                  <c:v>224309198238.56601</c:v>
                </c:pt>
                <c:pt idx="23">
                  <c:v>221856729140.91501</c:v>
                </c:pt>
                <c:pt idx="24">
                  <c:v>226501890605.686</c:v>
                </c:pt>
                <c:pt idx="25">
                  <c:v>225503878090.23499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32132304413.929001</c:v>
                </c:pt>
                <c:pt idx="1">
                  <c:v>35898671838.820099</c:v>
                </c:pt>
                <c:pt idx="2">
                  <c:v>39955751347.9375</c:v>
                </c:pt>
                <c:pt idx="3">
                  <c:v>46444143267.219902</c:v>
                </c:pt>
                <c:pt idx="4">
                  <c:v>50334039775.676201</c:v>
                </c:pt>
                <c:pt idx="5">
                  <c:v>55959604285.252296</c:v>
                </c:pt>
                <c:pt idx="6">
                  <c:v>59153838114.692497</c:v>
                </c:pt>
                <c:pt idx="7">
                  <c:v>59669293010.768204</c:v>
                </c:pt>
                <c:pt idx="8">
                  <c:v>54667831371.494904</c:v>
                </c:pt>
                <c:pt idx="9">
                  <c:v>60028504145.741997</c:v>
                </c:pt>
                <c:pt idx="10">
                  <c:v>62017268765.7229</c:v>
                </c:pt>
                <c:pt idx="11">
                  <c:v>63232041165.635696</c:v>
                </c:pt>
                <c:pt idx="12">
                  <c:v>68811505043.945801</c:v>
                </c:pt>
                <c:pt idx="13">
                  <c:v>75800277679.691605</c:v>
                </c:pt>
                <c:pt idx="14">
                  <c:v>81452796522.323395</c:v>
                </c:pt>
                <c:pt idx="15">
                  <c:v>84883223405.827103</c:v>
                </c:pt>
                <c:pt idx="16">
                  <c:v>89645501679.819504</c:v>
                </c:pt>
                <c:pt idx="17">
                  <c:v>96128288738.344299</c:v>
                </c:pt>
                <c:pt idx="18">
                  <c:v>98423850982.796494</c:v>
                </c:pt>
                <c:pt idx="19">
                  <c:v>95166488360.992004</c:v>
                </c:pt>
                <c:pt idx="20">
                  <c:v>105987054096.959</c:v>
                </c:pt>
                <c:pt idx="21">
                  <c:v>100865647752.19299</c:v>
                </c:pt>
                <c:pt idx="22">
                  <c:v>107955758712.524</c:v>
                </c:pt>
                <c:pt idx="23">
                  <c:v>109741929747.535</c:v>
                </c:pt>
                <c:pt idx="24">
                  <c:v>109256087238.931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16242417250.1738</c:v>
                </c:pt>
                <c:pt idx="1">
                  <c:v>18516106421.820301</c:v>
                </c:pt>
                <c:pt idx="2">
                  <c:v>19812508130.1805</c:v>
                </c:pt>
                <c:pt idx="3">
                  <c:v>22701365390.0658</c:v>
                </c:pt>
                <c:pt idx="4">
                  <c:v>25283574224.070599</c:v>
                </c:pt>
                <c:pt idx="5">
                  <c:v>28155602640.3297</c:v>
                </c:pt>
                <c:pt idx="6">
                  <c:v>33274519775.2066</c:v>
                </c:pt>
                <c:pt idx="7">
                  <c:v>36640800034.240799</c:v>
                </c:pt>
                <c:pt idx="8">
                  <c:v>31724446450.539902</c:v>
                </c:pt>
                <c:pt idx="9">
                  <c:v>35427292701.389603</c:v>
                </c:pt>
                <c:pt idx="10">
                  <c:v>41914911337.4198</c:v>
                </c:pt>
                <c:pt idx="11">
                  <c:v>40125112097.537804</c:v>
                </c:pt>
                <c:pt idx="12">
                  <c:v>41778494888.354599</c:v>
                </c:pt>
                <c:pt idx="13">
                  <c:v>45606920084.921303</c:v>
                </c:pt>
                <c:pt idx="14">
                  <c:v>49966150133.427399</c:v>
                </c:pt>
                <c:pt idx="15">
                  <c:v>52562254511.958298</c:v>
                </c:pt>
                <c:pt idx="16">
                  <c:v>56467376536.746101</c:v>
                </c:pt>
                <c:pt idx="17">
                  <c:v>58221978827.108803</c:v>
                </c:pt>
                <c:pt idx="18">
                  <c:v>58667385955.108498</c:v>
                </c:pt>
                <c:pt idx="19">
                  <c:v>53403228120.8283</c:v>
                </c:pt>
                <c:pt idx="20">
                  <c:v>59760019868.988998</c:v>
                </c:pt>
                <c:pt idx="21">
                  <c:v>63009841358.542099</c:v>
                </c:pt>
                <c:pt idx="22">
                  <c:v>65791189345.2547</c:v>
                </c:pt>
                <c:pt idx="23">
                  <c:v>68056254074.695</c:v>
                </c:pt>
                <c:pt idx="24">
                  <c:v>72293936853.869797</c:v>
                </c:pt>
                <c:pt idx="25">
                  <c:v>75827201887.553894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2768664866.6396098</c:v>
                </c:pt>
                <c:pt idx="1">
                  <c:v>2924365650.5145798</c:v>
                </c:pt>
                <c:pt idx="2">
                  <c:v>3325658232.0139098</c:v>
                </c:pt>
                <c:pt idx="3">
                  <c:v>3642444540.6185398</c:v>
                </c:pt>
                <c:pt idx="4">
                  <c:v>3982114821.5810699</c:v>
                </c:pt>
                <c:pt idx="5">
                  <c:v>4521608955.4468002</c:v>
                </c:pt>
                <c:pt idx="6">
                  <c:v>5136036838.11061</c:v>
                </c:pt>
                <c:pt idx="7">
                  <c:v>5794737095.8329496</c:v>
                </c:pt>
                <c:pt idx="8">
                  <c:v>6385682841.0044298</c:v>
                </c:pt>
                <c:pt idx="9">
                  <c:v>6895861551.0936604</c:v>
                </c:pt>
                <c:pt idx="10">
                  <c:v>7701587159.4533005</c:v>
                </c:pt>
                <c:pt idx="11">
                  <c:v>8575496407.0634499</c:v>
                </c:pt>
                <c:pt idx="12">
                  <c:v>9569913366.6119709</c:v>
                </c:pt>
                <c:pt idx="13">
                  <c:v>10673716728.972099</c:v>
                </c:pt>
                <c:pt idx="14">
                  <c:v>11833341541.490101</c:v>
                </c:pt>
                <c:pt idx="15">
                  <c:v>13362172326.563</c:v>
                </c:pt>
                <c:pt idx="16">
                  <c:v>15146739495.419399</c:v>
                </c:pt>
                <c:pt idx="17">
                  <c:v>17021083029.255301</c:v>
                </c:pt>
                <c:pt idx="18">
                  <c:v>18686378187.187401</c:v>
                </c:pt>
                <c:pt idx="19">
                  <c:v>19202525128.1558</c:v>
                </c:pt>
                <c:pt idx="20">
                  <c:v>15008931969.283899</c:v>
                </c:pt>
                <c:pt idx="21">
                  <c:v>17121980703.3615</c:v>
                </c:pt>
                <c:pt idx="22">
                  <c:v>18671066239.8391</c:v>
                </c:pt>
                <c:pt idx="23">
                  <c:v>30763421459.106701</c:v>
                </c:pt>
                <c:pt idx="24">
                  <c:v>21500767835.9524</c:v>
                </c:pt>
                <c:pt idx="25">
                  <c:v>23779830314.965199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341696"/>
        <c:axId val="86970752"/>
      </c:lineChart>
      <c:dateAx>
        <c:axId val="87341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6970752"/>
        <c:crosses val="autoZero"/>
        <c:auto val="0"/>
        <c:lblOffset val="100"/>
        <c:baseTimeUnit val="days"/>
      </c:dateAx>
      <c:valAx>
        <c:axId val="86970752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873416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5.7911642847167197E-2"/>
          <c:y val="3.6478424591628297E-2"/>
          <c:w val="0.94208831534947002"/>
          <c:h val="0.946685379443005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Sheet4!$A$59</c:f>
              <c:strCache>
                <c:ptCount val="1"/>
                <c:pt idx="0">
                  <c:v>1990-1999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Sheet4!$B$59:$H$59</c:f>
              <c:numCache>
                <c:formatCode>_-* #,##0.0_-;\-* #,##0.0_-;_-* "-"??_-;_-@_-</c:formatCode>
                <c:ptCount val="7"/>
                <c:pt idx="0">
                  <c:v>0.69435164354523704</c:v>
                </c:pt>
                <c:pt idx="1">
                  <c:v>5.242785283124654</c:v>
                </c:pt>
                <c:pt idx="2">
                  <c:v>-0.529427057054217</c:v>
                </c:pt>
                <c:pt idx="3">
                  <c:v>0.62080575599099197</c:v>
                </c:pt>
                <c:pt idx="4">
                  <c:v>8.2491885542191667</c:v>
                </c:pt>
                <c:pt idx="5">
                  <c:v>7.5698216453803449</c:v>
                </c:pt>
                <c:pt idx="6">
                  <c:v>10.01559063921556</c:v>
                </c:pt>
              </c:numCache>
            </c:numRef>
          </c:val>
        </c:ser>
        <c:ser>
          <c:idx val="1"/>
          <c:order val="1"/>
          <c:tx>
            <c:strRef>
              <c:f>Sheet4!$A$60</c:f>
              <c:strCache>
                <c:ptCount val="1"/>
                <c:pt idx="0">
                  <c:v>2000-2009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Sheet4!$B$60:$H$60</c:f>
              <c:numCache>
                <c:formatCode>_-* #,##0.0_-;\-* #,##0.0_-;_-* "-"??_-;_-@_-</c:formatCode>
                <c:ptCount val="7"/>
                <c:pt idx="0">
                  <c:v>-0.99239767690104796</c:v>
                </c:pt>
                <c:pt idx="1">
                  <c:v>1.4762554583473051</c:v>
                </c:pt>
                <c:pt idx="2">
                  <c:v>0.43577144111793997</c:v>
                </c:pt>
                <c:pt idx="3">
                  <c:v>0.92011533964310799</c:v>
                </c:pt>
                <c:pt idx="4">
                  <c:v>4.784112847333537</c:v>
                </c:pt>
                <c:pt idx="5">
                  <c:v>6.9432884123111203</c:v>
                </c:pt>
                <c:pt idx="6">
                  <c:v>4.4409527800953112</c:v>
                </c:pt>
              </c:numCache>
            </c:numRef>
          </c:val>
        </c:ser>
        <c:ser>
          <c:idx val="2"/>
          <c:order val="2"/>
          <c:tx>
            <c:strRef>
              <c:f>Sheet4!$A$61</c:f>
              <c:strCache>
                <c:ptCount val="1"/>
                <c:pt idx="0">
                  <c:v>2010-2015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Sheet4!$B$61:$H$61</c:f>
              <c:numCache>
                <c:formatCode>_-* #,##0.0_-;\-* #,##0.0_-;_-* "-"??_-;_-@_-</c:formatCode>
                <c:ptCount val="7"/>
                <c:pt idx="0">
                  <c:v>0.97099951825056496</c:v>
                </c:pt>
                <c:pt idx="1">
                  <c:v>1.864746540297042</c:v>
                </c:pt>
                <c:pt idx="2">
                  <c:v>5.0391091074161016</c:v>
                </c:pt>
                <c:pt idx="3">
                  <c:v>4.1861238661595879</c:v>
                </c:pt>
                <c:pt idx="4">
                  <c:v>2.9558251677092362</c:v>
                </c:pt>
                <c:pt idx="5">
                  <c:v>5.1575970259798609</c:v>
                </c:pt>
                <c:pt idx="6">
                  <c:v>6.0520928617800056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7012864"/>
        <c:axId val="87014400"/>
      </c:barChart>
      <c:catAx>
        <c:axId val="870128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87014400"/>
        <c:crosses val="autoZero"/>
        <c:auto val="1"/>
        <c:lblAlgn val="ctr"/>
        <c:lblOffset val="100"/>
        <c:noMultiLvlLbl val="0"/>
      </c:catAx>
      <c:valAx>
        <c:axId val="87014400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870128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Sheet1!$G$11</c:f>
              <c:strCache>
                <c:ptCount val="1"/>
                <c:pt idx="0">
                  <c:v>1990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cat>
            <c:strRef>
              <c:f>Sheet1!$F$12:$F$13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Sheet1!$G$12:$G$13</c:f>
              <c:numCache>
                <c:formatCode>General</c:formatCode>
                <c:ptCount val="2"/>
                <c:pt idx="0">
                  <c:v>82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2014</a:t>
            </a:r>
          </a:p>
        </c:rich>
      </c:tx>
      <c:layout>
        <c:manualLayout>
          <c:xMode val="edge"/>
          <c:yMode val="edge"/>
          <c:x val="0.71598315835520598"/>
          <c:y val="0.81481481481481499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Sheet1!$G$15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Sheet1!$F$16:$F$17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Sheet1!$G$16:$G$17</c:f>
              <c:numCache>
                <c:formatCode>General</c:formatCode>
                <c:ptCount val="2"/>
                <c:pt idx="0">
                  <c:v>64</c:v>
                </c:pt>
                <c:pt idx="1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2000</a:t>
            </a:r>
          </a:p>
        </c:rich>
      </c:tx>
      <c:layout>
        <c:manualLayout>
          <c:xMode val="edge"/>
          <c:yMode val="edge"/>
          <c:x val="0.66320538057742795"/>
          <c:y val="9.573578453266240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9172178477690303"/>
          <c:y val="0.194667833520908"/>
          <c:w val="0.41655664916885399"/>
          <c:h val="0.71902623043533898"/>
        </c:manualLayout>
      </c:layout>
      <c:pieChart>
        <c:varyColors val="1"/>
        <c:ser>
          <c:idx val="0"/>
          <c:order val="0"/>
          <c:tx>
            <c:strRef>
              <c:f>Sheet1!$G$19</c:f>
              <c:strCache>
                <c:ptCount val="1"/>
                <c:pt idx="0">
                  <c:v>2000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Sheet1!$F$20:$F$21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Sheet1!$G$20:$G$21</c:f>
              <c:numCache>
                <c:formatCode>General</c:formatCode>
                <c:ptCount val="2"/>
                <c:pt idx="0">
                  <c:v>78</c:v>
                </c:pt>
                <c:pt idx="1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Sheet1!$G$25</c:f>
              <c:strCache>
                <c:ptCount val="1"/>
                <c:pt idx="0">
                  <c:v>1990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Sheet1!$F$26:$F$31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Sheet1!$G$26:$G$31</c:f>
              <c:numCache>
                <c:formatCode>General</c:formatCode>
                <c:ptCount val="6"/>
                <c:pt idx="0">
                  <c:v>15.8</c:v>
                </c:pt>
                <c:pt idx="1">
                  <c:v>5.7</c:v>
                </c:pt>
                <c:pt idx="2">
                  <c:v>10.9</c:v>
                </c:pt>
                <c:pt idx="3">
                  <c:v>12.2</c:v>
                </c:pt>
                <c:pt idx="4">
                  <c:v>5.2</c:v>
                </c:pt>
                <c:pt idx="5">
                  <c:v>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Sheet1!$G$33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Sheet1!$F$34:$F$39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Sheet1!$G$34:$G$39</c:f>
              <c:numCache>
                <c:formatCode>General</c:formatCode>
                <c:ptCount val="6"/>
                <c:pt idx="0">
                  <c:v>51.3</c:v>
                </c:pt>
                <c:pt idx="1">
                  <c:v>6.4</c:v>
                </c:pt>
                <c:pt idx="2">
                  <c:v>5</c:v>
                </c:pt>
                <c:pt idx="3">
                  <c:v>4.4000000000000004</c:v>
                </c:pt>
                <c:pt idx="4">
                  <c:v>3.6</c:v>
                </c:pt>
                <c:pt idx="5">
                  <c:v>29.2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7CB9F-91A6-44EC-B1C2-B8D65E43B4CF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A39A66-5362-41A1-9489-ABC241777F9D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Farming,  forestry, fishing</a:t>
          </a:r>
        </a:p>
        <a:p>
          <a:r>
            <a:rPr lang="en-CA" sz="2400" dirty="0"/>
            <a:t>“Growing and harvesting” </a:t>
          </a:r>
          <a:endParaRPr lang="en-US" sz="2400" dirty="0"/>
        </a:p>
      </dgm:t>
    </dgm:pt>
    <dgm:pt modelId="{434C363E-C3C5-4A2E-98C9-FCE914308B62}" type="parTrans" cxnId="{D5E59628-99F7-458D-9A74-491169864D42}">
      <dgm:prSet/>
      <dgm:spPr/>
      <dgm:t>
        <a:bodyPr/>
        <a:lstStyle/>
        <a:p>
          <a:endParaRPr lang="en-US"/>
        </a:p>
      </dgm:t>
    </dgm:pt>
    <dgm:pt modelId="{DAE85CF2-738C-410F-AA8C-F434C17D13E6}" type="sibTrans" cxnId="{D5E59628-99F7-458D-9A74-491169864D42}">
      <dgm:prSet/>
      <dgm:spPr/>
      <dgm:t>
        <a:bodyPr/>
        <a:lstStyle/>
        <a:p>
          <a:endParaRPr lang="en-US"/>
        </a:p>
      </dgm:t>
    </dgm:pt>
    <dgm:pt modelId="{BC24E68E-3D64-4C8B-991A-08131C2023E4}">
      <dgm:prSet phldrT="[Text]" custT="1"/>
      <dgm:spPr/>
      <dgm:t>
        <a:bodyPr/>
        <a:lstStyle/>
        <a:p>
          <a:endParaRPr lang="en-CA" sz="2400" b="0" dirty="0">
            <a:solidFill>
              <a:schemeClr val="tx1"/>
            </a:solidFill>
          </a:endParaRPr>
        </a:p>
        <a:p>
          <a:r>
            <a:rPr lang="en-CA" sz="2400" b="0" dirty="0">
              <a:solidFill>
                <a:schemeClr val="tx1"/>
              </a:solidFill>
            </a:rPr>
            <a:t>Services</a:t>
          </a:r>
        </a:p>
        <a:p>
          <a:r>
            <a:rPr lang="en-CA" sz="2400" dirty="0"/>
            <a:t>“Doing things for others”</a:t>
          </a:r>
        </a:p>
        <a:p>
          <a:endParaRPr lang="en-US" sz="2000" dirty="0"/>
        </a:p>
      </dgm:t>
    </dgm:pt>
    <dgm:pt modelId="{37C41E0E-9423-439B-B096-B5071B036D1D}" type="parTrans" cxnId="{4F16D662-7419-4A4F-AD03-48823AE7A398}">
      <dgm:prSet/>
      <dgm:spPr/>
      <dgm:t>
        <a:bodyPr/>
        <a:lstStyle/>
        <a:p>
          <a:endParaRPr lang="en-US"/>
        </a:p>
      </dgm:t>
    </dgm:pt>
    <dgm:pt modelId="{0462AC1D-C6C1-4657-9674-73BFED6A3449}" type="sibTrans" cxnId="{4F16D662-7419-4A4F-AD03-48823AE7A398}">
      <dgm:prSet/>
      <dgm:spPr/>
      <dgm:t>
        <a:bodyPr/>
        <a:lstStyle/>
        <a:p>
          <a:endParaRPr lang="en-US"/>
        </a:p>
      </dgm:t>
    </dgm:pt>
    <dgm:pt modelId="{CCD38CCA-CBBE-4709-9381-617B75E63777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Industry</a:t>
          </a:r>
        </a:p>
        <a:p>
          <a:r>
            <a:rPr lang="en-CA" sz="2400" dirty="0"/>
            <a:t>“Making things”</a:t>
          </a:r>
          <a:endParaRPr lang="en-US" sz="2400" dirty="0"/>
        </a:p>
      </dgm:t>
    </dgm:pt>
    <dgm:pt modelId="{DCF8A673-F8A7-4575-88EB-A09C53383AC1}" type="parTrans" cxnId="{8DCC42CB-40BC-4D98-A589-C4D2D610C8F6}">
      <dgm:prSet/>
      <dgm:spPr/>
      <dgm:t>
        <a:bodyPr/>
        <a:lstStyle/>
        <a:p>
          <a:endParaRPr lang="en-US"/>
        </a:p>
      </dgm:t>
    </dgm:pt>
    <dgm:pt modelId="{44AAF63A-7493-425A-A1D4-E450EAD64E83}" type="sibTrans" cxnId="{8DCC42CB-40BC-4D98-A589-C4D2D610C8F6}">
      <dgm:prSet/>
      <dgm:spPr/>
      <dgm:t>
        <a:bodyPr/>
        <a:lstStyle/>
        <a:p>
          <a:endParaRPr lang="en-US"/>
        </a:p>
      </dgm:t>
    </dgm:pt>
    <dgm:pt modelId="{713EAA85-F910-4160-8787-68AA210A44AC}" type="pres">
      <dgm:prSet presAssocID="{6AC7CB9F-91A6-44EC-B1C2-B8D65E43B4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415885-AB8A-4587-B2BC-FE1428444BE7}" type="pres">
      <dgm:prSet presAssocID="{3AA39A66-5362-41A1-9489-ABC241777F9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F8839-2139-4817-BBF4-A5C75D70F675}" type="pres">
      <dgm:prSet presAssocID="{3AA39A66-5362-41A1-9489-ABC241777F9D}" presName="spNode" presStyleCnt="0"/>
      <dgm:spPr/>
    </dgm:pt>
    <dgm:pt modelId="{7E6DC869-B06D-4A9A-95EC-A0E9DC84CA3B}" type="pres">
      <dgm:prSet presAssocID="{DAE85CF2-738C-410F-AA8C-F434C17D13E6}" presName="sibTrans" presStyleLbl="sibTrans1D1" presStyleIdx="0" presStyleCnt="3"/>
      <dgm:spPr/>
      <dgm:t>
        <a:bodyPr/>
        <a:lstStyle/>
        <a:p>
          <a:endParaRPr lang="en-US"/>
        </a:p>
      </dgm:t>
    </dgm:pt>
    <dgm:pt modelId="{315BFA89-93CC-4115-8B5E-62424BBE714D}" type="pres">
      <dgm:prSet presAssocID="{BC24E68E-3D64-4C8B-991A-08131C2023E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62D62-BA3C-4B25-9C5B-D9F898E0013F}" type="pres">
      <dgm:prSet presAssocID="{BC24E68E-3D64-4C8B-991A-08131C2023E4}" presName="spNode" presStyleCnt="0"/>
      <dgm:spPr/>
    </dgm:pt>
    <dgm:pt modelId="{0F1D3C76-B486-45B5-A432-585E9E43A6E8}" type="pres">
      <dgm:prSet presAssocID="{0462AC1D-C6C1-4657-9674-73BFED6A3449}" presName="sibTrans" presStyleLbl="sibTrans1D1" presStyleIdx="1" presStyleCnt="3"/>
      <dgm:spPr/>
      <dgm:t>
        <a:bodyPr/>
        <a:lstStyle/>
        <a:p>
          <a:endParaRPr lang="en-US"/>
        </a:p>
      </dgm:t>
    </dgm:pt>
    <dgm:pt modelId="{037CC787-5D31-4BFD-89FF-76D8FA0FC7A2}" type="pres">
      <dgm:prSet presAssocID="{CCD38CCA-CBBE-4709-9381-617B75E63777}" presName="node" presStyleLbl="node1" presStyleIdx="2" presStyleCnt="3" custRadScaleRad="101012" custRadScaleInc="-2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D2862-4C13-48DE-A9EC-160789614072}" type="pres">
      <dgm:prSet presAssocID="{CCD38CCA-CBBE-4709-9381-617B75E63777}" presName="spNode" presStyleCnt="0"/>
      <dgm:spPr/>
    </dgm:pt>
    <dgm:pt modelId="{D6C2A36E-7737-42E1-9061-5C8D08B83908}" type="pres">
      <dgm:prSet presAssocID="{44AAF63A-7493-425A-A1D4-E450EAD64E83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A3C41793-987B-466F-AA21-8DAC06DFA912}" type="presOf" srcId="{0462AC1D-C6C1-4657-9674-73BFED6A3449}" destId="{0F1D3C76-B486-45B5-A432-585E9E43A6E8}" srcOrd="0" destOrd="0" presId="urn:microsoft.com/office/officeart/2005/8/layout/cycle6"/>
    <dgm:cxn modelId="{0D429871-38C4-4408-9C2A-AD05316BAD1B}" type="presOf" srcId="{3AA39A66-5362-41A1-9489-ABC241777F9D}" destId="{1D415885-AB8A-4587-B2BC-FE1428444BE7}" srcOrd="0" destOrd="0" presId="urn:microsoft.com/office/officeart/2005/8/layout/cycle6"/>
    <dgm:cxn modelId="{8DCC42CB-40BC-4D98-A589-C4D2D610C8F6}" srcId="{6AC7CB9F-91A6-44EC-B1C2-B8D65E43B4CF}" destId="{CCD38CCA-CBBE-4709-9381-617B75E63777}" srcOrd="2" destOrd="0" parTransId="{DCF8A673-F8A7-4575-88EB-A09C53383AC1}" sibTransId="{44AAF63A-7493-425A-A1D4-E450EAD64E83}"/>
    <dgm:cxn modelId="{D9E23AF2-2BC9-4BBE-94C8-F581B430C07B}" type="presOf" srcId="{44AAF63A-7493-425A-A1D4-E450EAD64E83}" destId="{D6C2A36E-7737-42E1-9061-5C8D08B83908}" srcOrd="0" destOrd="0" presId="urn:microsoft.com/office/officeart/2005/8/layout/cycle6"/>
    <dgm:cxn modelId="{163494CD-6D0D-4481-9CD5-C6C6573AD7F1}" type="presOf" srcId="{BC24E68E-3D64-4C8B-991A-08131C2023E4}" destId="{315BFA89-93CC-4115-8B5E-62424BBE714D}" srcOrd="0" destOrd="0" presId="urn:microsoft.com/office/officeart/2005/8/layout/cycle6"/>
    <dgm:cxn modelId="{D5E59628-99F7-458D-9A74-491169864D42}" srcId="{6AC7CB9F-91A6-44EC-B1C2-B8D65E43B4CF}" destId="{3AA39A66-5362-41A1-9489-ABC241777F9D}" srcOrd="0" destOrd="0" parTransId="{434C363E-C3C5-4A2E-98C9-FCE914308B62}" sibTransId="{DAE85CF2-738C-410F-AA8C-F434C17D13E6}"/>
    <dgm:cxn modelId="{4F16D662-7419-4A4F-AD03-48823AE7A398}" srcId="{6AC7CB9F-91A6-44EC-B1C2-B8D65E43B4CF}" destId="{BC24E68E-3D64-4C8B-991A-08131C2023E4}" srcOrd="1" destOrd="0" parTransId="{37C41E0E-9423-439B-B096-B5071B036D1D}" sibTransId="{0462AC1D-C6C1-4657-9674-73BFED6A3449}"/>
    <dgm:cxn modelId="{7A9E7F22-8D4D-446F-AE7A-082D1848EEBC}" type="presOf" srcId="{DAE85CF2-738C-410F-AA8C-F434C17D13E6}" destId="{7E6DC869-B06D-4A9A-95EC-A0E9DC84CA3B}" srcOrd="0" destOrd="0" presId="urn:microsoft.com/office/officeart/2005/8/layout/cycle6"/>
    <dgm:cxn modelId="{2F08E46B-BC7C-40E6-8E5A-BE40342290DA}" type="presOf" srcId="{6AC7CB9F-91A6-44EC-B1C2-B8D65E43B4CF}" destId="{713EAA85-F910-4160-8787-68AA210A44AC}" srcOrd="0" destOrd="0" presId="urn:microsoft.com/office/officeart/2005/8/layout/cycle6"/>
    <dgm:cxn modelId="{8BB48811-10A1-4548-83B9-F1BDEE42D3BA}" type="presOf" srcId="{CCD38CCA-CBBE-4709-9381-617B75E63777}" destId="{037CC787-5D31-4BFD-89FF-76D8FA0FC7A2}" srcOrd="0" destOrd="0" presId="urn:microsoft.com/office/officeart/2005/8/layout/cycle6"/>
    <dgm:cxn modelId="{F366AD05-41CB-4304-A7EA-944C9D847740}" type="presParOf" srcId="{713EAA85-F910-4160-8787-68AA210A44AC}" destId="{1D415885-AB8A-4587-B2BC-FE1428444BE7}" srcOrd="0" destOrd="0" presId="urn:microsoft.com/office/officeart/2005/8/layout/cycle6"/>
    <dgm:cxn modelId="{A0F0B3BA-2149-4A4E-B214-F97FEE605D2A}" type="presParOf" srcId="{713EAA85-F910-4160-8787-68AA210A44AC}" destId="{77AF8839-2139-4817-BBF4-A5C75D70F675}" srcOrd="1" destOrd="0" presId="urn:microsoft.com/office/officeart/2005/8/layout/cycle6"/>
    <dgm:cxn modelId="{166929C8-B820-4CEA-BA9A-313B2F169E10}" type="presParOf" srcId="{713EAA85-F910-4160-8787-68AA210A44AC}" destId="{7E6DC869-B06D-4A9A-95EC-A0E9DC84CA3B}" srcOrd="2" destOrd="0" presId="urn:microsoft.com/office/officeart/2005/8/layout/cycle6"/>
    <dgm:cxn modelId="{A0CDD7C4-B8C1-4EB9-9C4E-3D1A0D308B07}" type="presParOf" srcId="{713EAA85-F910-4160-8787-68AA210A44AC}" destId="{315BFA89-93CC-4115-8B5E-62424BBE714D}" srcOrd="3" destOrd="0" presId="urn:microsoft.com/office/officeart/2005/8/layout/cycle6"/>
    <dgm:cxn modelId="{91D684CE-1B24-4E45-8CCA-6B8282FF0D23}" type="presParOf" srcId="{713EAA85-F910-4160-8787-68AA210A44AC}" destId="{90C62D62-BA3C-4B25-9C5B-D9F898E0013F}" srcOrd="4" destOrd="0" presId="urn:microsoft.com/office/officeart/2005/8/layout/cycle6"/>
    <dgm:cxn modelId="{85694952-2B30-4ED5-B943-1BA674B3AEDF}" type="presParOf" srcId="{713EAA85-F910-4160-8787-68AA210A44AC}" destId="{0F1D3C76-B486-45B5-A432-585E9E43A6E8}" srcOrd="5" destOrd="0" presId="urn:microsoft.com/office/officeart/2005/8/layout/cycle6"/>
    <dgm:cxn modelId="{6F64EFB9-2D2E-47B0-A023-C81CE6EBA0D4}" type="presParOf" srcId="{713EAA85-F910-4160-8787-68AA210A44AC}" destId="{037CC787-5D31-4BFD-89FF-76D8FA0FC7A2}" srcOrd="6" destOrd="0" presId="urn:microsoft.com/office/officeart/2005/8/layout/cycle6"/>
    <dgm:cxn modelId="{0C0F9F39-AC23-43D8-A49D-EE92AC774D1A}" type="presParOf" srcId="{713EAA85-F910-4160-8787-68AA210A44AC}" destId="{925D2862-4C13-48DE-A9EC-160789614072}" srcOrd="7" destOrd="0" presId="urn:microsoft.com/office/officeart/2005/8/layout/cycle6"/>
    <dgm:cxn modelId="{FD6A412F-226D-4AB7-BDF5-4ADD0CEFFE91}" type="presParOf" srcId="{713EAA85-F910-4160-8787-68AA210A44AC}" destId="{D6C2A36E-7737-42E1-9061-5C8D08B83908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15885-AB8A-4587-B2BC-FE1428444BE7}">
      <dsp:nvSpPr>
        <dsp:cNvPr id="0" name=""/>
        <dsp:cNvSpPr/>
      </dsp:nvSpPr>
      <dsp:spPr>
        <a:xfrm>
          <a:off x="2834952" y="2511"/>
          <a:ext cx="2559694" cy="16638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Farming,  forestry, fishing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“Growing and harvesting” </a:t>
          </a:r>
          <a:endParaRPr lang="en-US" sz="2400" kern="1200" dirty="0"/>
        </a:p>
      </dsp:txBody>
      <dsp:txXfrm>
        <a:off x="2916172" y="83731"/>
        <a:ext cx="2397254" cy="1501361"/>
      </dsp:txXfrm>
    </dsp:sp>
    <dsp:sp modelId="{7E6DC869-B06D-4A9A-95EC-A0E9DC84CA3B}">
      <dsp:nvSpPr>
        <dsp:cNvPr id="0" name=""/>
        <dsp:cNvSpPr/>
      </dsp:nvSpPr>
      <dsp:spPr>
        <a:xfrm>
          <a:off x="1896606" y="834412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516618" y="419729"/>
              </a:moveTo>
              <a:arcTo wR="2218193" hR="2218193" stAng="18349675" swAng="364566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BFA89-93CC-4115-8B5E-62424BBE714D}">
      <dsp:nvSpPr>
        <dsp:cNvPr id="0" name=""/>
        <dsp:cNvSpPr/>
      </dsp:nvSpPr>
      <dsp:spPr>
        <a:xfrm>
          <a:off x="4755964" y="3329800"/>
          <a:ext cx="2559694" cy="1663801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0" kern="1200" dirty="0">
              <a:solidFill>
                <a:schemeClr val="tx1"/>
              </a:solidFill>
            </a:rPr>
            <a:t>Services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“Doing things for others”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4837184" y="3411020"/>
        <a:ext cx="2397254" cy="1501361"/>
      </dsp:txXfrm>
    </dsp:sp>
    <dsp:sp modelId="{0F1D3C76-B486-45B5-A432-585E9E43A6E8}">
      <dsp:nvSpPr>
        <dsp:cNvPr id="0" name=""/>
        <dsp:cNvSpPr/>
      </dsp:nvSpPr>
      <dsp:spPr>
        <a:xfrm>
          <a:off x="1873192" y="847550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296929" y="4156416"/>
              </a:moveTo>
              <a:arcTo wR="2218193" hR="2218193" stAng="3654089" swAng="3347838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CC787-5D31-4BFD-89FF-76D8FA0FC7A2}">
      <dsp:nvSpPr>
        <dsp:cNvPr id="0" name=""/>
        <dsp:cNvSpPr/>
      </dsp:nvSpPr>
      <dsp:spPr>
        <a:xfrm>
          <a:off x="913945" y="3374049"/>
          <a:ext cx="2559694" cy="166380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Industry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“Making things”</a:t>
          </a:r>
          <a:endParaRPr lang="en-US" sz="2400" kern="1200" dirty="0"/>
        </a:p>
      </dsp:txBody>
      <dsp:txXfrm>
        <a:off x="995165" y="3455269"/>
        <a:ext cx="2397254" cy="1501361"/>
      </dsp:txXfrm>
    </dsp:sp>
    <dsp:sp modelId="{D6C2A36E-7737-42E1-9061-5C8D08B83908}">
      <dsp:nvSpPr>
        <dsp:cNvPr id="0" name=""/>
        <dsp:cNvSpPr/>
      </dsp:nvSpPr>
      <dsp:spPr>
        <a:xfrm>
          <a:off x="1875981" y="848807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18249" y="2502148"/>
              </a:moveTo>
              <a:arcTo wR="2218193" hR="2218193" stAng="10358716" swAng="3729858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0.42968</cdr:x>
      <cdr:y>0.01788</cdr:y>
    </cdr:from>
    <cdr:to>
      <cdr:x>0.62968</cdr:x>
      <cdr:y>0.14603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51405" y="49046"/>
          <a:ext cx="722122" cy="351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Korea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0.33652</cdr:x>
      <cdr:y>3.71174E-7</cdr:y>
    </cdr:from>
    <cdr:to>
      <cdr:x>0.55996</cdr:x>
      <cdr:y>0.36992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19372" y="1"/>
          <a:ext cx="942406" cy="996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S</a:t>
          </a:r>
          <a:r>
            <a:rPr lang="en-US" sz="1800" dirty="0" smtClean="0"/>
            <a:t>ingapore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0.39305</cdr:x>
      <cdr:y>0</cdr:y>
    </cdr:from>
    <cdr:to>
      <cdr:x>0.64451</cdr:x>
      <cdr:y>0.13564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9290" y="0"/>
          <a:ext cx="914400" cy="356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US</a:t>
          </a:r>
          <a:endParaRPr lang="en-US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0.31003</cdr:x>
      <cdr:y>0</cdr:y>
    </cdr:from>
    <cdr:to>
      <cdr:x>0.71341</cdr:x>
      <cdr:y>0.39497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7455" y="0"/>
          <a:ext cx="1844250" cy="1039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Japan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0.62908</cdr:x>
      <cdr:y>0.2069</cdr:y>
    </cdr:from>
    <cdr:to>
      <cdr:x>0.86836</cdr:x>
      <cdr:y>0.36638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4002" y="544329"/>
          <a:ext cx="914400" cy="419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0.53412</cdr:x>
      <cdr:y>0.54741</cdr:y>
    </cdr:from>
    <cdr:to>
      <cdr:x>0.82088</cdr:x>
      <cdr:y>0.70259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41134" y="1440208"/>
          <a:ext cx="1095834" cy="408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0.2908</cdr:x>
      <cdr:y>0.7171</cdr:y>
    </cdr:from>
    <cdr:to>
      <cdr:x>0.53008</cdr:x>
      <cdr:y>0.84483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11284" y="1886636"/>
          <a:ext cx="914400" cy="336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0.42884</cdr:x>
      <cdr:y>0</cdr:y>
    </cdr:from>
    <cdr:to>
      <cdr:x>0.67818</cdr:x>
      <cdr:y>0.51846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7185" y="0"/>
          <a:ext cx="1108851" cy="1369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0.43606</cdr:x>
      <cdr:y>0</cdr:y>
    </cdr:from>
    <cdr:to>
      <cdr:x>0.63606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93649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India</a:t>
          </a:r>
          <a:endParaRPr lang="en-US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0.41058</cdr:x>
      <cdr:y>0.03918</cdr:y>
    </cdr:from>
    <cdr:to>
      <cdr:x>0.61058</cdr:x>
      <cdr:y>0.37251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5977" y="124743"/>
          <a:ext cx="889453" cy="106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Malaysia</a:t>
          </a:r>
          <a:endParaRPr lang="en-US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0.36661</cdr:x>
      <cdr:y>0</cdr:y>
    </cdr:from>
    <cdr:to>
      <cdr:x>0.56661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141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0.61463</cdr:x>
      <cdr:y>0.12335</cdr:y>
    </cdr:from>
    <cdr:to>
      <cdr:x>0.81463</cdr:x>
      <cdr:y>0.40752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10104" y="3969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0.65184</cdr:x>
      <cdr:y>0.51101</cdr:y>
    </cdr:from>
    <cdr:to>
      <cdr:x>0.86672</cdr:x>
      <cdr:y>0.81633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980198" y="1644332"/>
          <a:ext cx="982438" cy="9824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0.3046</cdr:x>
      <cdr:y>0.59601</cdr:y>
    </cdr:from>
    <cdr:to>
      <cdr:x>0.51701</cdr:x>
      <cdr:y>0.95066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92648" y="1917820"/>
          <a:ext cx="971099" cy="11412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0.02299</cdr:x>
      <cdr:y>0.48789</cdr:y>
    </cdr:from>
    <cdr:to>
      <cdr:x>0.13685</cdr:x>
      <cdr:y>0.7358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51064" y="3029919"/>
          <a:ext cx="1417527" cy="937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Billions US $, constant 2010</a:t>
          </a:r>
          <a:endParaRPr lang="en-US" sz="16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added, 1990-2015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</a:t>
          </a:r>
        </a:p>
      </cdr:txBody>
    </cdr:sp>
  </cdr:relSizeAnchor>
  <cdr:relSizeAnchor xmlns:cdr="http://schemas.openxmlformats.org/drawingml/2006/chartDrawing">
    <cdr:from>
      <cdr:x>0.63744</cdr:x>
      <cdr:y>0.2262</cdr:y>
    </cdr:from>
    <cdr:to>
      <cdr:x>0.89373</cdr:x>
      <cdr:y>0.29541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3436" y="1485254"/>
          <a:ext cx="1380485" cy="454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South Korea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0.83024</cdr:x>
      <cdr:y>0.47108</cdr:y>
    </cdr:from>
    <cdr:to>
      <cdr:x>1</cdr:x>
      <cdr:y>0.61034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71928" y="30930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UK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0.77589</cdr:x>
      <cdr:y>0.66094</cdr:y>
    </cdr:from>
    <cdr:to>
      <cdr:x>0.94565</cdr:x>
      <cdr:y>0.8002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79173" y="4339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Thailand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0.74344</cdr:x>
      <cdr:y>0.74789</cdr:y>
    </cdr:from>
    <cdr:to>
      <cdr:x>0.93267</cdr:x>
      <cdr:y>0.89247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04391" y="4910613"/>
          <a:ext cx="1019269" cy="949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Malaysia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0.75209</cdr:x>
      <cdr:y>0.83661</cdr:y>
    </cdr:from>
    <cdr:to>
      <cdr:x>0.99108</cdr:x>
      <cdr:y>0.99716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50999" y="5493157"/>
          <a:ext cx="1287268" cy="10542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Viet Nam</a:t>
          </a:r>
          <a:endParaRPr lang="en-US" sz="11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0.5079</cdr:x>
      <cdr:y>0.13754</cdr:y>
    </cdr:from>
    <cdr:to>
      <cdr:x>0.73613</cdr:x>
      <cdr:y>0.34709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24038" y="622483"/>
          <a:ext cx="1853213" cy="9484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1990-1999        2000-2009      2010-2015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0.58946</cdr:x>
      <cdr:y>0.20268</cdr:y>
    </cdr:from>
    <cdr:to>
      <cdr:x>0.62146</cdr:x>
      <cdr:y>0.26282</cdr:y>
    </cdr:to>
    <cdr:cxnSp macro="">
      <cdr:nvCxnSpPr>
        <cdr:cNvPr id="4" name="Straight Arrow Connector 3"/>
        <cdr:cNvCxnSpPr/>
      </cdr:nvCxnSpPr>
      <cdr:spPr>
        <a:xfrm xmlns:a="http://schemas.openxmlformats.org/drawingml/2006/main">
          <a:off x="4786270" y="917329"/>
          <a:ext cx="259868" cy="2721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0.66615</cdr:x>
      <cdr:y>0.20268</cdr:y>
    </cdr:from>
    <cdr:to>
      <cdr:x>0.67174</cdr:x>
      <cdr:y>0.4808</cdr:y>
    </cdr:to>
    <cdr:cxnSp macro="">
      <cdr:nvCxnSpPr>
        <cdr:cNvPr id="6" name="Straight Arrow Connector 5"/>
        <cdr:cNvCxnSpPr/>
      </cdr:nvCxnSpPr>
      <cdr:spPr>
        <a:xfrm xmlns:a="http://schemas.openxmlformats.org/drawingml/2006/main" flipH="1">
          <a:off x="5409006" y="917329"/>
          <a:ext cx="45389" cy="125876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0.70525</cdr:x>
      <cdr:y>0.19516</cdr:y>
    </cdr:from>
    <cdr:to>
      <cdr:x>0.75184</cdr:x>
      <cdr:y>0.6136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H="1">
          <a:off x="5726517" y="883309"/>
          <a:ext cx="378317" cy="18938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0.79569</cdr:x>
      <cdr:y>0.65478</cdr:y>
    </cdr:from>
    <cdr:to>
      <cdr:x>0.99569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37897" y="17641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Defining industry and industrialization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2</a:t>
            </a:r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 smtClean="0"/>
              <a:t>2 </a:t>
            </a:r>
            <a:r>
              <a:rPr lang="en-US" dirty="0"/>
              <a:t>– </a:t>
            </a:r>
            <a:r>
              <a:rPr lang="en-US" dirty="0" smtClean="0"/>
              <a:t>2016/17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Three sectors of the economy</a:t>
            </a:r>
          </a:p>
          <a:p>
            <a:r>
              <a:rPr lang="en-CA" dirty="0"/>
              <a:t>How </a:t>
            </a:r>
            <a:r>
              <a:rPr lang="en-CA" dirty="0" smtClean="0"/>
              <a:t>do </a:t>
            </a:r>
            <a:r>
              <a:rPr lang="en-CA" dirty="0"/>
              <a:t>we call them?</a:t>
            </a:r>
          </a:p>
          <a:p>
            <a:pPr lvl="1"/>
            <a:r>
              <a:rPr lang="en-CA" dirty="0"/>
              <a:t>Primary (incl. mining)			-- Agriculture, forestry and fishing </a:t>
            </a:r>
          </a:p>
          <a:p>
            <a:pPr lvl="1"/>
            <a:r>
              <a:rPr lang="en-CA" dirty="0"/>
              <a:t>Secondary 				       -- Industry (incl. mining)</a:t>
            </a:r>
          </a:p>
          <a:p>
            <a:pPr lvl="1"/>
            <a:r>
              <a:rPr lang="en-CA" dirty="0"/>
              <a:t>Tertiary					       -- Services</a:t>
            </a:r>
          </a:p>
          <a:p>
            <a:r>
              <a:rPr lang="en-CA" dirty="0"/>
              <a:t>Industry </a:t>
            </a:r>
          </a:p>
          <a:p>
            <a:pPr lvl="1"/>
            <a:r>
              <a:rPr lang="en-CA" dirty="0"/>
              <a:t>Manufacturing,  construction, </a:t>
            </a:r>
            <a:r>
              <a:rPr lang="en-CA" dirty="0" smtClean="0"/>
              <a:t>electricity, gas, steam</a:t>
            </a:r>
            <a:r>
              <a:rPr lang="en-CA" dirty="0"/>
              <a:t>, water and sanitation </a:t>
            </a:r>
          </a:p>
          <a:p>
            <a:pPr lvl="1"/>
            <a:r>
              <a:rPr lang="en-CA" dirty="0"/>
              <a:t>(“Primary” tends to include mining but also “industry” tends to include mining)</a:t>
            </a:r>
          </a:p>
          <a:p>
            <a:pPr lvl="1"/>
            <a:r>
              <a:rPr lang="en-CA" dirty="0"/>
              <a:t>Manufacturing and industry often used interchangeably</a:t>
            </a:r>
          </a:p>
          <a:p>
            <a:pPr lvl="1"/>
            <a:r>
              <a:rPr lang="en-CA" dirty="0"/>
              <a:t>“Making things” </a:t>
            </a:r>
          </a:p>
          <a:p>
            <a:pPr lvl="2"/>
            <a:r>
              <a:rPr lang="en-CA" dirty="0"/>
              <a:t>Including making things out of primary outputs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28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1225"/>
              </p:ext>
            </p:extLst>
          </p:nvPr>
        </p:nvGraphicFramePr>
        <p:xfrm>
          <a:off x="457200" y="545690"/>
          <a:ext cx="8229600" cy="558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73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Classifying outputs - ISIC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/>
              <a:t>International Standard Industrial Classification – ISIC</a:t>
            </a:r>
          </a:p>
          <a:p>
            <a:r>
              <a:rPr lang="en-CA" dirty="0"/>
              <a:t>Divides all economic activities in to categories of types of products produced (metal, leather, vehicles, etc.) </a:t>
            </a:r>
          </a:p>
          <a:p>
            <a:r>
              <a:rPr lang="en-CA" dirty="0"/>
              <a:t>At 2, 3, 4 digit levels</a:t>
            </a:r>
          </a:p>
          <a:p>
            <a:pPr lvl="1"/>
            <a:r>
              <a:rPr lang="en-CA" dirty="0"/>
              <a:t>2-digit is broadest/most general</a:t>
            </a:r>
          </a:p>
          <a:p>
            <a:pPr lvl="1"/>
            <a:r>
              <a:rPr lang="en-CA" dirty="0"/>
              <a:t>4-digit is most detailed</a:t>
            </a:r>
          </a:p>
          <a:p>
            <a:pPr lvl="1"/>
            <a:r>
              <a:rPr lang="en-CA" dirty="0"/>
              <a:t>E</a:t>
            </a:r>
            <a:r>
              <a:rPr lang="en-CA" dirty="0" smtClean="0"/>
              <a:t>conomic </a:t>
            </a:r>
            <a:r>
              <a:rPr lang="en-CA" dirty="0"/>
              <a:t>research on industrialization (journals, etc.) will often note, e.g.: “using data disaggregated at the 3-digit level”</a:t>
            </a:r>
          </a:p>
          <a:p>
            <a:r>
              <a:rPr lang="en-CA" dirty="0"/>
              <a:t>Example</a:t>
            </a:r>
          </a:p>
          <a:p>
            <a:pPr lvl="1"/>
            <a:r>
              <a:rPr lang="en-CA" dirty="0"/>
              <a:t>28: Manufacture of machinery and equipment</a:t>
            </a:r>
          </a:p>
          <a:p>
            <a:pPr lvl="1"/>
            <a:r>
              <a:rPr lang="en-CA" dirty="0"/>
              <a:t>281: Manufacture of special purpose machinery</a:t>
            </a:r>
          </a:p>
          <a:p>
            <a:pPr lvl="1"/>
            <a:r>
              <a:rPr lang="en-CA" dirty="0"/>
              <a:t>2812: Manufacture of fluid power equipment </a:t>
            </a:r>
            <a:r>
              <a:rPr lang="en-CA" dirty="0" smtClean="0"/>
              <a:t>(hydraulic </a:t>
            </a:r>
            <a:r>
              <a:rPr lang="en-CA" dirty="0"/>
              <a:t>pumps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2812 is a smaller, more precise sub-category of 281</a:t>
            </a:r>
          </a:p>
          <a:p>
            <a:pPr lvl="1"/>
            <a:r>
              <a:rPr lang="en-CA" dirty="0"/>
              <a:t>281 is a smaller, more precise sub-category of 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24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Basic Sector Categories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42439"/>
              </p:ext>
            </p:extLst>
          </p:nvPr>
        </p:nvGraphicFramePr>
        <p:xfrm>
          <a:off x="457200" y="1600200"/>
          <a:ext cx="8229600" cy="5088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14">
                  <a:extLst>
                    <a:ext uri="{9D8B030D-6E8A-4147-A177-3AD203B41FA5}">
                      <a16:colId xmlns="" xmlns:a16="http://schemas.microsoft.com/office/drawing/2014/main" val="1797870803"/>
                    </a:ext>
                  </a:extLst>
                </a:gridCol>
                <a:gridCol w="1441480">
                  <a:extLst>
                    <a:ext uri="{9D8B030D-6E8A-4147-A177-3AD203B41FA5}">
                      <a16:colId xmlns="" xmlns:a16="http://schemas.microsoft.com/office/drawing/2014/main" val="364577431"/>
                    </a:ext>
                  </a:extLst>
                </a:gridCol>
                <a:gridCol w="2945463">
                  <a:extLst>
                    <a:ext uri="{9D8B030D-6E8A-4147-A177-3AD203B41FA5}">
                      <a16:colId xmlns="" xmlns:a16="http://schemas.microsoft.com/office/drawing/2014/main" val="891353662"/>
                    </a:ext>
                  </a:extLst>
                </a:gridCol>
                <a:gridCol w="1464304">
                  <a:extLst>
                    <a:ext uri="{9D8B030D-6E8A-4147-A177-3AD203B41FA5}">
                      <a16:colId xmlns="" xmlns:a16="http://schemas.microsoft.com/office/drawing/2014/main" val="1306902212"/>
                    </a:ext>
                  </a:extLst>
                </a:gridCol>
                <a:gridCol w="1474839">
                  <a:extLst>
                    <a:ext uri="{9D8B030D-6E8A-4147-A177-3AD203B41FA5}">
                      <a16:colId xmlns="" xmlns:a16="http://schemas.microsoft.com/office/drawing/2014/main" val="3371072381"/>
                    </a:ext>
                  </a:extLst>
                </a:gridCol>
              </a:tblGrid>
              <a:tr h="589014">
                <a:tc>
                  <a:txBody>
                    <a:bodyPr/>
                    <a:lstStyle/>
                    <a:p>
                      <a:r>
                        <a:rPr lang="en-CA" dirty="0"/>
                        <a:t>Section</a:t>
                      </a:r>
                      <a:r>
                        <a:rPr lang="en-CA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UN</a:t>
                      </a:r>
                    </a:p>
                    <a:p>
                      <a:r>
                        <a:rPr lang="en-CA" dirty="0" smtClean="0"/>
                        <a:t>ISIC Codes</a:t>
                      </a:r>
                    </a:p>
                    <a:p>
                      <a:r>
                        <a:rPr lang="en-CA" dirty="0" smtClean="0"/>
                        <a:t>Rev. 4 (2008)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Common Sector </a:t>
                      </a:r>
                      <a:r>
                        <a:rPr lang="en-CA" dirty="0" smtClean="0"/>
                        <a:t>Name</a:t>
                      </a:r>
                    </a:p>
                    <a:p>
                      <a:r>
                        <a:rPr lang="en-CA" dirty="0" smtClean="0"/>
                        <a:t>(World Bank)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Primary, Secondary</a:t>
                      </a:r>
                      <a:r>
                        <a:rPr lang="en-CA" baseline="0" dirty="0"/>
                        <a:t>, 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060617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Agriculture, fishing</a:t>
                      </a:r>
                      <a:r>
                        <a:rPr lang="en-CA" baseline="0" dirty="0"/>
                        <a:t>, forestry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6076491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Mining and quarrying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9510685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10-33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943545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Electricity,</a:t>
                      </a:r>
                      <a:r>
                        <a:rPr lang="en-CA" baseline="0" dirty="0"/>
                        <a:t> gas, steam, </a:t>
                      </a:r>
                      <a:r>
                        <a:rPr lang="en-CA" baseline="0" dirty="0" smtClean="0"/>
                        <a:t>air conditioning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7546654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36-39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Water and sanitation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090457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41-43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20889180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G-U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45-99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92135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688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Manufactured products</a:t>
            </a:r>
            <a:br>
              <a:rPr lang="en-CA" dirty="0"/>
            </a:br>
            <a:r>
              <a:rPr lang="en-CA" sz="3100" dirty="0"/>
              <a:t>2-digit ISIC codes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285187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68">
                  <a:extLst>
                    <a:ext uri="{9D8B030D-6E8A-4147-A177-3AD203B41FA5}">
                      <a16:colId xmlns="" xmlns:a16="http://schemas.microsoft.com/office/drawing/2014/main" val="851288379"/>
                    </a:ext>
                  </a:extLst>
                </a:gridCol>
                <a:gridCol w="3097161">
                  <a:extLst>
                    <a:ext uri="{9D8B030D-6E8A-4147-A177-3AD203B41FA5}">
                      <a16:colId xmlns="" xmlns:a16="http://schemas.microsoft.com/office/drawing/2014/main" val="3345298886"/>
                    </a:ext>
                  </a:extLst>
                </a:gridCol>
                <a:gridCol w="811161">
                  <a:extLst>
                    <a:ext uri="{9D8B030D-6E8A-4147-A177-3AD203B41FA5}">
                      <a16:colId xmlns="" xmlns:a16="http://schemas.microsoft.com/office/drawing/2014/main" val="2820804124"/>
                    </a:ext>
                  </a:extLst>
                </a:gridCol>
                <a:gridCol w="3569110">
                  <a:extLst>
                    <a:ext uri="{9D8B030D-6E8A-4147-A177-3AD203B41FA5}">
                      <a16:colId xmlns="" xmlns:a16="http://schemas.microsoft.com/office/drawing/2014/main" val="39574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595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Rubber and plastics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716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Beverages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non-metallic minerals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77495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Tobacco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Basic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85187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Textiles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Fabricated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97625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Wearing apparel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Computers</a:t>
                      </a:r>
                      <a:r>
                        <a:rPr lang="en-CA" baseline="0" dirty="0"/>
                        <a:t>, electronics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9323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Leather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Electrical motors,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081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Machinery and</a:t>
                      </a:r>
                      <a:r>
                        <a:rPr lang="en-CA" baseline="0" dirty="0"/>
                        <a:t> equipment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94512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Paper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Motor vehicles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2607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Printing and recording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Ships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5484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Coke and petroleum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Furniture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81796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manufacturing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74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Pharmaceuticals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Repair</a:t>
                      </a:r>
                      <a:r>
                        <a:rPr lang="en-CA" baseline="0" dirty="0"/>
                        <a:t> and installation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49039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204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3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Agriculture, Industry or Services?</a:t>
            </a:r>
          </a:p>
          <a:p>
            <a:endParaRPr lang="en-US" dirty="0"/>
          </a:p>
          <a:p>
            <a:r>
              <a:rPr lang="en-US" dirty="0" smtClean="0"/>
              <a:t>Boat in the Gulf of Thailand catches a fish</a:t>
            </a:r>
          </a:p>
          <a:p>
            <a:r>
              <a:rPr lang="en-US" dirty="0" smtClean="0"/>
              <a:t>A farmer grows and harvests rice</a:t>
            </a:r>
          </a:p>
          <a:p>
            <a:r>
              <a:rPr lang="en-US" dirty="0" smtClean="0"/>
              <a:t>A company makes and bottles fish sauce</a:t>
            </a:r>
          </a:p>
          <a:p>
            <a:r>
              <a:rPr lang="en-US" dirty="0" smtClean="0"/>
              <a:t>Electricity is generated and supplied to your house</a:t>
            </a:r>
          </a:p>
          <a:p>
            <a:r>
              <a:rPr lang="en-US" dirty="0" smtClean="0"/>
              <a:t>An architect prepares a blueprint for a house</a:t>
            </a:r>
          </a:p>
          <a:p>
            <a:r>
              <a:rPr lang="en-US" dirty="0" smtClean="0"/>
              <a:t>A house is built</a:t>
            </a:r>
          </a:p>
          <a:p>
            <a:r>
              <a:rPr lang="en-US" dirty="0" smtClean="0"/>
              <a:t>You see the doctor because your head hurts</a:t>
            </a:r>
          </a:p>
          <a:p>
            <a:r>
              <a:rPr lang="en-US" dirty="0" smtClean="0"/>
              <a:t>Natural gas it pumped out of the ground </a:t>
            </a:r>
          </a:p>
          <a:p>
            <a:r>
              <a:rPr lang="en-US" dirty="0" smtClean="0"/>
              <a:t>A road is built</a:t>
            </a:r>
          </a:p>
          <a:p>
            <a:r>
              <a:rPr lang="en-US" dirty="0" smtClean="0"/>
              <a:t>A car is assembled</a:t>
            </a:r>
          </a:p>
          <a:p>
            <a:r>
              <a:rPr lang="en-US" dirty="0" smtClean="0"/>
              <a:t>You are taught at university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9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MVA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value added, MVA</a:t>
            </a:r>
          </a:p>
          <a:p>
            <a:endParaRPr lang="en-US" dirty="0"/>
          </a:p>
          <a:p>
            <a:r>
              <a:rPr lang="en-US" dirty="0" smtClean="0"/>
              <a:t>MVA/population = MVA per capita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5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UNIDO Classification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806146"/>
              </p:ext>
            </p:extLst>
          </p:nvPr>
        </p:nvGraphicFramePr>
        <p:xfrm>
          <a:off x="457200" y="16002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229"/>
                <a:gridCol w="2862942"/>
                <a:gridCol w="1240972"/>
                <a:gridCol w="22424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Thresholds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of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Industrialized economies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&gt; $2,500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GDP p.c. (PPP) &gt; $20,000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Japan, </a:t>
                      </a:r>
                      <a:r>
                        <a:rPr lang="en-US" baseline="0" dirty="0" smtClean="0"/>
                        <a:t>HK, Singapore, Korea, Malaysia, Taiwan</a:t>
                      </a:r>
                    </a:p>
                    <a:p>
                      <a:r>
                        <a:rPr lang="en-US" baseline="0" dirty="0" smtClean="0"/>
                        <a:t>Europe, NA, </a:t>
                      </a:r>
                      <a:r>
                        <a:rPr lang="en-US" baseline="0" dirty="0" err="1" smtClean="0"/>
                        <a:t>Aus</a:t>
                      </a:r>
                      <a:r>
                        <a:rPr lang="en-US" baseline="0" dirty="0" smtClean="0"/>
                        <a:t>/NZ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Emerging industrialized economies</a:t>
                      </a:r>
                    </a:p>
                    <a:p>
                      <a:r>
                        <a:rPr lang="en-US" dirty="0" smtClean="0"/>
                        <a:t>(industrializing)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$1,000 -- $2,500 or</a:t>
                      </a:r>
                    </a:p>
                    <a:p>
                      <a:r>
                        <a:rPr lang="en-US" dirty="0" err="1" smtClean="0"/>
                        <a:t>GDPpc</a:t>
                      </a:r>
                      <a:r>
                        <a:rPr lang="en-US" dirty="0" smtClean="0"/>
                        <a:t> (PPP) &gt; $10,000 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share of world MVA &gt; 0.5%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China</a:t>
                      </a:r>
                    </a:p>
                    <a:p>
                      <a:r>
                        <a:rPr lang="en-US" dirty="0" smtClean="0"/>
                        <a:t>Indonesia</a:t>
                      </a:r>
                    </a:p>
                    <a:p>
                      <a:r>
                        <a:rPr lang="en-US" dirty="0" smtClean="0"/>
                        <a:t>India,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Greece,</a:t>
                      </a:r>
                      <a:r>
                        <a:rPr lang="en-US" baseline="0" dirty="0" smtClean="0"/>
                        <a:t> Mexico</a:t>
                      </a:r>
                    </a:p>
                    <a:p>
                      <a:r>
                        <a:rPr lang="en-US" baseline="0" dirty="0" smtClean="0"/>
                        <a:t>Chile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developing economies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others (except LDCs)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 </a:t>
                      </a:r>
                    </a:p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Least Developed Countries</a:t>
                      </a:r>
                      <a:r>
                        <a:rPr lang="en-US" baseline="0" dirty="0" smtClean="0"/>
                        <a:t> (LDCs)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Based on</a:t>
                      </a:r>
                      <a:r>
                        <a:rPr lang="en-US" baseline="0" dirty="0" smtClean="0"/>
                        <a:t> UN official list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Cambodia, Laos</a:t>
                      </a:r>
                    </a:p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865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of GDP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Good indicator for importance of industry </a:t>
            </a:r>
            <a:r>
              <a:rPr lang="en-US" dirty="0" smtClean="0"/>
              <a:t>(or manufacturing</a:t>
            </a:r>
            <a:r>
              <a:rPr lang="en-US" dirty="0" smtClean="0"/>
              <a:t>) in the economy</a:t>
            </a:r>
          </a:p>
          <a:p>
            <a:pPr lvl="1"/>
            <a:r>
              <a:rPr lang="en-US" dirty="0" smtClean="0"/>
              <a:t>Must remember it is a relative share</a:t>
            </a:r>
          </a:p>
          <a:p>
            <a:pPr lvl="1"/>
            <a:r>
              <a:rPr lang="en-US" dirty="0" smtClean="0"/>
              <a:t>Relative to primary (agriculture) and tertiary (services)</a:t>
            </a:r>
          </a:p>
          <a:p>
            <a:pPr lvl="1"/>
            <a:r>
              <a:rPr lang="en-US" dirty="0" smtClean="0"/>
              <a:t>As other sectors expand or grow slowly, affects industry share</a:t>
            </a:r>
          </a:p>
          <a:p>
            <a:r>
              <a:rPr lang="en-US" dirty="0" smtClean="0"/>
              <a:t>Trends	</a:t>
            </a:r>
          </a:p>
          <a:p>
            <a:pPr lvl="1"/>
            <a:r>
              <a:rPr lang="en-US" dirty="0" smtClean="0"/>
              <a:t>Tends to rise in low and middle-income countries</a:t>
            </a:r>
          </a:p>
          <a:p>
            <a:pPr lvl="2"/>
            <a:r>
              <a:rPr lang="en-US" dirty="0" smtClean="0"/>
              <a:t>Expanding relative to agriculture</a:t>
            </a:r>
          </a:p>
          <a:p>
            <a:pPr lvl="1"/>
            <a:r>
              <a:rPr lang="en-US" dirty="0" smtClean="0"/>
              <a:t>Tends to fall at high levels of economic development</a:t>
            </a:r>
          </a:p>
          <a:p>
            <a:pPr lvl="2"/>
            <a:r>
              <a:rPr lang="en-US" dirty="0" smtClean="0"/>
              <a:t>Services share tends to rise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54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Take 5 minutes</a:t>
            </a:r>
          </a:p>
          <a:p>
            <a:endParaRPr lang="en-US" dirty="0"/>
          </a:p>
          <a:p>
            <a:r>
              <a:rPr lang="en-US" dirty="0" smtClean="0"/>
              <a:t>What do you notice most about next slide?</a:t>
            </a:r>
          </a:p>
          <a:p>
            <a:pPr lvl="1"/>
            <a:r>
              <a:rPr lang="en-US" dirty="0" smtClean="0"/>
              <a:t> U.S., Japan, South Korea and Singapore</a:t>
            </a:r>
          </a:p>
          <a:p>
            <a:endParaRPr lang="en-US" dirty="0" smtClean="0"/>
          </a:p>
          <a:p>
            <a:r>
              <a:rPr lang="en-US" dirty="0" smtClean="0"/>
              <a:t>Compare that slide with the one following</a:t>
            </a:r>
          </a:p>
          <a:p>
            <a:pPr lvl="1"/>
            <a:r>
              <a:rPr lang="en-US" dirty="0" smtClean="0"/>
              <a:t>China, India, Malaysia, Thailand</a:t>
            </a:r>
          </a:p>
          <a:p>
            <a:endParaRPr lang="en-US" dirty="0" smtClean="0"/>
          </a:p>
          <a:p>
            <a:r>
              <a:rPr lang="en-US" dirty="0" smtClean="0"/>
              <a:t>What are differences within each slide?</a:t>
            </a:r>
          </a:p>
          <a:p>
            <a:pPr lvl="1"/>
            <a:r>
              <a:rPr lang="en-US" dirty="0" smtClean="0"/>
              <a:t>Between countries in a group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44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8826"/>
              </p:ext>
            </p:extLst>
          </p:nvPr>
        </p:nvGraphicFramePr>
        <p:xfrm>
          <a:off x="226793" y="3713073"/>
          <a:ext cx="394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584838"/>
              </p:ext>
            </p:extLst>
          </p:nvPr>
        </p:nvGraphicFramePr>
        <p:xfrm>
          <a:off x="4670013" y="3762119"/>
          <a:ext cx="4367677" cy="2694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79396"/>
              </p:ext>
            </p:extLst>
          </p:nvPr>
        </p:nvGraphicFramePr>
        <p:xfrm>
          <a:off x="226793" y="963920"/>
          <a:ext cx="4059589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906648"/>
              </p:ext>
            </p:extLst>
          </p:nvPr>
        </p:nvGraphicFramePr>
        <p:xfrm>
          <a:off x="4762648" y="963920"/>
          <a:ext cx="3821458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09931" y="204424"/>
            <a:ext cx="430658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5060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895"/>
            <a:ext cx="8229600" cy="63258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49342"/>
              </p:ext>
            </p:extLst>
          </p:nvPr>
        </p:nvGraphicFramePr>
        <p:xfrm>
          <a:off x="20553" y="929898"/>
          <a:ext cx="4447264" cy="2540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109176"/>
              </p:ext>
            </p:extLst>
          </p:nvPr>
        </p:nvGraphicFramePr>
        <p:xfrm>
          <a:off x="4467817" y="782475"/>
          <a:ext cx="4501836" cy="312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20455"/>
              </p:ext>
            </p:extLst>
          </p:nvPr>
        </p:nvGraphicFramePr>
        <p:xfrm>
          <a:off x="20553" y="3515469"/>
          <a:ext cx="4447264" cy="3183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613793"/>
              </p:ext>
            </p:extLst>
          </p:nvPr>
        </p:nvGraphicFramePr>
        <p:xfrm>
          <a:off x="4572000" y="3640212"/>
          <a:ext cx="4572000" cy="32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9482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Manufacturing share of GDP</a:t>
            </a:r>
            <a:br>
              <a:rPr lang="en-US" sz="3200" dirty="0" smtClean="0"/>
            </a:br>
            <a:r>
              <a:rPr lang="en-US" sz="2000" dirty="0" smtClean="0"/>
              <a:t>Selected countries 1990-2015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043401"/>
              </p:ext>
            </p:extLst>
          </p:nvPr>
        </p:nvGraphicFramePr>
        <p:xfrm>
          <a:off x="884492" y="1600200"/>
          <a:ext cx="7802308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1470810" y="3510779"/>
            <a:ext cx="41597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Manufacturing value added as share of GDP (%)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69810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</a:t>
            </a:r>
            <a:r>
              <a:rPr lang="en-US" dirty="0" smtClean="0"/>
              <a:t>vs.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Can also look at the total value of </a:t>
            </a:r>
            <a:r>
              <a:rPr lang="en-US" dirty="0" smtClean="0"/>
              <a:t>industry/manufacturing</a:t>
            </a:r>
            <a:endParaRPr lang="en-US" dirty="0" smtClean="0"/>
          </a:p>
          <a:p>
            <a:pPr lvl="1"/>
            <a:r>
              <a:rPr lang="en-US" dirty="0" smtClean="0"/>
              <a:t>In baht, $, etc.</a:t>
            </a:r>
          </a:p>
          <a:p>
            <a:pPr lvl="1"/>
            <a:r>
              <a:rPr lang="en-US" dirty="0" smtClean="0"/>
              <a:t>Best to compare in real </a:t>
            </a:r>
            <a:r>
              <a:rPr lang="en-US" dirty="0" smtClean="0"/>
              <a:t>(i.e. constant) </a:t>
            </a:r>
            <a:r>
              <a:rPr lang="en-US" dirty="0" smtClean="0"/>
              <a:t>currency units</a:t>
            </a:r>
          </a:p>
          <a:p>
            <a:r>
              <a:rPr lang="en-US" dirty="0" smtClean="0"/>
              <a:t>Total value relates </a:t>
            </a:r>
            <a:r>
              <a:rPr lang="en-US" dirty="0" smtClean="0"/>
              <a:t>to: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size/importance of </a:t>
            </a:r>
            <a:r>
              <a:rPr lang="en-US" dirty="0" smtClean="0"/>
              <a:t>industry </a:t>
            </a:r>
            <a:r>
              <a:rPr lang="en-US" dirty="0" smtClean="0"/>
              <a:t>in the economy</a:t>
            </a:r>
          </a:p>
          <a:p>
            <a:pPr lvl="1"/>
            <a:r>
              <a:rPr lang="en-US" dirty="0" smtClean="0"/>
              <a:t>Size of the overall economy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Value of output can increase even as share stays same or falls</a:t>
            </a:r>
          </a:p>
          <a:p>
            <a:pPr lvl="2"/>
            <a:r>
              <a:rPr lang="en-US" dirty="0" smtClean="0"/>
              <a:t>Because share depends on other sectors</a:t>
            </a:r>
          </a:p>
          <a:p>
            <a:pPr lvl="2"/>
            <a:r>
              <a:rPr lang="en-US" dirty="0" smtClean="0"/>
              <a:t>Are these other sector growing as (</a:t>
            </a:r>
            <a:r>
              <a:rPr lang="en-US" dirty="0" err="1" smtClean="0"/>
              <a:t>i</a:t>
            </a:r>
            <a:r>
              <a:rPr lang="en-US" dirty="0" smtClean="0"/>
              <a:t>) fast, (ii) faster or (iii) slower than manufacturing?</a:t>
            </a:r>
          </a:p>
          <a:p>
            <a:pPr lvl="2"/>
            <a:r>
              <a:rPr lang="en-US" dirty="0" smtClean="0"/>
              <a:t>If (ii) or (iii) shares will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08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Review: Use of currency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Use baht, dollars, yen, euros, etc. to aggregate </a:t>
            </a:r>
            <a:r>
              <a:rPr lang="en-US" dirty="0" smtClean="0"/>
              <a:t>output or value added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‘Current’: value in that year</a:t>
            </a:r>
          </a:p>
          <a:p>
            <a:pPr lvl="1"/>
            <a:r>
              <a:rPr lang="en-US" dirty="0" smtClean="0"/>
              <a:t>Also known as ‘nominal’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adjustment for inflation</a:t>
            </a:r>
          </a:p>
          <a:p>
            <a:pPr lvl="1"/>
            <a:r>
              <a:rPr lang="en-US" dirty="0" smtClean="0"/>
              <a:t>No adjustment for change in value of currency</a:t>
            </a:r>
          </a:p>
          <a:p>
            <a:r>
              <a:rPr lang="en-US" dirty="0" smtClean="0"/>
              <a:t>‘Constant’: adjusts for effect of inflation</a:t>
            </a:r>
          </a:p>
          <a:p>
            <a:pPr lvl="1"/>
            <a:r>
              <a:rPr lang="en-US" dirty="0" smtClean="0"/>
              <a:t>Also known as the ‘real’ value</a:t>
            </a:r>
            <a:endParaRPr lang="en-US" dirty="0"/>
          </a:p>
          <a:p>
            <a:pPr lvl="1"/>
            <a:r>
              <a:rPr lang="en-US" dirty="0" smtClean="0"/>
              <a:t>set for a specific year</a:t>
            </a:r>
          </a:p>
          <a:p>
            <a:pPr lvl="1"/>
            <a:r>
              <a:rPr lang="en-US" dirty="0" smtClean="0"/>
              <a:t>e.g.: Constant 2010 US$</a:t>
            </a:r>
          </a:p>
          <a:p>
            <a:pPr lvl="1"/>
            <a:r>
              <a:rPr lang="en-US" dirty="0" smtClean="0"/>
              <a:t>Most helpful for comparing years</a:t>
            </a:r>
          </a:p>
          <a:p>
            <a:pPr lvl="2"/>
            <a:r>
              <a:rPr lang="en-US" dirty="0" smtClean="0"/>
              <a:t>Know that we are comparing the real value of production</a:t>
            </a:r>
          </a:p>
          <a:p>
            <a:pPr lvl="2"/>
            <a:r>
              <a:rPr lang="en-US" dirty="0" smtClean="0"/>
              <a:t>Not just price increase caused by inflation</a:t>
            </a:r>
          </a:p>
          <a:p>
            <a:r>
              <a:rPr lang="en-US" dirty="0" smtClean="0"/>
              <a:t>US$ (dollars)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or comparison across countries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563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319142"/>
              </p:ext>
            </p:extLst>
          </p:nvPr>
        </p:nvGraphicFramePr>
        <p:xfrm>
          <a:off x="457200" y="408248"/>
          <a:ext cx="8229600" cy="5717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609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422038"/>
              </p:ext>
            </p:extLst>
          </p:nvPr>
        </p:nvGraphicFramePr>
        <p:xfrm>
          <a:off x="451170" y="204124"/>
          <a:ext cx="8597861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90866" y="3485497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1464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781797"/>
              </p:ext>
            </p:extLst>
          </p:nvPr>
        </p:nvGraphicFramePr>
        <p:xfrm>
          <a:off x="3662703" y="204124"/>
          <a:ext cx="5386328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2342108" y="3485498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74388" y="737115"/>
            <a:ext cx="27581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Shifts in Manufacturing</a:t>
            </a:r>
          </a:p>
          <a:p>
            <a:endParaRPr lang="en-US" sz="2000" dirty="0"/>
          </a:p>
          <a:p>
            <a:r>
              <a:rPr lang="en-US" sz="2000" dirty="0" smtClean="0"/>
              <a:t>Same data as previous slide but shows more dramatically the rise of South Korea (and to an extent ASEAN countries as well).</a:t>
            </a:r>
          </a:p>
          <a:p>
            <a:endParaRPr lang="en-US" sz="2000" dirty="0"/>
          </a:p>
          <a:p>
            <a:r>
              <a:rPr lang="en-US" sz="2000" dirty="0" smtClean="0"/>
              <a:t>And shows the flat-lining and decline of UK, which was once the global leader in manufacturing.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989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May also see how fast industry is growing</a:t>
            </a:r>
          </a:p>
          <a:p>
            <a:pPr lvl="1"/>
            <a:r>
              <a:rPr lang="en-US" dirty="0" smtClean="0"/>
              <a:t>Is it growing faster or slower than economy as a whole?</a:t>
            </a:r>
          </a:p>
          <a:p>
            <a:pPr lvl="1"/>
            <a:r>
              <a:rPr lang="en-US" dirty="0" smtClean="0"/>
              <a:t>Is it contributing more or less than other sectors to growth of the economy as a whole?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855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</a:t>
            </a:r>
            <a:r>
              <a:rPr lang="en-US" sz="4000" dirty="0" smtClean="0"/>
              <a:t>rowth in manufacturing value added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annual average, %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7441"/>
              </p:ext>
            </p:extLst>
          </p:nvPr>
        </p:nvGraphicFramePr>
        <p:xfrm>
          <a:off x="566982" y="1600200"/>
          <a:ext cx="8119818" cy="4920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02292" y="377629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Average growth,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88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shifts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Significant global shift in manufacturing taking place</a:t>
            </a:r>
          </a:p>
          <a:p>
            <a:pPr lvl="1"/>
            <a:r>
              <a:rPr lang="en-US" dirty="0" smtClean="0"/>
              <a:t>More manufacturing taking place in emerging/developing/industrializing countries</a:t>
            </a:r>
          </a:p>
          <a:p>
            <a:r>
              <a:rPr lang="en-US" dirty="0" smtClean="0"/>
              <a:t>Share of global manufacturing:</a:t>
            </a:r>
          </a:p>
          <a:p>
            <a:pPr lvl="1"/>
            <a:r>
              <a:rPr lang="en-US" dirty="0" smtClean="0"/>
              <a:t>Industrializing countries: </a:t>
            </a:r>
          </a:p>
          <a:p>
            <a:pPr lvl="2"/>
            <a:r>
              <a:rPr lang="en-US" dirty="0" smtClean="0"/>
              <a:t>1990: 18%</a:t>
            </a:r>
          </a:p>
          <a:p>
            <a:pPr lvl="2"/>
            <a:r>
              <a:rPr lang="en-US" dirty="0" smtClean="0"/>
              <a:t>2014: 36%</a:t>
            </a:r>
          </a:p>
          <a:p>
            <a:pPr lvl="1"/>
            <a:r>
              <a:rPr lang="en-US" dirty="0" smtClean="0"/>
              <a:t>Industrialized countries</a:t>
            </a:r>
          </a:p>
          <a:p>
            <a:pPr lvl="2"/>
            <a:r>
              <a:rPr lang="en-US" dirty="0" smtClean="0"/>
              <a:t>1990: 82%</a:t>
            </a:r>
          </a:p>
          <a:p>
            <a:pPr lvl="2"/>
            <a:r>
              <a:rPr lang="en-US" dirty="0" smtClean="0"/>
              <a:t>2014: 64%</a:t>
            </a:r>
          </a:p>
          <a:p>
            <a:r>
              <a:rPr lang="en-US" dirty="0" smtClean="0"/>
              <a:t>China is most important part of that shift </a:t>
            </a:r>
          </a:p>
          <a:p>
            <a:pPr lvl="1"/>
            <a:r>
              <a:rPr lang="en-US" dirty="0" smtClean="0"/>
              <a:t>Accounts for half of manufacturing in developing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204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Shift of manufacturing to </a:t>
            </a:r>
            <a:r>
              <a:rPr lang="en-US" sz="3200" dirty="0" smtClean="0"/>
              <a:t>industrializing </a:t>
            </a:r>
            <a:r>
              <a:rPr lang="en-US" sz="3200" dirty="0" smtClean="0"/>
              <a:t>countries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% of global manufacturing)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0579"/>
              </p:ext>
            </p:extLst>
          </p:nvPr>
        </p:nvGraphicFramePr>
        <p:xfrm>
          <a:off x="457200" y="2075261"/>
          <a:ext cx="3080767" cy="21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6472554"/>
              </p:ext>
            </p:extLst>
          </p:nvPr>
        </p:nvGraphicFramePr>
        <p:xfrm>
          <a:off x="2444755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57114"/>
              </p:ext>
            </p:extLst>
          </p:nvPr>
        </p:nvGraphicFramePr>
        <p:xfrm>
          <a:off x="4572000" y="1705928"/>
          <a:ext cx="4572000" cy="2648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7083" y="1705929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1990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929646" y="539794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Industrializing countries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57930" y="5365680"/>
            <a:ext cx="238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Industrialized countries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358516" y="5602070"/>
            <a:ext cx="3041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05894" y="5602070"/>
            <a:ext cx="4520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84867" y="1890595"/>
            <a:ext cx="85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18%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14062" y="2410573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22%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46135" y="4774234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36%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52173" y="629382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16399" y="2075261"/>
            <a:ext cx="3401891" cy="442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829798" y="2779905"/>
            <a:ext cx="1684264" cy="19943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003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Rise of China</a:t>
            </a:r>
            <a:br>
              <a:rPr lang="en-US" dirty="0" smtClean="0"/>
            </a:br>
            <a:r>
              <a:rPr lang="en-US" sz="2700" dirty="0" smtClean="0"/>
              <a:t>% of manufacturing in developing world</a:t>
            </a:r>
            <a:endParaRPr lang="en-US" sz="27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747106"/>
              </p:ext>
            </p:extLst>
          </p:nvPr>
        </p:nvGraphicFramePr>
        <p:xfrm>
          <a:off x="335584" y="1660477"/>
          <a:ext cx="3689987" cy="4465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963004"/>
              </p:ext>
            </p:extLst>
          </p:nvPr>
        </p:nvGraphicFramePr>
        <p:xfrm>
          <a:off x="4907582" y="1600200"/>
          <a:ext cx="3779217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98505" y="5378488"/>
            <a:ext cx="1781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Turkey</a:t>
            </a:r>
          </a:p>
          <a:p>
            <a:r>
              <a:rPr lang="en-US" dirty="0" smtClean="0"/>
              <a:t>      Brazil</a:t>
            </a:r>
          </a:p>
          <a:p>
            <a:r>
              <a:rPr lang="en-US" dirty="0" smtClean="0"/>
              <a:t>        Mexico</a:t>
            </a:r>
          </a:p>
          <a:p>
            <a:r>
              <a:rPr lang="en-US" dirty="0" smtClean="0"/>
              <a:t>                 India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972955" y="5009156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19346" y="4706194"/>
            <a:ext cx="498944" cy="672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13120" y="5525999"/>
            <a:ext cx="657699" cy="8358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671930" y="2114177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503948" y="2483509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8790" y="2483509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186438" y="2852841"/>
            <a:ext cx="317510" cy="1360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35584" y="633918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3792</TotalTime>
  <Words>1112</Words>
  <Application>Microsoft Office PowerPoint</Application>
  <PresentationFormat>On-screen Show (4:3)</PresentationFormat>
  <Paragraphs>311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 Defining industry and industrialization</vt:lpstr>
      <vt:lpstr>Industry</vt:lpstr>
      <vt:lpstr>PowerPoint Presentation</vt:lpstr>
      <vt:lpstr>Classifying outputs - ISIC</vt:lpstr>
      <vt:lpstr>Basic Sector Categories</vt:lpstr>
      <vt:lpstr>Manufactured products 2-digit ISIC codes</vt:lpstr>
      <vt:lpstr>Take 2 minutes</vt:lpstr>
      <vt:lpstr>MVA </vt:lpstr>
      <vt:lpstr>UNIDO Classification</vt:lpstr>
      <vt:lpstr>Share of GDP</vt:lpstr>
      <vt:lpstr>Compare countries</vt:lpstr>
      <vt:lpstr>PowerPoint Presentation</vt:lpstr>
      <vt:lpstr>Sector shares (% of GDP)</vt:lpstr>
      <vt:lpstr>Manufacturing share of GDP Selected countries 1990-2015</vt:lpstr>
      <vt:lpstr>Share vs. output</vt:lpstr>
      <vt:lpstr>Review: Use of currency values</vt:lpstr>
      <vt:lpstr>PowerPoint Presentation</vt:lpstr>
      <vt:lpstr>PowerPoint Presentation</vt:lpstr>
      <vt:lpstr>PowerPoint Presentation</vt:lpstr>
      <vt:lpstr>Growth of industry</vt:lpstr>
      <vt:lpstr>Growth in manufacturing value added annual average, % </vt:lpstr>
      <vt:lpstr>Global shifts</vt:lpstr>
      <vt:lpstr>Shift of manufacturing to industrializing countries (% of global manufacturing) </vt:lpstr>
      <vt:lpstr>Rise of China % of manufacturing in developing world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Dr.Paul Vandenberg</cp:lastModifiedBy>
  <cp:revision>118</cp:revision>
  <dcterms:created xsi:type="dcterms:W3CDTF">2016-07-28T03:22:09Z</dcterms:created>
  <dcterms:modified xsi:type="dcterms:W3CDTF">2017-01-24T02:30:49Z</dcterms:modified>
</cp:coreProperties>
</file>