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64" r:id="rId5"/>
    <p:sldId id="259" r:id="rId6"/>
    <p:sldId id="263" r:id="rId7"/>
    <p:sldId id="261" r:id="rId8"/>
    <p:sldId id="262" r:id="rId9"/>
    <p:sldId id="265" r:id="rId10"/>
    <p:sldId id="26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4" d="100"/>
          <a:sy n="74" d="100"/>
        </p:scale>
        <p:origin x="-126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batlanta.org/~/media/Documents/americascenter/ac_research/quispedollarizationrevised.ashx" TargetMode="External"/><Relationship Id="rId2" Type="http://schemas.openxmlformats.org/officeDocument/2006/relationships/hyperlink" Target="https://www.imf.org/external/pubs/ft/issues/issues24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qz.com/260980/meet-the-countries-that-dont-use-their-own-currenc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Jordyn </a:t>
            </a:r>
            <a:r>
              <a:rPr lang="en-US" b="1" dirty="0" err="1"/>
              <a:t>Vandeleur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Dollarization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72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42900"/>
            <a:r>
              <a:rPr lang="en-US" dirty="0" smtClean="0"/>
              <a:t>Dollarization is when a country (officially or unofficially) uses another countries currency for conducting transactions </a:t>
            </a:r>
          </a:p>
          <a:p>
            <a:pPr lvl="1" indent="-342900"/>
            <a:r>
              <a:rPr lang="en-US" dirty="0" smtClean="0"/>
              <a:t>Full/Official dollarization: A foreign currency is used to replace domestic currency for all functions (transactions, store of value, unit of account)</a:t>
            </a:r>
          </a:p>
          <a:p>
            <a:pPr lvl="1" indent="-342900"/>
            <a:r>
              <a:rPr lang="en-US" dirty="0" smtClean="0"/>
              <a:t>Partial/Unofficial dollarization: Individuals substitute the use of domestic currency for a foreign currency</a:t>
            </a:r>
          </a:p>
        </p:txBody>
      </p:sp>
    </p:spTree>
    <p:extLst>
      <p:ext uri="{BB962C8B-B14F-4D97-AF65-F5344CB8AC3E}">
        <p14:creationId xmlns:p14="http://schemas.microsoft.com/office/powerpoint/2010/main" val="285403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Terminology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Currency Substitution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Individuals use foreign currency to make transactions</a:t>
            </a:r>
          </a:p>
          <a:p>
            <a:r>
              <a:rPr lang="en-US" dirty="0" smtClean="0"/>
              <a:t>Occurs in inflationary periods as domestic currency becomes too costly to hold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Asset Substitution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Invest in portfolios which are denominated in foreign currency</a:t>
            </a:r>
          </a:p>
          <a:p>
            <a:r>
              <a:rPr lang="en-US" dirty="0" smtClean="0"/>
              <a:t>Insures against macroeconomic risks (price inflation, prolonged depressions)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808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Argentina’s “Blue” Dollar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50" y="1849967"/>
            <a:ext cx="4976647" cy="424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24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521495"/>
            <a:ext cx="4040188" cy="639762"/>
          </a:xfrm>
        </p:spPr>
        <p:txBody>
          <a:bodyPr/>
          <a:lstStyle/>
          <a:p>
            <a:r>
              <a:rPr lang="en-US" dirty="0" smtClean="0"/>
              <a:t>Benefits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1841500"/>
            <a:ext cx="4040188" cy="4284662"/>
          </a:xfrm>
        </p:spPr>
        <p:txBody>
          <a:bodyPr/>
          <a:lstStyle/>
          <a:p>
            <a:r>
              <a:rPr lang="en-US" dirty="0" smtClean="0"/>
              <a:t>Eliminate risk of sudden shocks in valuation of a country’s currency</a:t>
            </a:r>
          </a:p>
          <a:p>
            <a:pPr lvl="1"/>
            <a:r>
              <a:rPr lang="en-US" dirty="0" smtClean="0"/>
              <a:t>Reduce risk premium attached to international borrowing</a:t>
            </a:r>
          </a:p>
          <a:p>
            <a:r>
              <a:rPr lang="en-US" dirty="0" smtClean="0"/>
              <a:t>Lower transaction costs in global market</a:t>
            </a:r>
          </a:p>
          <a:p>
            <a:r>
              <a:rPr lang="en-US" dirty="0" smtClean="0"/>
              <a:t>Increase economic stability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521495"/>
            <a:ext cx="4041775" cy="639762"/>
          </a:xfrm>
        </p:spPr>
        <p:txBody>
          <a:bodyPr/>
          <a:lstStyle/>
          <a:p>
            <a:r>
              <a:rPr lang="en-US" dirty="0" smtClean="0"/>
              <a:t>Drawbacks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41500"/>
            <a:ext cx="4041775" cy="4284662"/>
          </a:xfrm>
        </p:spPr>
        <p:txBody>
          <a:bodyPr/>
          <a:lstStyle/>
          <a:p>
            <a:r>
              <a:rPr lang="en-US" dirty="0" err="1" smtClean="0"/>
              <a:t>Seigniorage</a:t>
            </a:r>
            <a:r>
              <a:rPr lang="en-US" dirty="0" smtClean="0"/>
              <a:t> costs</a:t>
            </a:r>
          </a:p>
          <a:p>
            <a:pPr lvl="1"/>
            <a:r>
              <a:rPr lang="en-US" dirty="0" smtClean="0"/>
              <a:t>Earnings a country receives from printing additional currency</a:t>
            </a:r>
          </a:p>
          <a:p>
            <a:pPr lvl="1"/>
            <a:r>
              <a:rPr lang="en-US" dirty="0" smtClean="0"/>
              <a:t>Have to buy back all current domestic currency</a:t>
            </a:r>
          </a:p>
          <a:p>
            <a:r>
              <a:rPr lang="en-US" dirty="0" smtClean="0"/>
              <a:t>Give up control of monetary and exchange rate policy</a:t>
            </a:r>
          </a:p>
          <a:p>
            <a:r>
              <a:rPr lang="en-US" dirty="0" smtClean="0"/>
              <a:t>Sense of national pride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379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Shot 2016-09-07 at 11.50.3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67" y="889000"/>
            <a:ext cx="8473764" cy="492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87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Shot 2016-09-07 at 11.34.48 A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67" y="1062566"/>
            <a:ext cx="8550282" cy="42185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67417" y="359833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Countries With No National Currency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93750" y="5619750"/>
            <a:ext cx="77364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Using foreign currency</a:t>
            </a:r>
            <a:r>
              <a:rPr lang="en-US" dirty="0"/>
              <a:t>: Ecuador, East Timor, El Salvador, Marshall Islands, Micronesia, Palau, Turks and Caicos, British Virgin Islands, Zimbabwe</a:t>
            </a:r>
          </a:p>
        </p:txBody>
      </p:sp>
    </p:spTree>
    <p:extLst>
      <p:ext uri="{BB962C8B-B14F-4D97-AF65-F5344CB8AC3E}">
        <p14:creationId xmlns:p14="http://schemas.microsoft.com/office/powerpoint/2010/main" val="526760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USD and another Currency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Bahamas</a:t>
            </a:r>
          </a:p>
          <a:p>
            <a:r>
              <a:rPr lang="en-US" dirty="0" smtClean="0"/>
              <a:t>Barbados</a:t>
            </a:r>
          </a:p>
          <a:p>
            <a:r>
              <a:rPr lang="en-US" dirty="0" smtClean="0"/>
              <a:t>Belize</a:t>
            </a:r>
          </a:p>
          <a:p>
            <a:r>
              <a:rPr lang="en-US" dirty="0" smtClean="0"/>
              <a:t>Bermuda</a:t>
            </a:r>
          </a:p>
          <a:p>
            <a:r>
              <a:rPr lang="en-US" dirty="0" smtClean="0"/>
              <a:t>Uruguay</a:t>
            </a:r>
          </a:p>
          <a:p>
            <a:r>
              <a:rPr lang="en-US" dirty="0" smtClean="0"/>
              <a:t>Iraq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Costa Rica</a:t>
            </a:r>
          </a:p>
          <a:p>
            <a:pPr marL="114300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Haiti</a:t>
            </a:r>
          </a:p>
          <a:p>
            <a:r>
              <a:rPr lang="en-US" dirty="0" smtClean="0"/>
              <a:t>Lebanon</a:t>
            </a:r>
          </a:p>
          <a:p>
            <a:r>
              <a:rPr lang="en-US" dirty="0" smtClean="0"/>
              <a:t>Liberia</a:t>
            </a:r>
          </a:p>
          <a:p>
            <a:r>
              <a:rPr lang="en-US" dirty="0" smtClean="0"/>
              <a:t>North Korea</a:t>
            </a:r>
          </a:p>
          <a:p>
            <a:r>
              <a:rPr lang="en-US" dirty="0" smtClean="0"/>
              <a:t>Somalia</a:t>
            </a:r>
          </a:p>
          <a:p>
            <a:r>
              <a:rPr lang="en-US" dirty="0" smtClean="0"/>
              <a:t>Zimbabwe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975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819" y="1799167"/>
            <a:ext cx="6492098" cy="464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080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https://www.imf.org/external/pubs/ft/issues/issues24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r>
              <a:rPr lang="en-US" dirty="0">
                <a:hlinkClick r:id="rId3"/>
              </a:rPr>
              <a:t>https://www.frbatlanta.org/~/media/Documents/americascenter/ac_research/</a:t>
            </a:r>
            <a:r>
              <a:rPr lang="en-US" dirty="0" smtClean="0">
                <a:hlinkClick r:id="rId3"/>
              </a:rPr>
              <a:t>quispedollarizationrevised.ashx</a:t>
            </a:r>
            <a:endParaRPr lang="en-US" dirty="0" smtClean="0"/>
          </a:p>
          <a:p>
            <a:r>
              <a:rPr lang="en-US" dirty="0">
                <a:hlinkClick r:id="rId4"/>
              </a:rPr>
              <a:t>http://qz.com/260980/meet-the-countries-that-dont-use-their-own-currency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r>
              <a:rPr lang="en-US" dirty="0"/>
              <a:t>https://</a:t>
            </a:r>
            <a:r>
              <a:rPr lang="en-US" dirty="0" err="1"/>
              <a:t>www.imf.org</a:t>
            </a:r>
            <a:r>
              <a:rPr lang="en-US" dirty="0"/>
              <a:t>/external/pubs/</a:t>
            </a:r>
            <a:r>
              <a:rPr lang="en-US" dirty="0" err="1"/>
              <a:t>ft</a:t>
            </a:r>
            <a:r>
              <a:rPr lang="en-US" dirty="0"/>
              <a:t>/</a:t>
            </a:r>
            <a:r>
              <a:rPr lang="en-US" dirty="0" err="1"/>
              <a:t>wp</a:t>
            </a:r>
            <a:r>
              <a:rPr lang="en-US" dirty="0"/>
              <a:t>/2015/wp1512.pdf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858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Apothecary.thmx</Template>
  <TotalTime>1183</TotalTime>
  <Words>242</Words>
  <Application>Microsoft Office PowerPoint</Application>
  <PresentationFormat>On-screen Show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Apothecary</vt:lpstr>
      <vt:lpstr>Dollarization</vt:lpstr>
      <vt:lpstr>Definition</vt:lpstr>
      <vt:lpstr>Terminology</vt:lpstr>
      <vt:lpstr>Argentina’s “Blue” Dollar</vt:lpstr>
      <vt:lpstr>PowerPoint Presentation</vt:lpstr>
      <vt:lpstr>PowerPoint Presentation</vt:lpstr>
      <vt:lpstr>PowerPoint Presentation</vt:lpstr>
      <vt:lpstr>USD and another Currency</vt:lpstr>
      <vt:lpstr>Questions?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Dollarization</dc:title>
  <dc:creator>Jordyn Vandeleur</dc:creator>
  <cp:lastModifiedBy>samsung</cp:lastModifiedBy>
  <cp:revision>10</cp:revision>
  <dcterms:created xsi:type="dcterms:W3CDTF">2016-09-07T03:52:31Z</dcterms:created>
  <dcterms:modified xsi:type="dcterms:W3CDTF">2016-09-09T04:10:23Z</dcterms:modified>
</cp:coreProperties>
</file>