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0" r:id="rId4"/>
  </p:sldMasterIdLst>
  <p:sldIdLst>
    <p:sldId id="265" r:id="rId5"/>
    <p:sldId id="286" r:id="rId6"/>
    <p:sldId id="288" r:id="rId7"/>
    <p:sldId id="309" r:id="rId8"/>
    <p:sldId id="305" r:id="rId9"/>
    <p:sldId id="292" r:id="rId10"/>
    <p:sldId id="293" r:id="rId11"/>
    <p:sldId id="304" r:id="rId12"/>
    <p:sldId id="306" r:id="rId13"/>
    <p:sldId id="295" r:id="rId14"/>
    <p:sldId id="291" r:id="rId15"/>
    <p:sldId id="303" r:id="rId16"/>
    <p:sldId id="294" r:id="rId17"/>
    <p:sldId id="290" r:id="rId18"/>
    <p:sldId id="297" r:id="rId19"/>
    <p:sldId id="308" r:id="rId20"/>
    <p:sldId id="298" r:id="rId21"/>
    <p:sldId id="310" r:id="rId22"/>
    <p:sldId id="311" r:id="rId23"/>
    <p:sldId id="299" r:id="rId24"/>
    <p:sldId id="301" r:id="rId25"/>
    <p:sldId id="300" r:id="rId26"/>
    <p:sldId id="302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F1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74" autoAdjust="0"/>
    <p:restoredTop sz="94619" autoAdjust="0"/>
  </p:normalViewPr>
  <p:slideViewPr>
    <p:cSldViewPr snapToGrid="0">
      <p:cViewPr varScale="1">
        <p:scale>
          <a:sx n="72" d="100"/>
          <a:sy n="72" d="100"/>
        </p:scale>
        <p:origin x="6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BE5B1F-8548-4FA5-8ECE-FF697B8BDC8B}" type="doc">
      <dgm:prSet loTypeId="urn:microsoft.com/office/officeart/2017/3/layout/DropPinTimeline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AE4A921-75C0-457E-B6C7-AF5D3F924778}">
      <dgm:prSet/>
      <dgm:spPr/>
      <dgm:t>
        <a:bodyPr/>
        <a:lstStyle/>
        <a:p>
          <a:pPr>
            <a:defRPr b="1"/>
          </a:pPr>
          <a:r>
            <a:rPr lang="en-US" dirty="0"/>
            <a:t>Important marketing concepts</a:t>
          </a:r>
        </a:p>
      </dgm:t>
    </dgm:pt>
    <dgm:pt modelId="{5DE6B7FC-E69A-4189-BB0C-356B2586F16F}" type="parTrans" cxnId="{906961F9-228B-42F0-B93A-61A91FF72B16}">
      <dgm:prSet/>
      <dgm:spPr/>
      <dgm:t>
        <a:bodyPr/>
        <a:lstStyle/>
        <a:p>
          <a:endParaRPr lang="en-US"/>
        </a:p>
      </dgm:t>
    </dgm:pt>
    <dgm:pt modelId="{E4500CC0-E9F9-45F4-8DBB-F762BD69C7EF}" type="sibTrans" cxnId="{906961F9-228B-42F0-B93A-61A91FF72B16}">
      <dgm:prSet/>
      <dgm:spPr/>
      <dgm:t>
        <a:bodyPr/>
        <a:lstStyle/>
        <a:p>
          <a:endParaRPr lang="en-US"/>
        </a:p>
      </dgm:t>
    </dgm:pt>
    <dgm:pt modelId="{300F49C4-BE2A-4BB1-881A-D5DBC7667E1A}">
      <dgm:prSet/>
      <dgm:spPr/>
      <dgm:t>
        <a:bodyPr/>
        <a:lstStyle/>
        <a:p>
          <a:r>
            <a:rPr lang="en-US" dirty="0"/>
            <a:t>Needs and wants, market segmentation and target market, competitor analysis</a:t>
          </a:r>
        </a:p>
      </dgm:t>
    </dgm:pt>
    <dgm:pt modelId="{938A8F79-6539-4D75-80F8-D245BBF23EB2}" type="parTrans" cxnId="{E21D1965-4238-40BD-8C23-F39BDB8AF9FF}">
      <dgm:prSet/>
      <dgm:spPr/>
      <dgm:t>
        <a:bodyPr/>
        <a:lstStyle/>
        <a:p>
          <a:endParaRPr lang="en-US"/>
        </a:p>
      </dgm:t>
    </dgm:pt>
    <dgm:pt modelId="{E6F5A85C-A7FD-4313-BD20-CCE392CD9E1F}" type="sibTrans" cxnId="{E21D1965-4238-40BD-8C23-F39BDB8AF9FF}">
      <dgm:prSet/>
      <dgm:spPr/>
      <dgm:t>
        <a:bodyPr/>
        <a:lstStyle/>
        <a:p>
          <a:endParaRPr lang="en-US"/>
        </a:p>
      </dgm:t>
    </dgm:pt>
    <dgm:pt modelId="{393C84A3-4571-4040-9493-0BA1AF30DA26}">
      <dgm:prSet/>
      <dgm:spPr/>
      <dgm:t>
        <a:bodyPr/>
        <a:lstStyle/>
        <a:p>
          <a:pPr>
            <a:defRPr b="1"/>
          </a:pPr>
          <a:r>
            <a:rPr lang="en-US" dirty="0"/>
            <a:t>4Ps </a:t>
          </a:r>
        </a:p>
      </dgm:t>
    </dgm:pt>
    <dgm:pt modelId="{3A4A9F0D-AEA3-4A1C-B17C-D8B078DF106A}" type="parTrans" cxnId="{B78F293F-BC11-49D3-BE1D-C504995D7961}">
      <dgm:prSet/>
      <dgm:spPr/>
      <dgm:t>
        <a:bodyPr/>
        <a:lstStyle/>
        <a:p>
          <a:endParaRPr lang="en-US"/>
        </a:p>
      </dgm:t>
    </dgm:pt>
    <dgm:pt modelId="{8C58886A-EDBF-4BFF-AE8D-8BBD9AD31068}" type="sibTrans" cxnId="{B78F293F-BC11-49D3-BE1D-C504995D7961}">
      <dgm:prSet/>
      <dgm:spPr/>
      <dgm:t>
        <a:bodyPr/>
        <a:lstStyle/>
        <a:p>
          <a:endParaRPr lang="en-US"/>
        </a:p>
      </dgm:t>
    </dgm:pt>
    <dgm:pt modelId="{7FA9AB4A-92C1-41E8-8158-DD2B25D9113B}">
      <dgm:prSet/>
      <dgm:spPr/>
      <dgm:t>
        <a:bodyPr/>
        <a:lstStyle/>
        <a:p>
          <a:pPr>
            <a:defRPr b="1"/>
          </a:pPr>
          <a:r>
            <a:rPr lang="en-US" dirty="0"/>
            <a:t>Q&amp;A</a:t>
          </a:r>
        </a:p>
      </dgm:t>
    </dgm:pt>
    <dgm:pt modelId="{38E7AEFA-EB50-4771-857F-576467B37145}" type="parTrans" cxnId="{85EB9F4D-461E-4ACB-A92D-BEED8E572647}">
      <dgm:prSet/>
      <dgm:spPr/>
      <dgm:t>
        <a:bodyPr/>
        <a:lstStyle/>
        <a:p>
          <a:endParaRPr lang="en-US"/>
        </a:p>
      </dgm:t>
    </dgm:pt>
    <dgm:pt modelId="{FB571C8D-8BC9-46B5-9DCF-FEB771A5C820}" type="sibTrans" cxnId="{85EB9F4D-461E-4ACB-A92D-BEED8E572647}">
      <dgm:prSet/>
      <dgm:spPr/>
      <dgm:t>
        <a:bodyPr/>
        <a:lstStyle/>
        <a:p>
          <a:endParaRPr lang="en-US"/>
        </a:p>
      </dgm:t>
    </dgm:pt>
    <dgm:pt modelId="{91598E38-7461-470A-91AA-325A90C2A6DA}">
      <dgm:prSet/>
      <dgm:spPr/>
      <dgm:t>
        <a:bodyPr/>
        <a:lstStyle/>
        <a:p>
          <a:r>
            <a:rPr lang="en-US" dirty="0"/>
            <a:t>If you have any question, just ask!</a:t>
          </a:r>
        </a:p>
      </dgm:t>
    </dgm:pt>
    <dgm:pt modelId="{8982EE4A-6F3A-428C-8E76-02A30B39C05F}" type="parTrans" cxnId="{3BA4B7B9-0A7C-4EFC-8F39-59CD69864C97}">
      <dgm:prSet/>
      <dgm:spPr/>
      <dgm:t>
        <a:bodyPr/>
        <a:lstStyle/>
        <a:p>
          <a:endParaRPr lang="en-US"/>
        </a:p>
      </dgm:t>
    </dgm:pt>
    <dgm:pt modelId="{AEBFFADC-990D-480E-B682-B841BE19126D}" type="sibTrans" cxnId="{3BA4B7B9-0A7C-4EFC-8F39-59CD69864C97}">
      <dgm:prSet/>
      <dgm:spPr/>
      <dgm:t>
        <a:bodyPr/>
        <a:lstStyle/>
        <a:p>
          <a:endParaRPr lang="en-US"/>
        </a:p>
      </dgm:t>
    </dgm:pt>
    <dgm:pt modelId="{09AB19DE-0A85-493B-8A0E-8AC56DC905F8}">
      <dgm:prSet/>
      <dgm:spPr/>
      <dgm:t>
        <a:bodyPr/>
        <a:lstStyle/>
        <a:p>
          <a:r>
            <a:rPr lang="en-US" dirty="0"/>
            <a:t>Product, Price, Place, Promotion</a:t>
          </a:r>
        </a:p>
      </dgm:t>
    </dgm:pt>
    <dgm:pt modelId="{8861651B-08AB-4BAF-AAF6-588C1FD8766A}" type="sibTrans" cxnId="{7F0FCC7E-C51A-4B2D-B669-97CE74A0DED9}">
      <dgm:prSet/>
      <dgm:spPr/>
      <dgm:t>
        <a:bodyPr/>
        <a:lstStyle/>
        <a:p>
          <a:endParaRPr lang="en-US"/>
        </a:p>
      </dgm:t>
    </dgm:pt>
    <dgm:pt modelId="{4BB754D1-EDE1-4049-9435-D033F95709D0}" type="parTrans" cxnId="{7F0FCC7E-C51A-4B2D-B669-97CE74A0DED9}">
      <dgm:prSet/>
      <dgm:spPr/>
      <dgm:t>
        <a:bodyPr/>
        <a:lstStyle/>
        <a:p>
          <a:endParaRPr lang="en-US"/>
        </a:p>
      </dgm:t>
    </dgm:pt>
    <dgm:pt modelId="{1D5E3AE0-BD99-479B-81A3-134CA1305B52}" type="pres">
      <dgm:prSet presAssocID="{95BE5B1F-8548-4FA5-8ECE-FF697B8BDC8B}" presName="root" presStyleCnt="0">
        <dgm:presLayoutVars>
          <dgm:chMax/>
          <dgm:chPref/>
          <dgm:animLvl val="lvl"/>
        </dgm:presLayoutVars>
      </dgm:prSet>
      <dgm:spPr/>
    </dgm:pt>
    <dgm:pt modelId="{CC03F19A-A782-4E5A-9625-093D1EDAA0BB}" type="pres">
      <dgm:prSet presAssocID="{95BE5B1F-8548-4FA5-8ECE-FF697B8BDC8B}" presName="divider" presStyleLbl="fgAcc1" presStyleIdx="0" presStyleCnt="4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triangle" w="lg" len="lg"/>
        </a:ln>
        <a:effectLst/>
      </dgm:spPr>
    </dgm:pt>
    <dgm:pt modelId="{DD1337DA-0D94-4BF8-B352-3B3EA06F55F0}" type="pres">
      <dgm:prSet presAssocID="{95BE5B1F-8548-4FA5-8ECE-FF697B8BDC8B}" presName="nodes" presStyleCnt="0">
        <dgm:presLayoutVars>
          <dgm:chMax/>
          <dgm:chPref/>
          <dgm:animLvl val="lvl"/>
        </dgm:presLayoutVars>
      </dgm:prSet>
      <dgm:spPr/>
    </dgm:pt>
    <dgm:pt modelId="{A9E88B97-095F-4CC2-9545-647A2621DF67}" type="pres">
      <dgm:prSet presAssocID="{BAE4A921-75C0-457E-B6C7-AF5D3F924778}" presName="composite" presStyleCnt="0"/>
      <dgm:spPr/>
    </dgm:pt>
    <dgm:pt modelId="{04A6607E-9A4B-4D4B-A6EE-031B85F657E6}" type="pres">
      <dgm:prSet presAssocID="{BAE4A921-75C0-457E-B6C7-AF5D3F924778}" presName="ConnectorPoint" presStyleLbl="lnNode1" presStyleIdx="0" presStyleCnt="3"/>
      <dgm:spPr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E736635A-B8E7-410B-A900-C76106C6B0AF}" type="pres">
      <dgm:prSet presAssocID="{BAE4A921-75C0-457E-B6C7-AF5D3F924778}" presName="DropPinPlaceHolder" presStyleCnt="0"/>
      <dgm:spPr/>
    </dgm:pt>
    <dgm:pt modelId="{6F35A2C6-D52B-4D0D-A568-29C7D5CB9D78}" type="pres">
      <dgm:prSet presAssocID="{BAE4A921-75C0-457E-B6C7-AF5D3F924778}" presName="DropPin" presStyleLbl="alignNode1" presStyleIdx="0" presStyleCnt="3"/>
      <dgm:spPr/>
    </dgm:pt>
    <dgm:pt modelId="{EA20BABE-DBEE-4C24-BE16-E45AAEA3EDCA}" type="pres">
      <dgm:prSet presAssocID="{BAE4A921-75C0-457E-B6C7-AF5D3F924778}" presName="Ellipse" presStyleLbl="fgAcc1" presStyleIdx="1" presStyleCnt="4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gm:spPr>
    </dgm:pt>
    <dgm:pt modelId="{3ED01646-9ED9-44BF-8F18-EE860C524998}" type="pres">
      <dgm:prSet presAssocID="{BAE4A921-75C0-457E-B6C7-AF5D3F924778}" presName="L2TextContainer" presStyleLbl="revTx" presStyleIdx="0" presStyleCnt="6">
        <dgm:presLayoutVars>
          <dgm:bulletEnabled val="1"/>
        </dgm:presLayoutVars>
      </dgm:prSet>
      <dgm:spPr/>
    </dgm:pt>
    <dgm:pt modelId="{9A7C4BC5-8408-4A9F-95F6-2C530BD76C90}" type="pres">
      <dgm:prSet presAssocID="{BAE4A921-75C0-457E-B6C7-AF5D3F924778}" presName="L1TextContainer" presStyleLbl="revTx" presStyleIdx="1" presStyleCnt="6">
        <dgm:presLayoutVars>
          <dgm:chMax val="1"/>
          <dgm:chPref val="1"/>
          <dgm:bulletEnabled val="1"/>
        </dgm:presLayoutVars>
      </dgm:prSet>
      <dgm:spPr/>
    </dgm:pt>
    <dgm:pt modelId="{7489FD9C-209C-450B-A153-25ECC5553CBF}" type="pres">
      <dgm:prSet presAssocID="{BAE4A921-75C0-457E-B6C7-AF5D3F924778}" presName="ConnectLine" presStyleLbl="sibTrans1D1" presStyleIdx="0" presStyleCnt="3"/>
      <dgm:spPr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dash"/>
        </a:ln>
        <a:effectLst/>
      </dgm:spPr>
    </dgm:pt>
    <dgm:pt modelId="{71D0D053-F4EE-4C9C-8A5B-995A0C4963AD}" type="pres">
      <dgm:prSet presAssocID="{BAE4A921-75C0-457E-B6C7-AF5D3F924778}" presName="EmptyPlaceHolder" presStyleCnt="0"/>
      <dgm:spPr/>
    </dgm:pt>
    <dgm:pt modelId="{1214E832-189A-463D-AC30-630C019ABF74}" type="pres">
      <dgm:prSet presAssocID="{E4500CC0-E9F9-45F4-8DBB-F762BD69C7EF}" presName="spaceBetweenRectangles" presStyleCnt="0"/>
      <dgm:spPr/>
    </dgm:pt>
    <dgm:pt modelId="{C0D9AB06-9424-4F21-941D-B2FD6BC0B1F3}" type="pres">
      <dgm:prSet presAssocID="{393C84A3-4571-4040-9493-0BA1AF30DA26}" presName="composite" presStyleCnt="0"/>
      <dgm:spPr/>
    </dgm:pt>
    <dgm:pt modelId="{9E1F0F25-A574-46F8-B923-19F0E1C4BCD8}" type="pres">
      <dgm:prSet presAssocID="{393C84A3-4571-4040-9493-0BA1AF30DA26}" presName="ConnectorPoint" presStyleLbl="lnNode1" presStyleIdx="1" presStyleCnt="3"/>
      <dgm:spPr>
        <a:solidFill>
          <a:schemeClr val="accent2">
            <a:hueOff val="17677"/>
            <a:satOff val="-17244"/>
            <a:lumOff val="-883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78703C32-8BBE-423C-8310-57DA8CF5661C}" type="pres">
      <dgm:prSet presAssocID="{393C84A3-4571-4040-9493-0BA1AF30DA26}" presName="DropPinPlaceHolder" presStyleCnt="0"/>
      <dgm:spPr/>
    </dgm:pt>
    <dgm:pt modelId="{028C7F30-E954-4858-8394-A254126D3936}" type="pres">
      <dgm:prSet presAssocID="{393C84A3-4571-4040-9493-0BA1AF30DA26}" presName="DropPin" presStyleLbl="alignNode1" presStyleIdx="1" presStyleCnt="3"/>
      <dgm:spPr/>
    </dgm:pt>
    <dgm:pt modelId="{2711D058-BAA7-47D4-A383-AC85BDB9C49A}" type="pres">
      <dgm:prSet presAssocID="{393C84A3-4571-4040-9493-0BA1AF30DA26}" presName="Ellipse" presStyleLbl="fgAcc1" presStyleIdx="2" presStyleCnt="4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gm:spPr>
    </dgm:pt>
    <dgm:pt modelId="{3A41E69A-F56A-4583-B89C-B41BD4D77851}" type="pres">
      <dgm:prSet presAssocID="{393C84A3-4571-4040-9493-0BA1AF30DA26}" presName="L2TextContainer" presStyleLbl="revTx" presStyleIdx="2" presStyleCnt="6">
        <dgm:presLayoutVars>
          <dgm:bulletEnabled val="1"/>
        </dgm:presLayoutVars>
      </dgm:prSet>
      <dgm:spPr/>
    </dgm:pt>
    <dgm:pt modelId="{D47FC92B-725F-4F7A-A74D-33B323102A1B}" type="pres">
      <dgm:prSet presAssocID="{393C84A3-4571-4040-9493-0BA1AF30DA26}" presName="L1TextContainer" presStyleLbl="revTx" presStyleIdx="3" presStyleCnt="6">
        <dgm:presLayoutVars>
          <dgm:chMax val="1"/>
          <dgm:chPref val="1"/>
          <dgm:bulletEnabled val="1"/>
        </dgm:presLayoutVars>
      </dgm:prSet>
      <dgm:spPr/>
    </dgm:pt>
    <dgm:pt modelId="{1E2ADF36-0ED9-4D0B-9DA8-76AB8AD57A13}" type="pres">
      <dgm:prSet presAssocID="{393C84A3-4571-4040-9493-0BA1AF30DA26}" presName="ConnectLine" presStyleLbl="sibTrans1D1" presStyleIdx="1" presStyleCnt="3"/>
      <dgm:spPr>
        <a:noFill/>
        <a:ln w="12700" cap="flat" cmpd="sng" algn="ctr">
          <a:solidFill>
            <a:schemeClr val="accent2">
              <a:hueOff val="17677"/>
              <a:satOff val="-17244"/>
              <a:lumOff val="-883"/>
              <a:alphaOff val="0"/>
            </a:schemeClr>
          </a:solidFill>
          <a:prstDash val="dash"/>
        </a:ln>
        <a:effectLst/>
      </dgm:spPr>
    </dgm:pt>
    <dgm:pt modelId="{B2EBC471-2C26-45FE-A994-06E152CC747D}" type="pres">
      <dgm:prSet presAssocID="{393C84A3-4571-4040-9493-0BA1AF30DA26}" presName="EmptyPlaceHolder" presStyleCnt="0"/>
      <dgm:spPr/>
    </dgm:pt>
    <dgm:pt modelId="{37249E8C-1550-4EB6-930E-D5E0E2376661}" type="pres">
      <dgm:prSet presAssocID="{8C58886A-EDBF-4BFF-AE8D-8BBD9AD31068}" presName="spaceBetweenRectangles" presStyleCnt="0"/>
      <dgm:spPr/>
    </dgm:pt>
    <dgm:pt modelId="{9D5F1A08-E877-4B58-96C8-2FD292B3B116}" type="pres">
      <dgm:prSet presAssocID="{7FA9AB4A-92C1-41E8-8158-DD2B25D9113B}" presName="composite" presStyleCnt="0"/>
      <dgm:spPr/>
    </dgm:pt>
    <dgm:pt modelId="{5351E25D-2D36-4E5D-928D-E3CB91C6F58C}" type="pres">
      <dgm:prSet presAssocID="{7FA9AB4A-92C1-41E8-8158-DD2B25D9113B}" presName="ConnectorPoint" presStyleLbl="lnNode1" presStyleIdx="2" presStyleCnt="3"/>
      <dgm:spPr>
        <a:solidFill>
          <a:schemeClr val="accent2">
            <a:hueOff val="35353"/>
            <a:satOff val="-34487"/>
            <a:lumOff val="-1766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73EE79CC-B076-4852-B0FB-12271328E0F1}" type="pres">
      <dgm:prSet presAssocID="{7FA9AB4A-92C1-41E8-8158-DD2B25D9113B}" presName="DropPinPlaceHolder" presStyleCnt="0"/>
      <dgm:spPr/>
    </dgm:pt>
    <dgm:pt modelId="{36FB9A81-4B76-4345-B78F-BFC8502F0C48}" type="pres">
      <dgm:prSet presAssocID="{7FA9AB4A-92C1-41E8-8158-DD2B25D9113B}" presName="DropPin" presStyleLbl="alignNode1" presStyleIdx="2" presStyleCnt="3"/>
      <dgm:spPr/>
    </dgm:pt>
    <dgm:pt modelId="{54E9787F-D270-4F42-9D4D-33FB0CF6F31C}" type="pres">
      <dgm:prSet presAssocID="{7FA9AB4A-92C1-41E8-8158-DD2B25D9113B}" presName="Ellipse" presStyleLbl="fgAcc1" presStyleIdx="3" presStyleCnt="4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gm:spPr>
    </dgm:pt>
    <dgm:pt modelId="{82BCA083-80C3-4058-9BD8-C46261DA9F8C}" type="pres">
      <dgm:prSet presAssocID="{7FA9AB4A-92C1-41E8-8158-DD2B25D9113B}" presName="L2TextContainer" presStyleLbl="revTx" presStyleIdx="4" presStyleCnt="6">
        <dgm:presLayoutVars>
          <dgm:bulletEnabled val="1"/>
        </dgm:presLayoutVars>
      </dgm:prSet>
      <dgm:spPr/>
    </dgm:pt>
    <dgm:pt modelId="{C964CC5F-AD31-46FE-B950-6FB1958FE6E6}" type="pres">
      <dgm:prSet presAssocID="{7FA9AB4A-92C1-41E8-8158-DD2B25D9113B}" presName="L1TextContainer" presStyleLbl="revTx" presStyleIdx="5" presStyleCnt="6">
        <dgm:presLayoutVars>
          <dgm:chMax val="1"/>
          <dgm:chPref val="1"/>
          <dgm:bulletEnabled val="1"/>
        </dgm:presLayoutVars>
      </dgm:prSet>
      <dgm:spPr/>
    </dgm:pt>
    <dgm:pt modelId="{190034F2-01B6-4E29-94D7-2881B6E05652}" type="pres">
      <dgm:prSet presAssocID="{7FA9AB4A-92C1-41E8-8158-DD2B25D9113B}" presName="ConnectLine" presStyleLbl="sibTrans1D1" presStyleIdx="2" presStyleCnt="3"/>
      <dgm:spPr>
        <a:noFill/>
        <a:ln w="12700" cap="flat" cmpd="sng" algn="ctr">
          <a:solidFill>
            <a:schemeClr val="accent2">
              <a:hueOff val="35353"/>
              <a:satOff val="-34487"/>
              <a:lumOff val="-1766"/>
              <a:alphaOff val="0"/>
            </a:schemeClr>
          </a:solidFill>
          <a:prstDash val="dash"/>
        </a:ln>
        <a:effectLst/>
      </dgm:spPr>
    </dgm:pt>
    <dgm:pt modelId="{F29EE066-4B42-49B1-9BCF-2587B8F1C6E6}" type="pres">
      <dgm:prSet presAssocID="{7FA9AB4A-92C1-41E8-8158-DD2B25D9113B}" presName="EmptyPlaceHolder" presStyleCnt="0"/>
      <dgm:spPr/>
    </dgm:pt>
  </dgm:ptLst>
  <dgm:cxnLst>
    <dgm:cxn modelId="{7E6DC41C-C406-4951-B0EE-F3DC3A148906}" type="presOf" srcId="{91598E38-7461-470A-91AA-325A90C2A6DA}" destId="{82BCA083-80C3-4058-9BD8-C46261DA9F8C}" srcOrd="0" destOrd="0" presId="urn:microsoft.com/office/officeart/2017/3/layout/DropPinTimeline"/>
    <dgm:cxn modelId="{B78F293F-BC11-49D3-BE1D-C504995D7961}" srcId="{95BE5B1F-8548-4FA5-8ECE-FF697B8BDC8B}" destId="{393C84A3-4571-4040-9493-0BA1AF30DA26}" srcOrd="1" destOrd="0" parTransId="{3A4A9F0D-AEA3-4A1C-B17C-D8B078DF106A}" sibTransId="{8C58886A-EDBF-4BFF-AE8D-8BBD9AD31068}"/>
    <dgm:cxn modelId="{E21D1965-4238-40BD-8C23-F39BDB8AF9FF}" srcId="{BAE4A921-75C0-457E-B6C7-AF5D3F924778}" destId="{300F49C4-BE2A-4BB1-881A-D5DBC7667E1A}" srcOrd="0" destOrd="0" parTransId="{938A8F79-6539-4D75-80F8-D245BBF23EB2}" sibTransId="{E6F5A85C-A7FD-4313-BD20-CCE392CD9E1F}"/>
    <dgm:cxn modelId="{77F32C46-08D7-4179-AB20-76ADE90E9955}" type="presOf" srcId="{09AB19DE-0A85-493B-8A0E-8AC56DC905F8}" destId="{3A41E69A-F56A-4583-B89C-B41BD4D77851}" srcOrd="0" destOrd="0" presId="urn:microsoft.com/office/officeart/2017/3/layout/DropPinTimeline"/>
    <dgm:cxn modelId="{85EB9F4D-461E-4ACB-A92D-BEED8E572647}" srcId="{95BE5B1F-8548-4FA5-8ECE-FF697B8BDC8B}" destId="{7FA9AB4A-92C1-41E8-8158-DD2B25D9113B}" srcOrd="2" destOrd="0" parTransId="{38E7AEFA-EB50-4771-857F-576467B37145}" sibTransId="{FB571C8D-8BC9-46B5-9DCF-FEB771A5C820}"/>
    <dgm:cxn modelId="{15C84875-DEB5-4AA7-9FE0-58B94B1E9A4C}" type="presOf" srcId="{95BE5B1F-8548-4FA5-8ECE-FF697B8BDC8B}" destId="{1D5E3AE0-BD99-479B-81A3-134CA1305B52}" srcOrd="0" destOrd="0" presId="urn:microsoft.com/office/officeart/2017/3/layout/DropPinTimeline"/>
    <dgm:cxn modelId="{7F0FCC7E-C51A-4B2D-B669-97CE74A0DED9}" srcId="{393C84A3-4571-4040-9493-0BA1AF30DA26}" destId="{09AB19DE-0A85-493B-8A0E-8AC56DC905F8}" srcOrd="0" destOrd="0" parTransId="{4BB754D1-EDE1-4049-9435-D033F95709D0}" sibTransId="{8861651B-08AB-4BAF-AAF6-588C1FD8766A}"/>
    <dgm:cxn modelId="{F3ABAF8E-13D8-424E-B861-7C80DAF4451A}" type="presOf" srcId="{300F49C4-BE2A-4BB1-881A-D5DBC7667E1A}" destId="{3ED01646-9ED9-44BF-8F18-EE860C524998}" srcOrd="0" destOrd="0" presId="urn:microsoft.com/office/officeart/2017/3/layout/DropPinTimeline"/>
    <dgm:cxn modelId="{3BA4B7B9-0A7C-4EFC-8F39-59CD69864C97}" srcId="{7FA9AB4A-92C1-41E8-8158-DD2B25D9113B}" destId="{91598E38-7461-470A-91AA-325A90C2A6DA}" srcOrd="0" destOrd="0" parTransId="{8982EE4A-6F3A-428C-8E76-02A30B39C05F}" sibTransId="{AEBFFADC-990D-480E-B682-B841BE19126D}"/>
    <dgm:cxn modelId="{0F7696D2-16A3-458C-AEC5-1C9A3FD72B90}" type="presOf" srcId="{7FA9AB4A-92C1-41E8-8158-DD2B25D9113B}" destId="{C964CC5F-AD31-46FE-B950-6FB1958FE6E6}" srcOrd="0" destOrd="0" presId="urn:microsoft.com/office/officeart/2017/3/layout/DropPinTimeline"/>
    <dgm:cxn modelId="{AD4B60E6-8BD5-4CE2-9477-D025938DBC30}" type="presOf" srcId="{393C84A3-4571-4040-9493-0BA1AF30DA26}" destId="{D47FC92B-725F-4F7A-A74D-33B323102A1B}" srcOrd="0" destOrd="0" presId="urn:microsoft.com/office/officeart/2017/3/layout/DropPinTimeline"/>
    <dgm:cxn modelId="{19FBA8F0-A54E-44A0-A655-AB9C62830C51}" type="presOf" srcId="{BAE4A921-75C0-457E-B6C7-AF5D3F924778}" destId="{9A7C4BC5-8408-4A9F-95F6-2C530BD76C90}" srcOrd="0" destOrd="0" presId="urn:microsoft.com/office/officeart/2017/3/layout/DropPinTimeline"/>
    <dgm:cxn modelId="{906961F9-228B-42F0-B93A-61A91FF72B16}" srcId="{95BE5B1F-8548-4FA5-8ECE-FF697B8BDC8B}" destId="{BAE4A921-75C0-457E-B6C7-AF5D3F924778}" srcOrd="0" destOrd="0" parTransId="{5DE6B7FC-E69A-4189-BB0C-356B2586F16F}" sibTransId="{E4500CC0-E9F9-45F4-8DBB-F762BD69C7EF}"/>
    <dgm:cxn modelId="{EE851E75-ABA5-4542-9DE5-477C9F90CD59}" type="presParOf" srcId="{1D5E3AE0-BD99-479B-81A3-134CA1305B52}" destId="{CC03F19A-A782-4E5A-9625-093D1EDAA0BB}" srcOrd="0" destOrd="0" presId="urn:microsoft.com/office/officeart/2017/3/layout/DropPinTimeline"/>
    <dgm:cxn modelId="{619A31B0-1641-496B-9318-26F830B2356A}" type="presParOf" srcId="{1D5E3AE0-BD99-479B-81A3-134CA1305B52}" destId="{DD1337DA-0D94-4BF8-B352-3B3EA06F55F0}" srcOrd="1" destOrd="0" presId="urn:microsoft.com/office/officeart/2017/3/layout/DropPinTimeline"/>
    <dgm:cxn modelId="{D3CE04B9-68D2-4C76-A6E4-19AC294D2486}" type="presParOf" srcId="{DD1337DA-0D94-4BF8-B352-3B3EA06F55F0}" destId="{A9E88B97-095F-4CC2-9545-647A2621DF67}" srcOrd="0" destOrd="0" presId="urn:microsoft.com/office/officeart/2017/3/layout/DropPinTimeline"/>
    <dgm:cxn modelId="{A94D0980-4DD1-4068-84E3-C5E5E065C4A6}" type="presParOf" srcId="{A9E88B97-095F-4CC2-9545-647A2621DF67}" destId="{04A6607E-9A4B-4D4B-A6EE-031B85F657E6}" srcOrd="0" destOrd="0" presId="urn:microsoft.com/office/officeart/2017/3/layout/DropPinTimeline"/>
    <dgm:cxn modelId="{706B0455-78AF-471C-AFC6-2CAB57249808}" type="presParOf" srcId="{A9E88B97-095F-4CC2-9545-647A2621DF67}" destId="{E736635A-B8E7-410B-A900-C76106C6B0AF}" srcOrd="1" destOrd="0" presId="urn:microsoft.com/office/officeart/2017/3/layout/DropPinTimeline"/>
    <dgm:cxn modelId="{85864D19-B9DD-4FCE-B126-BA2CFFFD9AC0}" type="presParOf" srcId="{E736635A-B8E7-410B-A900-C76106C6B0AF}" destId="{6F35A2C6-D52B-4D0D-A568-29C7D5CB9D78}" srcOrd="0" destOrd="0" presId="urn:microsoft.com/office/officeart/2017/3/layout/DropPinTimeline"/>
    <dgm:cxn modelId="{68CADA91-6692-4830-A76B-16B946D6BC39}" type="presParOf" srcId="{E736635A-B8E7-410B-A900-C76106C6B0AF}" destId="{EA20BABE-DBEE-4C24-BE16-E45AAEA3EDCA}" srcOrd="1" destOrd="0" presId="urn:microsoft.com/office/officeart/2017/3/layout/DropPinTimeline"/>
    <dgm:cxn modelId="{B3C92BBA-148C-4B7E-B0F7-5BC8AD0104DC}" type="presParOf" srcId="{A9E88B97-095F-4CC2-9545-647A2621DF67}" destId="{3ED01646-9ED9-44BF-8F18-EE860C524998}" srcOrd="2" destOrd="0" presId="urn:microsoft.com/office/officeart/2017/3/layout/DropPinTimeline"/>
    <dgm:cxn modelId="{3E6E33CF-064B-4817-AAA3-9242C8A866B5}" type="presParOf" srcId="{A9E88B97-095F-4CC2-9545-647A2621DF67}" destId="{9A7C4BC5-8408-4A9F-95F6-2C530BD76C90}" srcOrd="3" destOrd="0" presId="urn:microsoft.com/office/officeart/2017/3/layout/DropPinTimeline"/>
    <dgm:cxn modelId="{A44DCE0B-D41A-49E1-84D0-1CF1D99B41A8}" type="presParOf" srcId="{A9E88B97-095F-4CC2-9545-647A2621DF67}" destId="{7489FD9C-209C-450B-A153-25ECC5553CBF}" srcOrd="4" destOrd="0" presId="urn:microsoft.com/office/officeart/2017/3/layout/DropPinTimeline"/>
    <dgm:cxn modelId="{1086E405-12EE-4656-A41C-39DAC37EDF02}" type="presParOf" srcId="{A9E88B97-095F-4CC2-9545-647A2621DF67}" destId="{71D0D053-F4EE-4C9C-8A5B-995A0C4963AD}" srcOrd="5" destOrd="0" presId="urn:microsoft.com/office/officeart/2017/3/layout/DropPinTimeline"/>
    <dgm:cxn modelId="{F035F670-39B0-4D43-82BE-54C4419F787B}" type="presParOf" srcId="{DD1337DA-0D94-4BF8-B352-3B3EA06F55F0}" destId="{1214E832-189A-463D-AC30-630C019ABF74}" srcOrd="1" destOrd="0" presId="urn:microsoft.com/office/officeart/2017/3/layout/DropPinTimeline"/>
    <dgm:cxn modelId="{4BDD8829-7DD3-4AFA-AFAA-C698213DFFF6}" type="presParOf" srcId="{DD1337DA-0D94-4BF8-B352-3B3EA06F55F0}" destId="{C0D9AB06-9424-4F21-941D-B2FD6BC0B1F3}" srcOrd="2" destOrd="0" presId="urn:microsoft.com/office/officeart/2017/3/layout/DropPinTimeline"/>
    <dgm:cxn modelId="{BCF567F1-CA22-47AF-BF00-31F9394B2C7B}" type="presParOf" srcId="{C0D9AB06-9424-4F21-941D-B2FD6BC0B1F3}" destId="{9E1F0F25-A574-46F8-B923-19F0E1C4BCD8}" srcOrd="0" destOrd="0" presId="urn:microsoft.com/office/officeart/2017/3/layout/DropPinTimeline"/>
    <dgm:cxn modelId="{7057CD71-615D-4CCC-BA6B-1CA220D3D0E3}" type="presParOf" srcId="{C0D9AB06-9424-4F21-941D-B2FD6BC0B1F3}" destId="{78703C32-8BBE-423C-8310-57DA8CF5661C}" srcOrd="1" destOrd="0" presId="urn:microsoft.com/office/officeart/2017/3/layout/DropPinTimeline"/>
    <dgm:cxn modelId="{DAD9357A-5F87-4AAE-A1BF-7EC9F6B227EB}" type="presParOf" srcId="{78703C32-8BBE-423C-8310-57DA8CF5661C}" destId="{028C7F30-E954-4858-8394-A254126D3936}" srcOrd="0" destOrd="0" presId="urn:microsoft.com/office/officeart/2017/3/layout/DropPinTimeline"/>
    <dgm:cxn modelId="{418E03D8-60D6-49CC-9911-DEA85132C967}" type="presParOf" srcId="{78703C32-8BBE-423C-8310-57DA8CF5661C}" destId="{2711D058-BAA7-47D4-A383-AC85BDB9C49A}" srcOrd="1" destOrd="0" presId="urn:microsoft.com/office/officeart/2017/3/layout/DropPinTimeline"/>
    <dgm:cxn modelId="{DAF64540-56A4-47CD-85E0-E98979ECEEAC}" type="presParOf" srcId="{C0D9AB06-9424-4F21-941D-B2FD6BC0B1F3}" destId="{3A41E69A-F56A-4583-B89C-B41BD4D77851}" srcOrd="2" destOrd="0" presId="urn:microsoft.com/office/officeart/2017/3/layout/DropPinTimeline"/>
    <dgm:cxn modelId="{D7DFEE64-D446-4681-B860-171A2EC6BF1F}" type="presParOf" srcId="{C0D9AB06-9424-4F21-941D-B2FD6BC0B1F3}" destId="{D47FC92B-725F-4F7A-A74D-33B323102A1B}" srcOrd="3" destOrd="0" presId="urn:microsoft.com/office/officeart/2017/3/layout/DropPinTimeline"/>
    <dgm:cxn modelId="{189A1EFD-1FED-42E1-96BC-2A1B717AEDCF}" type="presParOf" srcId="{C0D9AB06-9424-4F21-941D-B2FD6BC0B1F3}" destId="{1E2ADF36-0ED9-4D0B-9DA8-76AB8AD57A13}" srcOrd="4" destOrd="0" presId="urn:microsoft.com/office/officeart/2017/3/layout/DropPinTimeline"/>
    <dgm:cxn modelId="{BEABDC66-188A-4490-9C74-D53142898D5E}" type="presParOf" srcId="{C0D9AB06-9424-4F21-941D-B2FD6BC0B1F3}" destId="{B2EBC471-2C26-45FE-A994-06E152CC747D}" srcOrd="5" destOrd="0" presId="urn:microsoft.com/office/officeart/2017/3/layout/DropPinTimeline"/>
    <dgm:cxn modelId="{B5F69730-053E-4B06-A853-37CA83FDD0E0}" type="presParOf" srcId="{DD1337DA-0D94-4BF8-B352-3B3EA06F55F0}" destId="{37249E8C-1550-4EB6-930E-D5E0E2376661}" srcOrd="3" destOrd="0" presId="urn:microsoft.com/office/officeart/2017/3/layout/DropPinTimeline"/>
    <dgm:cxn modelId="{60005AFE-25F4-4CFC-AAB5-E1E68A8C4FDC}" type="presParOf" srcId="{DD1337DA-0D94-4BF8-B352-3B3EA06F55F0}" destId="{9D5F1A08-E877-4B58-96C8-2FD292B3B116}" srcOrd="4" destOrd="0" presId="urn:microsoft.com/office/officeart/2017/3/layout/DropPinTimeline"/>
    <dgm:cxn modelId="{F97670B6-A7F8-4D3A-9CF9-4D7AA233B205}" type="presParOf" srcId="{9D5F1A08-E877-4B58-96C8-2FD292B3B116}" destId="{5351E25D-2D36-4E5D-928D-E3CB91C6F58C}" srcOrd="0" destOrd="0" presId="urn:microsoft.com/office/officeart/2017/3/layout/DropPinTimeline"/>
    <dgm:cxn modelId="{E0F16534-40B6-4F20-8EDE-839FEC59A23E}" type="presParOf" srcId="{9D5F1A08-E877-4B58-96C8-2FD292B3B116}" destId="{73EE79CC-B076-4852-B0FB-12271328E0F1}" srcOrd="1" destOrd="0" presId="urn:microsoft.com/office/officeart/2017/3/layout/DropPinTimeline"/>
    <dgm:cxn modelId="{940A82C3-22A5-475D-BCEA-D2498170F439}" type="presParOf" srcId="{73EE79CC-B076-4852-B0FB-12271328E0F1}" destId="{36FB9A81-4B76-4345-B78F-BFC8502F0C48}" srcOrd="0" destOrd="0" presId="urn:microsoft.com/office/officeart/2017/3/layout/DropPinTimeline"/>
    <dgm:cxn modelId="{7754D8C8-F88C-44D7-B486-2874C8C31482}" type="presParOf" srcId="{73EE79CC-B076-4852-B0FB-12271328E0F1}" destId="{54E9787F-D270-4F42-9D4D-33FB0CF6F31C}" srcOrd="1" destOrd="0" presId="urn:microsoft.com/office/officeart/2017/3/layout/DropPinTimeline"/>
    <dgm:cxn modelId="{F25DADF1-F95D-4E29-8793-D7DF79400209}" type="presParOf" srcId="{9D5F1A08-E877-4B58-96C8-2FD292B3B116}" destId="{82BCA083-80C3-4058-9BD8-C46261DA9F8C}" srcOrd="2" destOrd="0" presId="urn:microsoft.com/office/officeart/2017/3/layout/DropPinTimeline"/>
    <dgm:cxn modelId="{690FAF62-084B-47D4-B78A-98EC4CB52DC7}" type="presParOf" srcId="{9D5F1A08-E877-4B58-96C8-2FD292B3B116}" destId="{C964CC5F-AD31-46FE-B950-6FB1958FE6E6}" srcOrd="3" destOrd="0" presId="urn:microsoft.com/office/officeart/2017/3/layout/DropPinTimeline"/>
    <dgm:cxn modelId="{C7CA1314-0236-4873-A8E6-809F622A5EAE}" type="presParOf" srcId="{9D5F1A08-E877-4B58-96C8-2FD292B3B116}" destId="{190034F2-01B6-4E29-94D7-2881B6E05652}" srcOrd="4" destOrd="0" presId="urn:microsoft.com/office/officeart/2017/3/layout/DropPinTimeline"/>
    <dgm:cxn modelId="{50AFCC46-5F6A-4913-B4AE-27A766370ADA}" type="presParOf" srcId="{9D5F1A08-E877-4B58-96C8-2FD292B3B116}" destId="{F29EE066-4B42-49B1-9BCF-2587B8F1C6E6}" srcOrd="5" destOrd="0" presId="urn:microsoft.com/office/officeart/2017/3/layout/DropPinTimelin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10D8FA6-21C9-4BFF-A06D-5D0D2C7B817B}" type="doc">
      <dgm:prSet loTypeId="urn:microsoft.com/office/officeart/2005/8/layout/process1" loCatId="process" qsTypeId="urn:microsoft.com/office/officeart/2005/8/quickstyle/simple1" qsCatId="simple" csTypeId="urn:microsoft.com/office/officeart/2005/8/colors/accent6_1" csCatId="accent6" phldr="1"/>
      <dgm:spPr/>
    </dgm:pt>
    <dgm:pt modelId="{5E9F196F-5597-4F18-845D-328D0E5389C7}">
      <dgm:prSet phldrT="[ข้อความ]" custT="1"/>
      <dgm:spPr/>
      <dgm:t>
        <a:bodyPr/>
        <a:lstStyle/>
        <a:p>
          <a:r>
            <a:rPr lang="en-US" sz="1400" dirty="0"/>
            <a:t>Undifferentiated (mass) marketing</a:t>
          </a:r>
          <a:endParaRPr lang="th-TH" sz="1400" dirty="0"/>
        </a:p>
      </dgm:t>
    </dgm:pt>
    <dgm:pt modelId="{371B3636-BE4B-49EB-A731-5F4B050AE2C5}" type="parTrans" cxnId="{03A4A733-C485-4E3B-AA3E-D88163C8949A}">
      <dgm:prSet/>
      <dgm:spPr/>
      <dgm:t>
        <a:bodyPr/>
        <a:lstStyle/>
        <a:p>
          <a:endParaRPr lang="th-TH" sz="2000"/>
        </a:p>
      </dgm:t>
    </dgm:pt>
    <dgm:pt modelId="{5AF878DE-EA8C-46C3-9F10-934053820B11}" type="sibTrans" cxnId="{03A4A733-C485-4E3B-AA3E-D88163C8949A}">
      <dgm:prSet custT="1"/>
      <dgm:spPr/>
      <dgm:t>
        <a:bodyPr/>
        <a:lstStyle/>
        <a:p>
          <a:endParaRPr lang="th-TH" sz="1200"/>
        </a:p>
      </dgm:t>
    </dgm:pt>
    <dgm:pt modelId="{D5A4DB9E-3DD6-4C96-8A38-F8DD4679CF37}">
      <dgm:prSet phldrT="[ข้อความ]" custT="1"/>
      <dgm:spPr/>
      <dgm:t>
        <a:bodyPr/>
        <a:lstStyle/>
        <a:p>
          <a:r>
            <a:rPr lang="en-US" sz="1400" dirty="0"/>
            <a:t>Differentiated (segmented) marketing</a:t>
          </a:r>
          <a:endParaRPr lang="th-TH" sz="1400" dirty="0"/>
        </a:p>
      </dgm:t>
    </dgm:pt>
    <dgm:pt modelId="{5F7984D6-DA6C-48B9-84D5-924102D67C61}" type="parTrans" cxnId="{61F3D225-A38E-4CD3-9F52-7D50AC21659C}">
      <dgm:prSet/>
      <dgm:spPr/>
      <dgm:t>
        <a:bodyPr/>
        <a:lstStyle/>
        <a:p>
          <a:endParaRPr lang="th-TH" sz="2000"/>
        </a:p>
      </dgm:t>
    </dgm:pt>
    <dgm:pt modelId="{0A27715A-EF15-4042-BABE-050E43C91144}" type="sibTrans" cxnId="{61F3D225-A38E-4CD3-9F52-7D50AC21659C}">
      <dgm:prSet custT="1"/>
      <dgm:spPr/>
      <dgm:t>
        <a:bodyPr/>
        <a:lstStyle/>
        <a:p>
          <a:endParaRPr lang="th-TH" sz="1200"/>
        </a:p>
      </dgm:t>
    </dgm:pt>
    <dgm:pt modelId="{EEEC0430-60CF-44E0-9641-26D2E5A68E64}">
      <dgm:prSet phldrT="[ข้อความ]" custT="1"/>
      <dgm:spPr/>
      <dgm:t>
        <a:bodyPr/>
        <a:lstStyle/>
        <a:p>
          <a:r>
            <a:rPr lang="en-US" sz="1400" dirty="0"/>
            <a:t>Micromarketing (local or individual marketing)</a:t>
          </a:r>
          <a:endParaRPr lang="th-TH" sz="1400" dirty="0"/>
        </a:p>
      </dgm:t>
    </dgm:pt>
    <dgm:pt modelId="{A0CF14D0-31AD-4796-9D11-DDEF010BE74B}" type="parTrans" cxnId="{CE9F61E5-F655-4723-8645-593B521F7C57}">
      <dgm:prSet/>
      <dgm:spPr/>
      <dgm:t>
        <a:bodyPr/>
        <a:lstStyle/>
        <a:p>
          <a:endParaRPr lang="th-TH" sz="2000"/>
        </a:p>
      </dgm:t>
    </dgm:pt>
    <dgm:pt modelId="{ABEB825A-3B5F-418C-9F2A-61B3F60FAF09}" type="sibTrans" cxnId="{CE9F61E5-F655-4723-8645-593B521F7C57}">
      <dgm:prSet/>
      <dgm:spPr/>
      <dgm:t>
        <a:bodyPr/>
        <a:lstStyle/>
        <a:p>
          <a:endParaRPr lang="th-TH" sz="2000"/>
        </a:p>
      </dgm:t>
    </dgm:pt>
    <dgm:pt modelId="{9B297BFF-531E-4C7E-8B12-13D3D4C758A4}">
      <dgm:prSet phldrT="[ข้อความ]" custT="1"/>
      <dgm:spPr/>
      <dgm:t>
        <a:bodyPr/>
        <a:lstStyle/>
        <a:p>
          <a:r>
            <a:rPr lang="en-US" sz="1400" dirty="0"/>
            <a:t>Concentrated (niche) marketing</a:t>
          </a:r>
          <a:endParaRPr lang="th-TH" sz="1400" dirty="0"/>
        </a:p>
      </dgm:t>
    </dgm:pt>
    <dgm:pt modelId="{9B5AAE06-097C-43E1-86BF-D657C8905980}" type="parTrans" cxnId="{0B925FA6-92C6-43E7-B78D-93D2097CB451}">
      <dgm:prSet/>
      <dgm:spPr/>
      <dgm:t>
        <a:bodyPr/>
        <a:lstStyle/>
        <a:p>
          <a:endParaRPr lang="th-TH" sz="2000"/>
        </a:p>
      </dgm:t>
    </dgm:pt>
    <dgm:pt modelId="{010EC7F7-2969-4F3E-AE86-1669D0C14119}" type="sibTrans" cxnId="{0B925FA6-92C6-43E7-B78D-93D2097CB451}">
      <dgm:prSet custT="1"/>
      <dgm:spPr/>
      <dgm:t>
        <a:bodyPr/>
        <a:lstStyle/>
        <a:p>
          <a:endParaRPr lang="th-TH" sz="1200"/>
        </a:p>
      </dgm:t>
    </dgm:pt>
    <dgm:pt modelId="{0916C234-A88A-40F7-AEF2-D56CB591164C}" type="pres">
      <dgm:prSet presAssocID="{D10D8FA6-21C9-4BFF-A06D-5D0D2C7B817B}" presName="Name0" presStyleCnt="0">
        <dgm:presLayoutVars>
          <dgm:dir/>
          <dgm:resizeHandles val="exact"/>
        </dgm:presLayoutVars>
      </dgm:prSet>
      <dgm:spPr/>
    </dgm:pt>
    <dgm:pt modelId="{137321D6-5C7A-4CCB-8292-104BBDBFE278}" type="pres">
      <dgm:prSet presAssocID="{5E9F196F-5597-4F18-845D-328D0E5389C7}" presName="node" presStyleLbl="node1" presStyleIdx="0" presStyleCnt="4" custScaleX="111783">
        <dgm:presLayoutVars>
          <dgm:bulletEnabled val="1"/>
        </dgm:presLayoutVars>
      </dgm:prSet>
      <dgm:spPr/>
    </dgm:pt>
    <dgm:pt modelId="{79F8182E-6428-4C07-8078-4827065B4BB7}" type="pres">
      <dgm:prSet presAssocID="{5AF878DE-EA8C-46C3-9F10-934053820B11}" presName="sibTrans" presStyleLbl="sibTrans2D1" presStyleIdx="0" presStyleCnt="3"/>
      <dgm:spPr/>
    </dgm:pt>
    <dgm:pt modelId="{7499270F-5F84-4C30-ACAC-B228AF5D6428}" type="pres">
      <dgm:prSet presAssocID="{5AF878DE-EA8C-46C3-9F10-934053820B11}" presName="connectorText" presStyleLbl="sibTrans2D1" presStyleIdx="0" presStyleCnt="3"/>
      <dgm:spPr/>
    </dgm:pt>
    <dgm:pt modelId="{124F33BD-CEDD-4B17-AFD1-1A8FC12D8C36}" type="pres">
      <dgm:prSet presAssocID="{D5A4DB9E-3DD6-4C96-8A38-F8DD4679CF37}" presName="node" presStyleLbl="node1" presStyleIdx="1" presStyleCnt="4">
        <dgm:presLayoutVars>
          <dgm:bulletEnabled val="1"/>
        </dgm:presLayoutVars>
      </dgm:prSet>
      <dgm:spPr/>
    </dgm:pt>
    <dgm:pt modelId="{8477AA11-FDAE-4F8A-B0B6-E00DB1DA592B}" type="pres">
      <dgm:prSet presAssocID="{0A27715A-EF15-4042-BABE-050E43C91144}" presName="sibTrans" presStyleLbl="sibTrans2D1" presStyleIdx="1" presStyleCnt="3"/>
      <dgm:spPr/>
    </dgm:pt>
    <dgm:pt modelId="{2ACFA5FF-DD58-405F-A9FB-A39CB74CA0D3}" type="pres">
      <dgm:prSet presAssocID="{0A27715A-EF15-4042-BABE-050E43C91144}" presName="connectorText" presStyleLbl="sibTrans2D1" presStyleIdx="1" presStyleCnt="3"/>
      <dgm:spPr/>
    </dgm:pt>
    <dgm:pt modelId="{D9ACA913-D494-4DAD-8534-D434D8EF42AE}" type="pres">
      <dgm:prSet presAssocID="{9B297BFF-531E-4C7E-8B12-13D3D4C758A4}" presName="node" presStyleLbl="node1" presStyleIdx="2" presStyleCnt="4">
        <dgm:presLayoutVars>
          <dgm:bulletEnabled val="1"/>
        </dgm:presLayoutVars>
      </dgm:prSet>
      <dgm:spPr/>
    </dgm:pt>
    <dgm:pt modelId="{584089FD-14B7-4AFE-83B8-02EA20D76F98}" type="pres">
      <dgm:prSet presAssocID="{010EC7F7-2969-4F3E-AE86-1669D0C14119}" presName="sibTrans" presStyleLbl="sibTrans2D1" presStyleIdx="2" presStyleCnt="3"/>
      <dgm:spPr/>
    </dgm:pt>
    <dgm:pt modelId="{4E459FE7-3C94-4547-8896-616E0100902B}" type="pres">
      <dgm:prSet presAssocID="{010EC7F7-2969-4F3E-AE86-1669D0C14119}" presName="connectorText" presStyleLbl="sibTrans2D1" presStyleIdx="2" presStyleCnt="3"/>
      <dgm:spPr/>
    </dgm:pt>
    <dgm:pt modelId="{2B693179-362B-4C17-A5DC-F25255396428}" type="pres">
      <dgm:prSet presAssocID="{EEEC0430-60CF-44E0-9641-26D2E5A68E64}" presName="node" presStyleLbl="node1" presStyleIdx="3" presStyleCnt="4">
        <dgm:presLayoutVars>
          <dgm:bulletEnabled val="1"/>
        </dgm:presLayoutVars>
      </dgm:prSet>
      <dgm:spPr/>
    </dgm:pt>
  </dgm:ptLst>
  <dgm:cxnLst>
    <dgm:cxn modelId="{42DE7D02-BF97-4D72-BB42-744634FC0A17}" type="presOf" srcId="{010EC7F7-2969-4F3E-AE86-1669D0C14119}" destId="{4E459FE7-3C94-4547-8896-616E0100902B}" srcOrd="1" destOrd="0" presId="urn:microsoft.com/office/officeart/2005/8/layout/process1"/>
    <dgm:cxn modelId="{61F3D225-A38E-4CD3-9F52-7D50AC21659C}" srcId="{D10D8FA6-21C9-4BFF-A06D-5D0D2C7B817B}" destId="{D5A4DB9E-3DD6-4C96-8A38-F8DD4679CF37}" srcOrd="1" destOrd="0" parTransId="{5F7984D6-DA6C-48B9-84D5-924102D67C61}" sibTransId="{0A27715A-EF15-4042-BABE-050E43C91144}"/>
    <dgm:cxn modelId="{F29C8B2C-EBAA-4E88-A944-832EF439E79C}" type="presOf" srcId="{0A27715A-EF15-4042-BABE-050E43C91144}" destId="{8477AA11-FDAE-4F8A-B0B6-E00DB1DA592B}" srcOrd="0" destOrd="0" presId="urn:microsoft.com/office/officeart/2005/8/layout/process1"/>
    <dgm:cxn modelId="{03A4A733-C485-4E3B-AA3E-D88163C8949A}" srcId="{D10D8FA6-21C9-4BFF-A06D-5D0D2C7B817B}" destId="{5E9F196F-5597-4F18-845D-328D0E5389C7}" srcOrd="0" destOrd="0" parTransId="{371B3636-BE4B-49EB-A731-5F4B050AE2C5}" sibTransId="{5AF878DE-EA8C-46C3-9F10-934053820B11}"/>
    <dgm:cxn modelId="{645B2944-B78D-46E4-85B1-E556F2844E3B}" type="presOf" srcId="{5AF878DE-EA8C-46C3-9F10-934053820B11}" destId="{79F8182E-6428-4C07-8078-4827065B4BB7}" srcOrd="0" destOrd="0" presId="urn:microsoft.com/office/officeart/2005/8/layout/process1"/>
    <dgm:cxn modelId="{5308DC46-C2FB-4068-85C2-A195023495A9}" type="presOf" srcId="{D5A4DB9E-3DD6-4C96-8A38-F8DD4679CF37}" destId="{124F33BD-CEDD-4B17-AFD1-1A8FC12D8C36}" srcOrd="0" destOrd="0" presId="urn:microsoft.com/office/officeart/2005/8/layout/process1"/>
    <dgm:cxn modelId="{B9212F9D-16FF-4384-98F5-A91516DF2296}" type="presOf" srcId="{010EC7F7-2969-4F3E-AE86-1669D0C14119}" destId="{584089FD-14B7-4AFE-83B8-02EA20D76F98}" srcOrd="0" destOrd="0" presId="urn:microsoft.com/office/officeart/2005/8/layout/process1"/>
    <dgm:cxn modelId="{0B925FA6-92C6-43E7-B78D-93D2097CB451}" srcId="{D10D8FA6-21C9-4BFF-A06D-5D0D2C7B817B}" destId="{9B297BFF-531E-4C7E-8B12-13D3D4C758A4}" srcOrd="2" destOrd="0" parTransId="{9B5AAE06-097C-43E1-86BF-D657C8905980}" sibTransId="{010EC7F7-2969-4F3E-AE86-1669D0C14119}"/>
    <dgm:cxn modelId="{DCD04CBC-908A-44CB-8DE9-99016784F0C9}" type="presOf" srcId="{D10D8FA6-21C9-4BFF-A06D-5D0D2C7B817B}" destId="{0916C234-A88A-40F7-AEF2-D56CB591164C}" srcOrd="0" destOrd="0" presId="urn:microsoft.com/office/officeart/2005/8/layout/process1"/>
    <dgm:cxn modelId="{C24317D9-6DE9-4F42-8C48-13D45306309C}" type="presOf" srcId="{9B297BFF-531E-4C7E-8B12-13D3D4C758A4}" destId="{D9ACA913-D494-4DAD-8534-D434D8EF42AE}" srcOrd="0" destOrd="0" presId="urn:microsoft.com/office/officeart/2005/8/layout/process1"/>
    <dgm:cxn modelId="{B0969EDF-DCC3-4DDC-B8E2-1F7AE012B7A6}" type="presOf" srcId="{EEEC0430-60CF-44E0-9641-26D2E5A68E64}" destId="{2B693179-362B-4C17-A5DC-F25255396428}" srcOrd="0" destOrd="0" presId="urn:microsoft.com/office/officeart/2005/8/layout/process1"/>
    <dgm:cxn modelId="{CE9F61E5-F655-4723-8645-593B521F7C57}" srcId="{D10D8FA6-21C9-4BFF-A06D-5D0D2C7B817B}" destId="{EEEC0430-60CF-44E0-9641-26D2E5A68E64}" srcOrd="3" destOrd="0" parTransId="{A0CF14D0-31AD-4796-9D11-DDEF010BE74B}" sibTransId="{ABEB825A-3B5F-418C-9F2A-61B3F60FAF09}"/>
    <dgm:cxn modelId="{DF0FA8E8-4358-4F74-A7AF-15474C8C919B}" type="presOf" srcId="{5AF878DE-EA8C-46C3-9F10-934053820B11}" destId="{7499270F-5F84-4C30-ACAC-B228AF5D6428}" srcOrd="1" destOrd="0" presId="urn:microsoft.com/office/officeart/2005/8/layout/process1"/>
    <dgm:cxn modelId="{952F5CE9-CBBC-4E06-ABB1-80A949E83776}" type="presOf" srcId="{5E9F196F-5597-4F18-845D-328D0E5389C7}" destId="{137321D6-5C7A-4CCB-8292-104BBDBFE278}" srcOrd="0" destOrd="0" presId="urn:microsoft.com/office/officeart/2005/8/layout/process1"/>
    <dgm:cxn modelId="{E0C82CF3-50B3-4395-9182-2F4CC3374F7F}" type="presOf" srcId="{0A27715A-EF15-4042-BABE-050E43C91144}" destId="{2ACFA5FF-DD58-405F-A9FB-A39CB74CA0D3}" srcOrd="1" destOrd="0" presId="urn:microsoft.com/office/officeart/2005/8/layout/process1"/>
    <dgm:cxn modelId="{34AF1319-62C3-4C54-808A-35EEC75A09FF}" type="presParOf" srcId="{0916C234-A88A-40F7-AEF2-D56CB591164C}" destId="{137321D6-5C7A-4CCB-8292-104BBDBFE278}" srcOrd="0" destOrd="0" presId="urn:microsoft.com/office/officeart/2005/8/layout/process1"/>
    <dgm:cxn modelId="{BE1DC01A-9E09-42A6-97D9-D102A3B20B55}" type="presParOf" srcId="{0916C234-A88A-40F7-AEF2-D56CB591164C}" destId="{79F8182E-6428-4C07-8078-4827065B4BB7}" srcOrd="1" destOrd="0" presId="urn:microsoft.com/office/officeart/2005/8/layout/process1"/>
    <dgm:cxn modelId="{77BDCB97-6F25-45A8-810A-7BFA303952FE}" type="presParOf" srcId="{79F8182E-6428-4C07-8078-4827065B4BB7}" destId="{7499270F-5F84-4C30-ACAC-B228AF5D6428}" srcOrd="0" destOrd="0" presId="urn:microsoft.com/office/officeart/2005/8/layout/process1"/>
    <dgm:cxn modelId="{B2A6079B-5B79-48C3-A0C0-795734CEABB3}" type="presParOf" srcId="{0916C234-A88A-40F7-AEF2-D56CB591164C}" destId="{124F33BD-CEDD-4B17-AFD1-1A8FC12D8C36}" srcOrd="2" destOrd="0" presId="urn:microsoft.com/office/officeart/2005/8/layout/process1"/>
    <dgm:cxn modelId="{E4352BD7-C463-4995-B64B-2C0DB6952DF7}" type="presParOf" srcId="{0916C234-A88A-40F7-AEF2-D56CB591164C}" destId="{8477AA11-FDAE-4F8A-B0B6-E00DB1DA592B}" srcOrd="3" destOrd="0" presId="urn:microsoft.com/office/officeart/2005/8/layout/process1"/>
    <dgm:cxn modelId="{131636E0-8EF1-47CD-B7ED-023F7BB72F71}" type="presParOf" srcId="{8477AA11-FDAE-4F8A-B0B6-E00DB1DA592B}" destId="{2ACFA5FF-DD58-405F-A9FB-A39CB74CA0D3}" srcOrd="0" destOrd="0" presId="urn:microsoft.com/office/officeart/2005/8/layout/process1"/>
    <dgm:cxn modelId="{E09D38E2-DEDD-4E69-A4F6-AB5285C1D0E0}" type="presParOf" srcId="{0916C234-A88A-40F7-AEF2-D56CB591164C}" destId="{D9ACA913-D494-4DAD-8534-D434D8EF42AE}" srcOrd="4" destOrd="0" presId="urn:microsoft.com/office/officeart/2005/8/layout/process1"/>
    <dgm:cxn modelId="{C73EF375-5493-4035-8757-FEB6A42E84C3}" type="presParOf" srcId="{0916C234-A88A-40F7-AEF2-D56CB591164C}" destId="{584089FD-14B7-4AFE-83B8-02EA20D76F98}" srcOrd="5" destOrd="0" presId="urn:microsoft.com/office/officeart/2005/8/layout/process1"/>
    <dgm:cxn modelId="{32F10A88-1336-4CFD-9D87-C5E08DC30C13}" type="presParOf" srcId="{584089FD-14B7-4AFE-83B8-02EA20D76F98}" destId="{4E459FE7-3C94-4547-8896-616E0100902B}" srcOrd="0" destOrd="0" presId="urn:microsoft.com/office/officeart/2005/8/layout/process1"/>
    <dgm:cxn modelId="{CEC7518E-743E-482C-94F8-5D7EE15DC522}" type="presParOf" srcId="{0916C234-A88A-40F7-AEF2-D56CB591164C}" destId="{2B693179-362B-4C17-A5DC-F25255396428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29D712-87C4-4409-B90E-2843EC09FAF5}" type="doc">
      <dgm:prSet loTypeId="urn:microsoft.com/office/officeart/2005/8/layout/pyramid3" loCatId="pyramid" qsTypeId="urn:microsoft.com/office/officeart/2005/8/quickstyle/simple1" qsCatId="simple" csTypeId="urn:microsoft.com/office/officeart/2005/8/colors/colorful4" csCatId="colorful" phldr="1"/>
      <dgm:spPr/>
    </dgm:pt>
    <dgm:pt modelId="{5093D975-7D1C-4D2E-A22E-FF02E33FE177}">
      <dgm:prSet phldrT="[ข้อความ]"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600" b="1" dirty="0">
              <a:solidFill>
                <a:schemeClr val="bg1"/>
              </a:solidFill>
            </a:rPr>
            <a:t>Awareness</a:t>
          </a:r>
          <a:endParaRPr lang="th-TH" sz="1600" b="1" dirty="0">
            <a:solidFill>
              <a:schemeClr val="bg1"/>
            </a:solidFill>
          </a:endParaRPr>
        </a:p>
      </dgm:t>
    </dgm:pt>
    <dgm:pt modelId="{3BF8EF2A-37CD-4138-9D66-652B3F15F213}" type="parTrans" cxnId="{6DBDC131-40A5-437C-939A-31E123C56593}">
      <dgm:prSet/>
      <dgm:spPr/>
      <dgm:t>
        <a:bodyPr/>
        <a:lstStyle/>
        <a:p>
          <a:endParaRPr lang="th-TH" sz="2000"/>
        </a:p>
      </dgm:t>
    </dgm:pt>
    <dgm:pt modelId="{9B0EAA4F-CE01-41B7-A185-46D3E0FB225C}" type="sibTrans" cxnId="{6DBDC131-40A5-437C-939A-31E123C56593}">
      <dgm:prSet/>
      <dgm:spPr/>
      <dgm:t>
        <a:bodyPr/>
        <a:lstStyle/>
        <a:p>
          <a:endParaRPr lang="th-TH" sz="2000"/>
        </a:p>
      </dgm:t>
    </dgm:pt>
    <dgm:pt modelId="{C8BA69D7-9530-429B-8ECB-9D6BCF7034B0}">
      <dgm:prSet phldrT="[ข้อความ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sz="1600" b="1" dirty="0"/>
            <a:t>Interest</a:t>
          </a:r>
          <a:endParaRPr lang="th-TH" sz="1600" b="1" dirty="0"/>
        </a:p>
      </dgm:t>
    </dgm:pt>
    <dgm:pt modelId="{816C9717-BAF6-4FC7-BBAB-B03854AB91E8}" type="parTrans" cxnId="{953A5C4A-E826-4A58-BFC4-D46D5DA9276B}">
      <dgm:prSet/>
      <dgm:spPr/>
      <dgm:t>
        <a:bodyPr/>
        <a:lstStyle/>
        <a:p>
          <a:endParaRPr lang="th-TH" sz="2000"/>
        </a:p>
      </dgm:t>
    </dgm:pt>
    <dgm:pt modelId="{5EED7562-5628-4CB5-81FC-3A3925F23F5B}" type="sibTrans" cxnId="{953A5C4A-E826-4A58-BFC4-D46D5DA9276B}">
      <dgm:prSet/>
      <dgm:spPr/>
      <dgm:t>
        <a:bodyPr/>
        <a:lstStyle/>
        <a:p>
          <a:endParaRPr lang="th-TH" sz="2000"/>
        </a:p>
      </dgm:t>
    </dgm:pt>
    <dgm:pt modelId="{239A9309-363E-45ED-8D93-7249055E78DB}">
      <dgm:prSet phldrT="[ข้อความ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US" sz="1600" b="1" dirty="0"/>
            <a:t>Consideration</a:t>
          </a:r>
          <a:endParaRPr lang="th-TH" sz="1600" b="1" dirty="0"/>
        </a:p>
      </dgm:t>
    </dgm:pt>
    <dgm:pt modelId="{06BFBFD4-EFD2-4F6A-8CFC-DCBF5EF24E72}" type="parTrans" cxnId="{D57BE270-FE25-49BB-911D-1C075A95533E}">
      <dgm:prSet/>
      <dgm:spPr/>
      <dgm:t>
        <a:bodyPr/>
        <a:lstStyle/>
        <a:p>
          <a:endParaRPr lang="th-TH" sz="2000"/>
        </a:p>
      </dgm:t>
    </dgm:pt>
    <dgm:pt modelId="{0DC57DE0-5FA4-4B63-86D2-0D9AAF530AEE}" type="sibTrans" cxnId="{D57BE270-FE25-49BB-911D-1C075A95533E}">
      <dgm:prSet/>
      <dgm:spPr/>
      <dgm:t>
        <a:bodyPr/>
        <a:lstStyle/>
        <a:p>
          <a:endParaRPr lang="th-TH" sz="2000"/>
        </a:p>
      </dgm:t>
    </dgm:pt>
    <dgm:pt modelId="{52F119F9-D71B-46A0-8D82-689060550690}">
      <dgm:prSet phldrT="[ข้อความ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US" sz="1600" b="1" dirty="0"/>
            <a:t>Intent</a:t>
          </a:r>
          <a:endParaRPr lang="th-TH" sz="1600" b="1" dirty="0"/>
        </a:p>
      </dgm:t>
    </dgm:pt>
    <dgm:pt modelId="{E50C2328-2B8E-4333-A5FF-E1D8FFC0935C}" type="parTrans" cxnId="{76FAA7C5-6CCF-497A-BF1B-29DA394C58AB}">
      <dgm:prSet/>
      <dgm:spPr/>
      <dgm:t>
        <a:bodyPr/>
        <a:lstStyle/>
        <a:p>
          <a:endParaRPr lang="th-TH" sz="2000"/>
        </a:p>
      </dgm:t>
    </dgm:pt>
    <dgm:pt modelId="{9185235D-000E-40FC-B405-CA47E655E84A}" type="sibTrans" cxnId="{76FAA7C5-6CCF-497A-BF1B-29DA394C58AB}">
      <dgm:prSet/>
      <dgm:spPr/>
      <dgm:t>
        <a:bodyPr/>
        <a:lstStyle/>
        <a:p>
          <a:endParaRPr lang="th-TH" sz="2000"/>
        </a:p>
      </dgm:t>
    </dgm:pt>
    <dgm:pt modelId="{4D54E81E-8FAB-4948-87F9-233708DD9119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en-US" sz="1600" b="1" dirty="0"/>
            <a:t>Evaluation</a:t>
          </a:r>
          <a:endParaRPr lang="th-TH" sz="1600" b="1" dirty="0"/>
        </a:p>
      </dgm:t>
    </dgm:pt>
    <dgm:pt modelId="{0D08ED4A-52EE-4C0E-85EB-76186D93CB90}" type="parTrans" cxnId="{CC483826-6390-4754-B1E1-84AAD41F2CFB}">
      <dgm:prSet/>
      <dgm:spPr/>
      <dgm:t>
        <a:bodyPr/>
        <a:lstStyle/>
        <a:p>
          <a:endParaRPr lang="th-TH" sz="2000"/>
        </a:p>
      </dgm:t>
    </dgm:pt>
    <dgm:pt modelId="{33ACD4D7-98D3-4E2F-BA15-060D968EA43A}" type="sibTrans" cxnId="{CC483826-6390-4754-B1E1-84AAD41F2CFB}">
      <dgm:prSet/>
      <dgm:spPr/>
      <dgm:t>
        <a:bodyPr/>
        <a:lstStyle/>
        <a:p>
          <a:endParaRPr lang="th-TH" sz="2000"/>
        </a:p>
      </dgm:t>
    </dgm:pt>
    <dgm:pt modelId="{F8448D55-4D1A-4380-813F-D9B389305707}">
      <dgm:prSet phldrT="[ข้อความ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en-US" sz="1400" b="1" dirty="0"/>
            <a:t>Purchase</a:t>
          </a:r>
          <a:endParaRPr lang="th-TH" sz="1400" b="1" dirty="0"/>
        </a:p>
      </dgm:t>
    </dgm:pt>
    <dgm:pt modelId="{48835265-38AC-44AB-9856-EA4AC367904E}" type="parTrans" cxnId="{CDBEF3AF-499E-48C4-9B11-79E517C53918}">
      <dgm:prSet/>
      <dgm:spPr/>
      <dgm:t>
        <a:bodyPr/>
        <a:lstStyle/>
        <a:p>
          <a:endParaRPr lang="th-TH" sz="2000"/>
        </a:p>
      </dgm:t>
    </dgm:pt>
    <dgm:pt modelId="{41262517-E687-4FAD-A0A4-9087E4D4555B}" type="sibTrans" cxnId="{CDBEF3AF-499E-48C4-9B11-79E517C53918}">
      <dgm:prSet/>
      <dgm:spPr/>
      <dgm:t>
        <a:bodyPr/>
        <a:lstStyle/>
        <a:p>
          <a:endParaRPr lang="th-TH" sz="2000"/>
        </a:p>
      </dgm:t>
    </dgm:pt>
    <dgm:pt modelId="{2FC02EDA-EE4F-4A09-8140-3745A617F625}" type="pres">
      <dgm:prSet presAssocID="{2E29D712-87C4-4409-B90E-2843EC09FAF5}" presName="Name0" presStyleCnt="0">
        <dgm:presLayoutVars>
          <dgm:dir/>
          <dgm:animLvl val="lvl"/>
          <dgm:resizeHandles val="exact"/>
        </dgm:presLayoutVars>
      </dgm:prSet>
      <dgm:spPr/>
    </dgm:pt>
    <dgm:pt modelId="{ED2461CE-0FB7-4F3A-A4E7-87738F891D99}" type="pres">
      <dgm:prSet presAssocID="{5093D975-7D1C-4D2E-A22E-FF02E33FE177}" presName="Name8" presStyleCnt="0"/>
      <dgm:spPr/>
    </dgm:pt>
    <dgm:pt modelId="{0357BEA8-6E08-40BD-9CA9-935DC4D18AC4}" type="pres">
      <dgm:prSet presAssocID="{5093D975-7D1C-4D2E-A22E-FF02E33FE177}" presName="level" presStyleLbl="node1" presStyleIdx="0" presStyleCnt="6" custScaleY="152973" custLinFactNeighborX="-5010" custLinFactNeighborY="-82103">
        <dgm:presLayoutVars>
          <dgm:chMax val="1"/>
          <dgm:bulletEnabled val="1"/>
        </dgm:presLayoutVars>
      </dgm:prSet>
      <dgm:spPr/>
    </dgm:pt>
    <dgm:pt modelId="{58B256D4-A2B9-4582-9E3D-6474462975AF}" type="pres">
      <dgm:prSet presAssocID="{5093D975-7D1C-4D2E-A22E-FF02E33FE17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0A9236-56BE-47AE-BBA6-081F2394227D}" type="pres">
      <dgm:prSet presAssocID="{C8BA69D7-9530-429B-8ECB-9D6BCF7034B0}" presName="Name8" presStyleCnt="0"/>
      <dgm:spPr/>
    </dgm:pt>
    <dgm:pt modelId="{13FB7B85-2994-4B8C-94CF-CE37F8AFAF5D}" type="pres">
      <dgm:prSet presAssocID="{C8BA69D7-9530-429B-8ECB-9D6BCF7034B0}" presName="level" presStyleLbl="node1" presStyleIdx="1" presStyleCnt="6" custScaleY="115092">
        <dgm:presLayoutVars>
          <dgm:chMax val="1"/>
          <dgm:bulletEnabled val="1"/>
        </dgm:presLayoutVars>
      </dgm:prSet>
      <dgm:spPr/>
    </dgm:pt>
    <dgm:pt modelId="{743C5FF8-7A12-4F3F-8D93-269AF04D4065}" type="pres">
      <dgm:prSet presAssocID="{C8BA69D7-9530-429B-8ECB-9D6BCF7034B0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24C1F18-45C3-4A4A-B056-59CC3D9EBDE7}" type="pres">
      <dgm:prSet presAssocID="{239A9309-363E-45ED-8D93-7249055E78DB}" presName="Name8" presStyleCnt="0"/>
      <dgm:spPr/>
    </dgm:pt>
    <dgm:pt modelId="{A3C7378F-66B3-4805-809D-06C599ABEE31}" type="pres">
      <dgm:prSet presAssocID="{239A9309-363E-45ED-8D93-7249055E78DB}" presName="level" presStyleLbl="node1" presStyleIdx="2" presStyleCnt="6" custScaleY="89141">
        <dgm:presLayoutVars>
          <dgm:chMax val="1"/>
          <dgm:bulletEnabled val="1"/>
        </dgm:presLayoutVars>
      </dgm:prSet>
      <dgm:spPr/>
    </dgm:pt>
    <dgm:pt modelId="{EBCE044A-B43D-4036-AAF0-977D994B88BE}" type="pres">
      <dgm:prSet presAssocID="{239A9309-363E-45ED-8D93-7249055E78DB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8443E7C-82EE-43E2-BC1D-ADC5CF51BA5E}" type="pres">
      <dgm:prSet presAssocID="{52F119F9-D71B-46A0-8D82-689060550690}" presName="Name8" presStyleCnt="0"/>
      <dgm:spPr/>
    </dgm:pt>
    <dgm:pt modelId="{2F2BDC20-3E34-435D-B8A8-BFEFCA781DB7}" type="pres">
      <dgm:prSet presAssocID="{52F119F9-D71B-46A0-8D82-689060550690}" presName="level" presStyleLbl="node1" presStyleIdx="3" presStyleCnt="6" custScaleY="68432">
        <dgm:presLayoutVars>
          <dgm:chMax val="1"/>
          <dgm:bulletEnabled val="1"/>
        </dgm:presLayoutVars>
      </dgm:prSet>
      <dgm:spPr/>
    </dgm:pt>
    <dgm:pt modelId="{88059FA0-DD99-488B-B298-347A0EF6C24A}" type="pres">
      <dgm:prSet presAssocID="{52F119F9-D71B-46A0-8D82-689060550690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8E53896C-A446-48A1-BAC7-84D3580F33EF}" type="pres">
      <dgm:prSet presAssocID="{4D54E81E-8FAB-4948-87F9-233708DD9119}" presName="Name8" presStyleCnt="0"/>
      <dgm:spPr/>
    </dgm:pt>
    <dgm:pt modelId="{7355A70F-7052-4259-90D6-E5A4D4DD5BE3}" type="pres">
      <dgm:prSet presAssocID="{4D54E81E-8FAB-4948-87F9-233708DD9119}" presName="level" presStyleLbl="node1" presStyleIdx="4" presStyleCnt="6" custScaleY="55825">
        <dgm:presLayoutVars>
          <dgm:chMax val="1"/>
          <dgm:bulletEnabled val="1"/>
        </dgm:presLayoutVars>
      </dgm:prSet>
      <dgm:spPr/>
    </dgm:pt>
    <dgm:pt modelId="{9A0285B7-F826-44AE-A1DB-D0AE34610D1B}" type="pres">
      <dgm:prSet presAssocID="{4D54E81E-8FAB-4948-87F9-233708DD9119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9EE1040-928F-450D-B1D1-23735A23C536}" type="pres">
      <dgm:prSet presAssocID="{F8448D55-4D1A-4380-813F-D9B389305707}" presName="Name8" presStyleCnt="0"/>
      <dgm:spPr/>
    </dgm:pt>
    <dgm:pt modelId="{7B622EC9-D68D-4516-AD14-8297A36A0A20}" type="pres">
      <dgm:prSet presAssocID="{F8448D55-4D1A-4380-813F-D9B389305707}" presName="level" presStyleLbl="node1" presStyleIdx="5" presStyleCnt="6" custScaleY="47192">
        <dgm:presLayoutVars>
          <dgm:chMax val="1"/>
          <dgm:bulletEnabled val="1"/>
        </dgm:presLayoutVars>
      </dgm:prSet>
      <dgm:spPr/>
    </dgm:pt>
    <dgm:pt modelId="{8DE58DD5-01F0-4078-9817-6A9F1CD6908F}" type="pres">
      <dgm:prSet presAssocID="{F8448D55-4D1A-4380-813F-D9B389305707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71C92209-05ED-45F8-A779-2CAB9C0D5CD1}" type="presOf" srcId="{52F119F9-D71B-46A0-8D82-689060550690}" destId="{2F2BDC20-3E34-435D-B8A8-BFEFCA781DB7}" srcOrd="0" destOrd="0" presId="urn:microsoft.com/office/officeart/2005/8/layout/pyramid3"/>
    <dgm:cxn modelId="{004AD525-6A85-49D8-A3F2-550F54C99B25}" type="presOf" srcId="{2E29D712-87C4-4409-B90E-2843EC09FAF5}" destId="{2FC02EDA-EE4F-4A09-8140-3745A617F625}" srcOrd="0" destOrd="0" presId="urn:microsoft.com/office/officeart/2005/8/layout/pyramid3"/>
    <dgm:cxn modelId="{CC483826-6390-4754-B1E1-84AAD41F2CFB}" srcId="{2E29D712-87C4-4409-B90E-2843EC09FAF5}" destId="{4D54E81E-8FAB-4948-87F9-233708DD9119}" srcOrd="4" destOrd="0" parTransId="{0D08ED4A-52EE-4C0E-85EB-76186D93CB90}" sibTransId="{33ACD4D7-98D3-4E2F-BA15-060D968EA43A}"/>
    <dgm:cxn modelId="{6DBDC131-40A5-437C-939A-31E123C56593}" srcId="{2E29D712-87C4-4409-B90E-2843EC09FAF5}" destId="{5093D975-7D1C-4D2E-A22E-FF02E33FE177}" srcOrd="0" destOrd="0" parTransId="{3BF8EF2A-37CD-4138-9D66-652B3F15F213}" sibTransId="{9B0EAA4F-CE01-41B7-A185-46D3E0FB225C}"/>
    <dgm:cxn modelId="{53B0AC3D-DC39-410C-BEF8-4834B8A512EE}" type="presOf" srcId="{52F119F9-D71B-46A0-8D82-689060550690}" destId="{88059FA0-DD99-488B-B298-347A0EF6C24A}" srcOrd="1" destOrd="0" presId="urn:microsoft.com/office/officeart/2005/8/layout/pyramid3"/>
    <dgm:cxn modelId="{524E3363-4D49-4463-B19D-1964EC9BDF7B}" type="presOf" srcId="{F8448D55-4D1A-4380-813F-D9B389305707}" destId="{7B622EC9-D68D-4516-AD14-8297A36A0A20}" srcOrd="0" destOrd="0" presId="urn:microsoft.com/office/officeart/2005/8/layout/pyramid3"/>
    <dgm:cxn modelId="{17955A44-924E-46AE-8B6C-3C507EF6ED4B}" type="presOf" srcId="{4D54E81E-8FAB-4948-87F9-233708DD9119}" destId="{9A0285B7-F826-44AE-A1DB-D0AE34610D1B}" srcOrd="1" destOrd="0" presId="urn:microsoft.com/office/officeart/2005/8/layout/pyramid3"/>
    <dgm:cxn modelId="{953A5C4A-E826-4A58-BFC4-D46D5DA9276B}" srcId="{2E29D712-87C4-4409-B90E-2843EC09FAF5}" destId="{C8BA69D7-9530-429B-8ECB-9D6BCF7034B0}" srcOrd="1" destOrd="0" parTransId="{816C9717-BAF6-4FC7-BBAB-B03854AB91E8}" sibTransId="{5EED7562-5628-4CB5-81FC-3A3925F23F5B}"/>
    <dgm:cxn modelId="{D57BE270-FE25-49BB-911D-1C075A95533E}" srcId="{2E29D712-87C4-4409-B90E-2843EC09FAF5}" destId="{239A9309-363E-45ED-8D93-7249055E78DB}" srcOrd="2" destOrd="0" parTransId="{06BFBFD4-EFD2-4F6A-8CFC-DCBF5EF24E72}" sibTransId="{0DC57DE0-5FA4-4B63-86D2-0D9AAF530AEE}"/>
    <dgm:cxn modelId="{E7458480-F6CE-4236-904E-467DD551E585}" type="presOf" srcId="{C8BA69D7-9530-429B-8ECB-9D6BCF7034B0}" destId="{743C5FF8-7A12-4F3F-8D93-269AF04D4065}" srcOrd="1" destOrd="0" presId="urn:microsoft.com/office/officeart/2005/8/layout/pyramid3"/>
    <dgm:cxn modelId="{E3B24D83-06B5-4DF9-A4C9-F2FA9C136E63}" type="presOf" srcId="{239A9309-363E-45ED-8D93-7249055E78DB}" destId="{A3C7378F-66B3-4805-809D-06C599ABEE31}" srcOrd="0" destOrd="0" presId="urn:microsoft.com/office/officeart/2005/8/layout/pyramid3"/>
    <dgm:cxn modelId="{3AE6E193-C15E-4F2F-B8F1-C2D2651243B9}" type="presOf" srcId="{C8BA69D7-9530-429B-8ECB-9D6BCF7034B0}" destId="{13FB7B85-2994-4B8C-94CF-CE37F8AFAF5D}" srcOrd="0" destOrd="0" presId="urn:microsoft.com/office/officeart/2005/8/layout/pyramid3"/>
    <dgm:cxn modelId="{CDBEF3AF-499E-48C4-9B11-79E517C53918}" srcId="{2E29D712-87C4-4409-B90E-2843EC09FAF5}" destId="{F8448D55-4D1A-4380-813F-D9B389305707}" srcOrd="5" destOrd="0" parTransId="{48835265-38AC-44AB-9856-EA4AC367904E}" sibTransId="{41262517-E687-4FAD-A0A4-9087E4D4555B}"/>
    <dgm:cxn modelId="{75DDD4B8-A3F7-4659-8075-B9F9014509DC}" type="presOf" srcId="{4D54E81E-8FAB-4948-87F9-233708DD9119}" destId="{7355A70F-7052-4259-90D6-E5A4D4DD5BE3}" srcOrd="0" destOrd="0" presId="urn:microsoft.com/office/officeart/2005/8/layout/pyramid3"/>
    <dgm:cxn modelId="{D528ADBB-94B0-44EE-BAC9-EA713D08C71F}" type="presOf" srcId="{5093D975-7D1C-4D2E-A22E-FF02E33FE177}" destId="{0357BEA8-6E08-40BD-9CA9-935DC4D18AC4}" srcOrd="0" destOrd="0" presId="urn:microsoft.com/office/officeart/2005/8/layout/pyramid3"/>
    <dgm:cxn modelId="{76FAA7C5-6CCF-497A-BF1B-29DA394C58AB}" srcId="{2E29D712-87C4-4409-B90E-2843EC09FAF5}" destId="{52F119F9-D71B-46A0-8D82-689060550690}" srcOrd="3" destOrd="0" parTransId="{E50C2328-2B8E-4333-A5FF-E1D8FFC0935C}" sibTransId="{9185235D-000E-40FC-B405-CA47E655E84A}"/>
    <dgm:cxn modelId="{20C88DCD-4494-458A-98A6-B0527E7DC4E2}" type="presOf" srcId="{5093D975-7D1C-4D2E-A22E-FF02E33FE177}" destId="{58B256D4-A2B9-4582-9E3D-6474462975AF}" srcOrd="1" destOrd="0" presId="urn:microsoft.com/office/officeart/2005/8/layout/pyramid3"/>
    <dgm:cxn modelId="{A71F55CF-D653-4ED1-8AC7-84BD98B61204}" type="presOf" srcId="{F8448D55-4D1A-4380-813F-D9B389305707}" destId="{8DE58DD5-01F0-4078-9817-6A9F1CD6908F}" srcOrd="1" destOrd="0" presId="urn:microsoft.com/office/officeart/2005/8/layout/pyramid3"/>
    <dgm:cxn modelId="{B92620E6-25F7-4155-AF8C-62740CDCE58B}" type="presOf" srcId="{239A9309-363E-45ED-8D93-7249055E78DB}" destId="{EBCE044A-B43D-4036-AAF0-977D994B88BE}" srcOrd="1" destOrd="0" presId="urn:microsoft.com/office/officeart/2005/8/layout/pyramid3"/>
    <dgm:cxn modelId="{D2C921F8-A22A-405F-B751-FDCD553295EB}" type="presParOf" srcId="{2FC02EDA-EE4F-4A09-8140-3745A617F625}" destId="{ED2461CE-0FB7-4F3A-A4E7-87738F891D99}" srcOrd="0" destOrd="0" presId="urn:microsoft.com/office/officeart/2005/8/layout/pyramid3"/>
    <dgm:cxn modelId="{642ECD33-03A5-477D-A1BE-3AD051F20FEC}" type="presParOf" srcId="{ED2461CE-0FB7-4F3A-A4E7-87738F891D99}" destId="{0357BEA8-6E08-40BD-9CA9-935DC4D18AC4}" srcOrd="0" destOrd="0" presId="urn:microsoft.com/office/officeart/2005/8/layout/pyramid3"/>
    <dgm:cxn modelId="{7AE843B8-7E9B-42D8-B10E-63FDBF6F5D45}" type="presParOf" srcId="{ED2461CE-0FB7-4F3A-A4E7-87738F891D99}" destId="{58B256D4-A2B9-4582-9E3D-6474462975AF}" srcOrd="1" destOrd="0" presId="urn:microsoft.com/office/officeart/2005/8/layout/pyramid3"/>
    <dgm:cxn modelId="{770C3D94-45FC-4A16-A870-49EFA14D88F6}" type="presParOf" srcId="{2FC02EDA-EE4F-4A09-8140-3745A617F625}" destId="{3B0A9236-56BE-47AE-BBA6-081F2394227D}" srcOrd="1" destOrd="0" presId="urn:microsoft.com/office/officeart/2005/8/layout/pyramid3"/>
    <dgm:cxn modelId="{F7FD6033-BA98-4553-917D-9C0C2889DE74}" type="presParOf" srcId="{3B0A9236-56BE-47AE-BBA6-081F2394227D}" destId="{13FB7B85-2994-4B8C-94CF-CE37F8AFAF5D}" srcOrd="0" destOrd="0" presId="urn:microsoft.com/office/officeart/2005/8/layout/pyramid3"/>
    <dgm:cxn modelId="{291C5883-5D59-4AC1-84F0-5BCD7133FF44}" type="presParOf" srcId="{3B0A9236-56BE-47AE-BBA6-081F2394227D}" destId="{743C5FF8-7A12-4F3F-8D93-269AF04D4065}" srcOrd="1" destOrd="0" presId="urn:microsoft.com/office/officeart/2005/8/layout/pyramid3"/>
    <dgm:cxn modelId="{4E01FE72-A84B-4ABF-AB9A-8610BAB85F92}" type="presParOf" srcId="{2FC02EDA-EE4F-4A09-8140-3745A617F625}" destId="{424C1F18-45C3-4A4A-B056-59CC3D9EBDE7}" srcOrd="2" destOrd="0" presId="urn:microsoft.com/office/officeart/2005/8/layout/pyramid3"/>
    <dgm:cxn modelId="{913E9A3C-3452-4935-9DEF-2D47F0E06223}" type="presParOf" srcId="{424C1F18-45C3-4A4A-B056-59CC3D9EBDE7}" destId="{A3C7378F-66B3-4805-809D-06C599ABEE31}" srcOrd="0" destOrd="0" presId="urn:microsoft.com/office/officeart/2005/8/layout/pyramid3"/>
    <dgm:cxn modelId="{B4077B71-2C15-466F-A92E-35F752FEE1FE}" type="presParOf" srcId="{424C1F18-45C3-4A4A-B056-59CC3D9EBDE7}" destId="{EBCE044A-B43D-4036-AAF0-977D994B88BE}" srcOrd="1" destOrd="0" presId="urn:microsoft.com/office/officeart/2005/8/layout/pyramid3"/>
    <dgm:cxn modelId="{D88191E5-1082-47AD-B68A-43068A2F05F4}" type="presParOf" srcId="{2FC02EDA-EE4F-4A09-8140-3745A617F625}" destId="{08443E7C-82EE-43E2-BC1D-ADC5CF51BA5E}" srcOrd="3" destOrd="0" presId="urn:microsoft.com/office/officeart/2005/8/layout/pyramid3"/>
    <dgm:cxn modelId="{5FFE5FF0-01D4-4139-A62F-FFE73B97E9B6}" type="presParOf" srcId="{08443E7C-82EE-43E2-BC1D-ADC5CF51BA5E}" destId="{2F2BDC20-3E34-435D-B8A8-BFEFCA781DB7}" srcOrd="0" destOrd="0" presId="urn:microsoft.com/office/officeart/2005/8/layout/pyramid3"/>
    <dgm:cxn modelId="{786C8760-F9C1-400A-BCEC-3CF99E793985}" type="presParOf" srcId="{08443E7C-82EE-43E2-BC1D-ADC5CF51BA5E}" destId="{88059FA0-DD99-488B-B298-347A0EF6C24A}" srcOrd="1" destOrd="0" presId="urn:microsoft.com/office/officeart/2005/8/layout/pyramid3"/>
    <dgm:cxn modelId="{82565BD0-4435-4987-BDAA-08CF10AD0B98}" type="presParOf" srcId="{2FC02EDA-EE4F-4A09-8140-3745A617F625}" destId="{8E53896C-A446-48A1-BAC7-84D3580F33EF}" srcOrd="4" destOrd="0" presId="urn:microsoft.com/office/officeart/2005/8/layout/pyramid3"/>
    <dgm:cxn modelId="{F0A8291D-AA60-4C59-BAE5-05E9D0995B40}" type="presParOf" srcId="{8E53896C-A446-48A1-BAC7-84D3580F33EF}" destId="{7355A70F-7052-4259-90D6-E5A4D4DD5BE3}" srcOrd="0" destOrd="0" presId="urn:microsoft.com/office/officeart/2005/8/layout/pyramid3"/>
    <dgm:cxn modelId="{B96BF4DB-4789-48B8-911F-A47DA114C38A}" type="presParOf" srcId="{8E53896C-A446-48A1-BAC7-84D3580F33EF}" destId="{9A0285B7-F826-44AE-A1DB-D0AE34610D1B}" srcOrd="1" destOrd="0" presId="urn:microsoft.com/office/officeart/2005/8/layout/pyramid3"/>
    <dgm:cxn modelId="{946963D1-37E7-4B29-A53E-4D900B3AE2F7}" type="presParOf" srcId="{2FC02EDA-EE4F-4A09-8140-3745A617F625}" destId="{19EE1040-928F-450D-B1D1-23735A23C536}" srcOrd="5" destOrd="0" presId="urn:microsoft.com/office/officeart/2005/8/layout/pyramid3"/>
    <dgm:cxn modelId="{B454A816-1438-4F83-82E0-71E984BE08D5}" type="presParOf" srcId="{19EE1040-928F-450D-B1D1-23735A23C536}" destId="{7B622EC9-D68D-4516-AD14-8297A36A0A20}" srcOrd="0" destOrd="0" presId="urn:microsoft.com/office/officeart/2005/8/layout/pyramid3"/>
    <dgm:cxn modelId="{251F8D6B-710E-4E43-95AB-D29B6B62A153}" type="presParOf" srcId="{19EE1040-928F-450D-B1D1-23735A23C536}" destId="{8DE58DD5-01F0-4078-9817-6A9F1CD6908F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F72AAB4-4AEE-4C57-B41F-4DB645D62A77}" type="doc">
      <dgm:prSet loTypeId="urn:microsoft.com/office/officeart/2005/8/layout/hList3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th-TH"/>
        </a:p>
      </dgm:t>
    </dgm:pt>
    <dgm:pt modelId="{5C0E99EC-DA02-4DF1-A299-FCE8B1260186}">
      <dgm:prSet phldrT="[ข้อความ]"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3600" dirty="0"/>
            <a:t>Model of Distribution</a:t>
          </a:r>
          <a:endParaRPr lang="th-TH" sz="3600" dirty="0"/>
        </a:p>
      </dgm:t>
    </dgm:pt>
    <dgm:pt modelId="{C89F9984-144F-4CC9-97B7-8560E8FD466D}" type="parTrans" cxnId="{00A2EFEB-8DAF-49D0-B59A-BC295126F477}">
      <dgm:prSet/>
      <dgm:spPr/>
      <dgm:t>
        <a:bodyPr/>
        <a:lstStyle/>
        <a:p>
          <a:endParaRPr lang="th-TH"/>
        </a:p>
      </dgm:t>
    </dgm:pt>
    <dgm:pt modelId="{417E3E27-4EBF-40A7-BB0F-6B109525741C}" type="sibTrans" cxnId="{00A2EFEB-8DAF-49D0-B59A-BC295126F477}">
      <dgm:prSet/>
      <dgm:spPr/>
      <dgm:t>
        <a:bodyPr/>
        <a:lstStyle/>
        <a:p>
          <a:endParaRPr lang="th-TH"/>
        </a:p>
      </dgm:t>
    </dgm:pt>
    <dgm:pt modelId="{32E4A93E-00C0-45DF-80E4-B82DAE9EB735}">
      <dgm:prSet phldrT="[ข้อความ]" custT="1"/>
      <dgm:spPr>
        <a:solidFill>
          <a:srgbClr val="E39B5B"/>
        </a:solidFill>
      </dgm:spPr>
      <dgm:t>
        <a:bodyPr anchor="t"/>
        <a:lstStyle/>
        <a:p>
          <a:pPr algn="l">
            <a:lnSpc>
              <a:spcPct val="150000"/>
            </a:lnSpc>
            <a:buNone/>
          </a:pPr>
          <a:r>
            <a:rPr lang="en-US" sz="1800" b="1" dirty="0">
              <a:solidFill>
                <a:srgbClr val="002060"/>
              </a:solidFill>
            </a:rPr>
            <a:t>Intensive Distribution</a:t>
          </a:r>
        </a:p>
        <a:p>
          <a:pPr algn="l">
            <a:lnSpc>
              <a:spcPct val="100000"/>
            </a:lnSpc>
            <a:buNone/>
          </a:pPr>
          <a:r>
            <a:rPr lang="en-US" sz="1600" dirty="0">
              <a:solidFill>
                <a:schemeClr val="tx1"/>
              </a:solidFill>
            </a:rPr>
            <a:t>- Maximum number of outlets</a:t>
          </a:r>
        </a:p>
        <a:p>
          <a:pPr algn="l">
            <a:lnSpc>
              <a:spcPct val="100000"/>
            </a:lnSpc>
            <a:buNone/>
          </a:pPr>
          <a:r>
            <a:rPr lang="en-US" sz="1600" dirty="0">
              <a:solidFill>
                <a:schemeClr val="tx1"/>
              </a:solidFill>
            </a:rPr>
            <a:t>- Maximum availability</a:t>
          </a:r>
        </a:p>
        <a:p>
          <a:pPr algn="l">
            <a:lnSpc>
              <a:spcPct val="100000"/>
            </a:lnSpc>
            <a:buNone/>
          </a:pPr>
          <a:r>
            <a:rPr lang="en-US" sz="1600" dirty="0">
              <a:solidFill>
                <a:schemeClr val="tx1"/>
              </a:solidFill>
            </a:rPr>
            <a:t>- Convenience products</a:t>
          </a:r>
        </a:p>
        <a:p>
          <a:pPr algn="l">
            <a:lnSpc>
              <a:spcPct val="100000"/>
            </a:lnSpc>
            <a:buNone/>
          </a:pPr>
          <a:r>
            <a:rPr lang="en-US" sz="1600" dirty="0">
              <a:solidFill>
                <a:schemeClr val="tx1"/>
              </a:solidFill>
            </a:rPr>
            <a:t>- High number of potential purchases</a:t>
          </a:r>
        </a:p>
        <a:p>
          <a:pPr algn="l">
            <a:lnSpc>
              <a:spcPct val="100000"/>
            </a:lnSpc>
            <a:buNone/>
          </a:pPr>
          <a:r>
            <a:rPr lang="en-US" sz="1600" dirty="0">
              <a:solidFill>
                <a:schemeClr val="tx1"/>
              </a:solidFill>
            </a:rPr>
            <a:t>- High purchase frequency</a:t>
          </a:r>
        </a:p>
        <a:p>
          <a:pPr algn="l">
            <a:lnSpc>
              <a:spcPct val="100000"/>
            </a:lnSpc>
            <a:buNone/>
          </a:pPr>
          <a:r>
            <a:rPr lang="en-US" sz="1600" dirty="0">
              <a:solidFill>
                <a:schemeClr val="tx1"/>
              </a:solidFill>
            </a:rPr>
            <a:t>- Low level of planning for purchases</a:t>
          </a:r>
        </a:p>
        <a:p>
          <a:pPr algn="l">
            <a:lnSpc>
              <a:spcPct val="100000"/>
            </a:lnSpc>
            <a:buNone/>
          </a:pPr>
          <a:r>
            <a:rPr lang="en-US" sz="1600" dirty="0">
              <a:solidFill>
                <a:schemeClr val="tx1"/>
              </a:solidFill>
            </a:rPr>
            <a:t>- Low price</a:t>
          </a:r>
        </a:p>
        <a:p>
          <a:pPr algn="ctr">
            <a:lnSpc>
              <a:spcPct val="90000"/>
            </a:lnSpc>
            <a:buFont typeface="Arial" panose="020B0604020202020204" pitchFamily="34" charset="0"/>
            <a:buChar char="•"/>
          </a:pPr>
          <a:endParaRPr lang="en-US" sz="1400" dirty="0">
            <a:solidFill>
              <a:schemeClr val="tx1"/>
            </a:solidFill>
          </a:endParaRPr>
        </a:p>
        <a:p>
          <a:pPr algn="ctr">
            <a:lnSpc>
              <a:spcPct val="90000"/>
            </a:lnSpc>
            <a:buNone/>
          </a:pPr>
          <a:endParaRPr lang="th-TH" sz="1400" dirty="0"/>
        </a:p>
      </dgm:t>
    </dgm:pt>
    <dgm:pt modelId="{C1EAD91D-5B08-463D-B312-CEF4A8AA8F92}" type="parTrans" cxnId="{DA92AFD5-4B1D-43E6-9B8C-2989D6D52100}">
      <dgm:prSet/>
      <dgm:spPr/>
      <dgm:t>
        <a:bodyPr/>
        <a:lstStyle/>
        <a:p>
          <a:endParaRPr lang="th-TH"/>
        </a:p>
      </dgm:t>
    </dgm:pt>
    <dgm:pt modelId="{357217B2-0BE5-4F5F-B8B6-820A8018A4A4}" type="sibTrans" cxnId="{DA92AFD5-4B1D-43E6-9B8C-2989D6D52100}">
      <dgm:prSet/>
      <dgm:spPr/>
      <dgm:t>
        <a:bodyPr/>
        <a:lstStyle/>
        <a:p>
          <a:endParaRPr lang="th-TH"/>
        </a:p>
      </dgm:t>
    </dgm:pt>
    <dgm:pt modelId="{83470B89-A184-4E23-9EBA-8D6D19734710}">
      <dgm:prSet phldrT="[ข้อความ]" custT="1"/>
      <dgm:spPr>
        <a:solidFill>
          <a:srgbClr val="FBC268"/>
        </a:solidFill>
      </dgm:spPr>
      <dgm:t>
        <a:bodyPr anchor="t"/>
        <a:lstStyle/>
        <a:p>
          <a:pPr algn="l">
            <a:lnSpc>
              <a:spcPct val="150000"/>
            </a:lnSpc>
          </a:pPr>
          <a:r>
            <a:rPr lang="en-US" sz="1800" b="1" dirty="0">
              <a:solidFill>
                <a:srgbClr val="002060"/>
              </a:solidFill>
            </a:rPr>
            <a:t>Selective Distribution</a:t>
          </a:r>
        </a:p>
        <a:p>
          <a:pPr algn="l">
            <a:lnSpc>
              <a:spcPct val="100000"/>
            </a:lnSpc>
          </a:pPr>
          <a:r>
            <a:rPr lang="en-US" sz="1600" dirty="0">
              <a:solidFill>
                <a:schemeClr val="tx1"/>
              </a:solidFill>
            </a:rPr>
            <a:t>- Number of outlets varies</a:t>
          </a:r>
        </a:p>
        <a:p>
          <a:pPr algn="l">
            <a:lnSpc>
              <a:spcPct val="100000"/>
            </a:lnSpc>
            <a:buNone/>
          </a:pPr>
          <a:r>
            <a:rPr lang="en-US" sz="1600" dirty="0">
              <a:solidFill>
                <a:schemeClr val="tx1"/>
              </a:solidFill>
            </a:rPr>
            <a:t>- Specialist retailer knowledge</a:t>
          </a:r>
        </a:p>
        <a:p>
          <a:pPr algn="l">
            <a:lnSpc>
              <a:spcPct val="100000"/>
            </a:lnSpc>
            <a:buNone/>
          </a:pPr>
          <a:r>
            <a:rPr lang="en-US" sz="1600" dirty="0">
              <a:solidFill>
                <a:schemeClr val="tx1"/>
              </a:solidFill>
            </a:rPr>
            <a:t>- Shopping products</a:t>
          </a:r>
        </a:p>
        <a:p>
          <a:pPr algn="l">
            <a:lnSpc>
              <a:spcPct val="100000"/>
            </a:lnSpc>
            <a:buNone/>
          </a:pPr>
          <a:r>
            <a:rPr lang="en-US" sz="1600" dirty="0">
              <a:solidFill>
                <a:schemeClr val="tx1"/>
              </a:solidFill>
            </a:rPr>
            <a:t>- Medium number of potential purchases</a:t>
          </a:r>
        </a:p>
        <a:p>
          <a:pPr algn="l">
            <a:lnSpc>
              <a:spcPct val="100000"/>
            </a:lnSpc>
            <a:buNone/>
          </a:pPr>
          <a:r>
            <a:rPr lang="en-US" sz="1600" dirty="0">
              <a:solidFill>
                <a:schemeClr val="tx1"/>
              </a:solidFill>
            </a:rPr>
            <a:t>- Occasional purchase frequency</a:t>
          </a:r>
        </a:p>
        <a:p>
          <a:pPr algn="l">
            <a:lnSpc>
              <a:spcPct val="100000"/>
            </a:lnSpc>
            <a:buNone/>
          </a:pPr>
          <a:r>
            <a:rPr lang="en-US" sz="1600" dirty="0">
              <a:solidFill>
                <a:schemeClr val="tx1"/>
              </a:solidFill>
            </a:rPr>
            <a:t>- Medium level of planning for purchases</a:t>
          </a:r>
        </a:p>
        <a:p>
          <a:pPr algn="l">
            <a:lnSpc>
              <a:spcPct val="100000"/>
            </a:lnSpc>
            <a:buNone/>
          </a:pPr>
          <a:r>
            <a:rPr lang="en-US" sz="1600" dirty="0">
              <a:solidFill>
                <a:schemeClr val="tx1"/>
              </a:solidFill>
            </a:rPr>
            <a:t>- Medium price</a:t>
          </a:r>
          <a:endParaRPr lang="th-TH" sz="1600" b="1" dirty="0">
            <a:solidFill>
              <a:schemeClr val="tx1"/>
            </a:solidFill>
          </a:endParaRPr>
        </a:p>
      </dgm:t>
    </dgm:pt>
    <dgm:pt modelId="{FCC5FC20-937C-4B70-BFE5-36BF4C88CF1C}" type="parTrans" cxnId="{1E054C9D-8777-4765-8D5A-E44B3164127C}">
      <dgm:prSet/>
      <dgm:spPr/>
      <dgm:t>
        <a:bodyPr/>
        <a:lstStyle/>
        <a:p>
          <a:endParaRPr lang="th-TH"/>
        </a:p>
      </dgm:t>
    </dgm:pt>
    <dgm:pt modelId="{F4E729F9-BB1E-4435-8795-40065975E36D}" type="sibTrans" cxnId="{1E054C9D-8777-4765-8D5A-E44B3164127C}">
      <dgm:prSet/>
      <dgm:spPr/>
      <dgm:t>
        <a:bodyPr/>
        <a:lstStyle/>
        <a:p>
          <a:endParaRPr lang="th-TH"/>
        </a:p>
      </dgm:t>
    </dgm:pt>
    <dgm:pt modelId="{D6D736AF-7C3F-4102-B5FD-85B96D88647B}">
      <dgm:prSet phldrT="[ข้อความ]" custT="1"/>
      <dgm:spPr>
        <a:solidFill>
          <a:schemeClr val="accent5">
            <a:lumMod val="40000"/>
            <a:lumOff val="60000"/>
          </a:schemeClr>
        </a:solidFill>
      </dgm:spPr>
      <dgm:t>
        <a:bodyPr anchor="t"/>
        <a:lstStyle/>
        <a:p>
          <a:pPr algn="l">
            <a:lnSpc>
              <a:spcPct val="150000"/>
            </a:lnSpc>
          </a:pPr>
          <a:r>
            <a:rPr lang="en-US" sz="1800" b="1" dirty="0">
              <a:solidFill>
                <a:srgbClr val="002060"/>
              </a:solidFill>
            </a:rPr>
            <a:t>Exclusive Distribution</a:t>
          </a:r>
        </a:p>
        <a:p>
          <a:pPr algn="l">
            <a:lnSpc>
              <a:spcPct val="100000"/>
            </a:lnSpc>
          </a:pPr>
          <a:r>
            <a:rPr lang="en-US" sz="1600" dirty="0">
              <a:solidFill>
                <a:schemeClr val="tx1"/>
              </a:solidFill>
            </a:rPr>
            <a:t>- Few outlets </a:t>
          </a:r>
        </a:p>
        <a:p>
          <a:pPr algn="l">
            <a:lnSpc>
              <a:spcPct val="100000"/>
            </a:lnSpc>
          </a:pPr>
          <a:r>
            <a:rPr lang="en-US" sz="1600" dirty="0">
              <a:solidFill>
                <a:schemeClr val="tx1"/>
              </a:solidFill>
            </a:rPr>
            <a:t>- Close retailer/consumer relationship</a:t>
          </a:r>
        </a:p>
        <a:p>
          <a:pPr algn="l">
            <a:lnSpc>
              <a:spcPct val="100000"/>
            </a:lnSpc>
          </a:pPr>
          <a:r>
            <a:rPr lang="en-US" sz="1600" dirty="0">
              <a:solidFill>
                <a:schemeClr val="tx1"/>
              </a:solidFill>
            </a:rPr>
            <a:t>- Specialty products</a:t>
          </a:r>
        </a:p>
        <a:p>
          <a:pPr algn="l">
            <a:lnSpc>
              <a:spcPct val="100000"/>
            </a:lnSpc>
          </a:pPr>
          <a:r>
            <a:rPr lang="en-US" sz="1600" dirty="0">
              <a:solidFill>
                <a:schemeClr val="tx1"/>
              </a:solidFill>
            </a:rPr>
            <a:t>- Low number of potential purchases</a:t>
          </a:r>
        </a:p>
        <a:p>
          <a:pPr algn="l">
            <a:lnSpc>
              <a:spcPct val="100000"/>
            </a:lnSpc>
          </a:pPr>
          <a:r>
            <a:rPr lang="en-US" sz="1600" dirty="0">
              <a:solidFill>
                <a:schemeClr val="tx1"/>
              </a:solidFill>
            </a:rPr>
            <a:t>- Low purchase frequency</a:t>
          </a:r>
        </a:p>
        <a:p>
          <a:pPr algn="l">
            <a:lnSpc>
              <a:spcPct val="100000"/>
            </a:lnSpc>
          </a:pPr>
          <a:r>
            <a:rPr lang="en-US" sz="1600" dirty="0">
              <a:solidFill>
                <a:schemeClr val="tx1"/>
              </a:solidFill>
            </a:rPr>
            <a:t>- High level of planning for purchases</a:t>
          </a:r>
        </a:p>
        <a:p>
          <a:pPr algn="l">
            <a:lnSpc>
              <a:spcPct val="100000"/>
            </a:lnSpc>
          </a:pPr>
          <a:r>
            <a:rPr lang="en-US" sz="1600" dirty="0">
              <a:solidFill>
                <a:schemeClr val="tx1"/>
              </a:solidFill>
            </a:rPr>
            <a:t>- High price</a:t>
          </a:r>
          <a:endParaRPr lang="th-TH" sz="1600" b="1" dirty="0">
            <a:solidFill>
              <a:schemeClr val="tx1"/>
            </a:solidFill>
          </a:endParaRPr>
        </a:p>
      </dgm:t>
    </dgm:pt>
    <dgm:pt modelId="{32D08328-3003-4EA7-A710-8BDCE32478C9}" type="parTrans" cxnId="{85FD5B80-32C2-4833-8928-3B15433C16EF}">
      <dgm:prSet/>
      <dgm:spPr/>
      <dgm:t>
        <a:bodyPr/>
        <a:lstStyle/>
        <a:p>
          <a:endParaRPr lang="th-TH"/>
        </a:p>
      </dgm:t>
    </dgm:pt>
    <dgm:pt modelId="{1AB13086-42AF-43DC-B07E-19D642D012BF}" type="sibTrans" cxnId="{85FD5B80-32C2-4833-8928-3B15433C16EF}">
      <dgm:prSet/>
      <dgm:spPr/>
      <dgm:t>
        <a:bodyPr/>
        <a:lstStyle/>
        <a:p>
          <a:endParaRPr lang="th-TH"/>
        </a:p>
      </dgm:t>
    </dgm:pt>
    <dgm:pt modelId="{6779D9DA-0414-4A61-A5A3-D17192D05204}" type="pres">
      <dgm:prSet presAssocID="{4F72AAB4-4AEE-4C57-B41F-4DB645D62A77}" presName="composite" presStyleCnt="0">
        <dgm:presLayoutVars>
          <dgm:chMax val="1"/>
          <dgm:dir/>
          <dgm:resizeHandles val="exact"/>
        </dgm:presLayoutVars>
      </dgm:prSet>
      <dgm:spPr/>
    </dgm:pt>
    <dgm:pt modelId="{D4A875F8-70E7-4EE5-8712-FAFE0C9BD7E8}" type="pres">
      <dgm:prSet presAssocID="{5C0E99EC-DA02-4DF1-A299-FCE8B1260186}" presName="roof" presStyleLbl="dkBgShp" presStyleIdx="0" presStyleCnt="2" custScaleY="71569" custLinFactNeighborX="-7962" custLinFactNeighborY="-9687"/>
      <dgm:spPr/>
    </dgm:pt>
    <dgm:pt modelId="{0D73C917-7E6E-422E-8212-8EB23C47989C}" type="pres">
      <dgm:prSet presAssocID="{5C0E99EC-DA02-4DF1-A299-FCE8B1260186}" presName="pillars" presStyleCnt="0"/>
      <dgm:spPr/>
    </dgm:pt>
    <dgm:pt modelId="{9CB9A500-03A6-4591-8D94-3736E12D0D5A}" type="pres">
      <dgm:prSet presAssocID="{5C0E99EC-DA02-4DF1-A299-FCE8B1260186}" presName="pillar1" presStyleLbl="node1" presStyleIdx="0" presStyleCnt="3" custScaleY="128824">
        <dgm:presLayoutVars>
          <dgm:bulletEnabled val="1"/>
        </dgm:presLayoutVars>
      </dgm:prSet>
      <dgm:spPr/>
    </dgm:pt>
    <dgm:pt modelId="{974B46A9-B706-454A-AEE9-16CA14145FDC}" type="pres">
      <dgm:prSet presAssocID="{83470B89-A184-4E23-9EBA-8D6D19734710}" presName="pillarX" presStyleLbl="node1" presStyleIdx="1" presStyleCnt="3" custScaleY="126934" custLinFactNeighborY="-850">
        <dgm:presLayoutVars>
          <dgm:bulletEnabled val="1"/>
        </dgm:presLayoutVars>
      </dgm:prSet>
      <dgm:spPr/>
    </dgm:pt>
    <dgm:pt modelId="{7E05D795-9BAF-4D14-84DA-478B470517FF}" type="pres">
      <dgm:prSet presAssocID="{D6D736AF-7C3F-4102-B5FD-85B96D88647B}" presName="pillarX" presStyleLbl="node1" presStyleIdx="2" presStyleCnt="3" custScaleY="130427" custLinFactNeighborY="850">
        <dgm:presLayoutVars>
          <dgm:bulletEnabled val="1"/>
        </dgm:presLayoutVars>
      </dgm:prSet>
      <dgm:spPr/>
    </dgm:pt>
    <dgm:pt modelId="{35776638-805D-42FF-ACEB-BD6F38DE946B}" type="pres">
      <dgm:prSet presAssocID="{5C0E99EC-DA02-4DF1-A299-FCE8B1260186}" presName="base" presStyleLbl="dkBgShp" presStyleIdx="1" presStyleCnt="2" custLinFactNeighborY="45864"/>
      <dgm:spPr>
        <a:solidFill>
          <a:schemeClr val="accent4">
            <a:lumMod val="50000"/>
          </a:schemeClr>
        </a:solidFill>
      </dgm:spPr>
    </dgm:pt>
  </dgm:ptLst>
  <dgm:cxnLst>
    <dgm:cxn modelId="{595C3704-7034-499C-8869-9EC478DE60F8}" type="presOf" srcId="{5C0E99EC-DA02-4DF1-A299-FCE8B1260186}" destId="{D4A875F8-70E7-4EE5-8712-FAFE0C9BD7E8}" srcOrd="0" destOrd="0" presId="urn:microsoft.com/office/officeart/2005/8/layout/hList3"/>
    <dgm:cxn modelId="{8DD95934-86AB-4AB1-8459-378AA429F490}" type="presOf" srcId="{4F72AAB4-4AEE-4C57-B41F-4DB645D62A77}" destId="{6779D9DA-0414-4A61-A5A3-D17192D05204}" srcOrd="0" destOrd="0" presId="urn:microsoft.com/office/officeart/2005/8/layout/hList3"/>
    <dgm:cxn modelId="{85FD5B80-32C2-4833-8928-3B15433C16EF}" srcId="{5C0E99EC-DA02-4DF1-A299-FCE8B1260186}" destId="{D6D736AF-7C3F-4102-B5FD-85B96D88647B}" srcOrd="2" destOrd="0" parTransId="{32D08328-3003-4EA7-A710-8BDCE32478C9}" sibTransId="{1AB13086-42AF-43DC-B07E-19D642D012BF}"/>
    <dgm:cxn modelId="{1E054C9D-8777-4765-8D5A-E44B3164127C}" srcId="{5C0E99EC-DA02-4DF1-A299-FCE8B1260186}" destId="{83470B89-A184-4E23-9EBA-8D6D19734710}" srcOrd="1" destOrd="0" parTransId="{FCC5FC20-937C-4B70-BFE5-36BF4C88CF1C}" sibTransId="{F4E729F9-BB1E-4435-8795-40065975E36D}"/>
    <dgm:cxn modelId="{191D47BF-31F5-4A87-A4EB-61B4EA5CD061}" type="presOf" srcId="{D6D736AF-7C3F-4102-B5FD-85B96D88647B}" destId="{7E05D795-9BAF-4D14-84DA-478B470517FF}" srcOrd="0" destOrd="0" presId="urn:microsoft.com/office/officeart/2005/8/layout/hList3"/>
    <dgm:cxn modelId="{B7C2CEC1-A49D-4748-9DE3-5FC30B0E45B6}" type="presOf" srcId="{32E4A93E-00C0-45DF-80E4-B82DAE9EB735}" destId="{9CB9A500-03A6-4591-8D94-3736E12D0D5A}" srcOrd="0" destOrd="0" presId="urn:microsoft.com/office/officeart/2005/8/layout/hList3"/>
    <dgm:cxn modelId="{79F666D3-78CB-4918-A28A-14AFB7EE5E03}" type="presOf" srcId="{83470B89-A184-4E23-9EBA-8D6D19734710}" destId="{974B46A9-B706-454A-AEE9-16CA14145FDC}" srcOrd="0" destOrd="0" presId="urn:microsoft.com/office/officeart/2005/8/layout/hList3"/>
    <dgm:cxn modelId="{DA92AFD5-4B1D-43E6-9B8C-2989D6D52100}" srcId="{5C0E99EC-DA02-4DF1-A299-FCE8B1260186}" destId="{32E4A93E-00C0-45DF-80E4-B82DAE9EB735}" srcOrd="0" destOrd="0" parTransId="{C1EAD91D-5B08-463D-B312-CEF4A8AA8F92}" sibTransId="{357217B2-0BE5-4F5F-B8B6-820A8018A4A4}"/>
    <dgm:cxn modelId="{00A2EFEB-8DAF-49D0-B59A-BC295126F477}" srcId="{4F72AAB4-4AEE-4C57-B41F-4DB645D62A77}" destId="{5C0E99EC-DA02-4DF1-A299-FCE8B1260186}" srcOrd="0" destOrd="0" parTransId="{C89F9984-144F-4CC9-97B7-8560E8FD466D}" sibTransId="{417E3E27-4EBF-40A7-BB0F-6B109525741C}"/>
    <dgm:cxn modelId="{C2F35780-B090-4E1B-816E-BA5D14B1123B}" type="presParOf" srcId="{6779D9DA-0414-4A61-A5A3-D17192D05204}" destId="{D4A875F8-70E7-4EE5-8712-FAFE0C9BD7E8}" srcOrd="0" destOrd="0" presId="urn:microsoft.com/office/officeart/2005/8/layout/hList3"/>
    <dgm:cxn modelId="{4F26CFD6-2901-4643-9C6F-51645E665E81}" type="presParOf" srcId="{6779D9DA-0414-4A61-A5A3-D17192D05204}" destId="{0D73C917-7E6E-422E-8212-8EB23C47989C}" srcOrd="1" destOrd="0" presId="urn:microsoft.com/office/officeart/2005/8/layout/hList3"/>
    <dgm:cxn modelId="{05A212D0-14A8-42C0-99CA-1EB1CC2B8CF9}" type="presParOf" srcId="{0D73C917-7E6E-422E-8212-8EB23C47989C}" destId="{9CB9A500-03A6-4591-8D94-3736E12D0D5A}" srcOrd="0" destOrd="0" presId="urn:microsoft.com/office/officeart/2005/8/layout/hList3"/>
    <dgm:cxn modelId="{74F78F0F-EF2C-47A0-91EC-BBE66097FB93}" type="presParOf" srcId="{0D73C917-7E6E-422E-8212-8EB23C47989C}" destId="{974B46A9-B706-454A-AEE9-16CA14145FDC}" srcOrd="1" destOrd="0" presId="urn:microsoft.com/office/officeart/2005/8/layout/hList3"/>
    <dgm:cxn modelId="{6CC15620-F202-4024-ADC3-1C9FFB24572E}" type="presParOf" srcId="{0D73C917-7E6E-422E-8212-8EB23C47989C}" destId="{7E05D795-9BAF-4D14-84DA-478B470517FF}" srcOrd="2" destOrd="0" presId="urn:microsoft.com/office/officeart/2005/8/layout/hList3"/>
    <dgm:cxn modelId="{75190A48-2959-4055-9A1B-615A6A451600}" type="presParOf" srcId="{6779D9DA-0414-4A61-A5A3-D17192D05204}" destId="{35776638-805D-42FF-ACEB-BD6F38DE946B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9EE953E-C796-47EB-8939-4583E0822F66}" type="doc">
      <dgm:prSet loTypeId="urn:microsoft.com/office/officeart/2005/8/layout/cycle6" loCatId="cycle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th-TH"/>
        </a:p>
      </dgm:t>
    </dgm:pt>
    <dgm:pt modelId="{96D1F157-33E5-4482-AD21-BB7D7E5A404A}">
      <dgm:prSet phldrT="[ข้อความ]"/>
      <dgm:spPr/>
      <dgm:t>
        <a:bodyPr/>
        <a:lstStyle/>
        <a:p>
          <a:r>
            <a:rPr lang="en-US" dirty="0"/>
            <a:t>Advertising</a:t>
          </a:r>
          <a:endParaRPr lang="th-TH" dirty="0"/>
        </a:p>
      </dgm:t>
    </dgm:pt>
    <dgm:pt modelId="{54A34081-636C-442E-91C2-D5D8C467EF98}" type="parTrans" cxnId="{236ACDAC-6160-444F-86A0-533F56734B7E}">
      <dgm:prSet/>
      <dgm:spPr/>
      <dgm:t>
        <a:bodyPr/>
        <a:lstStyle/>
        <a:p>
          <a:endParaRPr lang="th-TH"/>
        </a:p>
      </dgm:t>
    </dgm:pt>
    <dgm:pt modelId="{D4A1814A-234C-4384-84EA-AE3E33A7A3D8}" type="sibTrans" cxnId="{236ACDAC-6160-444F-86A0-533F56734B7E}">
      <dgm:prSet/>
      <dgm:spPr/>
      <dgm:t>
        <a:bodyPr/>
        <a:lstStyle/>
        <a:p>
          <a:endParaRPr lang="th-TH"/>
        </a:p>
      </dgm:t>
    </dgm:pt>
    <dgm:pt modelId="{FF9482DC-7351-422C-BE71-FD555145FCDF}">
      <dgm:prSet phldrT="[ข้อความ]"/>
      <dgm:spPr/>
      <dgm:t>
        <a:bodyPr/>
        <a:lstStyle/>
        <a:p>
          <a:r>
            <a:rPr lang="en-US" dirty="0"/>
            <a:t>Sales promotion</a:t>
          </a:r>
          <a:endParaRPr lang="th-TH" dirty="0"/>
        </a:p>
      </dgm:t>
    </dgm:pt>
    <dgm:pt modelId="{4D708DFE-862E-493A-8EEF-0CDC6473491F}" type="parTrans" cxnId="{3F026797-334D-45BC-B86C-A9ED7CEE6750}">
      <dgm:prSet/>
      <dgm:spPr/>
      <dgm:t>
        <a:bodyPr/>
        <a:lstStyle/>
        <a:p>
          <a:endParaRPr lang="th-TH"/>
        </a:p>
      </dgm:t>
    </dgm:pt>
    <dgm:pt modelId="{5ED46CA8-A1E5-4A3C-8609-52E8C7893389}" type="sibTrans" cxnId="{3F026797-334D-45BC-B86C-A9ED7CEE6750}">
      <dgm:prSet/>
      <dgm:spPr/>
      <dgm:t>
        <a:bodyPr/>
        <a:lstStyle/>
        <a:p>
          <a:endParaRPr lang="th-TH"/>
        </a:p>
      </dgm:t>
    </dgm:pt>
    <dgm:pt modelId="{F01DAF9A-D43E-40C0-9E77-11E00952A6F9}">
      <dgm:prSet phldrT="[ข้อความ]"/>
      <dgm:spPr/>
      <dgm:t>
        <a:bodyPr/>
        <a:lstStyle/>
        <a:p>
          <a:r>
            <a:rPr lang="en-US" dirty="0"/>
            <a:t>Public relations</a:t>
          </a:r>
          <a:endParaRPr lang="th-TH" dirty="0"/>
        </a:p>
      </dgm:t>
    </dgm:pt>
    <dgm:pt modelId="{F72B5FA5-C15A-407F-B46A-4CD4CA4CEEAF}" type="parTrans" cxnId="{31AEBE1D-9027-40A5-9153-B43D0EBD2C99}">
      <dgm:prSet/>
      <dgm:spPr/>
      <dgm:t>
        <a:bodyPr/>
        <a:lstStyle/>
        <a:p>
          <a:endParaRPr lang="th-TH"/>
        </a:p>
      </dgm:t>
    </dgm:pt>
    <dgm:pt modelId="{01558031-2D7A-41A1-8F21-4DD1B26C96DA}" type="sibTrans" cxnId="{31AEBE1D-9027-40A5-9153-B43D0EBD2C99}">
      <dgm:prSet/>
      <dgm:spPr/>
      <dgm:t>
        <a:bodyPr/>
        <a:lstStyle/>
        <a:p>
          <a:endParaRPr lang="th-TH"/>
        </a:p>
      </dgm:t>
    </dgm:pt>
    <dgm:pt modelId="{1356DB03-69E1-4AE5-A74E-DCE9DE2E4C7A}">
      <dgm:prSet phldrT="[ข้อความ]"/>
      <dgm:spPr/>
      <dgm:t>
        <a:bodyPr/>
        <a:lstStyle/>
        <a:p>
          <a:r>
            <a:rPr lang="en-US" dirty="0"/>
            <a:t>Direct marketing</a:t>
          </a:r>
          <a:endParaRPr lang="th-TH" dirty="0"/>
        </a:p>
      </dgm:t>
    </dgm:pt>
    <dgm:pt modelId="{41445B0B-174B-4363-9D78-4C0C40D48061}" type="parTrans" cxnId="{56B60958-F70A-426D-BB75-D0259E381F5D}">
      <dgm:prSet/>
      <dgm:spPr/>
      <dgm:t>
        <a:bodyPr/>
        <a:lstStyle/>
        <a:p>
          <a:endParaRPr lang="th-TH"/>
        </a:p>
      </dgm:t>
    </dgm:pt>
    <dgm:pt modelId="{F7581105-58A9-446F-B4D5-E157BBC4F04A}" type="sibTrans" cxnId="{56B60958-F70A-426D-BB75-D0259E381F5D}">
      <dgm:prSet/>
      <dgm:spPr/>
      <dgm:t>
        <a:bodyPr/>
        <a:lstStyle/>
        <a:p>
          <a:endParaRPr lang="th-TH"/>
        </a:p>
      </dgm:t>
    </dgm:pt>
    <dgm:pt modelId="{97B47CB1-77F7-4603-A431-7551CC64E2D9}">
      <dgm:prSet phldrT="[ข้อความ]"/>
      <dgm:spPr/>
      <dgm:t>
        <a:bodyPr/>
        <a:lstStyle/>
        <a:p>
          <a:r>
            <a:rPr lang="en-US" dirty="0"/>
            <a:t>Personal selling</a:t>
          </a:r>
          <a:endParaRPr lang="th-TH" dirty="0"/>
        </a:p>
      </dgm:t>
    </dgm:pt>
    <dgm:pt modelId="{E50532E8-8A5A-494F-86DE-CC7F4AF0EC63}" type="parTrans" cxnId="{2A7E0F02-83B2-4F31-9E57-B87F4AE12C3C}">
      <dgm:prSet/>
      <dgm:spPr/>
      <dgm:t>
        <a:bodyPr/>
        <a:lstStyle/>
        <a:p>
          <a:endParaRPr lang="th-TH"/>
        </a:p>
      </dgm:t>
    </dgm:pt>
    <dgm:pt modelId="{09015722-FDC2-4F47-96CF-5D9244585BA3}" type="sibTrans" cxnId="{2A7E0F02-83B2-4F31-9E57-B87F4AE12C3C}">
      <dgm:prSet/>
      <dgm:spPr/>
      <dgm:t>
        <a:bodyPr/>
        <a:lstStyle/>
        <a:p>
          <a:endParaRPr lang="th-TH"/>
        </a:p>
      </dgm:t>
    </dgm:pt>
    <dgm:pt modelId="{1C15CE4F-40F0-4EE5-B688-83BFC3E0BA75}" type="pres">
      <dgm:prSet presAssocID="{89EE953E-C796-47EB-8939-4583E0822F66}" presName="cycle" presStyleCnt="0">
        <dgm:presLayoutVars>
          <dgm:dir/>
          <dgm:resizeHandles val="exact"/>
        </dgm:presLayoutVars>
      </dgm:prSet>
      <dgm:spPr/>
    </dgm:pt>
    <dgm:pt modelId="{AF1F87F5-61A9-49FD-A1DD-416E9CEBEC9A}" type="pres">
      <dgm:prSet presAssocID="{96D1F157-33E5-4482-AD21-BB7D7E5A404A}" presName="node" presStyleLbl="node1" presStyleIdx="0" presStyleCnt="5">
        <dgm:presLayoutVars>
          <dgm:bulletEnabled val="1"/>
        </dgm:presLayoutVars>
      </dgm:prSet>
      <dgm:spPr/>
    </dgm:pt>
    <dgm:pt modelId="{D7D00136-C1C9-43DA-86B0-ADD70E18A105}" type="pres">
      <dgm:prSet presAssocID="{96D1F157-33E5-4482-AD21-BB7D7E5A404A}" presName="spNode" presStyleCnt="0"/>
      <dgm:spPr/>
    </dgm:pt>
    <dgm:pt modelId="{8D0C97D1-CCD7-4013-91E5-8E7BD1C04BD2}" type="pres">
      <dgm:prSet presAssocID="{D4A1814A-234C-4384-84EA-AE3E33A7A3D8}" presName="sibTrans" presStyleLbl="sibTrans1D1" presStyleIdx="0" presStyleCnt="5"/>
      <dgm:spPr/>
    </dgm:pt>
    <dgm:pt modelId="{3039A12D-05C3-4030-BD00-A3D633C45BE7}" type="pres">
      <dgm:prSet presAssocID="{FF9482DC-7351-422C-BE71-FD555145FCDF}" presName="node" presStyleLbl="node1" presStyleIdx="1" presStyleCnt="5">
        <dgm:presLayoutVars>
          <dgm:bulletEnabled val="1"/>
        </dgm:presLayoutVars>
      </dgm:prSet>
      <dgm:spPr/>
    </dgm:pt>
    <dgm:pt modelId="{088D6C6E-1968-46EC-90C0-33F4A45F1DE9}" type="pres">
      <dgm:prSet presAssocID="{FF9482DC-7351-422C-BE71-FD555145FCDF}" presName="spNode" presStyleCnt="0"/>
      <dgm:spPr/>
    </dgm:pt>
    <dgm:pt modelId="{64B7EDC1-5417-4CEE-98AF-6DF078E036D4}" type="pres">
      <dgm:prSet presAssocID="{5ED46CA8-A1E5-4A3C-8609-52E8C7893389}" presName="sibTrans" presStyleLbl="sibTrans1D1" presStyleIdx="1" presStyleCnt="5"/>
      <dgm:spPr/>
    </dgm:pt>
    <dgm:pt modelId="{3DAC2136-D6EA-412A-B5B5-4F68AEFCFEFF}" type="pres">
      <dgm:prSet presAssocID="{F01DAF9A-D43E-40C0-9E77-11E00952A6F9}" presName="node" presStyleLbl="node1" presStyleIdx="2" presStyleCnt="5">
        <dgm:presLayoutVars>
          <dgm:bulletEnabled val="1"/>
        </dgm:presLayoutVars>
      </dgm:prSet>
      <dgm:spPr/>
    </dgm:pt>
    <dgm:pt modelId="{74882077-F69B-40AB-9D92-F8067814AEC2}" type="pres">
      <dgm:prSet presAssocID="{F01DAF9A-D43E-40C0-9E77-11E00952A6F9}" presName="spNode" presStyleCnt="0"/>
      <dgm:spPr/>
    </dgm:pt>
    <dgm:pt modelId="{8F165A1E-D68B-4556-B70C-51D24DE57A66}" type="pres">
      <dgm:prSet presAssocID="{01558031-2D7A-41A1-8F21-4DD1B26C96DA}" presName="sibTrans" presStyleLbl="sibTrans1D1" presStyleIdx="2" presStyleCnt="5"/>
      <dgm:spPr/>
    </dgm:pt>
    <dgm:pt modelId="{BC79781D-52A0-4CD9-85DD-03CA324107FF}" type="pres">
      <dgm:prSet presAssocID="{97B47CB1-77F7-4603-A431-7551CC64E2D9}" presName="node" presStyleLbl="node1" presStyleIdx="3" presStyleCnt="5">
        <dgm:presLayoutVars>
          <dgm:bulletEnabled val="1"/>
        </dgm:presLayoutVars>
      </dgm:prSet>
      <dgm:spPr/>
    </dgm:pt>
    <dgm:pt modelId="{49D4191E-A52A-45D4-AE73-EF835B583AA7}" type="pres">
      <dgm:prSet presAssocID="{97B47CB1-77F7-4603-A431-7551CC64E2D9}" presName="spNode" presStyleCnt="0"/>
      <dgm:spPr/>
    </dgm:pt>
    <dgm:pt modelId="{E6B1CEE6-C915-4914-88D8-210B20B0F44D}" type="pres">
      <dgm:prSet presAssocID="{09015722-FDC2-4F47-96CF-5D9244585BA3}" presName="sibTrans" presStyleLbl="sibTrans1D1" presStyleIdx="3" presStyleCnt="5"/>
      <dgm:spPr/>
    </dgm:pt>
    <dgm:pt modelId="{DECC25A7-49BD-4CD7-BDEA-F0A9442B4784}" type="pres">
      <dgm:prSet presAssocID="{1356DB03-69E1-4AE5-A74E-DCE9DE2E4C7A}" presName="node" presStyleLbl="node1" presStyleIdx="4" presStyleCnt="5">
        <dgm:presLayoutVars>
          <dgm:bulletEnabled val="1"/>
        </dgm:presLayoutVars>
      </dgm:prSet>
      <dgm:spPr/>
    </dgm:pt>
    <dgm:pt modelId="{EF9F768C-6EAA-4DBD-BF65-957DC3859354}" type="pres">
      <dgm:prSet presAssocID="{1356DB03-69E1-4AE5-A74E-DCE9DE2E4C7A}" presName="spNode" presStyleCnt="0"/>
      <dgm:spPr/>
    </dgm:pt>
    <dgm:pt modelId="{1B7B69C8-1C3A-4332-AC4C-0B25C71E547B}" type="pres">
      <dgm:prSet presAssocID="{F7581105-58A9-446F-B4D5-E157BBC4F04A}" presName="sibTrans" presStyleLbl="sibTrans1D1" presStyleIdx="4" presStyleCnt="5"/>
      <dgm:spPr/>
    </dgm:pt>
  </dgm:ptLst>
  <dgm:cxnLst>
    <dgm:cxn modelId="{2A7E0F02-83B2-4F31-9E57-B87F4AE12C3C}" srcId="{89EE953E-C796-47EB-8939-4583E0822F66}" destId="{97B47CB1-77F7-4603-A431-7551CC64E2D9}" srcOrd="3" destOrd="0" parTransId="{E50532E8-8A5A-494F-86DE-CC7F4AF0EC63}" sibTransId="{09015722-FDC2-4F47-96CF-5D9244585BA3}"/>
    <dgm:cxn modelId="{1A5D1A14-6B8F-4557-AC0D-4BA22838CEE2}" type="presOf" srcId="{01558031-2D7A-41A1-8F21-4DD1B26C96DA}" destId="{8F165A1E-D68B-4556-B70C-51D24DE57A66}" srcOrd="0" destOrd="0" presId="urn:microsoft.com/office/officeart/2005/8/layout/cycle6"/>
    <dgm:cxn modelId="{31AEBE1D-9027-40A5-9153-B43D0EBD2C99}" srcId="{89EE953E-C796-47EB-8939-4583E0822F66}" destId="{F01DAF9A-D43E-40C0-9E77-11E00952A6F9}" srcOrd="2" destOrd="0" parTransId="{F72B5FA5-C15A-407F-B46A-4CD4CA4CEEAF}" sibTransId="{01558031-2D7A-41A1-8F21-4DD1B26C96DA}"/>
    <dgm:cxn modelId="{86FC7029-3094-473D-80D5-562615582D2C}" type="presOf" srcId="{F01DAF9A-D43E-40C0-9E77-11E00952A6F9}" destId="{3DAC2136-D6EA-412A-B5B5-4F68AEFCFEFF}" srcOrd="0" destOrd="0" presId="urn:microsoft.com/office/officeart/2005/8/layout/cycle6"/>
    <dgm:cxn modelId="{F8E81070-EF4E-4E07-BD2C-B01CACCDEB3F}" type="presOf" srcId="{09015722-FDC2-4F47-96CF-5D9244585BA3}" destId="{E6B1CEE6-C915-4914-88D8-210B20B0F44D}" srcOrd="0" destOrd="0" presId="urn:microsoft.com/office/officeart/2005/8/layout/cycle6"/>
    <dgm:cxn modelId="{56B60958-F70A-426D-BB75-D0259E381F5D}" srcId="{89EE953E-C796-47EB-8939-4583E0822F66}" destId="{1356DB03-69E1-4AE5-A74E-DCE9DE2E4C7A}" srcOrd="4" destOrd="0" parTransId="{41445B0B-174B-4363-9D78-4C0C40D48061}" sibTransId="{F7581105-58A9-446F-B4D5-E157BBC4F04A}"/>
    <dgm:cxn modelId="{8A67E57A-EF6F-4801-ABD8-3BDB287A38FA}" type="presOf" srcId="{FF9482DC-7351-422C-BE71-FD555145FCDF}" destId="{3039A12D-05C3-4030-BD00-A3D633C45BE7}" srcOrd="0" destOrd="0" presId="urn:microsoft.com/office/officeart/2005/8/layout/cycle6"/>
    <dgm:cxn modelId="{FD0A7B95-A7DB-419F-8441-6BA75EC008CC}" type="presOf" srcId="{D4A1814A-234C-4384-84EA-AE3E33A7A3D8}" destId="{8D0C97D1-CCD7-4013-91E5-8E7BD1C04BD2}" srcOrd="0" destOrd="0" presId="urn:microsoft.com/office/officeart/2005/8/layout/cycle6"/>
    <dgm:cxn modelId="{3F026797-334D-45BC-B86C-A9ED7CEE6750}" srcId="{89EE953E-C796-47EB-8939-4583E0822F66}" destId="{FF9482DC-7351-422C-BE71-FD555145FCDF}" srcOrd="1" destOrd="0" parTransId="{4D708DFE-862E-493A-8EEF-0CDC6473491F}" sibTransId="{5ED46CA8-A1E5-4A3C-8609-52E8C7893389}"/>
    <dgm:cxn modelId="{236ACDAC-6160-444F-86A0-533F56734B7E}" srcId="{89EE953E-C796-47EB-8939-4583E0822F66}" destId="{96D1F157-33E5-4482-AD21-BB7D7E5A404A}" srcOrd="0" destOrd="0" parTransId="{54A34081-636C-442E-91C2-D5D8C467EF98}" sibTransId="{D4A1814A-234C-4384-84EA-AE3E33A7A3D8}"/>
    <dgm:cxn modelId="{12EE9AC4-D9E2-4DD2-9BAA-0072F5910975}" type="presOf" srcId="{5ED46CA8-A1E5-4A3C-8609-52E8C7893389}" destId="{64B7EDC1-5417-4CEE-98AF-6DF078E036D4}" srcOrd="0" destOrd="0" presId="urn:microsoft.com/office/officeart/2005/8/layout/cycle6"/>
    <dgm:cxn modelId="{A3D80BD4-7122-41CC-8FDC-61FB0C35E56C}" type="presOf" srcId="{89EE953E-C796-47EB-8939-4583E0822F66}" destId="{1C15CE4F-40F0-4EE5-B688-83BFC3E0BA75}" srcOrd="0" destOrd="0" presId="urn:microsoft.com/office/officeart/2005/8/layout/cycle6"/>
    <dgm:cxn modelId="{CF5037D8-1FE3-426C-9FF3-BBF4292EF38C}" type="presOf" srcId="{F7581105-58A9-446F-B4D5-E157BBC4F04A}" destId="{1B7B69C8-1C3A-4332-AC4C-0B25C71E547B}" srcOrd="0" destOrd="0" presId="urn:microsoft.com/office/officeart/2005/8/layout/cycle6"/>
    <dgm:cxn modelId="{C71037DB-856D-41F2-BE92-6642E2487B57}" type="presOf" srcId="{96D1F157-33E5-4482-AD21-BB7D7E5A404A}" destId="{AF1F87F5-61A9-49FD-A1DD-416E9CEBEC9A}" srcOrd="0" destOrd="0" presId="urn:microsoft.com/office/officeart/2005/8/layout/cycle6"/>
    <dgm:cxn modelId="{460484DB-EDC1-4D91-B0C0-3186101EABCC}" type="presOf" srcId="{1356DB03-69E1-4AE5-A74E-DCE9DE2E4C7A}" destId="{DECC25A7-49BD-4CD7-BDEA-F0A9442B4784}" srcOrd="0" destOrd="0" presId="urn:microsoft.com/office/officeart/2005/8/layout/cycle6"/>
    <dgm:cxn modelId="{0E3095E6-2BBA-4FF1-B32D-FC8BB62D6DE4}" type="presOf" srcId="{97B47CB1-77F7-4603-A431-7551CC64E2D9}" destId="{BC79781D-52A0-4CD9-85DD-03CA324107FF}" srcOrd="0" destOrd="0" presId="urn:microsoft.com/office/officeart/2005/8/layout/cycle6"/>
    <dgm:cxn modelId="{4CCB714A-08C4-44D2-8AF0-ADACCFD6F356}" type="presParOf" srcId="{1C15CE4F-40F0-4EE5-B688-83BFC3E0BA75}" destId="{AF1F87F5-61A9-49FD-A1DD-416E9CEBEC9A}" srcOrd="0" destOrd="0" presId="urn:microsoft.com/office/officeart/2005/8/layout/cycle6"/>
    <dgm:cxn modelId="{A24558D0-0729-4DA5-A577-C4ED3145219E}" type="presParOf" srcId="{1C15CE4F-40F0-4EE5-B688-83BFC3E0BA75}" destId="{D7D00136-C1C9-43DA-86B0-ADD70E18A105}" srcOrd="1" destOrd="0" presId="urn:microsoft.com/office/officeart/2005/8/layout/cycle6"/>
    <dgm:cxn modelId="{55009D52-EA96-46D2-B6AB-A64001661716}" type="presParOf" srcId="{1C15CE4F-40F0-4EE5-B688-83BFC3E0BA75}" destId="{8D0C97D1-CCD7-4013-91E5-8E7BD1C04BD2}" srcOrd="2" destOrd="0" presId="urn:microsoft.com/office/officeart/2005/8/layout/cycle6"/>
    <dgm:cxn modelId="{B656A277-9E56-4F85-AB00-4CF5D87096D5}" type="presParOf" srcId="{1C15CE4F-40F0-4EE5-B688-83BFC3E0BA75}" destId="{3039A12D-05C3-4030-BD00-A3D633C45BE7}" srcOrd="3" destOrd="0" presId="urn:microsoft.com/office/officeart/2005/8/layout/cycle6"/>
    <dgm:cxn modelId="{3EDC1AB1-DD21-4EAB-8956-40C5CFF7B426}" type="presParOf" srcId="{1C15CE4F-40F0-4EE5-B688-83BFC3E0BA75}" destId="{088D6C6E-1968-46EC-90C0-33F4A45F1DE9}" srcOrd="4" destOrd="0" presId="urn:microsoft.com/office/officeart/2005/8/layout/cycle6"/>
    <dgm:cxn modelId="{B5FD74AD-91ED-4791-BD65-7AC0A968C257}" type="presParOf" srcId="{1C15CE4F-40F0-4EE5-B688-83BFC3E0BA75}" destId="{64B7EDC1-5417-4CEE-98AF-6DF078E036D4}" srcOrd="5" destOrd="0" presId="urn:microsoft.com/office/officeart/2005/8/layout/cycle6"/>
    <dgm:cxn modelId="{5AE784B8-18E5-44C7-B620-A4B12973E71C}" type="presParOf" srcId="{1C15CE4F-40F0-4EE5-B688-83BFC3E0BA75}" destId="{3DAC2136-D6EA-412A-B5B5-4F68AEFCFEFF}" srcOrd="6" destOrd="0" presId="urn:microsoft.com/office/officeart/2005/8/layout/cycle6"/>
    <dgm:cxn modelId="{29EDB164-B5D3-49BC-A2CF-E6091AC83579}" type="presParOf" srcId="{1C15CE4F-40F0-4EE5-B688-83BFC3E0BA75}" destId="{74882077-F69B-40AB-9D92-F8067814AEC2}" srcOrd="7" destOrd="0" presId="urn:microsoft.com/office/officeart/2005/8/layout/cycle6"/>
    <dgm:cxn modelId="{4DFC4200-11B5-4445-9CF9-85368EAAAC12}" type="presParOf" srcId="{1C15CE4F-40F0-4EE5-B688-83BFC3E0BA75}" destId="{8F165A1E-D68B-4556-B70C-51D24DE57A66}" srcOrd="8" destOrd="0" presId="urn:microsoft.com/office/officeart/2005/8/layout/cycle6"/>
    <dgm:cxn modelId="{F5C405FD-2A64-4093-A1C8-C7D6F16BEFAC}" type="presParOf" srcId="{1C15CE4F-40F0-4EE5-B688-83BFC3E0BA75}" destId="{BC79781D-52A0-4CD9-85DD-03CA324107FF}" srcOrd="9" destOrd="0" presId="urn:microsoft.com/office/officeart/2005/8/layout/cycle6"/>
    <dgm:cxn modelId="{7E4AA7F7-32C3-47B6-AFD7-FAEC00AADA27}" type="presParOf" srcId="{1C15CE4F-40F0-4EE5-B688-83BFC3E0BA75}" destId="{49D4191E-A52A-45D4-AE73-EF835B583AA7}" srcOrd="10" destOrd="0" presId="urn:microsoft.com/office/officeart/2005/8/layout/cycle6"/>
    <dgm:cxn modelId="{C22ADDF9-BC0D-4F65-BC97-8FC2B3522D0C}" type="presParOf" srcId="{1C15CE4F-40F0-4EE5-B688-83BFC3E0BA75}" destId="{E6B1CEE6-C915-4914-88D8-210B20B0F44D}" srcOrd="11" destOrd="0" presId="urn:microsoft.com/office/officeart/2005/8/layout/cycle6"/>
    <dgm:cxn modelId="{A1BA9421-64D8-47BB-BA32-40328A60B9AA}" type="presParOf" srcId="{1C15CE4F-40F0-4EE5-B688-83BFC3E0BA75}" destId="{DECC25A7-49BD-4CD7-BDEA-F0A9442B4784}" srcOrd="12" destOrd="0" presId="urn:microsoft.com/office/officeart/2005/8/layout/cycle6"/>
    <dgm:cxn modelId="{367EF072-D434-4CE1-9E0B-7340E101CF76}" type="presParOf" srcId="{1C15CE4F-40F0-4EE5-B688-83BFC3E0BA75}" destId="{EF9F768C-6EAA-4DBD-BF65-957DC3859354}" srcOrd="13" destOrd="0" presId="urn:microsoft.com/office/officeart/2005/8/layout/cycle6"/>
    <dgm:cxn modelId="{578FB233-A143-4BC3-B3E3-773333E4D8B4}" type="presParOf" srcId="{1C15CE4F-40F0-4EE5-B688-83BFC3E0BA75}" destId="{1B7B69C8-1C3A-4332-AC4C-0B25C71E547B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9EE953E-C796-47EB-8939-4583E0822F66}" type="doc">
      <dgm:prSet loTypeId="urn:microsoft.com/office/officeart/2005/8/layout/cycle6" loCatId="cycle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th-TH"/>
        </a:p>
      </dgm:t>
    </dgm:pt>
    <dgm:pt modelId="{96D1F157-33E5-4482-AD21-BB7D7E5A404A}">
      <dgm:prSet phldrT="[ข้อความ]"/>
      <dgm:spPr/>
      <dgm:t>
        <a:bodyPr/>
        <a:lstStyle/>
        <a:p>
          <a:r>
            <a:rPr lang="en-US" dirty="0"/>
            <a:t>Product placement</a:t>
          </a:r>
          <a:endParaRPr lang="th-TH" dirty="0"/>
        </a:p>
      </dgm:t>
    </dgm:pt>
    <dgm:pt modelId="{54A34081-636C-442E-91C2-D5D8C467EF98}" type="parTrans" cxnId="{236ACDAC-6160-444F-86A0-533F56734B7E}">
      <dgm:prSet/>
      <dgm:spPr/>
      <dgm:t>
        <a:bodyPr/>
        <a:lstStyle/>
        <a:p>
          <a:endParaRPr lang="th-TH"/>
        </a:p>
      </dgm:t>
    </dgm:pt>
    <dgm:pt modelId="{D4A1814A-234C-4384-84EA-AE3E33A7A3D8}" type="sibTrans" cxnId="{236ACDAC-6160-444F-86A0-533F56734B7E}">
      <dgm:prSet/>
      <dgm:spPr/>
      <dgm:t>
        <a:bodyPr/>
        <a:lstStyle/>
        <a:p>
          <a:endParaRPr lang="th-TH"/>
        </a:p>
      </dgm:t>
    </dgm:pt>
    <dgm:pt modelId="{FF9482DC-7351-422C-BE71-FD555145FCDF}">
      <dgm:prSet phldrT="[ข้อความ]"/>
      <dgm:spPr/>
      <dgm:t>
        <a:bodyPr/>
        <a:lstStyle/>
        <a:p>
          <a:r>
            <a:rPr lang="en-US" dirty="0"/>
            <a:t>Event &amp; Sponsorship</a:t>
          </a:r>
          <a:endParaRPr lang="th-TH" dirty="0"/>
        </a:p>
      </dgm:t>
    </dgm:pt>
    <dgm:pt modelId="{4D708DFE-862E-493A-8EEF-0CDC6473491F}" type="parTrans" cxnId="{3F026797-334D-45BC-B86C-A9ED7CEE6750}">
      <dgm:prSet/>
      <dgm:spPr/>
      <dgm:t>
        <a:bodyPr/>
        <a:lstStyle/>
        <a:p>
          <a:endParaRPr lang="th-TH"/>
        </a:p>
      </dgm:t>
    </dgm:pt>
    <dgm:pt modelId="{5ED46CA8-A1E5-4A3C-8609-52E8C7893389}" type="sibTrans" cxnId="{3F026797-334D-45BC-B86C-A9ED7CEE6750}">
      <dgm:prSet/>
      <dgm:spPr/>
      <dgm:t>
        <a:bodyPr/>
        <a:lstStyle/>
        <a:p>
          <a:endParaRPr lang="th-TH"/>
        </a:p>
      </dgm:t>
    </dgm:pt>
    <dgm:pt modelId="{F01DAF9A-D43E-40C0-9E77-11E00952A6F9}">
      <dgm:prSet phldrT="[ข้อความ]"/>
      <dgm:spPr/>
      <dgm:t>
        <a:bodyPr/>
        <a:lstStyle/>
        <a:p>
          <a:r>
            <a:rPr lang="en-US" dirty="0"/>
            <a:t>Brand websites</a:t>
          </a:r>
          <a:endParaRPr lang="th-TH" dirty="0"/>
        </a:p>
      </dgm:t>
    </dgm:pt>
    <dgm:pt modelId="{F72B5FA5-C15A-407F-B46A-4CD4CA4CEEAF}" type="parTrans" cxnId="{31AEBE1D-9027-40A5-9153-B43D0EBD2C99}">
      <dgm:prSet/>
      <dgm:spPr/>
      <dgm:t>
        <a:bodyPr/>
        <a:lstStyle/>
        <a:p>
          <a:endParaRPr lang="th-TH"/>
        </a:p>
      </dgm:t>
    </dgm:pt>
    <dgm:pt modelId="{01558031-2D7A-41A1-8F21-4DD1B26C96DA}" type="sibTrans" cxnId="{31AEBE1D-9027-40A5-9153-B43D0EBD2C99}">
      <dgm:prSet/>
      <dgm:spPr/>
      <dgm:t>
        <a:bodyPr/>
        <a:lstStyle/>
        <a:p>
          <a:endParaRPr lang="th-TH"/>
        </a:p>
      </dgm:t>
    </dgm:pt>
    <dgm:pt modelId="{1356DB03-69E1-4AE5-A74E-DCE9DE2E4C7A}">
      <dgm:prSet phldrT="[ข้อความ]"/>
      <dgm:spPr/>
      <dgm:t>
        <a:bodyPr/>
        <a:lstStyle/>
        <a:p>
          <a:r>
            <a:rPr lang="en-US" dirty="0"/>
            <a:t>Social media</a:t>
          </a:r>
          <a:endParaRPr lang="th-TH" dirty="0"/>
        </a:p>
      </dgm:t>
    </dgm:pt>
    <dgm:pt modelId="{41445B0B-174B-4363-9D78-4C0C40D48061}" type="parTrans" cxnId="{56B60958-F70A-426D-BB75-D0259E381F5D}">
      <dgm:prSet/>
      <dgm:spPr/>
      <dgm:t>
        <a:bodyPr/>
        <a:lstStyle/>
        <a:p>
          <a:endParaRPr lang="th-TH"/>
        </a:p>
      </dgm:t>
    </dgm:pt>
    <dgm:pt modelId="{F7581105-58A9-446F-B4D5-E157BBC4F04A}" type="sibTrans" cxnId="{56B60958-F70A-426D-BB75-D0259E381F5D}">
      <dgm:prSet/>
      <dgm:spPr/>
      <dgm:t>
        <a:bodyPr/>
        <a:lstStyle/>
        <a:p>
          <a:endParaRPr lang="th-TH"/>
        </a:p>
      </dgm:t>
    </dgm:pt>
    <dgm:pt modelId="{97B47CB1-77F7-4603-A431-7551CC64E2D9}">
      <dgm:prSet phldrT="[ข้อความ]"/>
      <dgm:spPr/>
      <dgm:t>
        <a:bodyPr/>
        <a:lstStyle/>
        <a:p>
          <a:r>
            <a:rPr lang="en-US" dirty="0"/>
            <a:t>Mobile marketing</a:t>
          </a:r>
          <a:endParaRPr lang="th-TH" dirty="0"/>
        </a:p>
      </dgm:t>
    </dgm:pt>
    <dgm:pt modelId="{E50532E8-8A5A-494F-86DE-CC7F4AF0EC63}" type="parTrans" cxnId="{2A7E0F02-83B2-4F31-9E57-B87F4AE12C3C}">
      <dgm:prSet/>
      <dgm:spPr/>
      <dgm:t>
        <a:bodyPr/>
        <a:lstStyle/>
        <a:p>
          <a:endParaRPr lang="th-TH"/>
        </a:p>
      </dgm:t>
    </dgm:pt>
    <dgm:pt modelId="{09015722-FDC2-4F47-96CF-5D9244585BA3}" type="sibTrans" cxnId="{2A7E0F02-83B2-4F31-9E57-B87F4AE12C3C}">
      <dgm:prSet/>
      <dgm:spPr/>
      <dgm:t>
        <a:bodyPr/>
        <a:lstStyle/>
        <a:p>
          <a:endParaRPr lang="th-TH"/>
        </a:p>
      </dgm:t>
    </dgm:pt>
    <dgm:pt modelId="{1C15CE4F-40F0-4EE5-B688-83BFC3E0BA75}" type="pres">
      <dgm:prSet presAssocID="{89EE953E-C796-47EB-8939-4583E0822F66}" presName="cycle" presStyleCnt="0">
        <dgm:presLayoutVars>
          <dgm:dir/>
          <dgm:resizeHandles val="exact"/>
        </dgm:presLayoutVars>
      </dgm:prSet>
      <dgm:spPr/>
    </dgm:pt>
    <dgm:pt modelId="{AF1F87F5-61A9-49FD-A1DD-416E9CEBEC9A}" type="pres">
      <dgm:prSet presAssocID="{96D1F157-33E5-4482-AD21-BB7D7E5A404A}" presName="node" presStyleLbl="node1" presStyleIdx="0" presStyleCnt="5">
        <dgm:presLayoutVars>
          <dgm:bulletEnabled val="1"/>
        </dgm:presLayoutVars>
      </dgm:prSet>
      <dgm:spPr/>
    </dgm:pt>
    <dgm:pt modelId="{D7D00136-C1C9-43DA-86B0-ADD70E18A105}" type="pres">
      <dgm:prSet presAssocID="{96D1F157-33E5-4482-AD21-BB7D7E5A404A}" presName="spNode" presStyleCnt="0"/>
      <dgm:spPr/>
    </dgm:pt>
    <dgm:pt modelId="{8D0C97D1-CCD7-4013-91E5-8E7BD1C04BD2}" type="pres">
      <dgm:prSet presAssocID="{D4A1814A-234C-4384-84EA-AE3E33A7A3D8}" presName="sibTrans" presStyleLbl="sibTrans1D1" presStyleIdx="0" presStyleCnt="5"/>
      <dgm:spPr/>
    </dgm:pt>
    <dgm:pt modelId="{3039A12D-05C3-4030-BD00-A3D633C45BE7}" type="pres">
      <dgm:prSet presAssocID="{FF9482DC-7351-422C-BE71-FD555145FCDF}" presName="node" presStyleLbl="node1" presStyleIdx="1" presStyleCnt="5">
        <dgm:presLayoutVars>
          <dgm:bulletEnabled val="1"/>
        </dgm:presLayoutVars>
      </dgm:prSet>
      <dgm:spPr/>
    </dgm:pt>
    <dgm:pt modelId="{088D6C6E-1968-46EC-90C0-33F4A45F1DE9}" type="pres">
      <dgm:prSet presAssocID="{FF9482DC-7351-422C-BE71-FD555145FCDF}" presName="spNode" presStyleCnt="0"/>
      <dgm:spPr/>
    </dgm:pt>
    <dgm:pt modelId="{64B7EDC1-5417-4CEE-98AF-6DF078E036D4}" type="pres">
      <dgm:prSet presAssocID="{5ED46CA8-A1E5-4A3C-8609-52E8C7893389}" presName="sibTrans" presStyleLbl="sibTrans1D1" presStyleIdx="1" presStyleCnt="5"/>
      <dgm:spPr/>
    </dgm:pt>
    <dgm:pt modelId="{3DAC2136-D6EA-412A-B5B5-4F68AEFCFEFF}" type="pres">
      <dgm:prSet presAssocID="{F01DAF9A-D43E-40C0-9E77-11E00952A6F9}" presName="node" presStyleLbl="node1" presStyleIdx="2" presStyleCnt="5">
        <dgm:presLayoutVars>
          <dgm:bulletEnabled val="1"/>
        </dgm:presLayoutVars>
      </dgm:prSet>
      <dgm:spPr/>
    </dgm:pt>
    <dgm:pt modelId="{74882077-F69B-40AB-9D92-F8067814AEC2}" type="pres">
      <dgm:prSet presAssocID="{F01DAF9A-D43E-40C0-9E77-11E00952A6F9}" presName="spNode" presStyleCnt="0"/>
      <dgm:spPr/>
    </dgm:pt>
    <dgm:pt modelId="{8F165A1E-D68B-4556-B70C-51D24DE57A66}" type="pres">
      <dgm:prSet presAssocID="{01558031-2D7A-41A1-8F21-4DD1B26C96DA}" presName="sibTrans" presStyleLbl="sibTrans1D1" presStyleIdx="2" presStyleCnt="5"/>
      <dgm:spPr/>
    </dgm:pt>
    <dgm:pt modelId="{BC79781D-52A0-4CD9-85DD-03CA324107FF}" type="pres">
      <dgm:prSet presAssocID="{97B47CB1-77F7-4603-A431-7551CC64E2D9}" presName="node" presStyleLbl="node1" presStyleIdx="3" presStyleCnt="5">
        <dgm:presLayoutVars>
          <dgm:bulletEnabled val="1"/>
        </dgm:presLayoutVars>
      </dgm:prSet>
      <dgm:spPr/>
    </dgm:pt>
    <dgm:pt modelId="{49D4191E-A52A-45D4-AE73-EF835B583AA7}" type="pres">
      <dgm:prSet presAssocID="{97B47CB1-77F7-4603-A431-7551CC64E2D9}" presName="spNode" presStyleCnt="0"/>
      <dgm:spPr/>
    </dgm:pt>
    <dgm:pt modelId="{E6B1CEE6-C915-4914-88D8-210B20B0F44D}" type="pres">
      <dgm:prSet presAssocID="{09015722-FDC2-4F47-96CF-5D9244585BA3}" presName="sibTrans" presStyleLbl="sibTrans1D1" presStyleIdx="3" presStyleCnt="5"/>
      <dgm:spPr/>
    </dgm:pt>
    <dgm:pt modelId="{DECC25A7-49BD-4CD7-BDEA-F0A9442B4784}" type="pres">
      <dgm:prSet presAssocID="{1356DB03-69E1-4AE5-A74E-DCE9DE2E4C7A}" presName="node" presStyleLbl="node1" presStyleIdx="4" presStyleCnt="5">
        <dgm:presLayoutVars>
          <dgm:bulletEnabled val="1"/>
        </dgm:presLayoutVars>
      </dgm:prSet>
      <dgm:spPr/>
    </dgm:pt>
    <dgm:pt modelId="{EF9F768C-6EAA-4DBD-BF65-957DC3859354}" type="pres">
      <dgm:prSet presAssocID="{1356DB03-69E1-4AE5-A74E-DCE9DE2E4C7A}" presName="spNode" presStyleCnt="0"/>
      <dgm:spPr/>
    </dgm:pt>
    <dgm:pt modelId="{1B7B69C8-1C3A-4332-AC4C-0B25C71E547B}" type="pres">
      <dgm:prSet presAssocID="{F7581105-58A9-446F-B4D5-E157BBC4F04A}" presName="sibTrans" presStyleLbl="sibTrans1D1" presStyleIdx="4" presStyleCnt="5"/>
      <dgm:spPr/>
    </dgm:pt>
  </dgm:ptLst>
  <dgm:cxnLst>
    <dgm:cxn modelId="{2A7E0F02-83B2-4F31-9E57-B87F4AE12C3C}" srcId="{89EE953E-C796-47EB-8939-4583E0822F66}" destId="{97B47CB1-77F7-4603-A431-7551CC64E2D9}" srcOrd="3" destOrd="0" parTransId="{E50532E8-8A5A-494F-86DE-CC7F4AF0EC63}" sibTransId="{09015722-FDC2-4F47-96CF-5D9244585BA3}"/>
    <dgm:cxn modelId="{1A5D1A14-6B8F-4557-AC0D-4BA22838CEE2}" type="presOf" srcId="{01558031-2D7A-41A1-8F21-4DD1B26C96DA}" destId="{8F165A1E-D68B-4556-B70C-51D24DE57A66}" srcOrd="0" destOrd="0" presId="urn:microsoft.com/office/officeart/2005/8/layout/cycle6"/>
    <dgm:cxn modelId="{31AEBE1D-9027-40A5-9153-B43D0EBD2C99}" srcId="{89EE953E-C796-47EB-8939-4583E0822F66}" destId="{F01DAF9A-D43E-40C0-9E77-11E00952A6F9}" srcOrd="2" destOrd="0" parTransId="{F72B5FA5-C15A-407F-B46A-4CD4CA4CEEAF}" sibTransId="{01558031-2D7A-41A1-8F21-4DD1B26C96DA}"/>
    <dgm:cxn modelId="{86FC7029-3094-473D-80D5-562615582D2C}" type="presOf" srcId="{F01DAF9A-D43E-40C0-9E77-11E00952A6F9}" destId="{3DAC2136-D6EA-412A-B5B5-4F68AEFCFEFF}" srcOrd="0" destOrd="0" presId="urn:microsoft.com/office/officeart/2005/8/layout/cycle6"/>
    <dgm:cxn modelId="{F8E81070-EF4E-4E07-BD2C-B01CACCDEB3F}" type="presOf" srcId="{09015722-FDC2-4F47-96CF-5D9244585BA3}" destId="{E6B1CEE6-C915-4914-88D8-210B20B0F44D}" srcOrd="0" destOrd="0" presId="urn:microsoft.com/office/officeart/2005/8/layout/cycle6"/>
    <dgm:cxn modelId="{56B60958-F70A-426D-BB75-D0259E381F5D}" srcId="{89EE953E-C796-47EB-8939-4583E0822F66}" destId="{1356DB03-69E1-4AE5-A74E-DCE9DE2E4C7A}" srcOrd="4" destOrd="0" parTransId="{41445B0B-174B-4363-9D78-4C0C40D48061}" sibTransId="{F7581105-58A9-446F-B4D5-E157BBC4F04A}"/>
    <dgm:cxn modelId="{8A67E57A-EF6F-4801-ABD8-3BDB287A38FA}" type="presOf" srcId="{FF9482DC-7351-422C-BE71-FD555145FCDF}" destId="{3039A12D-05C3-4030-BD00-A3D633C45BE7}" srcOrd="0" destOrd="0" presId="urn:microsoft.com/office/officeart/2005/8/layout/cycle6"/>
    <dgm:cxn modelId="{FD0A7B95-A7DB-419F-8441-6BA75EC008CC}" type="presOf" srcId="{D4A1814A-234C-4384-84EA-AE3E33A7A3D8}" destId="{8D0C97D1-CCD7-4013-91E5-8E7BD1C04BD2}" srcOrd="0" destOrd="0" presId="urn:microsoft.com/office/officeart/2005/8/layout/cycle6"/>
    <dgm:cxn modelId="{3F026797-334D-45BC-B86C-A9ED7CEE6750}" srcId="{89EE953E-C796-47EB-8939-4583E0822F66}" destId="{FF9482DC-7351-422C-BE71-FD555145FCDF}" srcOrd="1" destOrd="0" parTransId="{4D708DFE-862E-493A-8EEF-0CDC6473491F}" sibTransId="{5ED46CA8-A1E5-4A3C-8609-52E8C7893389}"/>
    <dgm:cxn modelId="{236ACDAC-6160-444F-86A0-533F56734B7E}" srcId="{89EE953E-C796-47EB-8939-4583E0822F66}" destId="{96D1F157-33E5-4482-AD21-BB7D7E5A404A}" srcOrd="0" destOrd="0" parTransId="{54A34081-636C-442E-91C2-D5D8C467EF98}" sibTransId="{D4A1814A-234C-4384-84EA-AE3E33A7A3D8}"/>
    <dgm:cxn modelId="{12EE9AC4-D9E2-4DD2-9BAA-0072F5910975}" type="presOf" srcId="{5ED46CA8-A1E5-4A3C-8609-52E8C7893389}" destId="{64B7EDC1-5417-4CEE-98AF-6DF078E036D4}" srcOrd="0" destOrd="0" presId="urn:microsoft.com/office/officeart/2005/8/layout/cycle6"/>
    <dgm:cxn modelId="{A3D80BD4-7122-41CC-8FDC-61FB0C35E56C}" type="presOf" srcId="{89EE953E-C796-47EB-8939-4583E0822F66}" destId="{1C15CE4F-40F0-4EE5-B688-83BFC3E0BA75}" srcOrd="0" destOrd="0" presId="urn:microsoft.com/office/officeart/2005/8/layout/cycle6"/>
    <dgm:cxn modelId="{CF5037D8-1FE3-426C-9FF3-BBF4292EF38C}" type="presOf" srcId="{F7581105-58A9-446F-B4D5-E157BBC4F04A}" destId="{1B7B69C8-1C3A-4332-AC4C-0B25C71E547B}" srcOrd="0" destOrd="0" presId="urn:microsoft.com/office/officeart/2005/8/layout/cycle6"/>
    <dgm:cxn modelId="{C71037DB-856D-41F2-BE92-6642E2487B57}" type="presOf" srcId="{96D1F157-33E5-4482-AD21-BB7D7E5A404A}" destId="{AF1F87F5-61A9-49FD-A1DD-416E9CEBEC9A}" srcOrd="0" destOrd="0" presId="urn:microsoft.com/office/officeart/2005/8/layout/cycle6"/>
    <dgm:cxn modelId="{460484DB-EDC1-4D91-B0C0-3186101EABCC}" type="presOf" srcId="{1356DB03-69E1-4AE5-A74E-DCE9DE2E4C7A}" destId="{DECC25A7-49BD-4CD7-BDEA-F0A9442B4784}" srcOrd="0" destOrd="0" presId="urn:microsoft.com/office/officeart/2005/8/layout/cycle6"/>
    <dgm:cxn modelId="{0E3095E6-2BBA-4FF1-B32D-FC8BB62D6DE4}" type="presOf" srcId="{97B47CB1-77F7-4603-A431-7551CC64E2D9}" destId="{BC79781D-52A0-4CD9-85DD-03CA324107FF}" srcOrd="0" destOrd="0" presId="urn:microsoft.com/office/officeart/2005/8/layout/cycle6"/>
    <dgm:cxn modelId="{4CCB714A-08C4-44D2-8AF0-ADACCFD6F356}" type="presParOf" srcId="{1C15CE4F-40F0-4EE5-B688-83BFC3E0BA75}" destId="{AF1F87F5-61A9-49FD-A1DD-416E9CEBEC9A}" srcOrd="0" destOrd="0" presId="urn:microsoft.com/office/officeart/2005/8/layout/cycle6"/>
    <dgm:cxn modelId="{A24558D0-0729-4DA5-A577-C4ED3145219E}" type="presParOf" srcId="{1C15CE4F-40F0-4EE5-B688-83BFC3E0BA75}" destId="{D7D00136-C1C9-43DA-86B0-ADD70E18A105}" srcOrd="1" destOrd="0" presId="urn:microsoft.com/office/officeart/2005/8/layout/cycle6"/>
    <dgm:cxn modelId="{55009D52-EA96-46D2-B6AB-A64001661716}" type="presParOf" srcId="{1C15CE4F-40F0-4EE5-B688-83BFC3E0BA75}" destId="{8D0C97D1-CCD7-4013-91E5-8E7BD1C04BD2}" srcOrd="2" destOrd="0" presId="urn:microsoft.com/office/officeart/2005/8/layout/cycle6"/>
    <dgm:cxn modelId="{B656A277-9E56-4F85-AB00-4CF5D87096D5}" type="presParOf" srcId="{1C15CE4F-40F0-4EE5-B688-83BFC3E0BA75}" destId="{3039A12D-05C3-4030-BD00-A3D633C45BE7}" srcOrd="3" destOrd="0" presId="urn:microsoft.com/office/officeart/2005/8/layout/cycle6"/>
    <dgm:cxn modelId="{3EDC1AB1-DD21-4EAB-8956-40C5CFF7B426}" type="presParOf" srcId="{1C15CE4F-40F0-4EE5-B688-83BFC3E0BA75}" destId="{088D6C6E-1968-46EC-90C0-33F4A45F1DE9}" srcOrd="4" destOrd="0" presId="urn:microsoft.com/office/officeart/2005/8/layout/cycle6"/>
    <dgm:cxn modelId="{B5FD74AD-91ED-4791-BD65-7AC0A968C257}" type="presParOf" srcId="{1C15CE4F-40F0-4EE5-B688-83BFC3E0BA75}" destId="{64B7EDC1-5417-4CEE-98AF-6DF078E036D4}" srcOrd="5" destOrd="0" presId="urn:microsoft.com/office/officeart/2005/8/layout/cycle6"/>
    <dgm:cxn modelId="{5AE784B8-18E5-44C7-B620-A4B12973E71C}" type="presParOf" srcId="{1C15CE4F-40F0-4EE5-B688-83BFC3E0BA75}" destId="{3DAC2136-D6EA-412A-B5B5-4F68AEFCFEFF}" srcOrd="6" destOrd="0" presId="urn:microsoft.com/office/officeart/2005/8/layout/cycle6"/>
    <dgm:cxn modelId="{29EDB164-B5D3-49BC-A2CF-E6091AC83579}" type="presParOf" srcId="{1C15CE4F-40F0-4EE5-B688-83BFC3E0BA75}" destId="{74882077-F69B-40AB-9D92-F8067814AEC2}" srcOrd="7" destOrd="0" presId="urn:microsoft.com/office/officeart/2005/8/layout/cycle6"/>
    <dgm:cxn modelId="{4DFC4200-11B5-4445-9CF9-85368EAAAC12}" type="presParOf" srcId="{1C15CE4F-40F0-4EE5-B688-83BFC3E0BA75}" destId="{8F165A1E-D68B-4556-B70C-51D24DE57A66}" srcOrd="8" destOrd="0" presId="urn:microsoft.com/office/officeart/2005/8/layout/cycle6"/>
    <dgm:cxn modelId="{F5C405FD-2A64-4093-A1C8-C7D6F16BEFAC}" type="presParOf" srcId="{1C15CE4F-40F0-4EE5-B688-83BFC3E0BA75}" destId="{BC79781D-52A0-4CD9-85DD-03CA324107FF}" srcOrd="9" destOrd="0" presId="urn:microsoft.com/office/officeart/2005/8/layout/cycle6"/>
    <dgm:cxn modelId="{7E4AA7F7-32C3-47B6-AFD7-FAEC00AADA27}" type="presParOf" srcId="{1C15CE4F-40F0-4EE5-B688-83BFC3E0BA75}" destId="{49D4191E-A52A-45D4-AE73-EF835B583AA7}" srcOrd="10" destOrd="0" presId="urn:microsoft.com/office/officeart/2005/8/layout/cycle6"/>
    <dgm:cxn modelId="{C22ADDF9-BC0D-4F65-BC97-8FC2B3522D0C}" type="presParOf" srcId="{1C15CE4F-40F0-4EE5-B688-83BFC3E0BA75}" destId="{E6B1CEE6-C915-4914-88D8-210B20B0F44D}" srcOrd="11" destOrd="0" presId="urn:microsoft.com/office/officeart/2005/8/layout/cycle6"/>
    <dgm:cxn modelId="{A1BA9421-64D8-47BB-BA32-40328A60B9AA}" type="presParOf" srcId="{1C15CE4F-40F0-4EE5-B688-83BFC3E0BA75}" destId="{DECC25A7-49BD-4CD7-BDEA-F0A9442B4784}" srcOrd="12" destOrd="0" presId="urn:microsoft.com/office/officeart/2005/8/layout/cycle6"/>
    <dgm:cxn modelId="{367EF072-D434-4CE1-9E0B-7340E101CF76}" type="presParOf" srcId="{1C15CE4F-40F0-4EE5-B688-83BFC3E0BA75}" destId="{EF9F768C-6EAA-4DBD-BF65-957DC3859354}" srcOrd="13" destOrd="0" presId="urn:microsoft.com/office/officeart/2005/8/layout/cycle6"/>
    <dgm:cxn modelId="{578FB233-A143-4BC3-B3E3-773333E4D8B4}" type="presParOf" srcId="{1C15CE4F-40F0-4EE5-B688-83BFC3E0BA75}" destId="{1B7B69C8-1C3A-4332-AC4C-0B25C71E547B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E29D712-87C4-4409-B90E-2843EC09FAF5}" type="doc">
      <dgm:prSet loTypeId="urn:microsoft.com/office/officeart/2005/8/layout/pyramid3" loCatId="pyramid" qsTypeId="urn:microsoft.com/office/officeart/2005/8/quickstyle/simple1" qsCatId="simple" csTypeId="urn:microsoft.com/office/officeart/2005/8/colors/colorful4" csCatId="colorful" phldr="1"/>
      <dgm:spPr/>
    </dgm:pt>
    <dgm:pt modelId="{5093D975-7D1C-4D2E-A22E-FF02E33FE177}">
      <dgm:prSet phldrT="[ข้อความ]"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 b="1" dirty="0">
              <a:solidFill>
                <a:schemeClr val="bg1"/>
              </a:solidFill>
            </a:rPr>
            <a:t>Unawareness</a:t>
          </a:r>
          <a:endParaRPr lang="th-TH" sz="1800" b="1" dirty="0">
            <a:solidFill>
              <a:schemeClr val="bg1"/>
            </a:solidFill>
          </a:endParaRPr>
        </a:p>
      </dgm:t>
    </dgm:pt>
    <dgm:pt modelId="{3BF8EF2A-37CD-4138-9D66-652B3F15F213}" type="parTrans" cxnId="{6DBDC131-40A5-437C-939A-31E123C56593}">
      <dgm:prSet/>
      <dgm:spPr/>
      <dgm:t>
        <a:bodyPr/>
        <a:lstStyle/>
        <a:p>
          <a:endParaRPr lang="th-TH" sz="2400"/>
        </a:p>
      </dgm:t>
    </dgm:pt>
    <dgm:pt modelId="{9B0EAA4F-CE01-41B7-A185-46D3E0FB225C}" type="sibTrans" cxnId="{6DBDC131-40A5-437C-939A-31E123C56593}">
      <dgm:prSet/>
      <dgm:spPr/>
      <dgm:t>
        <a:bodyPr/>
        <a:lstStyle/>
        <a:p>
          <a:endParaRPr lang="th-TH" sz="2400"/>
        </a:p>
      </dgm:t>
    </dgm:pt>
    <dgm:pt modelId="{C8BA69D7-9530-429B-8ECB-9D6BCF7034B0}">
      <dgm:prSet phldrT="[ข้อความ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sz="1800" b="1" dirty="0"/>
            <a:t>Awareness</a:t>
          </a:r>
          <a:endParaRPr lang="th-TH" sz="1800" b="1" dirty="0"/>
        </a:p>
      </dgm:t>
    </dgm:pt>
    <dgm:pt modelId="{816C9717-BAF6-4FC7-BBAB-B03854AB91E8}" type="parTrans" cxnId="{953A5C4A-E826-4A58-BFC4-D46D5DA9276B}">
      <dgm:prSet/>
      <dgm:spPr/>
      <dgm:t>
        <a:bodyPr/>
        <a:lstStyle/>
        <a:p>
          <a:endParaRPr lang="th-TH" sz="2400"/>
        </a:p>
      </dgm:t>
    </dgm:pt>
    <dgm:pt modelId="{5EED7562-5628-4CB5-81FC-3A3925F23F5B}" type="sibTrans" cxnId="{953A5C4A-E826-4A58-BFC4-D46D5DA9276B}">
      <dgm:prSet/>
      <dgm:spPr/>
      <dgm:t>
        <a:bodyPr/>
        <a:lstStyle/>
        <a:p>
          <a:endParaRPr lang="th-TH" sz="2400"/>
        </a:p>
      </dgm:t>
    </dgm:pt>
    <dgm:pt modelId="{239A9309-363E-45ED-8D93-7249055E78DB}">
      <dgm:prSet phldrT="[ข้อความ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US" sz="1800" b="1" dirty="0"/>
            <a:t>Knowledge</a:t>
          </a:r>
          <a:endParaRPr lang="th-TH" sz="1800" b="1" dirty="0"/>
        </a:p>
      </dgm:t>
    </dgm:pt>
    <dgm:pt modelId="{06BFBFD4-EFD2-4F6A-8CFC-DCBF5EF24E72}" type="parTrans" cxnId="{D57BE270-FE25-49BB-911D-1C075A95533E}">
      <dgm:prSet/>
      <dgm:spPr/>
      <dgm:t>
        <a:bodyPr/>
        <a:lstStyle/>
        <a:p>
          <a:endParaRPr lang="th-TH" sz="2400"/>
        </a:p>
      </dgm:t>
    </dgm:pt>
    <dgm:pt modelId="{0DC57DE0-5FA4-4B63-86D2-0D9AAF530AEE}" type="sibTrans" cxnId="{D57BE270-FE25-49BB-911D-1C075A95533E}">
      <dgm:prSet/>
      <dgm:spPr/>
      <dgm:t>
        <a:bodyPr/>
        <a:lstStyle/>
        <a:p>
          <a:endParaRPr lang="th-TH" sz="2400"/>
        </a:p>
      </dgm:t>
    </dgm:pt>
    <dgm:pt modelId="{52F119F9-D71B-46A0-8D82-689060550690}">
      <dgm:prSet phldrT="[ข้อความ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US" sz="1800" b="1" dirty="0"/>
            <a:t>Liking</a:t>
          </a:r>
          <a:endParaRPr lang="th-TH" sz="1800" b="1" dirty="0"/>
        </a:p>
      </dgm:t>
    </dgm:pt>
    <dgm:pt modelId="{E50C2328-2B8E-4333-A5FF-E1D8FFC0935C}" type="parTrans" cxnId="{76FAA7C5-6CCF-497A-BF1B-29DA394C58AB}">
      <dgm:prSet/>
      <dgm:spPr/>
      <dgm:t>
        <a:bodyPr/>
        <a:lstStyle/>
        <a:p>
          <a:endParaRPr lang="th-TH" sz="2400"/>
        </a:p>
      </dgm:t>
    </dgm:pt>
    <dgm:pt modelId="{9185235D-000E-40FC-B405-CA47E655E84A}" type="sibTrans" cxnId="{76FAA7C5-6CCF-497A-BF1B-29DA394C58AB}">
      <dgm:prSet/>
      <dgm:spPr/>
      <dgm:t>
        <a:bodyPr/>
        <a:lstStyle/>
        <a:p>
          <a:endParaRPr lang="th-TH" sz="2400"/>
        </a:p>
      </dgm:t>
    </dgm:pt>
    <dgm:pt modelId="{4D54E81E-8FAB-4948-87F9-233708DD9119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en-US" sz="1800" b="1" dirty="0"/>
            <a:t>Preference</a:t>
          </a:r>
          <a:endParaRPr lang="th-TH" sz="1800" b="1" dirty="0"/>
        </a:p>
      </dgm:t>
    </dgm:pt>
    <dgm:pt modelId="{0D08ED4A-52EE-4C0E-85EB-76186D93CB90}" type="parTrans" cxnId="{CC483826-6390-4754-B1E1-84AAD41F2CFB}">
      <dgm:prSet/>
      <dgm:spPr/>
      <dgm:t>
        <a:bodyPr/>
        <a:lstStyle/>
        <a:p>
          <a:endParaRPr lang="th-TH" sz="2400"/>
        </a:p>
      </dgm:t>
    </dgm:pt>
    <dgm:pt modelId="{33ACD4D7-98D3-4E2F-BA15-060D968EA43A}" type="sibTrans" cxnId="{CC483826-6390-4754-B1E1-84AAD41F2CFB}">
      <dgm:prSet/>
      <dgm:spPr/>
      <dgm:t>
        <a:bodyPr/>
        <a:lstStyle/>
        <a:p>
          <a:endParaRPr lang="th-TH" sz="2400"/>
        </a:p>
      </dgm:t>
    </dgm:pt>
    <dgm:pt modelId="{F8448D55-4D1A-4380-813F-D9B389305707}">
      <dgm:prSet phldrT="[ข้อความ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en-US" sz="1800" b="1" dirty="0"/>
            <a:t>Trial</a:t>
          </a:r>
          <a:endParaRPr lang="th-TH" sz="1800" b="1" dirty="0"/>
        </a:p>
      </dgm:t>
    </dgm:pt>
    <dgm:pt modelId="{48835265-38AC-44AB-9856-EA4AC367904E}" type="parTrans" cxnId="{CDBEF3AF-499E-48C4-9B11-79E517C53918}">
      <dgm:prSet/>
      <dgm:spPr/>
      <dgm:t>
        <a:bodyPr/>
        <a:lstStyle/>
        <a:p>
          <a:endParaRPr lang="th-TH" sz="2400"/>
        </a:p>
      </dgm:t>
    </dgm:pt>
    <dgm:pt modelId="{41262517-E687-4FAD-A0A4-9087E4D4555B}" type="sibTrans" cxnId="{CDBEF3AF-499E-48C4-9B11-79E517C53918}">
      <dgm:prSet/>
      <dgm:spPr/>
      <dgm:t>
        <a:bodyPr/>
        <a:lstStyle/>
        <a:p>
          <a:endParaRPr lang="th-TH" sz="2400"/>
        </a:p>
      </dgm:t>
    </dgm:pt>
    <dgm:pt modelId="{B5675632-6A35-404D-8DF0-6CDD8F82347F}">
      <dgm:prSet phldrT="[ข้อความ]" custT="1"/>
      <dgm:spPr>
        <a:solidFill>
          <a:srgbClr val="F5F1F1"/>
        </a:solidFill>
      </dgm:spPr>
      <dgm:t>
        <a:bodyPr/>
        <a:lstStyle/>
        <a:p>
          <a:r>
            <a:rPr lang="en-US" sz="1800" b="1" dirty="0"/>
            <a:t>Loyalty</a:t>
          </a:r>
          <a:endParaRPr lang="th-TH" sz="1800" b="1" dirty="0"/>
        </a:p>
      </dgm:t>
    </dgm:pt>
    <dgm:pt modelId="{89212726-AF2A-4F3B-B107-067588062EA6}" type="parTrans" cxnId="{27A1EE1A-D1C0-484D-9722-40421944A27A}">
      <dgm:prSet/>
      <dgm:spPr/>
      <dgm:t>
        <a:bodyPr/>
        <a:lstStyle/>
        <a:p>
          <a:endParaRPr lang="th-TH" sz="2400"/>
        </a:p>
      </dgm:t>
    </dgm:pt>
    <dgm:pt modelId="{DA704FEF-9810-47AD-BAB5-816D105D0D13}" type="sibTrans" cxnId="{27A1EE1A-D1C0-484D-9722-40421944A27A}">
      <dgm:prSet/>
      <dgm:spPr/>
      <dgm:t>
        <a:bodyPr/>
        <a:lstStyle/>
        <a:p>
          <a:endParaRPr lang="th-TH" sz="2400"/>
        </a:p>
      </dgm:t>
    </dgm:pt>
    <dgm:pt modelId="{2FC02EDA-EE4F-4A09-8140-3745A617F625}" type="pres">
      <dgm:prSet presAssocID="{2E29D712-87C4-4409-B90E-2843EC09FAF5}" presName="Name0" presStyleCnt="0">
        <dgm:presLayoutVars>
          <dgm:dir/>
          <dgm:animLvl val="lvl"/>
          <dgm:resizeHandles val="exact"/>
        </dgm:presLayoutVars>
      </dgm:prSet>
      <dgm:spPr/>
    </dgm:pt>
    <dgm:pt modelId="{ED2461CE-0FB7-4F3A-A4E7-87738F891D99}" type="pres">
      <dgm:prSet presAssocID="{5093D975-7D1C-4D2E-A22E-FF02E33FE177}" presName="Name8" presStyleCnt="0"/>
      <dgm:spPr/>
    </dgm:pt>
    <dgm:pt modelId="{0357BEA8-6E08-40BD-9CA9-935DC4D18AC4}" type="pres">
      <dgm:prSet presAssocID="{5093D975-7D1C-4D2E-A22E-FF02E33FE177}" presName="level" presStyleLbl="node1" presStyleIdx="0" presStyleCnt="7" custScaleY="152973" custLinFactNeighborX="2703" custLinFactNeighborY="-81591">
        <dgm:presLayoutVars>
          <dgm:chMax val="1"/>
          <dgm:bulletEnabled val="1"/>
        </dgm:presLayoutVars>
      </dgm:prSet>
      <dgm:spPr/>
    </dgm:pt>
    <dgm:pt modelId="{58B256D4-A2B9-4582-9E3D-6474462975AF}" type="pres">
      <dgm:prSet presAssocID="{5093D975-7D1C-4D2E-A22E-FF02E33FE17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0A9236-56BE-47AE-BBA6-081F2394227D}" type="pres">
      <dgm:prSet presAssocID="{C8BA69D7-9530-429B-8ECB-9D6BCF7034B0}" presName="Name8" presStyleCnt="0"/>
      <dgm:spPr/>
    </dgm:pt>
    <dgm:pt modelId="{13FB7B85-2994-4B8C-94CF-CE37F8AFAF5D}" type="pres">
      <dgm:prSet presAssocID="{C8BA69D7-9530-429B-8ECB-9D6BCF7034B0}" presName="level" presStyleLbl="node1" presStyleIdx="1" presStyleCnt="7" custScaleY="115092">
        <dgm:presLayoutVars>
          <dgm:chMax val="1"/>
          <dgm:bulletEnabled val="1"/>
        </dgm:presLayoutVars>
      </dgm:prSet>
      <dgm:spPr/>
    </dgm:pt>
    <dgm:pt modelId="{743C5FF8-7A12-4F3F-8D93-269AF04D4065}" type="pres">
      <dgm:prSet presAssocID="{C8BA69D7-9530-429B-8ECB-9D6BCF7034B0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24C1F18-45C3-4A4A-B056-59CC3D9EBDE7}" type="pres">
      <dgm:prSet presAssocID="{239A9309-363E-45ED-8D93-7249055E78DB}" presName="Name8" presStyleCnt="0"/>
      <dgm:spPr/>
    </dgm:pt>
    <dgm:pt modelId="{A3C7378F-66B3-4805-809D-06C599ABEE31}" type="pres">
      <dgm:prSet presAssocID="{239A9309-363E-45ED-8D93-7249055E78DB}" presName="level" presStyleLbl="node1" presStyleIdx="2" presStyleCnt="7" custScaleY="89141">
        <dgm:presLayoutVars>
          <dgm:chMax val="1"/>
          <dgm:bulletEnabled val="1"/>
        </dgm:presLayoutVars>
      </dgm:prSet>
      <dgm:spPr/>
    </dgm:pt>
    <dgm:pt modelId="{EBCE044A-B43D-4036-AAF0-977D994B88BE}" type="pres">
      <dgm:prSet presAssocID="{239A9309-363E-45ED-8D93-7249055E78DB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8443E7C-82EE-43E2-BC1D-ADC5CF51BA5E}" type="pres">
      <dgm:prSet presAssocID="{52F119F9-D71B-46A0-8D82-689060550690}" presName="Name8" presStyleCnt="0"/>
      <dgm:spPr/>
    </dgm:pt>
    <dgm:pt modelId="{2F2BDC20-3E34-435D-B8A8-BFEFCA781DB7}" type="pres">
      <dgm:prSet presAssocID="{52F119F9-D71B-46A0-8D82-689060550690}" presName="level" presStyleLbl="node1" presStyleIdx="3" presStyleCnt="7" custScaleY="68432">
        <dgm:presLayoutVars>
          <dgm:chMax val="1"/>
          <dgm:bulletEnabled val="1"/>
        </dgm:presLayoutVars>
      </dgm:prSet>
      <dgm:spPr/>
    </dgm:pt>
    <dgm:pt modelId="{88059FA0-DD99-488B-B298-347A0EF6C24A}" type="pres">
      <dgm:prSet presAssocID="{52F119F9-D71B-46A0-8D82-689060550690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8E53896C-A446-48A1-BAC7-84D3580F33EF}" type="pres">
      <dgm:prSet presAssocID="{4D54E81E-8FAB-4948-87F9-233708DD9119}" presName="Name8" presStyleCnt="0"/>
      <dgm:spPr/>
    </dgm:pt>
    <dgm:pt modelId="{7355A70F-7052-4259-90D6-E5A4D4DD5BE3}" type="pres">
      <dgm:prSet presAssocID="{4D54E81E-8FAB-4948-87F9-233708DD9119}" presName="level" presStyleLbl="node1" presStyleIdx="4" presStyleCnt="7" custScaleY="55825">
        <dgm:presLayoutVars>
          <dgm:chMax val="1"/>
          <dgm:bulletEnabled val="1"/>
        </dgm:presLayoutVars>
      </dgm:prSet>
      <dgm:spPr/>
    </dgm:pt>
    <dgm:pt modelId="{9A0285B7-F826-44AE-A1DB-D0AE34610D1B}" type="pres">
      <dgm:prSet presAssocID="{4D54E81E-8FAB-4948-87F9-233708DD9119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9EE1040-928F-450D-B1D1-23735A23C536}" type="pres">
      <dgm:prSet presAssocID="{F8448D55-4D1A-4380-813F-D9B389305707}" presName="Name8" presStyleCnt="0"/>
      <dgm:spPr/>
    </dgm:pt>
    <dgm:pt modelId="{7B622EC9-D68D-4516-AD14-8297A36A0A20}" type="pres">
      <dgm:prSet presAssocID="{F8448D55-4D1A-4380-813F-D9B389305707}" presName="level" presStyleLbl="node1" presStyleIdx="5" presStyleCnt="7" custScaleY="47192">
        <dgm:presLayoutVars>
          <dgm:chMax val="1"/>
          <dgm:bulletEnabled val="1"/>
        </dgm:presLayoutVars>
      </dgm:prSet>
      <dgm:spPr/>
    </dgm:pt>
    <dgm:pt modelId="{8DE58DD5-01F0-4078-9817-6A9F1CD6908F}" type="pres">
      <dgm:prSet presAssocID="{F8448D55-4D1A-4380-813F-D9B38930570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0652CB-175A-42BA-8CB0-05F6FEC72B41}" type="pres">
      <dgm:prSet presAssocID="{B5675632-6A35-404D-8DF0-6CDD8F82347F}" presName="Name8" presStyleCnt="0"/>
      <dgm:spPr/>
    </dgm:pt>
    <dgm:pt modelId="{EDC48DD1-E684-4B4C-A282-E2DFD50E9F25}" type="pres">
      <dgm:prSet presAssocID="{B5675632-6A35-404D-8DF0-6CDD8F82347F}" presName="level" presStyleLbl="node1" presStyleIdx="6" presStyleCnt="7">
        <dgm:presLayoutVars>
          <dgm:chMax val="1"/>
          <dgm:bulletEnabled val="1"/>
        </dgm:presLayoutVars>
      </dgm:prSet>
      <dgm:spPr/>
    </dgm:pt>
    <dgm:pt modelId="{6D2AF9AE-375C-48FD-BD61-828C6195CA0A}" type="pres">
      <dgm:prSet presAssocID="{B5675632-6A35-404D-8DF0-6CDD8F82347F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71C92209-05ED-45F8-A779-2CAB9C0D5CD1}" type="presOf" srcId="{52F119F9-D71B-46A0-8D82-689060550690}" destId="{2F2BDC20-3E34-435D-B8A8-BFEFCA781DB7}" srcOrd="0" destOrd="0" presId="urn:microsoft.com/office/officeart/2005/8/layout/pyramid3"/>
    <dgm:cxn modelId="{27A1EE1A-D1C0-484D-9722-40421944A27A}" srcId="{2E29D712-87C4-4409-B90E-2843EC09FAF5}" destId="{B5675632-6A35-404D-8DF0-6CDD8F82347F}" srcOrd="6" destOrd="0" parTransId="{89212726-AF2A-4F3B-B107-067588062EA6}" sibTransId="{DA704FEF-9810-47AD-BAB5-816D105D0D13}"/>
    <dgm:cxn modelId="{004AD525-6A85-49D8-A3F2-550F54C99B25}" type="presOf" srcId="{2E29D712-87C4-4409-B90E-2843EC09FAF5}" destId="{2FC02EDA-EE4F-4A09-8140-3745A617F625}" srcOrd="0" destOrd="0" presId="urn:microsoft.com/office/officeart/2005/8/layout/pyramid3"/>
    <dgm:cxn modelId="{CC483826-6390-4754-B1E1-84AAD41F2CFB}" srcId="{2E29D712-87C4-4409-B90E-2843EC09FAF5}" destId="{4D54E81E-8FAB-4948-87F9-233708DD9119}" srcOrd="4" destOrd="0" parTransId="{0D08ED4A-52EE-4C0E-85EB-76186D93CB90}" sibTransId="{33ACD4D7-98D3-4E2F-BA15-060D968EA43A}"/>
    <dgm:cxn modelId="{6DBDC131-40A5-437C-939A-31E123C56593}" srcId="{2E29D712-87C4-4409-B90E-2843EC09FAF5}" destId="{5093D975-7D1C-4D2E-A22E-FF02E33FE177}" srcOrd="0" destOrd="0" parTransId="{3BF8EF2A-37CD-4138-9D66-652B3F15F213}" sibTransId="{9B0EAA4F-CE01-41B7-A185-46D3E0FB225C}"/>
    <dgm:cxn modelId="{53B0AC3D-DC39-410C-BEF8-4834B8A512EE}" type="presOf" srcId="{52F119F9-D71B-46A0-8D82-689060550690}" destId="{88059FA0-DD99-488B-B298-347A0EF6C24A}" srcOrd="1" destOrd="0" presId="urn:microsoft.com/office/officeart/2005/8/layout/pyramid3"/>
    <dgm:cxn modelId="{524E3363-4D49-4463-B19D-1964EC9BDF7B}" type="presOf" srcId="{F8448D55-4D1A-4380-813F-D9B389305707}" destId="{7B622EC9-D68D-4516-AD14-8297A36A0A20}" srcOrd="0" destOrd="0" presId="urn:microsoft.com/office/officeart/2005/8/layout/pyramid3"/>
    <dgm:cxn modelId="{17955A44-924E-46AE-8B6C-3C507EF6ED4B}" type="presOf" srcId="{4D54E81E-8FAB-4948-87F9-233708DD9119}" destId="{9A0285B7-F826-44AE-A1DB-D0AE34610D1B}" srcOrd="1" destOrd="0" presId="urn:microsoft.com/office/officeart/2005/8/layout/pyramid3"/>
    <dgm:cxn modelId="{953A5C4A-E826-4A58-BFC4-D46D5DA9276B}" srcId="{2E29D712-87C4-4409-B90E-2843EC09FAF5}" destId="{C8BA69D7-9530-429B-8ECB-9D6BCF7034B0}" srcOrd="1" destOrd="0" parTransId="{816C9717-BAF6-4FC7-BBAB-B03854AB91E8}" sibTransId="{5EED7562-5628-4CB5-81FC-3A3925F23F5B}"/>
    <dgm:cxn modelId="{D57BE270-FE25-49BB-911D-1C075A95533E}" srcId="{2E29D712-87C4-4409-B90E-2843EC09FAF5}" destId="{239A9309-363E-45ED-8D93-7249055E78DB}" srcOrd="2" destOrd="0" parTransId="{06BFBFD4-EFD2-4F6A-8CFC-DCBF5EF24E72}" sibTransId="{0DC57DE0-5FA4-4B63-86D2-0D9AAF530AEE}"/>
    <dgm:cxn modelId="{7BC71E73-9413-4894-9921-55ABCBB38279}" type="presOf" srcId="{B5675632-6A35-404D-8DF0-6CDD8F82347F}" destId="{6D2AF9AE-375C-48FD-BD61-828C6195CA0A}" srcOrd="1" destOrd="0" presId="urn:microsoft.com/office/officeart/2005/8/layout/pyramid3"/>
    <dgm:cxn modelId="{E7458480-F6CE-4236-904E-467DD551E585}" type="presOf" srcId="{C8BA69D7-9530-429B-8ECB-9D6BCF7034B0}" destId="{743C5FF8-7A12-4F3F-8D93-269AF04D4065}" srcOrd="1" destOrd="0" presId="urn:microsoft.com/office/officeart/2005/8/layout/pyramid3"/>
    <dgm:cxn modelId="{E3B24D83-06B5-4DF9-A4C9-F2FA9C136E63}" type="presOf" srcId="{239A9309-363E-45ED-8D93-7249055E78DB}" destId="{A3C7378F-66B3-4805-809D-06C599ABEE31}" srcOrd="0" destOrd="0" presId="urn:microsoft.com/office/officeart/2005/8/layout/pyramid3"/>
    <dgm:cxn modelId="{3AE6E193-C15E-4F2F-B8F1-C2D2651243B9}" type="presOf" srcId="{C8BA69D7-9530-429B-8ECB-9D6BCF7034B0}" destId="{13FB7B85-2994-4B8C-94CF-CE37F8AFAF5D}" srcOrd="0" destOrd="0" presId="urn:microsoft.com/office/officeart/2005/8/layout/pyramid3"/>
    <dgm:cxn modelId="{CDBEF3AF-499E-48C4-9B11-79E517C53918}" srcId="{2E29D712-87C4-4409-B90E-2843EC09FAF5}" destId="{F8448D55-4D1A-4380-813F-D9B389305707}" srcOrd="5" destOrd="0" parTransId="{48835265-38AC-44AB-9856-EA4AC367904E}" sibTransId="{41262517-E687-4FAD-A0A4-9087E4D4555B}"/>
    <dgm:cxn modelId="{75DDD4B8-A3F7-4659-8075-B9F9014509DC}" type="presOf" srcId="{4D54E81E-8FAB-4948-87F9-233708DD9119}" destId="{7355A70F-7052-4259-90D6-E5A4D4DD5BE3}" srcOrd="0" destOrd="0" presId="urn:microsoft.com/office/officeart/2005/8/layout/pyramid3"/>
    <dgm:cxn modelId="{D528ADBB-94B0-44EE-BAC9-EA713D08C71F}" type="presOf" srcId="{5093D975-7D1C-4D2E-A22E-FF02E33FE177}" destId="{0357BEA8-6E08-40BD-9CA9-935DC4D18AC4}" srcOrd="0" destOrd="0" presId="urn:microsoft.com/office/officeart/2005/8/layout/pyramid3"/>
    <dgm:cxn modelId="{76FAA7C5-6CCF-497A-BF1B-29DA394C58AB}" srcId="{2E29D712-87C4-4409-B90E-2843EC09FAF5}" destId="{52F119F9-D71B-46A0-8D82-689060550690}" srcOrd="3" destOrd="0" parTransId="{E50C2328-2B8E-4333-A5FF-E1D8FFC0935C}" sibTransId="{9185235D-000E-40FC-B405-CA47E655E84A}"/>
    <dgm:cxn modelId="{355D67C9-3FE6-45E6-B352-A265CAD01028}" type="presOf" srcId="{B5675632-6A35-404D-8DF0-6CDD8F82347F}" destId="{EDC48DD1-E684-4B4C-A282-E2DFD50E9F25}" srcOrd="0" destOrd="0" presId="urn:microsoft.com/office/officeart/2005/8/layout/pyramid3"/>
    <dgm:cxn modelId="{20C88DCD-4494-458A-98A6-B0527E7DC4E2}" type="presOf" srcId="{5093D975-7D1C-4D2E-A22E-FF02E33FE177}" destId="{58B256D4-A2B9-4582-9E3D-6474462975AF}" srcOrd="1" destOrd="0" presId="urn:microsoft.com/office/officeart/2005/8/layout/pyramid3"/>
    <dgm:cxn modelId="{A71F55CF-D653-4ED1-8AC7-84BD98B61204}" type="presOf" srcId="{F8448D55-4D1A-4380-813F-D9B389305707}" destId="{8DE58DD5-01F0-4078-9817-6A9F1CD6908F}" srcOrd="1" destOrd="0" presId="urn:microsoft.com/office/officeart/2005/8/layout/pyramid3"/>
    <dgm:cxn modelId="{B92620E6-25F7-4155-AF8C-62740CDCE58B}" type="presOf" srcId="{239A9309-363E-45ED-8D93-7249055E78DB}" destId="{EBCE044A-B43D-4036-AAF0-977D994B88BE}" srcOrd="1" destOrd="0" presId="urn:microsoft.com/office/officeart/2005/8/layout/pyramid3"/>
    <dgm:cxn modelId="{D2C921F8-A22A-405F-B751-FDCD553295EB}" type="presParOf" srcId="{2FC02EDA-EE4F-4A09-8140-3745A617F625}" destId="{ED2461CE-0FB7-4F3A-A4E7-87738F891D99}" srcOrd="0" destOrd="0" presId="urn:microsoft.com/office/officeart/2005/8/layout/pyramid3"/>
    <dgm:cxn modelId="{642ECD33-03A5-477D-A1BE-3AD051F20FEC}" type="presParOf" srcId="{ED2461CE-0FB7-4F3A-A4E7-87738F891D99}" destId="{0357BEA8-6E08-40BD-9CA9-935DC4D18AC4}" srcOrd="0" destOrd="0" presId="urn:microsoft.com/office/officeart/2005/8/layout/pyramid3"/>
    <dgm:cxn modelId="{7AE843B8-7E9B-42D8-B10E-63FDBF6F5D45}" type="presParOf" srcId="{ED2461CE-0FB7-4F3A-A4E7-87738F891D99}" destId="{58B256D4-A2B9-4582-9E3D-6474462975AF}" srcOrd="1" destOrd="0" presId="urn:microsoft.com/office/officeart/2005/8/layout/pyramid3"/>
    <dgm:cxn modelId="{770C3D94-45FC-4A16-A870-49EFA14D88F6}" type="presParOf" srcId="{2FC02EDA-EE4F-4A09-8140-3745A617F625}" destId="{3B0A9236-56BE-47AE-BBA6-081F2394227D}" srcOrd="1" destOrd="0" presId="urn:microsoft.com/office/officeart/2005/8/layout/pyramid3"/>
    <dgm:cxn modelId="{F7FD6033-BA98-4553-917D-9C0C2889DE74}" type="presParOf" srcId="{3B0A9236-56BE-47AE-BBA6-081F2394227D}" destId="{13FB7B85-2994-4B8C-94CF-CE37F8AFAF5D}" srcOrd="0" destOrd="0" presId="urn:microsoft.com/office/officeart/2005/8/layout/pyramid3"/>
    <dgm:cxn modelId="{291C5883-5D59-4AC1-84F0-5BCD7133FF44}" type="presParOf" srcId="{3B0A9236-56BE-47AE-BBA6-081F2394227D}" destId="{743C5FF8-7A12-4F3F-8D93-269AF04D4065}" srcOrd="1" destOrd="0" presId="urn:microsoft.com/office/officeart/2005/8/layout/pyramid3"/>
    <dgm:cxn modelId="{4E01FE72-A84B-4ABF-AB9A-8610BAB85F92}" type="presParOf" srcId="{2FC02EDA-EE4F-4A09-8140-3745A617F625}" destId="{424C1F18-45C3-4A4A-B056-59CC3D9EBDE7}" srcOrd="2" destOrd="0" presId="urn:microsoft.com/office/officeart/2005/8/layout/pyramid3"/>
    <dgm:cxn modelId="{913E9A3C-3452-4935-9DEF-2D47F0E06223}" type="presParOf" srcId="{424C1F18-45C3-4A4A-B056-59CC3D9EBDE7}" destId="{A3C7378F-66B3-4805-809D-06C599ABEE31}" srcOrd="0" destOrd="0" presId="urn:microsoft.com/office/officeart/2005/8/layout/pyramid3"/>
    <dgm:cxn modelId="{B4077B71-2C15-466F-A92E-35F752FEE1FE}" type="presParOf" srcId="{424C1F18-45C3-4A4A-B056-59CC3D9EBDE7}" destId="{EBCE044A-B43D-4036-AAF0-977D994B88BE}" srcOrd="1" destOrd="0" presId="urn:microsoft.com/office/officeart/2005/8/layout/pyramid3"/>
    <dgm:cxn modelId="{D88191E5-1082-47AD-B68A-43068A2F05F4}" type="presParOf" srcId="{2FC02EDA-EE4F-4A09-8140-3745A617F625}" destId="{08443E7C-82EE-43E2-BC1D-ADC5CF51BA5E}" srcOrd="3" destOrd="0" presId="urn:microsoft.com/office/officeart/2005/8/layout/pyramid3"/>
    <dgm:cxn modelId="{5FFE5FF0-01D4-4139-A62F-FFE73B97E9B6}" type="presParOf" srcId="{08443E7C-82EE-43E2-BC1D-ADC5CF51BA5E}" destId="{2F2BDC20-3E34-435D-B8A8-BFEFCA781DB7}" srcOrd="0" destOrd="0" presId="urn:microsoft.com/office/officeart/2005/8/layout/pyramid3"/>
    <dgm:cxn modelId="{786C8760-F9C1-400A-BCEC-3CF99E793985}" type="presParOf" srcId="{08443E7C-82EE-43E2-BC1D-ADC5CF51BA5E}" destId="{88059FA0-DD99-488B-B298-347A0EF6C24A}" srcOrd="1" destOrd="0" presId="urn:microsoft.com/office/officeart/2005/8/layout/pyramid3"/>
    <dgm:cxn modelId="{82565BD0-4435-4987-BDAA-08CF10AD0B98}" type="presParOf" srcId="{2FC02EDA-EE4F-4A09-8140-3745A617F625}" destId="{8E53896C-A446-48A1-BAC7-84D3580F33EF}" srcOrd="4" destOrd="0" presId="urn:microsoft.com/office/officeart/2005/8/layout/pyramid3"/>
    <dgm:cxn modelId="{F0A8291D-AA60-4C59-BAE5-05E9D0995B40}" type="presParOf" srcId="{8E53896C-A446-48A1-BAC7-84D3580F33EF}" destId="{7355A70F-7052-4259-90D6-E5A4D4DD5BE3}" srcOrd="0" destOrd="0" presId="urn:microsoft.com/office/officeart/2005/8/layout/pyramid3"/>
    <dgm:cxn modelId="{B96BF4DB-4789-48B8-911F-A47DA114C38A}" type="presParOf" srcId="{8E53896C-A446-48A1-BAC7-84D3580F33EF}" destId="{9A0285B7-F826-44AE-A1DB-D0AE34610D1B}" srcOrd="1" destOrd="0" presId="urn:microsoft.com/office/officeart/2005/8/layout/pyramid3"/>
    <dgm:cxn modelId="{946963D1-37E7-4B29-A53E-4D900B3AE2F7}" type="presParOf" srcId="{2FC02EDA-EE4F-4A09-8140-3745A617F625}" destId="{19EE1040-928F-450D-B1D1-23735A23C536}" srcOrd="5" destOrd="0" presId="urn:microsoft.com/office/officeart/2005/8/layout/pyramid3"/>
    <dgm:cxn modelId="{B454A816-1438-4F83-82E0-71E984BE08D5}" type="presParOf" srcId="{19EE1040-928F-450D-B1D1-23735A23C536}" destId="{7B622EC9-D68D-4516-AD14-8297A36A0A20}" srcOrd="0" destOrd="0" presId="urn:microsoft.com/office/officeart/2005/8/layout/pyramid3"/>
    <dgm:cxn modelId="{251F8D6B-710E-4E43-95AB-D29B6B62A153}" type="presParOf" srcId="{19EE1040-928F-450D-B1D1-23735A23C536}" destId="{8DE58DD5-01F0-4078-9817-6A9F1CD6908F}" srcOrd="1" destOrd="0" presId="urn:microsoft.com/office/officeart/2005/8/layout/pyramid3"/>
    <dgm:cxn modelId="{C55CD159-09A1-44E6-A4CB-35D9BF41E51E}" type="presParOf" srcId="{2FC02EDA-EE4F-4A09-8140-3745A617F625}" destId="{580652CB-175A-42BA-8CB0-05F6FEC72B41}" srcOrd="6" destOrd="0" presId="urn:microsoft.com/office/officeart/2005/8/layout/pyramid3"/>
    <dgm:cxn modelId="{61DD2ED5-F8AA-49D0-88F6-9A178E9E4EC9}" type="presParOf" srcId="{580652CB-175A-42BA-8CB0-05F6FEC72B41}" destId="{EDC48DD1-E684-4B4C-A282-E2DFD50E9F25}" srcOrd="0" destOrd="0" presId="urn:microsoft.com/office/officeart/2005/8/layout/pyramid3"/>
    <dgm:cxn modelId="{2835A6C2-F915-4686-89A0-FFAFE6EDE1EA}" type="presParOf" srcId="{580652CB-175A-42BA-8CB0-05F6FEC72B41}" destId="{6D2AF9AE-375C-48FD-BD61-828C6195CA0A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03F19A-A782-4E5A-9625-093D1EDAA0BB}">
      <dsp:nvSpPr>
        <dsp:cNvPr id="0" name=""/>
        <dsp:cNvSpPr/>
      </dsp:nvSpPr>
      <dsp:spPr>
        <a:xfrm>
          <a:off x="0" y="2824956"/>
          <a:ext cx="6797675" cy="0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triangle" w="lg" len="lg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35A2C6-D52B-4D0D-A568-29C7D5CB9D78}">
      <dsp:nvSpPr>
        <dsp:cNvPr id="0" name=""/>
        <dsp:cNvSpPr/>
      </dsp:nvSpPr>
      <dsp:spPr>
        <a:xfrm rot="8100000">
          <a:off x="92381" y="651568"/>
          <a:ext cx="414436" cy="414436"/>
        </a:xfrm>
        <a:prstGeom prst="teardrop">
          <a:avLst>
            <a:gd name="adj" fmla="val 11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20BABE-DBEE-4C24-BE16-E45AAEA3EDCA}">
      <dsp:nvSpPr>
        <dsp:cNvPr id="0" name=""/>
        <dsp:cNvSpPr/>
      </dsp:nvSpPr>
      <dsp:spPr>
        <a:xfrm>
          <a:off x="138421" y="697608"/>
          <a:ext cx="322356" cy="32235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D01646-9ED9-44BF-8F18-EE860C524998}">
      <dsp:nvSpPr>
        <dsp:cNvPr id="0" name=""/>
        <dsp:cNvSpPr/>
      </dsp:nvSpPr>
      <dsp:spPr>
        <a:xfrm>
          <a:off x="592650" y="1152582"/>
          <a:ext cx="2819433" cy="16723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5250" rIns="95250" bIns="142875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Needs and wants, market segmentation and target market, competitor analysis</a:t>
          </a:r>
        </a:p>
      </dsp:txBody>
      <dsp:txXfrm>
        <a:off x="592650" y="1152582"/>
        <a:ext cx="2819433" cy="1672373"/>
      </dsp:txXfrm>
    </dsp:sp>
    <dsp:sp modelId="{9A7C4BC5-8408-4A9F-95F6-2C530BD76C90}">
      <dsp:nvSpPr>
        <dsp:cNvPr id="0" name=""/>
        <dsp:cNvSpPr/>
      </dsp:nvSpPr>
      <dsp:spPr>
        <a:xfrm>
          <a:off x="592650" y="564991"/>
          <a:ext cx="2819433" cy="587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/>
            <a:t>Important marketing concepts</a:t>
          </a:r>
        </a:p>
      </dsp:txBody>
      <dsp:txXfrm>
        <a:off x="592650" y="564991"/>
        <a:ext cx="2819433" cy="587590"/>
      </dsp:txXfrm>
    </dsp:sp>
    <dsp:sp modelId="{7489FD9C-209C-450B-A153-25ECC5553CBF}">
      <dsp:nvSpPr>
        <dsp:cNvPr id="0" name=""/>
        <dsp:cNvSpPr/>
      </dsp:nvSpPr>
      <dsp:spPr>
        <a:xfrm>
          <a:off x="299599" y="1152582"/>
          <a:ext cx="0" cy="1672373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A6607E-9A4B-4D4B-A6EE-031B85F657E6}">
      <dsp:nvSpPr>
        <dsp:cNvPr id="0" name=""/>
        <dsp:cNvSpPr/>
      </dsp:nvSpPr>
      <dsp:spPr>
        <a:xfrm>
          <a:off x="247594" y="2772072"/>
          <a:ext cx="105498" cy="10576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8C7F30-E954-4858-8394-A254126D3936}">
      <dsp:nvSpPr>
        <dsp:cNvPr id="0" name=""/>
        <dsp:cNvSpPr/>
      </dsp:nvSpPr>
      <dsp:spPr>
        <a:xfrm rot="18900000">
          <a:off x="1781902" y="4583906"/>
          <a:ext cx="414436" cy="414436"/>
        </a:xfrm>
        <a:prstGeom prst="teardrop">
          <a:avLst>
            <a:gd name="adj" fmla="val 115000"/>
          </a:avLst>
        </a:prstGeom>
        <a:solidFill>
          <a:schemeClr val="accent2">
            <a:hueOff val="17677"/>
            <a:satOff val="-17244"/>
            <a:lumOff val="-883"/>
            <a:alphaOff val="0"/>
          </a:schemeClr>
        </a:solidFill>
        <a:ln w="15875" cap="flat" cmpd="sng" algn="ctr">
          <a:solidFill>
            <a:schemeClr val="accent2">
              <a:hueOff val="17677"/>
              <a:satOff val="-17244"/>
              <a:lumOff val="-8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11D058-BAA7-47D4-A383-AC85BDB9C49A}">
      <dsp:nvSpPr>
        <dsp:cNvPr id="0" name=""/>
        <dsp:cNvSpPr/>
      </dsp:nvSpPr>
      <dsp:spPr>
        <a:xfrm>
          <a:off x="1827942" y="4629947"/>
          <a:ext cx="322356" cy="32235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41E69A-F56A-4583-B89C-B41BD4D77851}">
      <dsp:nvSpPr>
        <dsp:cNvPr id="0" name=""/>
        <dsp:cNvSpPr/>
      </dsp:nvSpPr>
      <dsp:spPr>
        <a:xfrm>
          <a:off x="2282171" y="2824956"/>
          <a:ext cx="2819433" cy="16723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875" rIns="0" bIns="95250" numCol="1" spcCol="1270" anchor="b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Product, Price, Place, Promotion</a:t>
          </a:r>
        </a:p>
      </dsp:txBody>
      <dsp:txXfrm>
        <a:off x="2282171" y="2824956"/>
        <a:ext cx="2819433" cy="1672373"/>
      </dsp:txXfrm>
    </dsp:sp>
    <dsp:sp modelId="{D47FC92B-725F-4F7A-A74D-33B323102A1B}">
      <dsp:nvSpPr>
        <dsp:cNvPr id="0" name=""/>
        <dsp:cNvSpPr/>
      </dsp:nvSpPr>
      <dsp:spPr>
        <a:xfrm>
          <a:off x="2282171" y="4497329"/>
          <a:ext cx="2819433" cy="587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/>
            <a:t>4Ps </a:t>
          </a:r>
        </a:p>
      </dsp:txBody>
      <dsp:txXfrm>
        <a:off x="2282171" y="4497329"/>
        <a:ext cx="2819433" cy="587590"/>
      </dsp:txXfrm>
    </dsp:sp>
    <dsp:sp modelId="{1E2ADF36-0ED9-4D0B-9DA8-76AB8AD57A13}">
      <dsp:nvSpPr>
        <dsp:cNvPr id="0" name=""/>
        <dsp:cNvSpPr/>
      </dsp:nvSpPr>
      <dsp:spPr>
        <a:xfrm>
          <a:off x="1989120" y="2824956"/>
          <a:ext cx="0" cy="1672373"/>
        </a:xfrm>
        <a:prstGeom prst="line">
          <a:avLst/>
        </a:prstGeom>
        <a:noFill/>
        <a:ln w="12700" cap="flat" cmpd="sng" algn="ctr">
          <a:solidFill>
            <a:schemeClr val="accent2">
              <a:hueOff val="17677"/>
              <a:satOff val="-17244"/>
              <a:lumOff val="-883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1F0F25-A574-46F8-B923-19F0E1C4BCD8}">
      <dsp:nvSpPr>
        <dsp:cNvPr id="0" name=""/>
        <dsp:cNvSpPr/>
      </dsp:nvSpPr>
      <dsp:spPr>
        <a:xfrm>
          <a:off x="1937115" y="2772072"/>
          <a:ext cx="105498" cy="105766"/>
        </a:xfrm>
        <a:prstGeom prst="ellipse">
          <a:avLst/>
        </a:prstGeom>
        <a:solidFill>
          <a:schemeClr val="accent2">
            <a:hueOff val="17677"/>
            <a:satOff val="-17244"/>
            <a:lumOff val="-883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FB9A81-4B76-4345-B78F-BFC8502F0C48}">
      <dsp:nvSpPr>
        <dsp:cNvPr id="0" name=""/>
        <dsp:cNvSpPr/>
      </dsp:nvSpPr>
      <dsp:spPr>
        <a:xfrm rot="8100000">
          <a:off x="3471423" y="651568"/>
          <a:ext cx="414436" cy="414436"/>
        </a:xfrm>
        <a:prstGeom prst="teardrop">
          <a:avLst>
            <a:gd name="adj" fmla="val 115000"/>
          </a:avLst>
        </a:prstGeom>
        <a:solidFill>
          <a:schemeClr val="accent2">
            <a:hueOff val="35353"/>
            <a:satOff val="-34487"/>
            <a:lumOff val="-1766"/>
            <a:alphaOff val="0"/>
          </a:schemeClr>
        </a:solidFill>
        <a:ln w="15875" cap="flat" cmpd="sng" algn="ctr">
          <a:solidFill>
            <a:schemeClr val="accent2">
              <a:hueOff val="35353"/>
              <a:satOff val="-34487"/>
              <a:lumOff val="-176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E9787F-D270-4F42-9D4D-33FB0CF6F31C}">
      <dsp:nvSpPr>
        <dsp:cNvPr id="0" name=""/>
        <dsp:cNvSpPr/>
      </dsp:nvSpPr>
      <dsp:spPr>
        <a:xfrm>
          <a:off x="3517463" y="697608"/>
          <a:ext cx="322356" cy="32235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BCA083-80C3-4058-9BD8-C46261DA9F8C}">
      <dsp:nvSpPr>
        <dsp:cNvPr id="0" name=""/>
        <dsp:cNvSpPr/>
      </dsp:nvSpPr>
      <dsp:spPr>
        <a:xfrm>
          <a:off x="3971692" y="1152582"/>
          <a:ext cx="2819433" cy="16723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5250" rIns="95250" bIns="142875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If you have any question, just ask!</a:t>
          </a:r>
        </a:p>
      </dsp:txBody>
      <dsp:txXfrm>
        <a:off x="3971692" y="1152582"/>
        <a:ext cx="2819433" cy="1672373"/>
      </dsp:txXfrm>
    </dsp:sp>
    <dsp:sp modelId="{C964CC5F-AD31-46FE-B950-6FB1958FE6E6}">
      <dsp:nvSpPr>
        <dsp:cNvPr id="0" name=""/>
        <dsp:cNvSpPr/>
      </dsp:nvSpPr>
      <dsp:spPr>
        <a:xfrm>
          <a:off x="3971692" y="564991"/>
          <a:ext cx="2819433" cy="587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/>
            <a:t>Q&amp;A</a:t>
          </a:r>
        </a:p>
      </dsp:txBody>
      <dsp:txXfrm>
        <a:off x="3971692" y="564991"/>
        <a:ext cx="2819433" cy="587590"/>
      </dsp:txXfrm>
    </dsp:sp>
    <dsp:sp modelId="{190034F2-01B6-4E29-94D7-2881B6E05652}">
      <dsp:nvSpPr>
        <dsp:cNvPr id="0" name=""/>
        <dsp:cNvSpPr/>
      </dsp:nvSpPr>
      <dsp:spPr>
        <a:xfrm>
          <a:off x="3678641" y="1152582"/>
          <a:ext cx="0" cy="1672373"/>
        </a:xfrm>
        <a:prstGeom prst="line">
          <a:avLst/>
        </a:prstGeom>
        <a:noFill/>
        <a:ln w="12700" cap="flat" cmpd="sng" algn="ctr">
          <a:solidFill>
            <a:schemeClr val="accent2">
              <a:hueOff val="35353"/>
              <a:satOff val="-34487"/>
              <a:lumOff val="-1766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51E25D-2D36-4E5D-928D-E3CB91C6F58C}">
      <dsp:nvSpPr>
        <dsp:cNvPr id="0" name=""/>
        <dsp:cNvSpPr/>
      </dsp:nvSpPr>
      <dsp:spPr>
        <a:xfrm>
          <a:off x="3626636" y="2772072"/>
          <a:ext cx="105498" cy="105766"/>
        </a:xfrm>
        <a:prstGeom prst="ellipse">
          <a:avLst/>
        </a:prstGeom>
        <a:solidFill>
          <a:schemeClr val="accent2">
            <a:hueOff val="35353"/>
            <a:satOff val="-34487"/>
            <a:lumOff val="-1766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7321D6-5C7A-4CCB-8292-104BBDBFE278}">
      <dsp:nvSpPr>
        <dsp:cNvPr id="0" name=""/>
        <dsp:cNvSpPr/>
      </dsp:nvSpPr>
      <dsp:spPr>
        <a:xfrm>
          <a:off x="4560" y="2030327"/>
          <a:ext cx="1488411" cy="94870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Undifferentiated (mass) marketing</a:t>
          </a:r>
          <a:endParaRPr lang="th-TH" sz="1400" kern="1200" dirty="0"/>
        </a:p>
      </dsp:txBody>
      <dsp:txXfrm>
        <a:off x="32347" y="2058114"/>
        <a:ext cx="1432837" cy="893132"/>
      </dsp:txXfrm>
    </dsp:sp>
    <dsp:sp modelId="{79F8182E-6428-4C07-8078-4827065B4BB7}">
      <dsp:nvSpPr>
        <dsp:cNvPr id="0" name=""/>
        <dsp:cNvSpPr/>
      </dsp:nvSpPr>
      <dsp:spPr>
        <a:xfrm>
          <a:off x="1626123" y="2339572"/>
          <a:ext cx="282281" cy="330216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200" kern="1200"/>
        </a:p>
      </dsp:txBody>
      <dsp:txXfrm>
        <a:off x="1626123" y="2405615"/>
        <a:ext cx="197597" cy="198130"/>
      </dsp:txXfrm>
    </dsp:sp>
    <dsp:sp modelId="{124F33BD-CEDD-4B17-AFD1-1A8FC12D8C36}">
      <dsp:nvSpPr>
        <dsp:cNvPr id="0" name=""/>
        <dsp:cNvSpPr/>
      </dsp:nvSpPr>
      <dsp:spPr>
        <a:xfrm>
          <a:off x="2025579" y="2030327"/>
          <a:ext cx="1331518" cy="94870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Differentiated (segmented) marketing</a:t>
          </a:r>
          <a:endParaRPr lang="th-TH" sz="1400" kern="1200" dirty="0"/>
        </a:p>
      </dsp:txBody>
      <dsp:txXfrm>
        <a:off x="2053366" y="2058114"/>
        <a:ext cx="1275944" cy="893132"/>
      </dsp:txXfrm>
    </dsp:sp>
    <dsp:sp modelId="{8477AA11-FDAE-4F8A-B0B6-E00DB1DA592B}">
      <dsp:nvSpPr>
        <dsp:cNvPr id="0" name=""/>
        <dsp:cNvSpPr/>
      </dsp:nvSpPr>
      <dsp:spPr>
        <a:xfrm>
          <a:off x="3490249" y="2339572"/>
          <a:ext cx="282281" cy="330216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200" kern="1200"/>
        </a:p>
      </dsp:txBody>
      <dsp:txXfrm>
        <a:off x="3490249" y="2405615"/>
        <a:ext cx="197597" cy="198130"/>
      </dsp:txXfrm>
    </dsp:sp>
    <dsp:sp modelId="{D9ACA913-D494-4DAD-8534-D434D8EF42AE}">
      <dsp:nvSpPr>
        <dsp:cNvPr id="0" name=""/>
        <dsp:cNvSpPr/>
      </dsp:nvSpPr>
      <dsp:spPr>
        <a:xfrm>
          <a:off x="3889705" y="2030327"/>
          <a:ext cx="1331518" cy="94870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Concentrated (niche) marketing</a:t>
          </a:r>
          <a:endParaRPr lang="th-TH" sz="1400" kern="1200" dirty="0"/>
        </a:p>
      </dsp:txBody>
      <dsp:txXfrm>
        <a:off x="3917492" y="2058114"/>
        <a:ext cx="1275944" cy="893132"/>
      </dsp:txXfrm>
    </dsp:sp>
    <dsp:sp modelId="{584089FD-14B7-4AFE-83B8-02EA20D76F98}">
      <dsp:nvSpPr>
        <dsp:cNvPr id="0" name=""/>
        <dsp:cNvSpPr/>
      </dsp:nvSpPr>
      <dsp:spPr>
        <a:xfrm>
          <a:off x="5354375" y="2339572"/>
          <a:ext cx="282281" cy="330216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200" kern="1200"/>
        </a:p>
      </dsp:txBody>
      <dsp:txXfrm>
        <a:off x="5354375" y="2405615"/>
        <a:ext cx="197597" cy="198130"/>
      </dsp:txXfrm>
    </dsp:sp>
    <dsp:sp modelId="{2B693179-362B-4C17-A5DC-F25255396428}">
      <dsp:nvSpPr>
        <dsp:cNvPr id="0" name=""/>
        <dsp:cNvSpPr/>
      </dsp:nvSpPr>
      <dsp:spPr>
        <a:xfrm>
          <a:off x="5753830" y="2030327"/>
          <a:ext cx="1331518" cy="94870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Micromarketing (local or individual marketing)</a:t>
          </a:r>
          <a:endParaRPr lang="th-TH" sz="1400" kern="1200" dirty="0"/>
        </a:p>
      </dsp:txBody>
      <dsp:txXfrm>
        <a:off x="5781617" y="2058114"/>
        <a:ext cx="1275944" cy="8931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57BEA8-6E08-40BD-9CA9-935DC4D18AC4}">
      <dsp:nvSpPr>
        <dsp:cNvPr id="0" name=""/>
        <dsp:cNvSpPr/>
      </dsp:nvSpPr>
      <dsp:spPr>
        <a:xfrm rot="10800000">
          <a:off x="0" y="0"/>
          <a:ext cx="8270567" cy="1203178"/>
        </a:xfrm>
        <a:prstGeom prst="trapezoid">
          <a:avLst>
            <a:gd name="adj" fmla="val 99453"/>
          </a:avLst>
        </a:prstGeom>
        <a:solidFill>
          <a:schemeClr val="accent4">
            <a:lumMod val="5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bg1"/>
              </a:solidFill>
            </a:rPr>
            <a:t>Awareness</a:t>
          </a:r>
          <a:endParaRPr lang="th-TH" sz="1600" b="1" kern="1200" dirty="0">
            <a:solidFill>
              <a:schemeClr val="bg1"/>
            </a:solidFill>
          </a:endParaRPr>
        </a:p>
      </dsp:txBody>
      <dsp:txXfrm rot="-10800000">
        <a:off x="1447349" y="0"/>
        <a:ext cx="5375869" cy="1203178"/>
      </dsp:txXfrm>
    </dsp:sp>
    <dsp:sp modelId="{13FB7B85-2994-4B8C-94CF-CE37F8AFAF5D}">
      <dsp:nvSpPr>
        <dsp:cNvPr id="0" name=""/>
        <dsp:cNvSpPr/>
      </dsp:nvSpPr>
      <dsp:spPr>
        <a:xfrm rot="10800000">
          <a:off x="1196596" y="1203178"/>
          <a:ext cx="5877374" cy="905233"/>
        </a:xfrm>
        <a:prstGeom prst="trapezoid">
          <a:avLst>
            <a:gd name="adj" fmla="val 99453"/>
          </a:avLst>
        </a:prstGeom>
        <a:solidFill>
          <a:schemeClr val="accent4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Interest</a:t>
          </a:r>
          <a:endParaRPr lang="th-TH" sz="1600" b="1" kern="1200" dirty="0"/>
        </a:p>
      </dsp:txBody>
      <dsp:txXfrm rot="-10800000">
        <a:off x="2225137" y="1203178"/>
        <a:ext cx="3820293" cy="905233"/>
      </dsp:txXfrm>
    </dsp:sp>
    <dsp:sp modelId="{A3C7378F-66B3-4805-809D-06C599ABEE31}">
      <dsp:nvSpPr>
        <dsp:cNvPr id="0" name=""/>
        <dsp:cNvSpPr/>
      </dsp:nvSpPr>
      <dsp:spPr>
        <a:xfrm rot="10800000">
          <a:off x="2096877" y="2108412"/>
          <a:ext cx="4076812" cy="701120"/>
        </a:xfrm>
        <a:prstGeom prst="trapezoid">
          <a:avLst>
            <a:gd name="adj" fmla="val 99453"/>
          </a:avLst>
        </a:prstGeom>
        <a:solidFill>
          <a:schemeClr val="accent4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Consideration</a:t>
          </a:r>
          <a:endParaRPr lang="th-TH" sz="1600" b="1" kern="1200" dirty="0"/>
        </a:p>
      </dsp:txBody>
      <dsp:txXfrm rot="-10800000">
        <a:off x="2810319" y="2108412"/>
        <a:ext cx="2649928" cy="701120"/>
      </dsp:txXfrm>
    </dsp:sp>
    <dsp:sp modelId="{2F2BDC20-3E34-435D-B8A8-BFEFCA781DB7}">
      <dsp:nvSpPr>
        <dsp:cNvPr id="0" name=""/>
        <dsp:cNvSpPr/>
      </dsp:nvSpPr>
      <dsp:spPr>
        <a:xfrm rot="10800000">
          <a:off x="2794163" y="2809532"/>
          <a:ext cx="2682241" cy="538238"/>
        </a:xfrm>
        <a:prstGeom prst="trapezoid">
          <a:avLst>
            <a:gd name="adj" fmla="val 99453"/>
          </a:avLst>
        </a:prstGeom>
        <a:solidFill>
          <a:schemeClr val="accent4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Intent</a:t>
          </a:r>
          <a:endParaRPr lang="th-TH" sz="1600" b="1" kern="1200" dirty="0"/>
        </a:p>
      </dsp:txBody>
      <dsp:txXfrm rot="-10800000">
        <a:off x="3263555" y="2809532"/>
        <a:ext cx="1743457" cy="538238"/>
      </dsp:txXfrm>
    </dsp:sp>
    <dsp:sp modelId="{7355A70F-7052-4259-90D6-E5A4D4DD5BE3}">
      <dsp:nvSpPr>
        <dsp:cNvPr id="0" name=""/>
        <dsp:cNvSpPr/>
      </dsp:nvSpPr>
      <dsp:spPr>
        <a:xfrm rot="10800000">
          <a:off x="3329456" y="3347771"/>
          <a:ext cx="1611654" cy="439080"/>
        </a:xfrm>
        <a:prstGeom prst="trapezoid">
          <a:avLst>
            <a:gd name="adj" fmla="val 99453"/>
          </a:avLst>
        </a:prstGeom>
        <a:solidFill>
          <a:schemeClr val="accent4">
            <a:lumMod val="20000"/>
            <a:lumOff val="8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Evaluation</a:t>
          </a:r>
          <a:endParaRPr lang="th-TH" sz="1600" b="1" kern="1200" dirty="0"/>
        </a:p>
      </dsp:txBody>
      <dsp:txXfrm rot="-10800000">
        <a:off x="3611496" y="3347771"/>
        <a:ext cx="1047575" cy="439080"/>
      </dsp:txXfrm>
    </dsp:sp>
    <dsp:sp modelId="{7B622EC9-D68D-4516-AD14-8297A36A0A20}">
      <dsp:nvSpPr>
        <dsp:cNvPr id="0" name=""/>
        <dsp:cNvSpPr/>
      </dsp:nvSpPr>
      <dsp:spPr>
        <a:xfrm rot="10800000">
          <a:off x="3766135" y="3786851"/>
          <a:ext cx="738297" cy="371179"/>
        </a:xfrm>
        <a:prstGeom prst="trapezoid">
          <a:avLst>
            <a:gd name="adj" fmla="val 99453"/>
          </a:avLst>
        </a:prstGeom>
        <a:solidFill>
          <a:schemeClr val="accent6">
            <a:lumMod val="20000"/>
            <a:lumOff val="8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Purchase</a:t>
          </a:r>
          <a:endParaRPr lang="th-TH" sz="1400" b="1" kern="1200" dirty="0"/>
        </a:p>
      </dsp:txBody>
      <dsp:txXfrm rot="-10800000">
        <a:off x="3766135" y="3786851"/>
        <a:ext cx="738297" cy="37117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A875F8-70E7-4EE5-8712-FAFE0C9BD7E8}">
      <dsp:nvSpPr>
        <dsp:cNvPr id="0" name=""/>
        <dsp:cNvSpPr/>
      </dsp:nvSpPr>
      <dsp:spPr>
        <a:xfrm>
          <a:off x="0" y="0"/>
          <a:ext cx="10853529" cy="1063599"/>
        </a:xfrm>
        <a:prstGeom prst="rect">
          <a:avLst/>
        </a:prstGeom>
        <a:solidFill>
          <a:schemeClr val="accent4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Model of Distribution</a:t>
          </a:r>
          <a:endParaRPr lang="th-TH" sz="3600" kern="1200" dirty="0"/>
        </a:p>
      </dsp:txBody>
      <dsp:txXfrm>
        <a:off x="0" y="0"/>
        <a:ext cx="10853529" cy="1063599"/>
      </dsp:txXfrm>
    </dsp:sp>
    <dsp:sp modelId="{9CB9A500-03A6-4591-8D94-3736E12D0D5A}">
      <dsp:nvSpPr>
        <dsp:cNvPr id="0" name=""/>
        <dsp:cNvSpPr/>
      </dsp:nvSpPr>
      <dsp:spPr>
        <a:xfrm>
          <a:off x="5299" y="866696"/>
          <a:ext cx="3614310" cy="4020398"/>
        </a:xfrm>
        <a:prstGeom prst="rect">
          <a:avLst/>
        </a:prstGeom>
        <a:solidFill>
          <a:srgbClr val="E39B5B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002060"/>
              </a:solidFill>
            </a:rPr>
            <a:t>Intensive Distribution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Maximum number of outlets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Maximum availability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Convenience products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High number of potential purchases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High purchase frequency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Low level of planning for purchases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Low price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endParaRPr lang="en-US" sz="1400" kern="1200" dirty="0">
            <a:solidFill>
              <a:schemeClr val="tx1"/>
            </a:solidFill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400" kern="1200" dirty="0"/>
        </a:p>
      </dsp:txBody>
      <dsp:txXfrm>
        <a:off x="5299" y="866696"/>
        <a:ext cx="3614310" cy="4020398"/>
      </dsp:txXfrm>
    </dsp:sp>
    <dsp:sp modelId="{974B46A9-B706-454A-AEE9-16CA14145FDC}">
      <dsp:nvSpPr>
        <dsp:cNvPr id="0" name=""/>
        <dsp:cNvSpPr/>
      </dsp:nvSpPr>
      <dsp:spPr>
        <a:xfrm>
          <a:off x="3619609" y="869661"/>
          <a:ext cx="3614310" cy="3961414"/>
        </a:xfrm>
        <a:prstGeom prst="rect">
          <a:avLst/>
        </a:prstGeom>
        <a:solidFill>
          <a:srgbClr val="FBC268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002060"/>
              </a:solidFill>
            </a:rPr>
            <a:t>Selective Distribution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Number of outlets varies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Specialist retailer knowledge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Shopping products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Medium number of potential purchases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Occasional purchase frequency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Medium level of planning for purchases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Medium price</a:t>
          </a:r>
          <a:endParaRPr lang="th-TH" sz="1600" b="1" kern="1200" dirty="0">
            <a:solidFill>
              <a:schemeClr val="tx1"/>
            </a:solidFill>
          </a:endParaRPr>
        </a:p>
      </dsp:txBody>
      <dsp:txXfrm>
        <a:off x="3619609" y="869661"/>
        <a:ext cx="3614310" cy="3961414"/>
      </dsp:txXfrm>
    </dsp:sp>
    <dsp:sp modelId="{7E05D795-9BAF-4D14-84DA-478B470517FF}">
      <dsp:nvSpPr>
        <dsp:cNvPr id="0" name=""/>
        <dsp:cNvSpPr/>
      </dsp:nvSpPr>
      <dsp:spPr>
        <a:xfrm>
          <a:off x="7233920" y="868210"/>
          <a:ext cx="3614310" cy="4070425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002060"/>
              </a:solidFill>
            </a:rPr>
            <a:t>Exclusive Distribution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Few outlets 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Close retailer/consumer relationship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Specialty products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Low number of potential purchases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Low purchase frequency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High level of planning for purchases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- High price</a:t>
          </a:r>
          <a:endParaRPr lang="th-TH" sz="1600" b="1" kern="1200" dirty="0">
            <a:solidFill>
              <a:schemeClr val="tx1"/>
            </a:solidFill>
          </a:endParaRPr>
        </a:p>
      </dsp:txBody>
      <dsp:txXfrm>
        <a:off x="7233920" y="868210"/>
        <a:ext cx="3614310" cy="4070425"/>
      </dsp:txXfrm>
    </dsp:sp>
    <dsp:sp modelId="{35776638-805D-42FF-ACEB-BD6F38DE946B}">
      <dsp:nvSpPr>
        <dsp:cNvPr id="0" name=""/>
        <dsp:cNvSpPr/>
      </dsp:nvSpPr>
      <dsp:spPr>
        <a:xfrm>
          <a:off x="0" y="4596357"/>
          <a:ext cx="10853529" cy="346760"/>
        </a:xfrm>
        <a:prstGeom prst="rect">
          <a:avLst/>
        </a:prstGeom>
        <a:solidFill>
          <a:schemeClr val="accent4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1F87F5-61A9-49FD-A1DD-416E9CEBEC9A}">
      <dsp:nvSpPr>
        <dsp:cNvPr id="0" name=""/>
        <dsp:cNvSpPr/>
      </dsp:nvSpPr>
      <dsp:spPr>
        <a:xfrm>
          <a:off x="2585630" y="501"/>
          <a:ext cx="1036677" cy="67384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Advertising</a:t>
          </a:r>
          <a:endParaRPr lang="th-TH" sz="1400" kern="1200" dirty="0"/>
        </a:p>
      </dsp:txBody>
      <dsp:txXfrm>
        <a:off x="2618524" y="33395"/>
        <a:ext cx="970889" cy="608052"/>
      </dsp:txXfrm>
    </dsp:sp>
    <dsp:sp modelId="{8D0C97D1-CCD7-4013-91E5-8E7BD1C04BD2}">
      <dsp:nvSpPr>
        <dsp:cNvPr id="0" name=""/>
        <dsp:cNvSpPr/>
      </dsp:nvSpPr>
      <dsp:spPr>
        <a:xfrm>
          <a:off x="1757561" y="337421"/>
          <a:ext cx="2692814" cy="2692814"/>
        </a:xfrm>
        <a:custGeom>
          <a:avLst/>
          <a:gdLst/>
          <a:ahLst/>
          <a:cxnLst/>
          <a:rect l="0" t="0" r="0" b="0"/>
          <a:pathLst>
            <a:path>
              <a:moveTo>
                <a:pt x="1871869" y="106769"/>
              </a:moveTo>
              <a:arcTo wR="1346407" hR="1346407" stAng="17578277" swAng="1961742"/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39A12D-05C3-4030-BD00-A3D633C45BE7}">
      <dsp:nvSpPr>
        <dsp:cNvPr id="0" name=""/>
        <dsp:cNvSpPr/>
      </dsp:nvSpPr>
      <dsp:spPr>
        <a:xfrm>
          <a:off x="3866139" y="930845"/>
          <a:ext cx="1036677" cy="67384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Sales promotion</a:t>
          </a:r>
          <a:endParaRPr lang="th-TH" sz="1400" kern="1200" dirty="0"/>
        </a:p>
      </dsp:txBody>
      <dsp:txXfrm>
        <a:off x="3899033" y="963739"/>
        <a:ext cx="970889" cy="608052"/>
      </dsp:txXfrm>
    </dsp:sp>
    <dsp:sp modelId="{64B7EDC1-5417-4CEE-98AF-6DF078E036D4}">
      <dsp:nvSpPr>
        <dsp:cNvPr id="0" name=""/>
        <dsp:cNvSpPr/>
      </dsp:nvSpPr>
      <dsp:spPr>
        <a:xfrm>
          <a:off x="1757561" y="337421"/>
          <a:ext cx="2692814" cy="2692814"/>
        </a:xfrm>
        <a:custGeom>
          <a:avLst/>
          <a:gdLst/>
          <a:ahLst/>
          <a:cxnLst/>
          <a:rect l="0" t="0" r="0" b="0"/>
          <a:pathLst>
            <a:path>
              <a:moveTo>
                <a:pt x="2690965" y="1275871"/>
              </a:moveTo>
              <a:arcTo wR="1346407" hR="1346407" stAng="21419821" swAng="2196459"/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AC2136-D6EA-412A-B5B5-4F68AEFCFEFF}">
      <dsp:nvSpPr>
        <dsp:cNvPr id="0" name=""/>
        <dsp:cNvSpPr/>
      </dsp:nvSpPr>
      <dsp:spPr>
        <a:xfrm>
          <a:off x="3377028" y="2436174"/>
          <a:ext cx="1036677" cy="67384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Public relations</a:t>
          </a:r>
          <a:endParaRPr lang="th-TH" sz="1400" kern="1200" dirty="0"/>
        </a:p>
      </dsp:txBody>
      <dsp:txXfrm>
        <a:off x="3409922" y="2469068"/>
        <a:ext cx="970889" cy="608052"/>
      </dsp:txXfrm>
    </dsp:sp>
    <dsp:sp modelId="{8F165A1E-D68B-4556-B70C-51D24DE57A66}">
      <dsp:nvSpPr>
        <dsp:cNvPr id="0" name=""/>
        <dsp:cNvSpPr/>
      </dsp:nvSpPr>
      <dsp:spPr>
        <a:xfrm>
          <a:off x="1757561" y="337421"/>
          <a:ext cx="2692814" cy="2692814"/>
        </a:xfrm>
        <a:custGeom>
          <a:avLst/>
          <a:gdLst/>
          <a:ahLst/>
          <a:cxnLst/>
          <a:rect l="0" t="0" r="0" b="0"/>
          <a:pathLst>
            <a:path>
              <a:moveTo>
                <a:pt x="1614117" y="2665931"/>
              </a:moveTo>
              <a:arcTo wR="1346407" hR="1346407" stAng="4711878" swAng="1376245"/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79781D-52A0-4CD9-85DD-03CA324107FF}">
      <dsp:nvSpPr>
        <dsp:cNvPr id="0" name=""/>
        <dsp:cNvSpPr/>
      </dsp:nvSpPr>
      <dsp:spPr>
        <a:xfrm>
          <a:off x="1794232" y="2436174"/>
          <a:ext cx="1036677" cy="67384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Personal selling</a:t>
          </a:r>
          <a:endParaRPr lang="th-TH" sz="1400" kern="1200" dirty="0"/>
        </a:p>
      </dsp:txBody>
      <dsp:txXfrm>
        <a:off x="1827126" y="2469068"/>
        <a:ext cx="970889" cy="608052"/>
      </dsp:txXfrm>
    </dsp:sp>
    <dsp:sp modelId="{E6B1CEE6-C915-4914-88D8-210B20B0F44D}">
      <dsp:nvSpPr>
        <dsp:cNvPr id="0" name=""/>
        <dsp:cNvSpPr/>
      </dsp:nvSpPr>
      <dsp:spPr>
        <a:xfrm>
          <a:off x="1757561" y="337421"/>
          <a:ext cx="2692814" cy="2692814"/>
        </a:xfrm>
        <a:custGeom>
          <a:avLst/>
          <a:gdLst/>
          <a:ahLst/>
          <a:cxnLst/>
          <a:rect l="0" t="0" r="0" b="0"/>
          <a:pathLst>
            <a:path>
              <a:moveTo>
                <a:pt x="225016" y="2091589"/>
              </a:moveTo>
              <a:arcTo wR="1346407" hR="1346407" stAng="8783720" swAng="2196459"/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CC25A7-49BD-4CD7-BDEA-F0A9442B4784}">
      <dsp:nvSpPr>
        <dsp:cNvPr id="0" name=""/>
        <dsp:cNvSpPr/>
      </dsp:nvSpPr>
      <dsp:spPr>
        <a:xfrm>
          <a:off x="1305121" y="930845"/>
          <a:ext cx="1036677" cy="67384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Direct marketing</a:t>
          </a:r>
          <a:endParaRPr lang="th-TH" sz="1400" kern="1200" dirty="0"/>
        </a:p>
      </dsp:txBody>
      <dsp:txXfrm>
        <a:off x="1338015" y="963739"/>
        <a:ext cx="970889" cy="608052"/>
      </dsp:txXfrm>
    </dsp:sp>
    <dsp:sp modelId="{1B7B69C8-1C3A-4332-AC4C-0B25C71E547B}">
      <dsp:nvSpPr>
        <dsp:cNvPr id="0" name=""/>
        <dsp:cNvSpPr/>
      </dsp:nvSpPr>
      <dsp:spPr>
        <a:xfrm>
          <a:off x="1757561" y="337421"/>
          <a:ext cx="2692814" cy="2692814"/>
        </a:xfrm>
        <a:custGeom>
          <a:avLst/>
          <a:gdLst/>
          <a:ahLst/>
          <a:cxnLst/>
          <a:rect l="0" t="0" r="0" b="0"/>
          <a:pathLst>
            <a:path>
              <a:moveTo>
                <a:pt x="234580" y="587030"/>
              </a:moveTo>
              <a:arcTo wR="1346407" hR="1346407" stAng="12859981" swAng="1961742"/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1F87F5-61A9-49FD-A1DD-416E9CEBEC9A}">
      <dsp:nvSpPr>
        <dsp:cNvPr id="0" name=""/>
        <dsp:cNvSpPr/>
      </dsp:nvSpPr>
      <dsp:spPr>
        <a:xfrm>
          <a:off x="2585630" y="501"/>
          <a:ext cx="1036677" cy="67384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Product placement</a:t>
          </a:r>
          <a:endParaRPr lang="th-TH" sz="1300" kern="1200" dirty="0"/>
        </a:p>
      </dsp:txBody>
      <dsp:txXfrm>
        <a:off x="2618524" y="33395"/>
        <a:ext cx="970889" cy="608052"/>
      </dsp:txXfrm>
    </dsp:sp>
    <dsp:sp modelId="{8D0C97D1-CCD7-4013-91E5-8E7BD1C04BD2}">
      <dsp:nvSpPr>
        <dsp:cNvPr id="0" name=""/>
        <dsp:cNvSpPr/>
      </dsp:nvSpPr>
      <dsp:spPr>
        <a:xfrm>
          <a:off x="1757561" y="337421"/>
          <a:ext cx="2692814" cy="2692814"/>
        </a:xfrm>
        <a:custGeom>
          <a:avLst/>
          <a:gdLst/>
          <a:ahLst/>
          <a:cxnLst/>
          <a:rect l="0" t="0" r="0" b="0"/>
          <a:pathLst>
            <a:path>
              <a:moveTo>
                <a:pt x="1871869" y="106769"/>
              </a:moveTo>
              <a:arcTo wR="1346407" hR="1346407" stAng="17578277" swAng="1961742"/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39A12D-05C3-4030-BD00-A3D633C45BE7}">
      <dsp:nvSpPr>
        <dsp:cNvPr id="0" name=""/>
        <dsp:cNvSpPr/>
      </dsp:nvSpPr>
      <dsp:spPr>
        <a:xfrm>
          <a:off x="3866139" y="930845"/>
          <a:ext cx="1036677" cy="67384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Event &amp; Sponsorship</a:t>
          </a:r>
          <a:endParaRPr lang="th-TH" sz="1300" kern="1200" dirty="0"/>
        </a:p>
      </dsp:txBody>
      <dsp:txXfrm>
        <a:off x="3899033" y="963739"/>
        <a:ext cx="970889" cy="608052"/>
      </dsp:txXfrm>
    </dsp:sp>
    <dsp:sp modelId="{64B7EDC1-5417-4CEE-98AF-6DF078E036D4}">
      <dsp:nvSpPr>
        <dsp:cNvPr id="0" name=""/>
        <dsp:cNvSpPr/>
      </dsp:nvSpPr>
      <dsp:spPr>
        <a:xfrm>
          <a:off x="1757561" y="337421"/>
          <a:ext cx="2692814" cy="2692814"/>
        </a:xfrm>
        <a:custGeom>
          <a:avLst/>
          <a:gdLst/>
          <a:ahLst/>
          <a:cxnLst/>
          <a:rect l="0" t="0" r="0" b="0"/>
          <a:pathLst>
            <a:path>
              <a:moveTo>
                <a:pt x="2690965" y="1275871"/>
              </a:moveTo>
              <a:arcTo wR="1346407" hR="1346407" stAng="21419821" swAng="2196459"/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AC2136-D6EA-412A-B5B5-4F68AEFCFEFF}">
      <dsp:nvSpPr>
        <dsp:cNvPr id="0" name=""/>
        <dsp:cNvSpPr/>
      </dsp:nvSpPr>
      <dsp:spPr>
        <a:xfrm>
          <a:off x="3377028" y="2436174"/>
          <a:ext cx="1036677" cy="67384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Brand websites</a:t>
          </a:r>
          <a:endParaRPr lang="th-TH" sz="1300" kern="1200" dirty="0"/>
        </a:p>
      </dsp:txBody>
      <dsp:txXfrm>
        <a:off x="3409922" y="2469068"/>
        <a:ext cx="970889" cy="608052"/>
      </dsp:txXfrm>
    </dsp:sp>
    <dsp:sp modelId="{8F165A1E-D68B-4556-B70C-51D24DE57A66}">
      <dsp:nvSpPr>
        <dsp:cNvPr id="0" name=""/>
        <dsp:cNvSpPr/>
      </dsp:nvSpPr>
      <dsp:spPr>
        <a:xfrm>
          <a:off x="1757561" y="337421"/>
          <a:ext cx="2692814" cy="2692814"/>
        </a:xfrm>
        <a:custGeom>
          <a:avLst/>
          <a:gdLst/>
          <a:ahLst/>
          <a:cxnLst/>
          <a:rect l="0" t="0" r="0" b="0"/>
          <a:pathLst>
            <a:path>
              <a:moveTo>
                <a:pt x="1614117" y="2665931"/>
              </a:moveTo>
              <a:arcTo wR="1346407" hR="1346407" stAng="4711878" swAng="1376245"/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79781D-52A0-4CD9-85DD-03CA324107FF}">
      <dsp:nvSpPr>
        <dsp:cNvPr id="0" name=""/>
        <dsp:cNvSpPr/>
      </dsp:nvSpPr>
      <dsp:spPr>
        <a:xfrm>
          <a:off x="1794232" y="2436174"/>
          <a:ext cx="1036677" cy="67384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Mobile marketing</a:t>
          </a:r>
          <a:endParaRPr lang="th-TH" sz="1300" kern="1200" dirty="0"/>
        </a:p>
      </dsp:txBody>
      <dsp:txXfrm>
        <a:off x="1827126" y="2469068"/>
        <a:ext cx="970889" cy="608052"/>
      </dsp:txXfrm>
    </dsp:sp>
    <dsp:sp modelId="{E6B1CEE6-C915-4914-88D8-210B20B0F44D}">
      <dsp:nvSpPr>
        <dsp:cNvPr id="0" name=""/>
        <dsp:cNvSpPr/>
      </dsp:nvSpPr>
      <dsp:spPr>
        <a:xfrm>
          <a:off x="1757561" y="337421"/>
          <a:ext cx="2692814" cy="2692814"/>
        </a:xfrm>
        <a:custGeom>
          <a:avLst/>
          <a:gdLst/>
          <a:ahLst/>
          <a:cxnLst/>
          <a:rect l="0" t="0" r="0" b="0"/>
          <a:pathLst>
            <a:path>
              <a:moveTo>
                <a:pt x="225016" y="2091589"/>
              </a:moveTo>
              <a:arcTo wR="1346407" hR="1346407" stAng="8783720" swAng="2196459"/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CC25A7-49BD-4CD7-BDEA-F0A9442B4784}">
      <dsp:nvSpPr>
        <dsp:cNvPr id="0" name=""/>
        <dsp:cNvSpPr/>
      </dsp:nvSpPr>
      <dsp:spPr>
        <a:xfrm>
          <a:off x="1305121" y="930845"/>
          <a:ext cx="1036677" cy="67384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Social media</a:t>
          </a:r>
          <a:endParaRPr lang="th-TH" sz="1300" kern="1200" dirty="0"/>
        </a:p>
      </dsp:txBody>
      <dsp:txXfrm>
        <a:off x="1338015" y="963739"/>
        <a:ext cx="970889" cy="608052"/>
      </dsp:txXfrm>
    </dsp:sp>
    <dsp:sp modelId="{1B7B69C8-1C3A-4332-AC4C-0B25C71E547B}">
      <dsp:nvSpPr>
        <dsp:cNvPr id="0" name=""/>
        <dsp:cNvSpPr/>
      </dsp:nvSpPr>
      <dsp:spPr>
        <a:xfrm>
          <a:off x="1757561" y="337421"/>
          <a:ext cx="2692814" cy="2692814"/>
        </a:xfrm>
        <a:custGeom>
          <a:avLst/>
          <a:gdLst/>
          <a:ahLst/>
          <a:cxnLst/>
          <a:rect l="0" t="0" r="0" b="0"/>
          <a:pathLst>
            <a:path>
              <a:moveTo>
                <a:pt x="234580" y="587030"/>
              </a:moveTo>
              <a:arcTo wR="1346407" hR="1346407" stAng="12859981" swAng="1961742"/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57BEA8-6E08-40BD-9CA9-935DC4D18AC4}">
      <dsp:nvSpPr>
        <dsp:cNvPr id="0" name=""/>
        <dsp:cNvSpPr/>
      </dsp:nvSpPr>
      <dsp:spPr>
        <a:xfrm rot="10800000">
          <a:off x="0" y="0"/>
          <a:ext cx="6268277" cy="962316"/>
        </a:xfrm>
        <a:prstGeom prst="trapezoid">
          <a:avLst>
            <a:gd name="adj" fmla="val 79251"/>
          </a:avLst>
        </a:prstGeom>
        <a:solidFill>
          <a:schemeClr val="accent4">
            <a:lumMod val="5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bg1"/>
              </a:solidFill>
            </a:rPr>
            <a:t>Unawareness</a:t>
          </a:r>
          <a:endParaRPr lang="th-TH" sz="1800" b="1" kern="1200" dirty="0">
            <a:solidFill>
              <a:schemeClr val="bg1"/>
            </a:solidFill>
          </a:endParaRPr>
        </a:p>
      </dsp:txBody>
      <dsp:txXfrm rot="-10800000">
        <a:off x="1096948" y="0"/>
        <a:ext cx="4074380" cy="962316"/>
      </dsp:txXfrm>
    </dsp:sp>
    <dsp:sp modelId="{13FB7B85-2994-4B8C-94CF-CE37F8AFAF5D}">
      <dsp:nvSpPr>
        <dsp:cNvPr id="0" name=""/>
        <dsp:cNvSpPr/>
      </dsp:nvSpPr>
      <dsp:spPr>
        <a:xfrm rot="10800000">
          <a:off x="762641" y="962316"/>
          <a:ext cx="4742994" cy="724015"/>
        </a:xfrm>
        <a:prstGeom prst="trapezoid">
          <a:avLst>
            <a:gd name="adj" fmla="val 79251"/>
          </a:avLst>
        </a:prstGeom>
        <a:solidFill>
          <a:schemeClr val="accent4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Awareness</a:t>
          </a:r>
          <a:endParaRPr lang="th-TH" sz="1800" b="1" kern="1200" dirty="0"/>
        </a:p>
      </dsp:txBody>
      <dsp:txXfrm rot="-10800000">
        <a:off x="1592665" y="962316"/>
        <a:ext cx="3082946" cy="724015"/>
      </dsp:txXfrm>
    </dsp:sp>
    <dsp:sp modelId="{A3C7378F-66B3-4805-809D-06C599ABEE31}">
      <dsp:nvSpPr>
        <dsp:cNvPr id="0" name=""/>
        <dsp:cNvSpPr/>
      </dsp:nvSpPr>
      <dsp:spPr>
        <a:xfrm rot="10800000">
          <a:off x="1336429" y="1686331"/>
          <a:ext cx="3595419" cy="560764"/>
        </a:xfrm>
        <a:prstGeom prst="trapezoid">
          <a:avLst>
            <a:gd name="adj" fmla="val 79251"/>
          </a:avLst>
        </a:prstGeom>
        <a:solidFill>
          <a:schemeClr val="accent4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Knowledge</a:t>
          </a:r>
          <a:endParaRPr lang="th-TH" sz="1800" b="1" kern="1200" dirty="0"/>
        </a:p>
      </dsp:txBody>
      <dsp:txXfrm rot="-10800000">
        <a:off x="1965627" y="1686331"/>
        <a:ext cx="2337022" cy="560764"/>
      </dsp:txXfrm>
    </dsp:sp>
    <dsp:sp modelId="{2F2BDC20-3E34-435D-B8A8-BFEFCA781DB7}">
      <dsp:nvSpPr>
        <dsp:cNvPr id="0" name=""/>
        <dsp:cNvSpPr/>
      </dsp:nvSpPr>
      <dsp:spPr>
        <a:xfrm rot="10800000">
          <a:off x="1780838" y="2247096"/>
          <a:ext cx="2706600" cy="430489"/>
        </a:xfrm>
        <a:prstGeom prst="trapezoid">
          <a:avLst>
            <a:gd name="adj" fmla="val 79251"/>
          </a:avLst>
        </a:prstGeom>
        <a:solidFill>
          <a:schemeClr val="accent4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Liking</a:t>
          </a:r>
          <a:endParaRPr lang="th-TH" sz="1800" b="1" kern="1200" dirty="0"/>
        </a:p>
      </dsp:txBody>
      <dsp:txXfrm rot="-10800000">
        <a:off x="2254493" y="2247096"/>
        <a:ext cx="1759290" cy="430489"/>
      </dsp:txXfrm>
    </dsp:sp>
    <dsp:sp modelId="{7355A70F-7052-4259-90D6-E5A4D4DD5BE3}">
      <dsp:nvSpPr>
        <dsp:cNvPr id="0" name=""/>
        <dsp:cNvSpPr/>
      </dsp:nvSpPr>
      <dsp:spPr>
        <a:xfrm rot="10800000">
          <a:off x="2122004" y="2677585"/>
          <a:ext cx="2024269" cy="351181"/>
        </a:xfrm>
        <a:prstGeom prst="trapezoid">
          <a:avLst>
            <a:gd name="adj" fmla="val 79251"/>
          </a:avLst>
        </a:prstGeom>
        <a:solidFill>
          <a:schemeClr val="accent4">
            <a:lumMod val="20000"/>
            <a:lumOff val="8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Preference</a:t>
          </a:r>
          <a:endParaRPr lang="th-TH" sz="1800" b="1" kern="1200" dirty="0"/>
        </a:p>
      </dsp:txBody>
      <dsp:txXfrm rot="-10800000">
        <a:off x="2476251" y="2677585"/>
        <a:ext cx="1315775" cy="351181"/>
      </dsp:txXfrm>
    </dsp:sp>
    <dsp:sp modelId="{7B622EC9-D68D-4516-AD14-8297A36A0A20}">
      <dsp:nvSpPr>
        <dsp:cNvPr id="0" name=""/>
        <dsp:cNvSpPr/>
      </dsp:nvSpPr>
      <dsp:spPr>
        <a:xfrm rot="10800000">
          <a:off x="2400318" y="3028766"/>
          <a:ext cx="1467641" cy="296873"/>
        </a:xfrm>
        <a:prstGeom prst="trapezoid">
          <a:avLst>
            <a:gd name="adj" fmla="val 79251"/>
          </a:avLst>
        </a:prstGeom>
        <a:solidFill>
          <a:schemeClr val="accent6">
            <a:lumMod val="20000"/>
            <a:lumOff val="8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Trial</a:t>
          </a:r>
          <a:endParaRPr lang="th-TH" sz="1800" b="1" kern="1200" dirty="0"/>
        </a:p>
      </dsp:txBody>
      <dsp:txXfrm rot="-10800000">
        <a:off x="2657155" y="3028766"/>
        <a:ext cx="953967" cy="296873"/>
      </dsp:txXfrm>
    </dsp:sp>
    <dsp:sp modelId="{EDC48DD1-E684-4B4C-A282-E2DFD50E9F25}">
      <dsp:nvSpPr>
        <dsp:cNvPr id="0" name=""/>
        <dsp:cNvSpPr/>
      </dsp:nvSpPr>
      <dsp:spPr>
        <a:xfrm rot="10800000">
          <a:off x="2635592" y="3325640"/>
          <a:ext cx="997093" cy="629075"/>
        </a:xfrm>
        <a:prstGeom prst="trapezoid">
          <a:avLst>
            <a:gd name="adj" fmla="val 79251"/>
          </a:avLst>
        </a:prstGeom>
        <a:solidFill>
          <a:srgbClr val="F5F1F1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Loyalty</a:t>
          </a:r>
          <a:endParaRPr lang="th-TH" sz="1800" b="1" kern="1200" dirty="0"/>
        </a:p>
      </dsp:txBody>
      <dsp:txXfrm rot="-10800000">
        <a:off x="2635592" y="3325640"/>
        <a:ext cx="997093" cy="6290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7/3/layout/DropPinTimeline">
  <dgm:title val="Drop Pin Timeline"/>
  <dgm:desc val="Use to show a list of events in chronological order. An invisible box next to the pin contains the date and the description is immediately below. It can display a medium amount of text and medium length date format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fg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 w="19050">
                    <a:solidFill>
                      <a:srgbClr val="000000"/>
                    </a:solidFill>
                    <a:tailEnd type="triangle" w="lg" len="lg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>
                    <a:solidFill>
                      <a:srgbClr val="000000"/>
                    </a:solidFill>
                    <a:headEnd type="triangle" w="lg" len="lg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/>
                  <dgm:constr type="h" for="ch" forName="DropPin1" refType="h"/>
                  <dgm:constr type="ctrX" for="ch" forName="DropPin1" refType="w" fact="0.5"/>
                  <dgm:constr type="ctrY" for="ch" forName="DropPin1" refType="h" fact="0.5"/>
                  <dgm:constr type="w" for="ch" forName="Ellipse1" refType="w" refFor="ch" refForName="DropPin1" fact="0.55"/>
                  <dgm:constr type="h" for="ch" forName="Ellipse1" refType="w" refFor="ch" refForName="DropPin1" fact="0.55"/>
                  <dgm:constr type="ctrX" for="ch" forName="Ellipse1" refType="ctrX" refFor="ch" refForName="DropPin1"/>
                  <dgm:constr type="ctrY" for="ch" forName="Ellipse1" refType="ctrY" refFor="ch" refForName="DropPin1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1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/>
                  <dgm:constr type="h" for="ch" forName="DropPin" refType="h"/>
                  <dgm:constr type="ctrX" for="ch" forName="DropPin" refType="w" fact="0.5"/>
                  <dgm:constr type="ctrY" for="ch" forName="DropPin" refType="h" fact="0.5"/>
                  <dgm:constr type="w" for="ch" forName="Ellipse" refType="w" refFor="ch" refForName="DropPin" fact="0.55"/>
                  <dgm:constr type="h" for="ch" forName="Ellipse" refType="w" refFor="ch" refForName="DropPin" fact="0.55"/>
                  <dgm:constr type="ctrX" for="ch" forName="Ellipse" refType="ctrX" refFor="ch" refForName="DropPin"/>
                  <dgm:constr type="ctrY" for="ch" forName="Ellipse" refType="ctrY" refFor="ch" refForName="DropPin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8/23/2020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141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8/23/2020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8705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8/23/2020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427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8/23/2020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905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8/23/2020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3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8/23/2020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4820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8/23/2020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2097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8/23/2020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1615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8/23/2020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0894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8/23/2020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127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9.jpe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jpe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34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Relationship Id="rId9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diagramLayout" Target="../diagrams/layout7.xml"/><Relationship Id="rId7" Type="http://schemas.openxmlformats.org/officeDocument/2006/relationships/image" Target="../media/image60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2FDF0794-1B86-42B2-B8C7-F60123E63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88726" cy="6858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D526C9-A8C7-41E6-85BB-39F06C858A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975"/>
            <a:ext cx="12191980" cy="685800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C5373426-E26E-431D-959C-5DB96C0B6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12607" y="1238442"/>
            <a:ext cx="3635926" cy="4355751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B2EA78-AEB3-469B-9025-3B17201A4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23416" y="1475234"/>
            <a:ext cx="3214307" cy="2901694"/>
          </a:xfrm>
        </p:spPr>
        <p:txBody>
          <a:bodyPr anchor="b"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Introduction to</a:t>
            </a:r>
            <a:r>
              <a:rPr lang="en-US" sz="4400" dirty="0">
                <a:solidFill>
                  <a:schemeClr val="tx1"/>
                </a:solidFill>
              </a:rPr>
              <a:t> Marketing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27750" y="4608576"/>
            <a:ext cx="3205640" cy="774186"/>
          </a:xfrm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1600" dirty="0"/>
              <a:t>BE case club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6D07482-83A3-4451-943C-B46961082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76090" y="4508519"/>
            <a:ext cx="310896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>
            <a:extLst>
              <a:ext uri="{FF2B5EF4-FFF2-40B4-BE49-F238E27FC236}">
                <a16:creationId xmlns:a16="http://schemas.microsoft.com/office/drawing/2014/main" id="{EDC90921-9082-491B-940E-827D679F34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rgbClr val="262626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50338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E1530B0-6F96-46C0-8B3E-3215CB756B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54910CF-1B56-45D3-960A-E89F7B3B91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E422CB-EBC9-4703-870C-8981A4958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9401" y="5107"/>
            <a:ext cx="3084844" cy="1126435"/>
          </a:xfrm>
        </p:spPr>
        <p:txBody>
          <a:bodyPr anchor="ctr">
            <a:normAutofit/>
          </a:bodyPr>
          <a:lstStyle/>
          <a:p>
            <a:r>
              <a:rPr lang="en-US" sz="3600" dirty="0">
                <a:solidFill>
                  <a:schemeClr val="accent3">
                    <a:lumMod val="50000"/>
                  </a:schemeClr>
                </a:solidFill>
              </a:rPr>
              <a:t>Agenda</a:t>
            </a:r>
          </a:p>
        </p:txBody>
      </p:sp>
      <p:graphicFrame>
        <p:nvGraphicFramePr>
          <p:cNvPr id="7" name="Content Placeholder 2" descr="SmartArt timeline">
            <a:extLst>
              <a:ext uri="{FF2B5EF4-FFF2-40B4-BE49-F238E27FC236}">
                <a16:creationId xmlns:a16="http://schemas.microsoft.com/office/drawing/2014/main" id="{4279E28C-3AD3-4230-B1D6-C039672D128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8326061"/>
              </p:ext>
            </p:extLst>
          </p:nvPr>
        </p:nvGraphicFramePr>
        <p:xfrm>
          <a:off x="4741863" y="639763"/>
          <a:ext cx="6797675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itle 1">
            <a:extLst>
              <a:ext uri="{FF2B5EF4-FFF2-40B4-BE49-F238E27FC236}">
                <a16:creationId xmlns:a16="http://schemas.microsoft.com/office/drawing/2014/main" id="{74EB2757-7BD4-474C-981F-8E432D9F2FF3}"/>
              </a:ext>
            </a:extLst>
          </p:cNvPr>
          <p:cNvSpPr txBox="1">
            <a:spLocks/>
          </p:cNvSpPr>
          <p:nvPr/>
        </p:nvSpPr>
        <p:spPr>
          <a:xfrm>
            <a:off x="111763" y="76545"/>
            <a:ext cx="3084844" cy="11264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700" i="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bg1"/>
                </a:solidFill>
              </a:rPr>
              <a:t>About me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9A176E-BE5C-4B70-9F2F-A2CB449496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52062" y="1514060"/>
            <a:ext cx="1326140" cy="132024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1B6ED63-6D7E-474B-8C1A-C651F5FB858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52062" y="3177208"/>
            <a:ext cx="1320247" cy="132024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52B053-1739-4598-87F3-876EDD68B8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9704" y="4998241"/>
            <a:ext cx="1604962" cy="108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513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7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36105" y="265040"/>
            <a:ext cx="86271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Important marketing concepts </a:t>
            </a:r>
            <a:endParaRPr lang="en-GB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9A3C51-9313-46E5-82F4-EA0D49072696}"/>
              </a:ext>
            </a:extLst>
          </p:cNvPr>
          <p:cNvSpPr txBox="1"/>
          <p:nvPr/>
        </p:nvSpPr>
        <p:spPr>
          <a:xfrm>
            <a:off x="1046919" y="2478156"/>
            <a:ext cx="10111408" cy="1686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i="1" dirty="0">
                <a:solidFill>
                  <a:schemeClr val="accent6"/>
                </a:solidFill>
              </a:rPr>
              <a:t>Marketing concepts</a:t>
            </a:r>
            <a:r>
              <a:rPr lang="en-US" sz="2400" dirty="0"/>
              <a:t>: achieving organizational goals depends on determining the needs and wants of target markets and delivering desired satisfactions more effectively and efficiently than competitors.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39070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62609" y="251788"/>
            <a:ext cx="86271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Important marketing concepts </a:t>
            </a:r>
            <a:endParaRPr lang="en-GB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9A3C51-9313-46E5-82F4-EA0D49072696}"/>
              </a:ext>
            </a:extLst>
          </p:cNvPr>
          <p:cNvSpPr txBox="1"/>
          <p:nvPr/>
        </p:nvSpPr>
        <p:spPr>
          <a:xfrm>
            <a:off x="1046919" y="2478156"/>
            <a:ext cx="10111408" cy="1686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i="1" dirty="0">
                <a:solidFill>
                  <a:schemeClr val="accent6"/>
                </a:solidFill>
              </a:rPr>
              <a:t>Marketing concepts</a:t>
            </a:r>
            <a:r>
              <a:rPr lang="en-US" sz="2400" dirty="0"/>
              <a:t>: achieving organizational goals depends on determining the </a:t>
            </a:r>
            <a:r>
              <a:rPr lang="en-US" sz="2400" dirty="0">
                <a:solidFill>
                  <a:srgbClr val="FF0000"/>
                </a:solidFill>
              </a:rPr>
              <a:t>needs and wants</a:t>
            </a:r>
            <a:r>
              <a:rPr lang="en-US" sz="2400" dirty="0"/>
              <a:t> of </a:t>
            </a:r>
            <a:r>
              <a:rPr lang="en-US" sz="2400" dirty="0">
                <a:solidFill>
                  <a:srgbClr val="FF0000"/>
                </a:solidFill>
              </a:rPr>
              <a:t>target markets </a:t>
            </a:r>
            <a:r>
              <a:rPr lang="en-US" sz="2400" dirty="0"/>
              <a:t>and delivering desired </a:t>
            </a:r>
            <a:r>
              <a:rPr lang="en-US" sz="2400" dirty="0">
                <a:solidFill>
                  <a:srgbClr val="FF0000"/>
                </a:solidFill>
              </a:rPr>
              <a:t>satisfactions</a:t>
            </a:r>
            <a:r>
              <a:rPr lang="en-US" sz="2400" dirty="0"/>
              <a:t> more effectively and efficiently than </a:t>
            </a:r>
            <a:r>
              <a:rPr lang="en-US" sz="2400" dirty="0">
                <a:solidFill>
                  <a:srgbClr val="FF0000"/>
                </a:solidFill>
              </a:rPr>
              <a:t>competitors</a:t>
            </a:r>
            <a:r>
              <a:rPr lang="en-US" sz="2400" dirty="0"/>
              <a:t>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16357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62609" y="185528"/>
            <a:ext cx="11198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Understand needs and deliver value</a:t>
            </a:r>
            <a:endParaRPr lang="en-GB" sz="400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EE052E7-DDCD-4290-99AB-7B83F3944599}"/>
              </a:ext>
            </a:extLst>
          </p:cNvPr>
          <p:cNvSpPr/>
          <p:nvPr/>
        </p:nvSpPr>
        <p:spPr>
          <a:xfrm>
            <a:off x="660967" y="1618907"/>
            <a:ext cx="1633314" cy="4940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Needs</a:t>
            </a:r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6F886B2-9B0E-4544-85E9-4BE3EB6F3838}"/>
              </a:ext>
            </a:extLst>
          </p:cNvPr>
          <p:cNvSpPr/>
          <p:nvPr/>
        </p:nvSpPr>
        <p:spPr>
          <a:xfrm>
            <a:off x="660967" y="2298905"/>
            <a:ext cx="1633314" cy="4940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Wants</a:t>
            </a:r>
            <a:endParaRPr lang="en-GB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AB0B6FA-3804-410E-8DAB-ECE1A7C9E2BA}"/>
              </a:ext>
            </a:extLst>
          </p:cNvPr>
          <p:cNvSpPr/>
          <p:nvPr/>
        </p:nvSpPr>
        <p:spPr>
          <a:xfrm>
            <a:off x="2413556" y="1631566"/>
            <a:ext cx="3339538" cy="49405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>
                <a:solidFill>
                  <a:schemeClr val="tx1"/>
                </a:solidFill>
              </a:rPr>
              <a:t>Basic requirements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4E33FB6-D003-4CCA-9EFD-2108F5023E63}"/>
              </a:ext>
            </a:extLst>
          </p:cNvPr>
          <p:cNvSpPr/>
          <p:nvPr/>
        </p:nvSpPr>
        <p:spPr>
          <a:xfrm>
            <a:off x="2420180" y="2298905"/>
            <a:ext cx="3339538" cy="49405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>
                <a:solidFill>
                  <a:schemeClr val="tx1"/>
                </a:solidFill>
              </a:rPr>
              <a:t>Shaped by culture and individual personality</a:t>
            </a:r>
            <a:endParaRPr lang="en-GB" sz="1400" dirty="0">
              <a:solidFill>
                <a:schemeClr val="tx1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7E05A6B-6E7B-46B9-9B37-8953E542F063}"/>
              </a:ext>
            </a:extLst>
          </p:cNvPr>
          <p:cNvCxnSpPr/>
          <p:nvPr/>
        </p:nvCxnSpPr>
        <p:spPr>
          <a:xfrm>
            <a:off x="5910470" y="1060173"/>
            <a:ext cx="0" cy="5234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27908C2E-3897-4021-A7E0-27DC1DC370CE}"/>
              </a:ext>
            </a:extLst>
          </p:cNvPr>
          <p:cNvSpPr/>
          <p:nvPr/>
        </p:nvSpPr>
        <p:spPr>
          <a:xfrm>
            <a:off x="660967" y="1107667"/>
            <a:ext cx="5100397" cy="37098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Consumers’ needs and wants</a:t>
            </a:r>
            <a:endParaRPr lang="en-GB" b="1" dirty="0"/>
          </a:p>
        </p:txBody>
      </p:sp>
      <p:pic>
        <p:nvPicPr>
          <p:cNvPr id="12" name="Picture 2" descr="Rice Vs. Bread | Healthy Eating | SF Gate">
            <a:extLst>
              <a:ext uri="{FF2B5EF4-FFF2-40B4-BE49-F238E27FC236}">
                <a16:creationId xmlns:a16="http://schemas.microsoft.com/office/drawing/2014/main" id="{B6FB61DE-3BC7-4A77-BEBB-04DF79700F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411"/>
          <a:stretch/>
        </p:blipFill>
        <p:spPr bwMode="auto">
          <a:xfrm>
            <a:off x="684862" y="2958336"/>
            <a:ext cx="2471930" cy="1686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Ultra Soft Sticky Rice Bread">
            <a:extLst>
              <a:ext uri="{FF2B5EF4-FFF2-40B4-BE49-F238E27FC236}">
                <a16:creationId xmlns:a16="http://schemas.microsoft.com/office/drawing/2014/main" id="{2BB9A0AB-06EA-4154-93DE-CF673365C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602" y="2945654"/>
            <a:ext cx="2471930" cy="1686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2F683AC0-F3D4-445D-B049-9C87E49CD02F}"/>
              </a:ext>
            </a:extLst>
          </p:cNvPr>
          <p:cNvSpPr/>
          <p:nvPr/>
        </p:nvSpPr>
        <p:spPr>
          <a:xfrm>
            <a:off x="6013282" y="1107667"/>
            <a:ext cx="5517752" cy="37098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Value creation and satisfaction</a:t>
            </a:r>
            <a:endParaRPr lang="en-GB" b="1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0EE050F2-F97C-4744-9AD3-D72AE1EED009}"/>
              </a:ext>
            </a:extLst>
          </p:cNvPr>
          <p:cNvSpPr/>
          <p:nvPr/>
        </p:nvSpPr>
        <p:spPr>
          <a:xfrm>
            <a:off x="6026403" y="5354952"/>
            <a:ext cx="1942147" cy="707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Satisfaction</a:t>
            </a:r>
            <a:endParaRPr lang="en-GB" sz="20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D0E1064-0784-4128-9103-00065C6A6181}"/>
              </a:ext>
            </a:extLst>
          </p:cNvPr>
          <p:cNvSpPr/>
          <p:nvPr/>
        </p:nvSpPr>
        <p:spPr>
          <a:xfrm>
            <a:off x="8037457" y="5327752"/>
            <a:ext cx="34148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/>
              <a:t>a person’s judgment of a product’s perceived performance in relationship to expectations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6FC85ED-CD7E-4E91-AD57-65BBAEA08769}"/>
              </a:ext>
            </a:extLst>
          </p:cNvPr>
          <p:cNvSpPr/>
          <p:nvPr/>
        </p:nvSpPr>
        <p:spPr>
          <a:xfrm>
            <a:off x="8053756" y="1591594"/>
            <a:ext cx="35461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/>
              <a:t>the sum of the tangible and</a:t>
            </a:r>
          </a:p>
          <a:p>
            <a:r>
              <a:rPr lang="en-GB" sz="1400" dirty="0"/>
              <a:t>intangible benefits and costs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718B7C5A-4C6E-42CE-8C16-AD2B42EAAAC5}"/>
              </a:ext>
            </a:extLst>
          </p:cNvPr>
          <p:cNvSpPr/>
          <p:nvPr/>
        </p:nvSpPr>
        <p:spPr>
          <a:xfrm>
            <a:off x="6034416" y="1618907"/>
            <a:ext cx="1942147" cy="5057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Value</a:t>
            </a:r>
            <a:endParaRPr lang="en-GB" sz="2000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34A2797-A790-48AF-8604-A6B2BD6D395B}"/>
              </a:ext>
            </a:extLst>
          </p:cNvPr>
          <p:cNvSpPr/>
          <p:nvPr/>
        </p:nvSpPr>
        <p:spPr>
          <a:xfrm>
            <a:off x="8045469" y="1631566"/>
            <a:ext cx="3485564" cy="48139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A475DB2-D72A-4E91-8348-88D96D1A9E5B}"/>
              </a:ext>
            </a:extLst>
          </p:cNvPr>
          <p:cNvSpPr/>
          <p:nvPr/>
        </p:nvSpPr>
        <p:spPr>
          <a:xfrm>
            <a:off x="6013282" y="4418992"/>
            <a:ext cx="5511321" cy="70771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High price ≠ high value</a:t>
            </a:r>
          </a:p>
          <a:p>
            <a:pPr algn="ctr"/>
            <a:r>
              <a:rPr lang="en-US" sz="2000" b="1" dirty="0"/>
              <a:t>Low price ≠ low value</a:t>
            </a:r>
            <a:endParaRPr lang="en-GB" sz="2000" b="1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3271F2-7BD3-4E3B-8FFA-92D03EB33240}"/>
              </a:ext>
            </a:extLst>
          </p:cNvPr>
          <p:cNvSpPr/>
          <p:nvPr/>
        </p:nvSpPr>
        <p:spPr>
          <a:xfrm>
            <a:off x="8037457" y="5324002"/>
            <a:ext cx="3485564" cy="7386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A1B9CC1-47C5-4F93-A94C-47A693A8378F}"/>
              </a:ext>
            </a:extLst>
          </p:cNvPr>
          <p:cNvSpPr/>
          <p:nvPr/>
        </p:nvSpPr>
        <p:spPr>
          <a:xfrm>
            <a:off x="707263" y="5960920"/>
            <a:ext cx="5045832" cy="33386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Unmet need is an opportunity</a:t>
            </a:r>
            <a:endParaRPr lang="en-GB" b="1" dirty="0"/>
          </a:p>
        </p:txBody>
      </p:sp>
      <p:pic>
        <p:nvPicPr>
          <p:cNvPr id="27" name="Picture 2" descr="SRPD53K1 | Seiko 5 Sports | แบรนด์ | Seiko Watch Corporation">
            <a:extLst>
              <a:ext uri="{FF2B5EF4-FFF2-40B4-BE49-F238E27FC236}">
                <a16:creationId xmlns:a16="http://schemas.microsoft.com/office/drawing/2014/main" id="{E32E1139-36BA-4635-B414-678B7BA4D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023" y="2192802"/>
            <a:ext cx="1962342" cy="1962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Patek Philippe Perpetual Calendar Chronograph Ref.5270J เผยโฉมใหม่ ...">
            <a:extLst>
              <a:ext uri="{FF2B5EF4-FFF2-40B4-BE49-F238E27FC236}">
                <a16:creationId xmlns:a16="http://schemas.microsoft.com/office/drawing/2014/main" id="{879343D8-51F1-4CA8-9570-C0695075DB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7298" y="2208584"/>
            <a:ext cx="2919840" cy="194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ซื้อ หม้อทอดไร้น้ำมัน ยี่ห้อไหนดี ในปี 2020 » Best Review Asia">
            <a:extLst>
              <a:ext uri="{FF2B5EF4-FFF2-40B4-BE49-F238E27FC236}">
                <a16:creationId xmlns:a16="http://schemas.microsoft.com/office/drawing/2014/main" id="{6DC20816-BCB3-4C8F-BBED-8E0B96CFC0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57" y="2939043"/>
            <a:ext cx="5068210" cy="2534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5422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ไดอะแกรม 7">
            <a:extLst>
              <a:ext uri="{FF2B5EF4-FFF2-40B4-BE49-F238E27FC236}">
                <a16:creationId xmlns:a16="http://schemas.microsoft.com/office/drawing/2014/main" id="{1251FBE2-1A41-42E2-BD4B-FBB84678DA9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5917506"/>
              </p:ext>
            </p:extLst>
          </p:nvPr>
        </p:nvGraphicFramePr>
        <p:xfrm>
          <a:off x="4439479" y="1033632"/>
          <a:ext cx="7089910" cy="5009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62609" y="265040"/>
            <a:ext cx="10853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We may not want to serve everyone</a:t>
            </a:r>
            <a:endParaRPr lang="en-GB" sz="40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13F262-FB08-4FBE-A8C8-FA51027B5BCE}"/>
              </a:ext>
            </a:extLst>
          </p:cNvPr>
          <p:cNvSpPr/>
          <p:nvPr/>
        </p:nvSpPr>
        <p:spPr>
          <a:xfrm>
            <a:off x="662609" y="1311924"/>
            <a:ext cx="3511826" cy="37098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Market segmentation</a:t>
            </a:r>
            <a:endParaRPr lang="en-GB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6E451AA-30BA-4BF1-A3CB-01C7EC559575}"/>
              </a:ext>
            </a:extLst>
          </p:cNvPr>
          <p:cNvCxnSpPr/>
          <p:nvPr/>
        </p:nvCxnSpPr>
        <p:spPr>
          <a:xfrm>
            <a:off x="4306957" y="1086678"/>
            <a:ext cx="0" cy="5234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AA6C2871-70F1-445A-8C0B-4CC3B91B995E}"/>
              </a:ext>
            </a:extLst>
          </p:cNvPr>
          <p:cNvSpPr/>
          <p:nvPr/>
        </p:nvSpPr>
        <p:spPr>
          <a:xfrm>
            <a:off x="4439479" y="1311924"/>
            <a:ext cx="7076659" cy="37098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Target market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6BA95B-6BE0-4F8E-B362-79C056092DCA}"/>
              </a:ext>
            </a:extLst>
          </p:cNvPr>
          <p:cNvSpPr txBox="1"/>
          <p:nvPr/>
        </p:nvSpPr>
        <p:spPr>
          <a:xfrm>
            <a:off x="662609" y="1859339"/>
            <a:ext cx="351182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</a:rPr>
              <a:t>Geographic</a:t>
            </a:r>
            <a:r>
              <a:rPr lang="en-US" sz="1600" dirty="0"/>
              <a:t> segmentation (countries, regions, cities, urban/rural, postcode)</a:t>
            </a:r>
          </a:p>
          <a:p>
            <a:pPr marL="285750" indent="-285750">
              <a:buFontTx/>
              <a:buChar char="-"/>
            </a:pPr>
            <a:endParaRPr lang="en-US" sz="1600" dirty="0"/>
          </a:p>
          <a:p>
            <a:pPr marL="285750" indent="-285750">
              <a:buFontTx/>
              <a:buChar char="-"/>
            </a:pP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</a:rPr>
              <a:t>Demographic</a:t>
            </a:r>
            <a:r>
              <a:rPr lang="en-US" sz="1600" dirty="0"/>
              <a:t> segmentation (age, gender, family size, income, occupation)</a:t>
            </a:r>
          </a:p>
          <a:p>
            <a:r>
              <a:rPr lang="en-US" sz="1600" dirty="0"/>
              <a:t>	</a:t>
            </a:r>
          </a:p>
          <a:p>
            <a:pPr marL="285750" indent="-285750">
              <a:buFontTx/>
              <a:buChar char="-"/>
            </a:pP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</a:rPr>
              <a:t>Psychographic</a:t>
            </a:r>
            <a:r>
              <a:rPr lang="en-US" sz="1600" dirty="0"/>
              <a:t> segmentation</a:t>
            </a:r>
            <a:r>
              <a:rPr lang="en-GB" sz="1600" dirty="0"/>
              <a:t> (social class, lifestyle, personality)</a:t>
            </a:r>
          </a:p>
          <a:p>
            <a:pPr marL="285750" indent="-285750">
              <a:buFontTx/>
              <a:buChar char="-"/>
            </a:pPr>
            <a:endParaRPr lang="en-GB" sz="1600" dirty="0"/>
          </a:p>
          <a:p>
            <a:pPr marL="285750" indent="-285750">
              <a:buFontTx/>
              <a:buChar char="-"/>
            </a:pPr>
            <a:r>
              <a:rPr lang="en-GB" sz="1600" b="1" dirty="0">
                <a:solidFill>
                  <a:schemeClr val="accent3">
                    <a:lumMod val="50000"/>
                  </a:schemeClr>
                </a:solidFill>
              </a:rPr>
              <a:t>Behavioural</a:t>
            </a:r>
            <a:r>
              <a:rPr lang="en-GB" sz="1600" dirty="0"/>
              <a:t> segmentation (consumer knowledge, attitudes, product usage)</a:t>
            </a:r>
            <a:endParaRPr lang="en-US" sz="1600" dirty="0"/>
          </a:p>
        </p:txBody>
      </p:sp>
      <p:sp>
        <p:nvSpPr>
          <p:cNvPr id="12" name="Rectangle 16">
            <a:extLst>
              <a:ext uri="{FF2B5EF4-FFF2-40B4-BE49-F238E27FC236}">
                <a16:creationId xmlns:a16="http://schemas.microsoft.com/office/drawing/2014/main" id="{2EEA9CFD-9866-40D9-8A1F-F92A422326B7}"/>
              </a:ext>
            </a:extLst>
          </p:cNvPr>
          <p:cNvSpPr/>
          <p:nvPr/>
        </p:nvSpPr>
        <p:spPr>
          <a:xfrm>
            <a:off x="4439481" y="4027605"/>
            <a:ext cx="165651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00" b="1" dirty="0">
                <a:solidFill>
                  <a:srgbClr val="00B050"/>
                </a:solidFill>
              </a:rPr>
              <a:t>Targeting </a:t>
            </a:r>
          </a:p>
          <a:p>
            <a:r>
              <a:rPr lang="en-GB" sz="1300" b="1" dirty="0">
                <a:solidFill>
                  <a:srgbClr val="00B050"/>
                </a:solidFill>
              </a:rPr>
              <a:t>broadly</a:t>
            </a:r>
          </a:p>
        </p:txBody>
      </p:sp>
      <p:sp>
        <p:nvSpPr>
          <p:cNvPr id="13" name="Rectangle 16">
            <a:extLst>
              <a:ext uri="{FF2B5EF4-FFF2-40B4-BE49-F238E27FC236}">
                <a16:creationId xmlns:a16="http://schemas.microsoft.com/office/drawing/2014/main" id="{08F56648-24E7-450E-96B1-BC3A41CFDBF8}"/>
              </a:ext>
            </a:extLst>
          </p:cNvPr>
          <p:cNvSpPr/>
          <p:nvPr/>
        </p:nvSpPr>
        <p:spPr>
          <a:xfrm>
            <a:off x="10128974" y="4027605"/>
            <a:ext cx="1387163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300" b="1" dirty="0">
                <a:solidFill>
                  <a:srgbClr val="7030A0"/>
                </a:solidFill>
              </a:rPr>
              <a:t>Targeting</a:t>
            </a:r>
            <a:r>
              <a:rPr lang="en-GB" b="1" dirty="0">
                <a:solidFill>
                  <a:srgbClr val="7030A0"/>
                </a:solidFill>
                <a:latin typeface="MinionPro-Regular"/>
              </a:rPr>
              <a:t> </a:t>
            </a:r>
          </a:p>
          <a:p>
            <a:pPr algn="r"/>
            <a:r>
              <a:rPr lang="en-GB" sz="1300" b="1" dirty="0">
                <a:solidFill>
                  <a:srgbClr val="7030A0"/>
                </a:solidFill>
              </a:rPr>
              <a:t>narrowly</a:t>
            </a:r>
          </a:p>
        </p:txBody>
      </p:sp>
    </p:spTree>
    <p:extLst>
      <p:ext uri="{BB962C8B-B14F-4D97-AF65-F5344CB8AC3E}">
        <p14:creationId xmlns:p14="http://schemas.microsoft.com/office/powerpoint/2010/main" val="4214734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P spid="6" grpId="0" animBg="1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62609" y="291544"/>
            <a:ext cx="86271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Are we growing fast enough?</a:t>
            </a:r>
            <a:endParaRPr lang="en-GB" sz="36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34CA33-E393-4BCC-896A-87E748440FA2}"/>
              </a:ext>
            </a:extLst>
          </p:cNvPr>
          <p:cNvSpPr/>
          <p:nvPr/>
        </p:nvSpPr>
        <p:spPr>
          <a:xfrm>
            <a:off x="4619034" y="2864207"/>
            <a:ext cx="2120348" cy="371466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Market share</a:t>
            </a:r>
            <a:endParaRPr lang="en-GB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AFF504D-CCDF-4230-A465-2F22469E9E20}"/>
              </a:ext>
            </a:extLst>
          </p:cNvPr>
          <p:cNvSpPr/>
          <p:nvPr/>
        </p:nvSpPr>
        <p:spPr>
          <a:xfrm>
            <a:off x="4619034" y="4263536"/>
            <a:ext cx="2120348" cy="60104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Market / brand growth</a:t>
            </a:r>
            <a:endParaRPr lang="en-GB" b="1" dirty="0"/>
          </a:p>
        </p:txBody>
      </p:sp>
      <p:graphicFrame>
        <p:nvGraphicFramePr>
          <p:cNvPr id="13" name="Table 13">
            <a:extLst>
              <a:ext uri="{FF2B5EF4-FFF2-40B4-BE49-F238E27FC236}">
                <a16:creationId xmlns:a16="http://schemas.microsoft.com/office/drawing/2014/main" id="{8C1FD400-38D0-4D4A-820B-B1F495B924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0097469"/>
              </p:ext>
            </p:extLst>
          </p:nvPr>
        </p:nvGraphicFramePr>
        <p:xfrm>
          <a:off x="662609" y="1116589"/>
          <a:ext cx="6096000" cy="1447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455743135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7180555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97764746"/>
                    </a:ext>
                  </a:extLst>
                </a:gridCol>
              </a:tblGrid>
              <a:tr h="170988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Year 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Year 2020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0280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Total Market 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00118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Brand A’s 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18979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Brand B’s 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4847108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81E782E2-29FC-4D4E-A057-8B56CF9127A3}"/>
              </a:ext>
            </a:extLst>
          </p:cNvPr>
          <p:cNvSpPr txBox="1"/>
          <p:nvPr/>
        </p:nvSpPr>
        <p:spPr>
          <a:xfrm>
            <a:off x="6795376" y="4263317"/>
            <a:ext cx="553940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Market growth = (120/100) – 1 = 20%</a:t>
            </a:r>
          </a:p>
          <a:p>
            <a:r>
              <a:rPr lang="en-GB" sz="1600" dirty="0"/>
              <a:t>Brand A growth = (50/40) – 1 = 25%</a:t>
            </a:r>
          </a:p>
          <a:p>
            <a:r>
              <a:rPr lang="en-GB" sz="1600" dirty="0"/>
              <a:t>Brand B growth =  (70/60) -1 = 16.7%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4E81143-BC87-4008-9247-F665379E5491}"/>
              </a:ext>
            </a:extLst>
          </p:cNvPr>
          <p:cNvSpPr txBox="1"/>
          <p:nvPr/>
        </p:nvSpPr>
        <p:spPr>
          <a:xfrm>
            <a:off x="6795376" y="2788257"/>
            <a:ext cx="55394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Brand A</a:t>
            </a:r>
            <a:r>
              <a:rPr lang="en-US" sz="1600" dirty="0"/>
              <a:t>’s share in 2019</a:t>
            </a:r>
            <a:r>
              <a:rPr lang="en-GB" sz="1600" dirty="0"/>
              <a:t> = </a:t>
            </a:r>
          </a:p>
          <a:p>
            <a:r>
              <a:rPr lang="en-GB" sz="1600" dirty="0"/>
              <a:t>Brand B</a:t>
            </a:r>
            <a:r>
              <a:rPr lang="en-US" sz="1600" dirty="0"/>
              <a:t> ’s share in 2019</a:t>
            </a:r>
            <a:r>
              <a:rPr lang="en-GB" sz="1600" dirty="0"/>
              <a:t> = 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254A0CD-51F2-46D8-A28F-56E964264FED}"/>
              </a:ext>
            </a:extLst>
          </p:cNvPr>
          <p:cNvSpPr/>
          <p:nvPr/>
        </p:nvSpPr>
        <p:spPr>
          <a:xfrm>
            <a:off x="662609" y="5569342"/>
            <a:ext cx="10866782" cy="58477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Only looking at growth only can be misleading</a:t>
            </a:r>
            <a:endParaRPr lang="en-GB" sz="2400" b="1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2DCC73D-EE12-42C4-8345-7476A1F1C857}"/>
              </a:ext>
            </a:extLst>
          </p:cNvPr>
          <p:cNvSpPr txBox="1"/>
          <p:nvPr/>
        </p:nvSpPr>
        <p:spPr>
          <a:xfrm>
            <a:off x="6795376" y="3444005"/>
            <a:ext cx="55394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Brand A</a:t>
            </a:r>
            <a:r>
              <a:rPr lang="en-US" sz="1600" dirty="0"/>
              <a:t>’s share in 2020</a:t>
            </a:r>
            <a:r>
              <a:rPr lang="en-GB" sz="1600" dirty="0"/>
              <a:t> = </a:t>
            </a:r>
          </a:p>
          <a:p>
            <a:r>
              <a:rPr lang="en-GB" sz="1600" dirty="0"/>
              <a:t>Brand B</a:t>
            </a:r>
            <a:r>
              <a:rPr lang="en-US" sz="1600" dirty="0"/>
              <a:t> ’s share in 2020</a:t>
            </a:r>
            <a:r>
              <a:rPr lang="en-GB" sz="1600" dirty="0"/>
              <a:t> = 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2E7A9DD-9CD6-497F-932E-242E229A5C28}"/>
              </a:ext>
            </a:extLst>
          </p:cNvPr>
          <p:cNvSpPr txBox="1"/>
          <p:nvPr/>
        </p:nvSpPr>
        <p:spPr>
          <a:xfrm>
            <a:off x="9406056" y="3032137"/>
            <a:ext cx="22793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(60/100) = 60%</a:t>
            </a:r>
            <a:endParaRPr lang="en-GB" sz="16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C4DA963-CD6D-4A4F-AA3E-0F633FC64EB5}"/>
              </a:ext>
            </a:extLst>
          </p:cNvPr>
          <p:cNvSpPr txBox="1"/>
          <p:nvPr/>
        </p:nvSpPr>
        <p:spPr>
          <a:xfrm>
            <a:off x="9379223" y="2729165"/>
            <a:ext cx="22793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(40/100) = 40%</a:t>
            </a:r>
            <a:endParaRPr lang="en-GB" sz="16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7E44B7B-FBE7-40C3-A21D-E404DD5DC546}"/>
              </a:ext>
            </a:extLst>
          </p:cNvPr>
          <p:cNvSpPr txBox="1"/>
          <p:nvPr/>
        </p:nvSpPr>
        <p:spPr>
          <a:xfrm>
            <a:off x="9379223" y="3676330"/>
            <a:ext cx="22793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(70/120) = 58.3%</a:t>
            </a:r>
            <a:endParaRPr lang="en-GB" sz="16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63914C5-43E2-4C9D-A7C9-CD72B5332D6D}"/>
              </a:ext>
            </a:extLst>
          </p:cNvPr>
          <p:cNvSpPr txBox="1"/>
          <p:nvPr/>
        </p:nvSpPr>
        <p:spPr>
          <a:xfrm>
            <a:off x="9379223" y="3413995"/>
            <a:ext cx="22793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(50/120) = 41.7%</a:t>
            </a:r>
            <a:endParaRPr lang="en-GB" sz="16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7AE16B0-1491-4AB9-BE11-397A410F22BA}"/>
              </a:ext>
            </a:extLst>
          </p:cNvPr>
          <p:cNvSpPr/>
          <p:nvPr/>
        </p:nvSpPr>
        <p:spPr>
          <a:xfrm>
            <a:off x="6904383" y="1116589"/>
            <a:ext cx="4608771" cy="14658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C432F9D-780D-49EF-B1BD-331B92843787}"/>
              </a:ext>
            </a:extLst>
          </p:cNvPr>
          <p:cNvSpPr txBox="1"/>
          <p:nvPr/>
        </p:nvSpPr>
        <p:spPr>
          <a:xfrm>
            <a:off x="7050156" y="1641037"/>
            <a:ext cx="4764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Brand share = (Brand sales / Market sales) </a:t>
            </a:r>
            <a:endParaRPr lang="en-GB" b="1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EFD3FDE-695F-4FC9-9F10-FC4344B4FDD1}"/>
              </a:ext>
            </a:extLst>
          </p:cNvPr>
          <p:cNvSpPr txBox="1"/>
          <p:nvPr/>
        </p:nvSpPr>
        <p:spPr>
          <a:xfrm>
            <a:off x="662609" y="2905740"/>
            <a:ext cx="35817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dirty="0"/>
              <a:t>Brand manager of brand B</a:t>
            </a:r>
            <a:r>
              <a:rPr lang="en-US" sz="1600" dirty="0"/>
              <a:t>: Did we perform well in year 2020?</a:t>
            </a:r>
          </a:p>
          <a:p>
            <a:endParaRPr lang="en-GB" sz="1600" dirty="0"/>
          </a:p>
          <a:p>
            <a:r>
              <a:rPr lang="en-US" sz="1600" b="1" i="1" dirty="0"/>
              <a:t>Marketing analyst</a:t>
            </a:r>
            <a:r>
              <a:rPr lang="en-US" sz="1600" dirty="0"/>
              <a:t>: Yes, because we expanded our sales at 16.7%. We did great job. </a:t>
            </a:r>
          </a:p>
        </p:txBody>
      </p:sp>
    </p:spTree>
    <p:extLst>
      <p:ext uri="{BB962C8B-B14F-4D97-AF65-F5344CB8AC3E}">
        <p14:creationId xmlns:p14="http://schemas.microsoft.com/office/powerpoint/2010/main" val="2741911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6" grpId="0"/>
      <p:bldP spid="17" grpId="0"/>
      <p:bldP spid="19" grpId="0" animBg="1"/>
      <p:bldP spid="22" grpId="0"/>
      <p:bldP spid="23" grpId="0"/>
      <p:bldP spid="24" grpId="0"/>
      <p:bldP spid="25" grpId="0"/>
      <p:bldP spid="26" grpId="0"/>
      <p:bldP spid="27" grpId="0" animBg="1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62609" y="185528"/>
            <a:ext cx="86271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We are not alone in the market</a:t>
            </a:r>
            <a:endParaRPr lang="en-GB" sz="4000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6594BAE-8E1F-480D-8451-95ED061F5C68}"/>
              </a:ext>
            </a:extLst>
          </p:cNvPr>
          <p:cNvCxnSpPr/>
          <p:nvPr/>
        </p:nvCxnSpPr>
        <p:spPr>
          <a:xfrm>
            <a:off x="5844209" y="1073426"/>
            <a:ext cx="0" cy="5234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897A416D-D957-4037-9ABB-A1D1DB2412DC}"/>
              </a:ext>
            </a:extLst>
          </p:cNvPr>
          <p:cNvSpPr/>
          <p:nvPr/>
        </p:nvSpPr>
        <p:spPr>
          <a:xfrm>
            <a:off x="6400800" y="1177803"/>
            <a:ext cx="5009315" cy="37098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Perceptual map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21DC4D-B034-49A9-908B-C73BC1F5A623}"/>
              </a:ext>
            </a:extLst>
          </p:cNvPr>
          <p:cNvSpPr/>
          <p:nvPr/>
        </p:nvSpPr>
        <p:spPr>
          <a:xfrm>
            <a:off x="662610" y="1177803"/>
            <a:ext cx="5002534" cy="37098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Strategic Canvas</a:t>
            </a:r>
            <a:endParaRPr lang="en-GB" dirty="0"/>
          </a:p>
        </p:txBody>
      </p:sp>
      <p:pic>
        <p:nvPicPr>
          <p:cNvPr id="2050" name="Picture 2" descr="Charting Your Company's Future">
            <a:extLst>
              <a:ext uri="{FF2B5EF4-FFF2-40B4-BE49-F238E27FC236}">
                <a16:creationId xmlns:a16="http://schemas.microsoft.com/office/drawing/2014/main" id="{B9493CB3-1DBF-45A8-A85D-8173683901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492"/>
          <a:stretch/>
        </p:blipFill>
        <p:spPr bwMode="auto">
          <a:xfrm>
            <a:off x="567717" y="1759179"/>
            <a:ext cx="5192319" cy="386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trategy-Canvas-3">
            <a:extLst>
              <a:ext uri="{FF2B5EF4-FFF2-40B4-BE49-F238E27FC236}">
                <a16:creationId xmlns:a16="http://schemas.microsoft.com/office/drawing/2014/main" id="{1C357267-35CE-45B5-8BE5-002515AA01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609" y="2099092"/>
            <a:ext cx="5117575" cy="321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ตัวเชื่อมต่อตรง 8">
            <a:extLst>
              <a:ext uri="{FF2B5EF4-FFF2-40B4-BE49-F238E27FC236}">
                <a16:creationId xmlns:a16="http://schemas.microsoft.com/office/drawing/2014/main" id="{7C5A95F1-B881-425C-BB4B-BABE14D0B766}"/>
              </a:ext>
            </a:extLst>
          </p:cNvPr>
          <p:cNvCxnSpPr/>
          <p:nvPr/>
        </p:nvCxnSpPr>
        <p:spPr>
          <a:xfrm>
            <a:off x="9025680" y="2108787"/>
            <a:ext cx="0" cy="35836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ตัวเชื่อมต่อตรง 11">
            <a:extLst>
              <a:ext uri="{FF2B5EF4-FFF2-40B4-BE49-F238E27FC236}">
                <a16:creationId xmlns:a16="http://schemas.microsoft.com/office/drawing/2014/main" id="{4AACA9A7-584D-4163-BA25-995E3D9FD776}"/>
              </a:ext>
            </a:extLst>
          </p:cNvPr>
          <p:cNvCxnSpPr>
            <a:cxnSpLocks/>
          </p:cNvCxnSpPr>
          <p:nvPr/>
        </p:nvCxnSpPr>
        <p:spPr>
          <a:xfrm flipH="1">
            <a:off x="6497874" y="3900604"/>
            <a:ext cx="493350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6">
            <a:extLst>
              <a:ext uri="{FF2B5EF4-FFF2-40B4-BE49-F238E27FC236}">
                <a16:creationId xmlns:a16="http://schemas.microsoft.com/office/drawing/2014/main" id="{935DBD88-427B-4DF4-8C2B-7B5F3A92C042}"/>
              </a:ext>
            </a:extLst>
          </p:cNvPr>
          <p:cNvSpPr/>
          <p:nvPr/>
        </p:nvSpPr>
        <p:spPr>
          <a:xfrm>
            <a:off x="8485348" y="1786725"/>
            <a:ext cx="124431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00" b="1" dirty="0">
                <a:solidFill>
                  <a:schemeClr val="accent6">
                    <a:lumMod val="50000"/>
                  </a:schemeClr>
                </a:solidFill>
              </a:rPr>
              <a:t>International</a:t>
            </a:r>
          </a:p>
        </p:txBody>
      </p:sp>
      <p:sp>
        <p:nvSpPr>
          <p:cNvPr id="14" name="Rectangle 16">
            <a:extLst>
              <a:ext uri="{FF2B5EF4-FFF2-40B4-BE49-F238E27FC236}">
                <a16:creationId xmlns:a16="http://schemas.microsoft.com/office/drawing/2014/main" id="{DC39ED5C-4C6E-4A91-90BD-BE036D983148}"/>
              </a:ext>
            </a:extLst>
          </p:cNvPr>
          <p:cNvSpPr/>
          <p:nvPr/>
        </p:nvSpPr>
        <p:spPr>
          <a:xfrm>
            <a:off x="8671889" y="5720620"/>
            <a:ext cx="124431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00" b="1" dirty="0">
                <a:solidFill>
                  <a:schemeClr val="accent6">
                    <a:lumMod val="50000"/>
                  </a:schemeClr>
                </a:solidFill>
              </a:rPr>
              <a:t>National</a:t>
            </a:r>
          </a:p>
        </p:txBody>
      </p:sp>
      <p:sp>
        <p:nvSpPr>
          <p:cNvPr id="15" name="Rectangle 16">
            <a:extLst>
              <a:ext uri="{FF2B5EF4-FFF2-40B4-BE49-F238E27FC236}">
                <a16:creationId xmlns:a16="http://schemas.microsoft.com/office/drawing/2014/main" id="{8E27C80B-506F-45EC-A82E-29599099FCAA}"/>
              </a:ext>
            </a:extLst>
          </p:cNvPr>
          <p:cNvSpPr/>
          <p:nvPr/>
        </p:nvSpPr>
        <p:spPr>
          <a:xfrm>
            <a:off x="5831809" y="3754410"/>
            <a:ext cx="124431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00" b="1" dirty="0">
                <a:solidFill>
                  <a:schemeClr val="accent6">
                    <a:lumMod val="50000"/>
                  </a:schemeClr>
                </a:solidFill>
              </a:rPr>
              <a:t>Popular</a:t>
            </a:r>
          </a:p>
        </p:txBody>
      </p:sp>
      <p:sp>
        <p:nvSpPr>
          <p:cNvPr id="16" name="Rectangle 16">
            <a:extLst>
              <a:ext uri="{FF2B5EF4-FFF2-40B4-BE49-F238E27FC236}">
                <a16:creationId xmlns:a16="http://schemas.microsoft.com/office/drawing/2014/main" id="{DA0CC2BF-4264-4D0A-8434-FF25F89B28ED}"/>
              </a:ext>
            </a:extLst>
          </p:cNvPr>
          <p:cNvSpPr/>
          <p:nvPr/>
        </p:nvSpPr>
        <p:spPr>
          <a:xfrm>
            <a:off x="11399352" y="3765043"/>
            <a:ext cx="124431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00" b="1" dirty="0">
                <a:solidFill>
                  <a:schemeClr val="accent6">
                    <a:lumMod val="50000"/>
                  </a:schemeClr>
                </a:solidFill>
              </a:rPr>
              <a:t>Exclusive</a:t>
            </a:r>
          </a:p>
        </p:txBody>
      </p:sp>
      <p:pic>
        <p:nvPicPr>
          <p:cNvPr id="17" name="Picture 2" descr="Swiss-Airline-Logo-1 | ASIA AIR TICKET">
            <a:extLst>
              <a:ext uri="{FF2B5EF4-FFF2-40B4-BE49-F238E27FC236}">
                <a16:creationId xmlns:a16="http://schemas.microsoft.com/office/drawing/2014/main" id="{C80AD370-6A3B-4645-B13B-173F152970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294" b="34449"/>
          <a:stretch/>
        </p:blipFill>
        <p:spPr bwMode="auto">
          <a:xfrm>
            <a:off x="9685891" y="2548421"/>
            <a:ext cx="1087417" cy="307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Lufthansa-Logo - เที่ยวต่างประเทศ สถานที่ท่องเที่ยวต่างประเทศ เว็บ ...">
            <a:extLst>
              <a:ext uri="{FF2B5EF4-FFF2-40B4-BE49-F238E27FC236}">
                <a16:creationId xmlns:a16="http://schemas.microsoft.com/office/drawing/2014/main" id="{04892FAE-CDE3-4AA4-889B-B960EE1B4E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58" b="36136"/>
          <a:stretch/>
        </p:blipFill>
        <p:spPr bwMode="auto">
          <a:xfrm>
            <a:off x="10526107" y="3088935"/>
            <a:ext cx="1244312" cy="289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British Airways is certified as a 4-Star Airline | Skytrax">
            <a:extLst>
              <a:ext uri="{FF2B5EF4-FFF2-40B4-BE49-F238E27FC236}">
                <a16:creationId xmlns:a16="http://schemas.microsoft.com/office/drawing/2014/main" id="{DF74B23A-CD54-472D-8014-084E8B9F08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4249" y="3132152"/>
            <a:ext cx="1404731" cy="220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Singapore Airlines - Wikipedia">
            <a:extLst>
              <a:ext uri="{FF2B5EF4-FFF2-40B4-BE49-F238E27FC236}">
                <a16:creationId xmlns:a16="http://schemas.microsoft.com/office/drawing/2014/main" id="{595FA6E5-5F38-45A5-92D2-65765C5EE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0714" y="1984016"/>
            <a:ext cx="1088690" cy="398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>
            <a:extLst>
              <a:ext uri="{FF2B5EF4-FFF2-40B4-BE49-F238E27FC236}">
                <a16:creationId xmlns:a16="http://schemas.microsoft.com/office/drawing/2014/main" id="{6C1CB272-8817-4036-B1AC-4C46C27F65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358" y="4384431"/>
            <a:ext cx="1621701" cy="541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2">
            <a:extLst>
              <a:ext uri="{FF2B5EF4-FFF2-40B4-BE49-F238E27FC236}">
                <a16:creationId xmlns:a16="http://schemas.microsoft.com/office/drawing/2014/main" id="{5056F55B-DF14-4F97-A2B7-6057BADB53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6439" y="4213212"/>
            <a:ext cx="1286921" cy="233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4" descr="โปรแกรมสะสมไมล์ Infinity MileageLands- Croatia Airlines - EVA Air ...">
            <a:extLst>
              <a:ext uri="{FF2B5EF4-FFF2-40B4-BE49-F238E27FC236}">
                <a16:creationId xmlns:a16="http://schemas.microsoft.com/office/drawing/2014/main" id="{F95ED4C5-7257-4213-9B0E-BA4C1C534E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57" b="20910"/>
          <a:stretch/>
        </p:blipFill>
        <p:spPr bwMode="auto">
          <a:xfrm>
            <a:off x="7431544" y="4873501"/>
            <a:ext cx="1162577" cy="367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6" descr="Check what type of special assistance Tarom Airline provides. Read ...">
            <a:extLst>
              <a:ext uri="{FF2B5EF4-FFF2-40B4-BE49-F238E27FC236}">
                <a16:creationId xmlns:a16="http://schemas.microsoft.com/office/drawing/2014/main" id="{71E9EE02-19FA-49FE-8F25-53A587458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307" y="4490106"/>
            <a:ext cx="950247" cy="340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8" descr="Alitalia Logo | The most famous brands and company logos in the world">
            <a:extLst>
              <a:ext uri="{FF2B5EF4-FFF2-40B4-BE49-F238E27FC236}">
                <a16:creationId xmlns:a16="http://schemas.microsoft.com/office/drawing/2014/main" id="{5991AA48-864C-4649-BADC-011D81A3A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445" y="2854975"/>
            <a:ext cx="846414" cy="476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0" descr="Iberia">
            <a:extLst>
              <a:ext uri="{FF2B5EF4-FFF2-40B4-BE49-F238E27FC236}">
                <a16:creationId xmlns:a16="http://schemas.microsoft.com/office/drawing/2014/main" id="{E3F7765B-B48A-4E7A-B9F7-340FF81AEC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9" t="35696" r="9988" b="34117"/>
          <a:stretch/>
        </p:blipFill>
        <p:spPr bwMode="auto">
          <a:xfrm>
            <a:off x="6243869" y="2933462"/>
            <a:ext cx="1492827" cy="397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B2A344A-E467-4216-9F5F-A2AB9A4DFB39}"/>
              </a:ext>
            </a:extLst>
          </p:cNvPr>
          <p:cNvSpPr txBox="1"/>
          <p:nvPr/>
        </p:nvSpPr>
        <p:spPr>
          <a:xfrm>
            <a:off x="1458448" y="2897933"/>
            <a:ext cx="13342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4"/>
                </a:solidFill>
              </a:rPr>
              <a:t>Other airlines</a:t>
            </a:r>
            <a:endParaRPr lang="en-GB" sz="1200" b="1" dirty="0">
              <a:solidFill>
                <a:schemeClr val="accent4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310C3CF-D4E1-4234-BF45-9AB6EE896830}"/>
              </a:ext>
            </a:extLst>
          </p:cNvPr>
          <p:cNvSpPr txBox="1"/>
          <p:nvPr/>
        </p:nvSpPr>
        <p:spPr>
          <a:xfrm>
            <a:off x="2891142" y="4057431"/>
            <a:ext cx="13342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rgbClr val="0070C0"/>
                </a:solidFill>
              </a:rPr>
              <a:t>Southwest</a:t>
            </a:r>
            <a:endParaRPr lang="en-GB" sz="1200" b="1" dirty="0">
              <a:solidFill>
                <a:srgbClr val="0070C0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CBC8C3E-C51D-4E3E-9C49-6CEAF58AFAB7}"/>
              </a:ext>
            </a:extLst>
          </p:cNvPr>
          <p:cNvSpPr txBox="1"/>
          <p:nvPr/>
        </p:nvSpPr>
        <p:spPr>
          <a:xfrm>
            <a:off x="4728602" y="3541914"/>
            <a:ext cx="13342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Car</a:t>
            </a:r>
            <a:endParaRPr lang="en-GB" sz="1200" b="1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7D784CF-70D4-4927-B329-FC7558F01491}"/>
              </a:ext>
            </a:extLst>
          </p:cNvPr>
          <p:cNvSpPr/>
          <p:nvPr/>
        </p:nvSpPr>
        <p:spPr>
          <a:xfrm>
            <a:off x="6420444" y="6013008"/>
            <a:ext cx="4933504" cy="333861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How do we come up with this chart?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17314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/>
      <p:bldP spid="14" grpId="0"/>
      <p:bldP spid="15" grpId="0"/>
      <p:bldP spid="16" grpId="0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62609" y="185528"/>
            <a:ext cx="10853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Market research is crucial to answer marketers’ questions</a:t>
            </a:r>
            <a:endParaRPr lang="en-GB" sz="3200" dirty="0"/>
          </a:p>
        </p:txBody>
      </p:sp>
      <p:pic>
        <p:nvPicPr>
          <p:cNvPr id="4100" name="Picture 4" descr="Fruit Juices On Shelves In A Supermarket Stock Photo, Picture And ...">
            <a:extLst>
              <a:ext uri="{FF2B5EF4-FFF2-40B4-BE49-F238E27FC236}">
                <a16:creationId xmlns:a16="http://schemas.microsoft.com/office/drawing/2014/main" id="{971C3F43-8F4F-4F48-8608-E47E1F443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129" y="1164517"/>
            <a:ext cx="7134472" cy="475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38389A9-5430-4AC2-B637-8A69E6DB320B}"/>
              </a:ext>
            </a:extLst>
          </p:cNvPr>
          <p:cNvSpPr txBox="1"/>
          <p:nvPr/>
        </p:nvSpPr>
        <p:spPr>
          <a:xfrm>
            <a:off x="10031097" y="1288625"/>
            <a:ext cx="16970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Which shelf level/position that consumers will see fist?</a:t>
            </a:r>
            <a:endParaRPr lang="en-GB" sz="16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2771D6-0507-4023-A3B9-48DC113E1557}"/>
              </a:ext>
            </a:extLst>
          </p:cNvPr>
          <p:cNvSpPr txBox="1"/>
          <p:nvPr/>
        </p:nvSpPr>
        <p:spPr>
          <a:xfrm>
            <a:off x="9765253" y="3081273"/>
            <a:ext cx="19488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Will our new product be noticed? Is our packaging attractive enough?</a:t>
            </a:r>
            <a:endParaRPr lang="en-GB" sz="1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6726FD-2EF0-4521-87ED-67C7CD787059}"/>
              </a:ext>
            </a:extLst>
          </p:cNvPr>
          <p:cNvSpPr txBox="1"/>
          <p:nvPr/>
        </p:nvSpPr>
        <p:spPr>
          <a:xfrm>
            <a:off x="674260" y="1164516"/>
            <a:ext cx="19448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Who will be main target group for fruit juice product?</a:t>
            </a:r>
            <a:endParaRPr lang="en-GB" sz="1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407120-A1B3-4C05-A11C-48B1BE0D90FD}"/>
              </a:ext>
            </a:extLst>
          </p:cNvPr>
          <p:cNvSpPr txBox="1"/>
          <p:nvPr/>
        </p:nvSpPr>
        <p:spPr>
          <a:xfrm>
            <a:off x="662609" y="3035107"/>
            <a:ext cx="19448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How frequent they will buy?</a:t>
            </a:r>
            <a:endParaRPr lang="en-GB" sz="1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7A8BA5-40A5-4A1C-9AEF-F04FEB5FEEF7}"/>
              </a:ext>
            </a:extLst>
          </p:cNvPr>
          <p:cNvSpPr txBox="1"/>
          <p:nvPr/>
        </p:nvSpPr>
        <p:spPr>
          <a:xfrm>
            <a:off x="662609" y="4262214"/>
            <a:ext cx="19448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Which sizing consumer will buy? At which price range?</a:t>
            </a:r>
            <a:endParaRPr lang="en-GB" sz="16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AF6857D-697A-46E8-BB6D-CA10C4AE733E}"/>
              </a:ext>
            </a:extLst>
          </p:cNvPr>
          <p:cNvSpPr txBox="1"/>
          <p:nvPr/>
        </p:nvSpPr>
        <p:spPr>
          <a:xfrm>
            <a:off x="9884121" y="5047044"/>
            <a:ext cx="1711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Are they willing to try new product?</a:t>
            </a:r>
            <a:endParaRPr lang="en-GB" sz="1600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E528695A-B05F-4B6C-A266-8593D5899668}"/>
              </a:ext>
            </a:extLst>
          </p:cNvPr>
          <p:cNvCxnSpPr/>
          <p:nvPr/>
        </p:nvCxnSpPr>
        <p:spPr>
          <a:xfrm>
            <a:off x="2107096" y="1827234"/>
            <a:ext cx="1060174" cy="39913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0AAF3496-21FB-43DE-8ABD-38B3E7C99B81}"/>
              </a:ext>
            </a:extLst>
          </p:cNvPr>
          <p:cNvCxnSpPr>
            <a:cxnSpLocks/>
          </p:cNvCxnSpPr>
          <p:nvPr/>
        </p:nvCxnSpPr>
        <p:spPr>
          <a:xfrm flipV="1">
            <a:off x="1908312" y="2868697"/>
            <a:ext cx="3074505" cy="61038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687797CF-DF4D-4334-BE45-B29F971F90D0}"/>
              </a:ext>
            </a:extLst>
          </p:cNvPr>
          <p:cNvCxnSpPr>
            <a:cxnSpLocks/>
          </p:cNvCxnSpPr>
          <p:nvPr/>
        </p:nvCxnSpPr>
        <p:spPr>
          <a:xfrm flipV="1">
            <a:off x="2066939" y="4659476"/>
            <a:ext cx="2187009" cy="53915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56798F1D-8C22-4CC5-B85C-5B7FA61B45EE}"/>
              </a:ext>
            </a:extLst>
          </p:cNvPr>
          <p:cNvCxnSpPr>
            <a:cxnSpLocks/>
          </p:cNvCxnSpPr>
          <p:nvPr/>
        </p:nvCxnSpPr>
        <p:spPr>
          <a:xfrm flipH="1">
            <a:off x="8937592" y="1800809"/>
            <a:ext cx="980259" cy="22599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A35E0C0F-27FF-4B20-BDE4-056A34E602EE}"/>
              </a:ext>
            </a:extLst>
          </p:cNvPr>
          <p:cNvCxnSpPr>
            <a:cxnSpLocks/>
          </p:cNvCxnSpPr>
          <p:nvPr/>
        </p:nvCxnSpPr>
        <p:spPr>
          <a:xfrm flipH="1" flipV="1">
            <a:off x="7527235" y="2860198"/>
            <a:ext cx="2291628" cy="77279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267E4AD-0EBD-41F4-A55F-105C60BA402F}"/>
              </a:ext>
            </a:extLst>
          </p:cNvPr>
          <p:cNvCxnSpPr>
            <a:cxnSpLocks/>
          </p:cNvCxnSpPr>
          <p:nvPr/>
        </p:nvCxnSpPr>
        <p:spPr>
          <a:xfrm flipH="1" flipV="1">
            <a:off x="8481393" y="4687471"/>
            <a:ext cx="1410957" cy="59735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8182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ไดอะแกรม 1">
            <a:extLst>
              <a:ext uri="{FF2B5EF4-FFF2-40B4-BE49-F238E27FC236}">
                <a16:creationId xmlns:a16="http://schemas.microsoft.com/office/drawing/2014/main" id="{50409CA3-BEE4-4B49-A09C-1643DB07D71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9272092"/>
              </p:ext>
            </p:extLst>
          </p:nvPr>
        </p:nvGraphicFramePr>
        <p:xfrm>
          <a:off x="1995491" y="1362474"/>
          <a:ext cx="8270568" cy="41580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62609" y="185528"/>
            <a:ext cx="10853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Key task is to take customers to the end of funnel</a:t>
            </a:r>
            <a:endParaRPr lang="en-GB" sz="3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E01E88E-FD49-4CBF-86AB-F42B6DB05133}"/>
              </a:ext>
            </a:extLst>
          </p:cNvPr>
          <p:cNvSpPr txBox="1"/>
          <p:nvPr/>
        </p:nvSpPr>
        <p:spPr>
          <a:xfrm>
            <a:off x="767365" y="1815248"/>
            <a:ext cx="1881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See new product </a:t>
            </a:r>
            <a:endParaRPr lang="en-GB" sz="1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2A95E6-E4E6-425C-B877-90674EBAF029}"/>
              </a:ext>
            </a:extLst>
          </p:cNvPr>
          <p:cNvSpPr txBox="1"/>
          <p:nvPr/>
        </p:nvSpPr>
        <p:spPr>
          <a:xfrm>
            <a:off x="761254" y="2873135"/>
            <a:ext cx="23588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Want to look closer</a:t>
            </a:r>
            <a:endParaRPr lang="en-GB" sz="16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129572-3E69-42FC-80C4-87D01E6DBEE8}"/>
              </a:ext>
            </a:extLst>
          </p:cNvPr>
          <p:cNvSpPr txBox="1"/>
          <p:nvPr/>
        </p:nvSpPr>
        <p:spPr>
          <a:xfrm>
            <a:off x="747342" y="3487224"/>
            <a:ext cx="36178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Look for product information &amp; price, Compare with other brands</a:t>
            </a:r>
            <a:endParaRPr lang="en-GB" sz="1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255263-F9B3-4840-95C2-EADA265A1D65}"/>
              </a:ext>
            </a:extLst>
          </p:cNvPr>
          <p:cNvSpPr txBox="1"/>
          <p:nvPr/>
        </p:nvSpPr>
        <p:spPr>
          <a:xfrm>
            <a:off x="761254" y="4281805"/>
            <a:ext cx="23588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Thinking of buying it</a:t>
            </a:r>
            <a:endParaRPr lang="en-GB" sz="1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90D8F92-EEDB-4751-BA47-5A273ABF68AA}"/>
              </a:ext>
            </a:extLst>
          </p:cNvPr>
          <p:cNvSpPr txBox="1"/>
          <p:nvPr/>
        </p:nvSpPr>
        <p:spPr>
          <a:xfrm>
            <a:off x="834287" y="5201611"/>
            <a:ext cx="23588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Buy it!</a:t>
            </a:r>
            <a:endParaRPr lang="en-GB" sz="1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D460F32-FD7A-41CD-A5F0-352869AB237F}"/>
              </a:ext>
            </a:extLst>
          </p:cNvPr>
          <p:cNvSpPr txBox="1"/>
          <p:nvPr/>
        </p:nvSpPr>
        <p:spPr>
          <a:xfrm>
            <a:off x="9214210" y="1681651"/>
            <a:ext cx="23853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/>
              <a:t>See the product in friend’s Instagram</a:t>
            </a:r>
            <a:endParaRPr lang="en-GB" sz="16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B9BFE3-0F52-4572-BC5D-F5ACA6D34859}"/>
              </a:ext>
            </a:extLst>
          </p:cNvPr>
          <p:cNvSpPr txBox="1"/>
          <p:nvPr/>
        </p:nvSpPr>
        <p:spPr>
          <a:xfrm>
            <a:off x="9204097" y="2862470"/>
            <a:ext cx="23853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/>
              <a:t>Want to look in detail</a:t>
            </a:r>
            <a:endParaRPr lang="en-GB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E24DFE-7DC7-4093-AF8D-B0845CF2B852}"/>
              </a:ext>
            </a:extLst>
          </p:cNvPr>
          <p:cNvSpPr txBox="1"/>
          <p:nvPr/>
        </p:nvSpPr>
        <p:spPr>
          <a:xfrm>
            <a:off x="8882906" y="3546044"/>
            <a:ext cx="27166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/>
              <a:t>Read the product information and reviews</a:t>
            </a:r>
            <a:endParaRPr lang="en-GB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F329DC6-E999-4CB2-9584-B40221C7E8A5}"/>
              </a:ext>
            </a:extLst>
          </p:cNvPr>
          <p:cNvSpPr txBox="1"/>
          <p:nvPr/>
        </p:nvSpPr>
        <p:spPr>
          <a:xfrm>
            <a:off x="7961800" y="4124138"/>
            <a:ext cx="3660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/>
              <a:t>Thinking of buying it, go to </a:t>
            </a:r>
            <a:r>
              <a:rPr lang="en-US" sz="1600" i="1" dirty="0" err="1"/>
              <a:t>Shopee</a:t>
            </a:r>
            <a:r>
              <a:rPr lang="en-US" sz="1600" dirty="0"/>
              <a:t> and put it in the cart</a:t>
            </a:r>
            <a:endParaRPr lang="en-GB" sz="16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1C547CA-9999-48F7-92FC-001D1A337DAC}"/>
              </a:ext>
            </a:extLst>
          </p:cNvPr>
          <p:cNvSpPr txBox="1"/>
          <p:nvPr/>
        </p:nvSpPr>
        <p:spPr>
          <a:xfrm>
            <a:off x="6205885" y="4747481"/>
            <a:ext cx="54167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/>
              <a:t>Think again whether to buy it for sure or to wait for 9.9 </a:t>
            </a:r>
            <a:endParaRPr lang="en-GB" sz="16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0AEF245-2EE8-40DD-B7B3-451A6E343868}"/>
              </a:ext>
            </a:extLst>
          </p:cNvPr>
          <p:cNvSpPr txBox="1"/>
          <p:nvPr/>
        </p:nvSpPr>
        <p:spPr>
          <a:xfrm>
            <a:off x="9237229" y="5209620"/>
            <a:ext cx="23853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/>
              <a:t>Let’s buy it </a:t>
            </a:r>
            <a:endParaRPr lang="en-GB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1C5451-7416-4CCB-9954-01B1324A4668}"/>
              </a:ext>
            </a:extLst>
          </p:cNvPr>
          <p:cNvSpPr txBox="1"/>
          <p:nvPr/>
        </p:nvSpPr>
        <p:spPr>
          <a:xfrm>
            <a:off x="761254" y="991177"/>
            <a:ext cx="1285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Fruit Juice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06A728F-C90B-4141-9135-5C31291B607D}"/>
              </a:ext>
            </a:extLst>
          </p:cNvPr>
          <p:cNvSpPr txBox="1"/>
          <p:nvPr/>
        </p:nvSpPr>
        <p:spPr>
          <a:xfrm>
            <a:off x="9404665" y="984333"/>
            <a:ext cx="259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Buying clothes online</a:t>
            </a:r>
            <a:endParaRPr lang="en-GB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CB44E8A-3EF1-479A-852C-5AC58906284C}"/>
              </a:ext>
            </a:extLst>
          </p:cNvPr>
          <p:cNvSpPr/>
          <p:nvPr/>
        </p:nvSpPr>
        <p:spPr>
          <a:xfrm>
            <a:off x="834287" y="5956189"/>
            <a:ext cx="10597711" cy="386993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How your marketing activities stimulate customers in each stage? </a:t>
            </a:r>
            <a:endParaRPr lang="en-GB" sz="2000" b="1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8184A66-51AE-4910-AA3F-F1B15D93E473}"/>
              </a:ext>
            </a:extLst>
          </p:cNvPr>
          <p:cNvCxnSpPr>
            <a:cxnSpLocks/>
          </p:cNvCxnSpPr>
          <p:nvPr/>
        </p:nvCxnSpPr>
        <p:spPr>
          <a:xfrm>
            <a:off x="810620" y="2561817"/>
            <a:ext cx="10621378" cy="800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A833B54-A1F1-4D65-84A7-637428DB4FCC}"/>
              </a:ext>
            </a:extLst>
          </p:cNvPr>
          <p:cNvCxnSpPr>
            <a:cxnSpLocks/>
          </p:cNvCxnSpPr>
          <p:nvPr/>
        </p:nvCxnSpPr>
        <p:spPr>
          <a:xfrm>
            <a:off x="810620" y="3441489"/>
            <a:ext cx="10621378" cy="800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883FE0A-482A-4942-8019-8398F520918B}"/>
              </a:ext>
            </a:extLst>
          </p:cNvPr>
          <p:cNvCxnSpPr>
            <a:cxnSpLocks/>
          </p:cNvCxnSpPr>
          <p:nvPr/>
        </p:nvCxnSpPr>
        <p:spPr>
          <a:xfrm>
            <a:off x="810620" y="4150479"/>
            <a:ext cx="10621378" cy="800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4DAEBB3-8EE0-4D3F-B313-3CBE9EB67ECC}"/>
              </a:ext>
            </a:extLst>
          </p:cNvPr>
          <p:cNvCxnSpPr>
            <a:cxnSpLocks/>
          </p:cNvCxnSpPr>
          <p:nvPr/>
        </p:nvCxnSpPr>
        <p:spPr>
          <a:xfrm>
            <a:off x="810620" y="4675304"/>
            <a:ext cx="10621378" cy="800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6BC6BB0-96B1-4109-AF73-7A5551B842ED}"/>
              </a:ext>
            </a:extLst>
          </p:cNvPr>
          <p:cNvCxnSpPr>
            <a:cxnSpLocks/>
          </p:cNvCxnSpPr>
          <p:nvPr/>
        </p:nvCxnSpPr>
        <p:spPr>
          <a:xfrm>
            <a:off x="810620" y="5158871"/>
            <a:ext cx="10621378" cy="800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DF1BA9A9-1C6A-4ED8-A932-CE4DD80EAF02}"/>
              </a:ext>
            </a:extLst>
          </p:cNvPr>
          <p:cNvSpPr txBox="1"/>
          <p:nvPr/>
        </p:nvSpPr>
        <p:spPr>
          <a:xfrm>
            <a:off x="761254" y="4731878"/>
            <a:ext cx="54167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Make sure again if it’s right decision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501721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6" grpId="0"/>
      <p:bldP spid="19" grpId="0"/>
      <p:bldP spid="20" grpId="0" animBg="1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8EB86B1-D666-4D3E-B4BB-1A9ED6F5D031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87F450F-CE50-431F-972F-92CEB7A88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Marketing mix - 4 Ps 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102AC3-F2D1-4D80-B643-5A5DA44B2C3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“</a:t>
            </a:r>
            <a:r>
              <a:rPr lang="en-GB" dirty="0"/>
              <a:t>If the marketer does a good job of identifying consumer needs, developing appropriate products, pricing, distributing, and promoting them effectively, these goods will sell very easily.</a:t>
            </a:r>
            <a:r>
              <a:rPr lang="en-US" dirty="0"/>
              <a:t>” - Philip Kotler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149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62609" y="357804"/>
            <a:ext cx="10866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New Product Development (NPD) can help growing the brand</a:t>
            </a:r>
            <a:endParaRPr lang="en-GB" sz="2800" dirty="0"/>
          </a:p>
        </p:txBody>
      </p:sp>
      <p:pic>
        <p:nvPicPr>
          <p:cNvPr id="7" name="Picture 8" descr="เลย์คลาสสิคมันฝรั่งแผ่นเรียบรสพิซซ่าคั่วกลิ้ง 48 กรัม - Wemall">
            <a:extLst>
              <a:ext uri="{FF2B5EF4-FFF2-40B4-BE49-F238E27FC236}">
                <a16:creationId xmlns:a16="http://schemas.microsoft.com/office/drawing/2014/main" id="{2A52DF4F-C968-4187-8ED3-292C3B69F3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77" r="11674"/>
          <a:stretch/>
        </p:blipFill>
        <p:spPr bwMode="auto">
          <a:xfrm>
            <a:off x="662609" y="3656062"/>
            <a:ext cx="2008555" cy="254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แพ็ค 3] เลย์ แผ่นหยัก แสร้งว่ากุ้ง ขนาด 60 บาท 3 ซอง (เลือกรสได้ ...">
            <a:extLst>
              <a:ext uri="{FF2B5EF4-FFF2-40B4-BE49-F238E27FC236}">
                <a16:creationId xmlns:a16="http://schemas.microsoft.com/office/drawing/2014/main" id="{2A48E04F-968E-4BDF-A19B-17F3E13388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06" r="16808" b="8729"/>
          <a:stretch/>
        </p:blipFill>
        <p:spPr bwMode="auto">
          <a:xfrm>
            <a:off x="2732489" y="3512387"/>
            <a:ext cx="1890853" cy="2684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วางชิป - Buy Lays Potato Chips Product on Alibaba.com">
            <a:extLst>
              <a:ext uri="{FF2B5EF4-FFF2-40B4-BE49-F238E27FC236}">
                <a16:creationId xmlns:a16="http://schemas.microsoft.com/office/drawing/2014/main" id="{1A6B5686-ECB6-431A-8263-4041742A8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150" y="1170035"/>
            <a:ext cx="2486027" cy="248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4" descr="𝗣𝗣.𝗞𝗿𝗶𝘁𝘁_𝗳𝗰 en Twitter: &quot;วันนี้อยากจะชวน แฟนคลับ ทุกๆคน ...">
            <a:extLst>
              <a:ext uri="{FF2B5EF4-FFF2-40B4-BE49-F238E27FC236}">
                <a16:creationId xmlns:a16="http://schemas.microsoft.com/office/drawing/2014/main" id="{C03907C3-78F9-468D-A754-F9C583440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4550" y="3784045"/>
            <a:ext cx="3529859" cy="2284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6" descr="𝗣𝗣.𝗞𝗿𝗶𝘁𝘁_𝗳𝗰 en Twitter: &quot;วันนี้อยากจะชวน แฟนคลับ ทุกๆคน ...">
            <a:extLst>
              <a:ext uri="{FF2B5EF4-FFF2-40B4-BE49-F238E27FC236}">
                <a16:creationId xmlns:a16="http://schemas.microsoft.com/office/drawing/2014/main" id="{72671EC3-1971-4176-BB56-40A5EC6AFE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997" y="3782237"/>
            <a:ext cx="3793553" cy="2284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8" descr="LAY - Yaya and Nadech are dancing together, so cute.">
            <a:extLst>
              <a:ext uri="{FF2B5EF4-FFF2-40B4-BE49-F238E27FC236}">
                <a16:creationId xmlns:a16="http://schemas.microsoft.com/office/drawing/2014/main" id="{8506E44D-B46B-40C8-99BF-924D9AE57B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96" b="13004"/>
          <a:stretch/>
        </p:blipFill>
        <p:spPr bwMode="auto">
          <a:xfrm>
            <a:off x="6034856" y="1164897"/>
            <a:ext cx="4572000" cy="2486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BC3D291-3569-4AE1-919F-95E510318FEA}"/>
              </a:ext>
            </a:extLst>
          </p:cNvPr>
          <p:cNvSpPr/>
          <p:nvPr/>
        </p:nvSpPr>
        <p:spPr>
          <a:xfrm>
            <a:off x="10376451" y="98744"/>
            <a:ext cx="1737957" cy="37833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Product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627975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36105" y="384308"/>
            <a:ext cx="11622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Firms may need to manage not only one product, but a portfolio</a:t>
            </a:r>
            <a:endParaRPr lang="en-GB" sz="3200" dirty="0"/>
          </a:p>
        </p:txBody>
      </p:sp>
      <p:pic>
        <p:nvPicPr>
          <p:cNvPr id="7" name="Picture 2" descr="Marketing] BCG Matrix กับ 4P คือ - ห้องสมุด MBA เรียนรู้วิชาสาขา ...">
            <a:extLst>
              <a:ext uri="{FF2B5EF4-FFF2-40B4-BE49-F238E27FC236}">
                <a16:creationId xmlns:a16="http://schemas.microsoft.com/office/drawing/2014/main" id="{F2DF1F67-3DB6-4F96-B029-2E3F70E02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66" y="1225373"/>
            <a:ext cx="6346687" cy="4888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6338933-8209-442E-972F-2147DD77ED2E}"/>
              </a:ext>
            </a:extLst>
          </p:cNvPr>
          <p:cNvSpPr/>
          <p:nvPr/>
        </p:nvSpPr>
        <p:spPr>
          <a:xfrm>
            <a:off x="10376451" y="98744"/>
            <a:ext cx="1737957" cy="37833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Product</a:t>
            </a:r>
            <a:endParaRPr lang="en-GB" b="1" dirty="0"/>
          </a:p>
        </p:txBody>
      </p:sp>
      <p:pic>
        <p:nvPicPr>
          <p:cNvPr id="2050" name="Picture 2" descr="c-vitt เครื่องดื่มวิตามินซี รสเลมอน (1ลัง/30 ขวด)!!!รับรองว่าได้ ...">
            <a:extLst>
              <a:ext uri="{FF2B5EF4-FFF2-40B4-BE49-F238E27FC236}">
                <a16:creationId xmlns:a16="http://schemas.microsoft.com/office/drawing/2014/main" id="{F10C1036-9300-4A46-BE1C-03F8634B6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4768" y="3726860"/>
            <a:ext cx="1511990" cy="1511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8CE9D71-035B-4CD1-83F7-884DF46E6F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5388" y="3714419"/>
            <a:ext cx="1511990" cy="15119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30FA4AB-F33E-4544-BDE3-8A0760EE22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04148" y="3714419"/>
            <a:ext cx="1511991" cy="151199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4329CC2-B123-4B69-8BCA-A54428D318E7}"/>
              </a:ext>
            </a:extLst>
          </p:cNvPr>
          <p:cNvSpPr txBox="1"/>
          <p:nvPr/>
        </p:nvSpPr>
        <p:spPr>
          <a:xfrm>
            <a:off x="10132246" y="5196183"/>
            <a:ext cx="22263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Herbal energy drinks</a:t>
            </a:r>
            <a:endParaRPr lang="en-GB" sz="12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7C5D70A-8EEE-4CF4-83FA-656639946C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1813" y="2088836"/>
            <a:ext cx="2958754" cy="151731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2136635-18F9-4245-BF19-817DE99ABB68}"/>
              </a:ext>
            </a:extLst>
          </p:cNvPr>
          <p:cNvCxnSpPr/>
          <p:nvPr/>
        </p:nvCxnSpPr>
        <p:spPr>
          <a:xfrm>
            <a:off x="7587163" y="1109556"/>
            <a:ext cx="0" cy="5234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8B464344-A499-4205-895E-27DBFA1520EC}"/>
              </a:ext>
            </a:extLst>
          </p:cNvPr>
          <p:cNvSpPr/>
          <p:nvPr/>
        </p:nvSpPr>
        <p:spPr>
          <a:xfrm>
            <a:off x="7829497" y="1263722"/>
            <a:ext cx="3686641" cy="55119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Beverage portfolio of </a:t>
            </a:r>
            <a:r>
              <a:rPr lang="en-US" dirty="0" err="1"/>
              <a:t>Osotspa</a:t>
            </a:r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0C14B4D-7637-4601-9ED3-1EFC6962991D}"/>
              </a:ext>
            </a:extLst>
          </p:cNvPr>
          <p:cNvSpPr/>
          <p:nvPr/>
        </p:nvSpPr>
        <p:spPr>
          <a:xfrm>
            <a:off x="4108174" y="4903304"/>
            <a:ext cx="1311965" cy="5698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Cash Cows</a:t>
            </a:r>
            <a:endParaRPr lang="en-GB" b="1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9133A56-320F-414D-8C27-A2E48A3190C1}"/>
              </a:ext>
            </a:extLst>
          </p:cNvPr>
          <p:cNvSpPr/>
          <p:nvPr/>
        </p:nvSpPr>
        <p:spPr>
          <a:xfrm>
            <a:off x="2418919" y="4903304"/>
            <a:ext cx="1311965" cy="5698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Dogs</a:t>
            </a:r>
            <a:endParaRPr lang="en-GB" b="1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97AF6D5-A553-415A-8E51-B8CB0F667394}"/>
              </a:ext>
            </a:extLst>
          </p:cNvPr>
          <p:cNvSpPr/>
          <p:nvPr/>
        </p:nvSpPr>
        <p:spPr>
          <a:xfrm>
            <a:off x="2418919" y="3281451"/>
            <a:ext cx="1311965" cy="5698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Question Marks</a:t>
            </a:r>
            <a:endParaRPr lang="en-GB" b="1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1460759-1E13-43BC-ADE1-1A6820E64C34}"/>
              </a:ext>
            </a:extLst>
          </p:cNvPr>
          <p:cNvSpPr/>
          <p:nvPr/>
        </p:nvSpPr>
        <p:spPr>
          <a:xfrm>
            <a:off x="4025828" y="3281451"/>
            <a:ext cx="1311965" cy="5698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Stars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190567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62609" y="371056"/>
            <a:ext cx="10296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Consider appropriate pricing strategy for the product</a:t>
            </a:r>
            <a:endParaRPr lang="en-GB" sz="3200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A6AB38E-D2FE-4EFE-8FFB-2BBCF7A0A5FB}"/>
              </a:ext>
            </a:extLst>
          </p:cNvPr>
          <p:cNvCxnSpPr/>
          <p:nvPr/>
        </p:nvCxnSpPr>
        <p:spPr>
          <a:xfrm>
            <a:off x="4101841" y="1119809"/>
            <a:ext cx="0" cy="5234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2B541A1-9B50-40A1-99E5-C78111043E00}"/>
              </a:ext>
            </a:extLst>
          </p:cNvPr>
          <p:cNvCxnSpPr/>
          <p:nvPr/>
        </p:nvCxnSpPr>
        <p:spPr>
          <a:xfrm>
            <a:off x="8192511" y="1119809"/>
            <a:ext cx="0" cy="5234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6">
            <a:extLst>
              <a:ext uri="{FF2B5EF4-FFF2-40B4-BE49-F238E27FC236}">
                <a16:creationId xmlns:a16="http://schemas.microsoft.com/office/drawing/2014/main" id="{CB24D6A7-31BC-4795-B374-5CAE9FD1C2BB}"/>
              </a:ext>
            </a:extLst>
          </p:cNvPr>
          <p:cNvSpPr txBox="1"/>
          <p:nvPr/>
        </p:nvSpPr>
        <p:spPr>
          <a:xfrm>
            <a:off x="662609" y="1119809"/>
            <a:ext cx="35118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dirty="0"/>
          </a:p>
          <a:p>
            <a:endParaRPr lang="en-US" sz="1400" dirty="0"/>
          </a:p>
          <a:p>
            <a:r>
              <a:rPr lang="en-US" sz="1600" b="1" dirty="0"/>
              <a:t>Goal: </a:t>
            </a:r>
            <a:r>
              <a:rPr lang="en-US" sz="1600" dirty="0"/>
              <a:t>High revenue through targeting price </a:t>
            </a:r>
            <a:r>
              <a:rPr lang="en-US" sz="1600" i="1" dirty="0">
                <a:solidFill>
                  <a:schemeClr val="accent6">
                    <a:lumMod val="50000"/>
                  </a:schemeClr>
                </a:solidFill>
              </a:rPr>
              <a:t>inelastic market segment</a:t>
            </a:r>
          </a:p>
          <a:p>
            <a:endParaRPr lang="en-US" sz="1600" i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sz="1600" i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sz="1600" b="1" dirty="0"/>
              <a:t>When to use: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Unique product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Patented product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High tech product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endParaRPr lang="en-US" sz="1600" b="1" dirty="0"/>
          </a:p>
          <a:p>
            <a:endParaRPr lang="en-US" sz="1600" b="1" dirty="0"/>
          </a:p>
          <a:p>
            <a:r>
              <a:rPr lang="en-US" sz="1600" b="1" dirty="0"/>
              <a:t>When to avoid: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Inability to justify price premium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Low disposable income</a:t>
            </a:r>
          </a:p>
          <a:p>
            <a:endParaRPr lang="en-US" sz="1400" i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sz="1400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TextBox 6">
            <a:extLst>
              <a:ext uri="{FF2B5EF4-FFF2-40B4-BE49-F238E27FC236}">
                <a16:creationId xmlns:a16="http://schemas.microsoft.com/office/drawing/2014/main" id="{21491BD1-0C81-4B5C-AC7A-DA307208C6FC}"/>
              </a:ext>
            </a:extLst>
          </p:cNvPr>
          <p:cNvSpPr txBox="1"/>
          <p:nvPr/>
        </p:nvSpPr>
        <p:spPr>
          <a:xfrm>
            <a:off x="4260517" y="1099093"/>
            <a:ext cx="384425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dirty="0"/>
          </a:p>
          <a:p>
            <a:endParaRPr lang="en-US" sz="1400" dirty="0"/>
          </a:p>
          <a:p>
            <a:r>
              <a:rPr lang="en-US" sz="1600" b="1" dirty="0"/>
              <a:t>Goal: </a:t>
            </a:r>
            <a:r>
              <a:rPr lang="en-US" sz="1600" dirty="0"/>
              <a:t>High revenue by achieving large market shares and </a:t>
            </a:r>
            <a:r>
              <a:rPr lang="en-US" sz="1600" i="1" dirty="0">
                <a:solidFill>
                  <a:schemeClr val="accent6">
                    <a:lumMod val="50000"/>
                  </a:schemeClr>
                </a:solidFill>
              </a:rPr>
              <a:t>economies of scale</a:t>
            </a:r>
          </a:p>
          <a:p>
            <a:endParaRPr lang="en-US" sz="1600" i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sz="1600" i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sz="1600" b="1" dirty="0"/>
              <a:t>When to use: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Extensive local competition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High price sensitivity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Ability to achieve significant cost benefits through economies of scale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Cost leader</a:t>
            </a:r>
          </a:p>
          <a:p>
            <a:endParaRPr lang="en-US" sz="1600" dirty="0"/>
          </a:p>
          <a:p>
            <a:r>
              <a:rPr lang="en-US" sz="1600" b="1" dirty="0"/>
              <a:t>When to avoid: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Fear of price wars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Ability of competitors to adjust cost/price structures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Low selling price hurts brand image</a:t>
            </a:r>
          </a:p>
          <a:p>
            <a:endParaRPr lang="en-US" sz="1400" i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sz="1400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extBox 6">
            <a:extLst>
              <a:ext uri="{FF2B5EF4-FFF2-40B4-BE49-F238E27FC236}">
                <a16:creationId xmlns:a16="http://schemas.microsoft.com/office/drawing/2014/main" id="{EF90809B-F297-4E9B-8548-3D9738059760}"/>
              </a:ext>
            </a:extLst>
          </p:cNvPr>
          <p:cNvSpPr txBox="1"/>
          <p:nvPr/>
        </p:nvSpPr>
        <p:spPr>
          <a:xfrm>
            <a:off x="8276767" y="1119809"/>
            <a:ext cx="3282772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dirty="0"/>
          </a:p>
          <a:p>
            <a:endParaRPr lang="en-US" sz="1400" dirty="0"/>
          </a:p>
          <a:p>
            <a:r>
              <a:rPr lang="en-US" sz="1600" b="1" dirty="0"/>
              <a:t>Goal: </a:t>
            </a:r>
            <a:r>
              <a:rPr lang="en-US" sz="1600" dirty="0"/>
              <a:t>Revenue by stealing existing players’ market shares using </a:t>
            </a:r>
            <a:r>
              <a:rPr lang="en-US" sz="1600" i="1" dirty="0">
                <a:solidFill>
                  <a:schemeClr val="accent6">
                    <a:lumMod val="50000"/>
                  </a:schemeClr>
                </a:solidFill>
              </a:rPr>
              <a:t>competitive prices</a:t>
            </a:r>
          </a:p>
          <a:p>
            <a:endParaRPr lang="en-US" sz="1600" i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sz="1600" b="1" dirty="0"/>
              <a:t>When to use: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Extensive competition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Long product life cycle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Lack of ability to justify premium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Price sensitive consumers </a:t>
            </a:r>
          </a:p>
          <a:p>
            <a:endParaRPr lang="en-US" sz="1600" b="1" dirty="0"/>
          </a:p>
          <a:p>
            <a:endParaRPr lang="en-US" sz="1600" b="1" dirty="0"/>
          </a:p>
          <a:p>
            <a:r>
              <a:rPr lang="en-US" sz="1600" b="1" dirty="0"/>
              <a:t>When to avoid: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The price of the competition is to low to break-even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Demand-cost conditions do not allow for adaptations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Need for price image consistency across countries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E660DB1-B7E4-48B8-9F8D-1FEE0DE99F19}"/>
              </a:ext>
            </a:extLst>
          </p:cNvPr>
          <p:cNvSpPr/>
          <p:nvPr/>
        </p:nvSpPr>
        <p:spPr>
          <a:xfrm>
            <a:off x="10376451" y="98744"/>
            <a:ext cx="1737957" cy="3783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Price</a:t>
            </a:r>
            <a:endParaRPr lang="en-GB" b="1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266291F-AEE0-422E-AB45-305D3A8C815A}"/>
              </a:ext>
            </a:extLst>
          </p:cNvPr>
          <p:cNvSpPr/>
          <p:nvPr/>
        </p:nvSpPr>
        <p:spPr>
          <a:xfrm>
            <a:off x="794070" y="1108230"/>
            <a:ext cx="3135765" cy="37098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Skimming pricing</a:t>
            </a:r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21721A1-05E4-49C4-A6F9-B9AD60D60AAC}"/>
              </a:ext>
            </a:extLst>
          </p:cNvPr>
          <p:cNvSpPr/>
          <p:nvPr/>
        </p:nvSpPr>
        <p:spPr>
          <a:xfrm>
            <a:off x="4333105" y="1117744"/>
            <a:ext cx="3135765" cy="37098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Penetration pricing</a:t>
            </a:r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D423E0-3544-4BC1-BE27-40C19486FB01}"/>
              </a:ext>
            </a:extLst>
          </p:cNvPr>
          <p:cNvSpPr/>
          <p:nvPr/>
        </p:nvSpPr>
        <p:spPr>
          <a:xfrm>
            <a:off x="8380374" y="1108230"/>
            <a:ext cx="3135765" cy="37098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Marketing pricing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5481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62608" y="357804"/>
            <a:ext cx="104294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Choose your distribution strategy that fit with your product</a:t>
            </a:r>
            <a:endParaRPr lang="en-GB" sz="320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D636AE8-AFEF-471C-BDF8-ECC63FDACB6D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ไดอะแกรม 1">
            <a:extLst>
              <a:ext uri="{FF2B5EF4-FFF2-40B4-BE49-F238E27FC236}">
                <a16:creationId xmlns:a16="http://schemas.microsoft.com/office/drawing/2014/main" id="{5FBD42B9-570C-48BD-A47F-751F33A28F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03355245"/>
              </p:ext>
            </p:extLst>
          </p:nvPr>
        </p:nvGraphicFramePr>
        <p:xfrm>
          <a:off x="662609" y="1213158"/>
          <a:ext cx="10853530" cy="49537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0A60D82B-6CB9-42E4-B130-5FC8BE3A28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06722" y="4823026"/>
            <a:ext cx="646136" cy="7125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E8B43AB-09B0-4BFF-A1DA-917E17A50F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2141" y="4785016"/>
            <a:ext cx="830083" cy="83008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221A31F-919F-4C2C-8CED-01620E01CA9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85277" y="4823025"/>
            <a:ext cx="1266775" cy="712561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358E499E-7D80-4FE8-9D96-520E17493555}"/>
              </a:ext>
            </a:extLst>
          </p:cNvPr>
          <p:cNvSpPr/>
          <p:nvPr/>
        </p:nvSpPr>
        <p:spPr>
          <a:xfrm>
            <a:off x="10376451" y="98744"/>
            <a:ext cx="1737957" cy="37833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Place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6164340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15844" y="306382"/>
            <a:ext cx="86271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Distribution in practice</a:t>
            </a:r>
            <a:endParaRPr lang="en-GB" sz="3200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FE58954-3556-4551-922F-74BDFCC19C41}"/>
              </a:ext>
            </a:extLst>
          </p:cNvPr>
          <p:cNvCxnSpPr/>
          <p:nvPr/>
        </p:nvCxnSpPr>
        <p:spPr>
          <a:xfrm>
            <a:off x="8242057" y="1109573"/>
            <a:ext cx="0" cy="5234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687B0EFC-0C7A-4E77-8B0D-C9075885C254}"/>
              </a:ext>
            </a:extLst>
          </p:cNvPr>
          <p:cNvSpPr/>
          <p:nvPr/>
        </p:nvSpPr>
        <p:spPr>
          <a:xfrm>
            <a:off x="662609" y="1192697"/>
            <a:ext cx="2623919" cy="50490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66F5966-1078-47D9-B543-31DA17A5BDA6}"/>
              </a:ext>
            </a:extLst>
          </p:cNvPr>
          <p:cNvSpPr/>
          <p:nvPr/>
        </p:nvSpPr>
        <p:spPr>
          <a:xfrm>
            <a:off x="3472081" y="1192697"/>
            <a:ext cx="4624995" cy="50490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CE6FA58-BCA3-41F9-AF11-28F919EE990B}"/>
              </a:ext>
            </a:extLst>
          </p:cNvPr>
          <p:cNvSpPr/>
          <p:nvPr/>
        </p:nvSpPr>
        <p:spPr>
          <a:xfrm>
            <a:off x="3591339" y="5791200"/>
            <a:ext cx="4359965" cy="3313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Omni-Channel</a:t>
            </a:r>
            <a:endParaRPr lang="en-GB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5B432048-79DE-46CC-B054-5E0B6F56C14A}"/>
              </a:ext>
            </a:extLst>
          </p:cNvPr>
          <p:cNvSpPr/>
          <p:nvPr/>
        </p:nvSpPr>
        <p:spPr>
          <a:xfrm>
            <a:off x="3604593" y="5405450"/>
            <a:ext cx="4359965" cy="3313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Multi-Channel</a:t>
            </a:r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721D2E1-52C9-4682-B245-3C6B21E414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4681" y="3253233"/>
            <a:ext cx="3339546" cy="2032949"/>
          </a:xfrm>
          <a:prstGeom prst="rect">
            <a:avLst/>
          </a:prstGeom>
        </p:spPr>
      </p:pic>
      <p:pic>
        <p:nvPicPr>
          <p:cNvPr id="14" name="Picture 2" descr="Babi Mild BMHS Natural Hand Gel 50 mL White | Central.co.th">
            <a:extLst>
              <a:ext uri="{FF2B5EF4-FFF2-40B4-BE49-F238E27FC236}">
                <a16:creationId xmlns:a16="http://schemas.microsoft.com/office/drawing/2014/main" id="{0ADBA520-FE6E-49B5-9F59-ED7FBFB101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16"/>
          <a:stretch/>
        </p:blipFill>
        <p:spPr bwMode="auto">
          <a:xfrm>
            <a:off x="908019" y="3548897"/>
            <a:ext cx="2102781" cy="2407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ซื้อสินค้า เบบี้มายด์ แนชเชอรัล แฮนด์ ซานิไทเซอร์ เจล 500 มล ...">
            <a:extLst>
              <a:ext uri="{FF2B5EF4-FFF2-40B4-BE49-F238E27FC236}">
                <a16:creationId xmlns:a16="http://schemas.microsoft.com/office/drawing/2014/main" id="{2D47E0BE-A1E3-4DA3-9F22-5C7A74E28D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534" y="1296752"/>
            <a:ext cx="2407956" cy="2407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54726A1-FA89-46B6-9518-D813460564E0}"/>
              </a:ext>
            </a:extLst>
          </p:cNvPr>
          <p:cNvSpPr/>
          <p:nvPr/>
        </p:nvSpPr>
        <p:spPr>
          <a:xfrm>
            <a:off x="712535" y="5857459"/>
            <a:ext cx="2407956" cy="3313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Intensive distribution</a:t>
            </a:r>
            <a:endParaRPr lang="en-GB" dirty="0"/>
          </a:p>
        </p:txBody>
      </p:sp>
      <p:pic>
        <p:nvPicPr>
          <p:cNvPr id="17" name="Picture 6" descr="ซื้อสินค้า L'Oreal Color Riche Matte Lipstick 3.7g. #202 ออนไลน์ ...">
            <a:extLst>
              <a:ext uri="{FF2B5EF4-FFF2-40B4-BE49-F238E27FC236}">
                <a16:creationId xmlns:a16="http://schemas.microsoft.com/office/drawing/2014/main" id="{74D781ED-0E77-4E7B-9718-01B0406EC2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1" r="10481"/>
          <a:stretch/>
        </p:blipFill>
        <p:spPr bwMode="auto">
          <a:xfrm>
            <a:off x="4228226" y="1331341"/>
            <a:ext cx="1402402" cy="180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Loreal Foundation 106 – Passion Way">
            <a:extLst>
              <a:ext uri="{FF2B5EF4-FFF2-40B4-BE49-F238E27FC236}">
                <a16:creationId xmlns:a16="http://schemas.microsoft.com/office/drawing/2014/main" id="{00499202-B486-487A-9F9D-9FA829BE14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86" r="30753"/>
          <a:stretch/>
        </p:blipFill>
        <p:spPr bwMode="auto">
          <a:xfrm>
            <a:off x="6425268" y="1370623"/>
            <a:ext cx="739806" cy="185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โดฟแชมพู สีน้ำเงิน 5 ml จำนวน 60 ชิ้น">
            <a:extLst>
              <a:ext uri="{FF2B5EF4-FFF2-40B4-BE49-F238E27FC236}">
                <a16:creationId xmlns:a16="http://schemas.microsoft.com/office/drawing/2014/main" id="{CEC34D6D-6824-4017-AD56-3083238642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0" t="14667" r="27646" b="15333"/>
          <a:stretch/>
        </p:blipFill>
        <p:spPr bwMode="auto">
          <a:xfrm>
            <a:off x="8335127" y="1767202"/>
            <a:ext cx="1459133" cy="2297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4" descr="ส่งจากไทย ดาวน์นี่ น้ำยาปรับผ้านุ่ม กลิ่นการ์เด้นบลูม แบบซอง ขนาด ...">
            <a:extLst>
              <a:ext uri="{FF2B5EF4-FFF2-40B4-BE49-F238E27FC236}">
                <a16:creationId xmlns:a16="http://schemas.microsoft.com/office/drawing/2014/main" id="{4FDD7A31-DD78-4743-A8DA-CB6405348F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5" t="4074" r="8203" b="4074"/>
          <a:stretch/>
        </p:blipFill>
        <p:spPr bwMode="auto">
          <a:xfrm>
            <a:off x="9729897" y="1926660"/>
            <a:ext cx="1870742" cy="20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5EA2EF9-D295-4EAA-ACB3-F7CF57D4B2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22767" b="20299"/>
          <a:stretch/>
        </p:blipFill>
        <p:spPr>
          <a:xfrm>
            <a:off x="8556795" y="4091350"/>
            <a:ext cx="3043844" cy="1766109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9489B2C3-1255-494A-A84F-058975BA0292}"/>
              </a:ext>
            </a:extLst>
          </p:cNvPr>
          <p:cNvSpPr/>
          <p:nvPr/>
        </p:nvSpPr>
        <p:spPr>
          <a:xfrm>
            <a:off x="8387039" y="1177803"/>
            <a:ext cx="3142344" cy="370983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i="1" dirty="0"/>
              <a:t>The success of sachet format</a:t>
            </a:r>
            <a:endParaRPr lang="en-GB" sz="1600" b="1" i="1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3A6A5EF-8336-42DE-B61A-66020731E4D9}"/>
              </a:ext>
            </a:extLst>
          </p:cNvPr>
          <p:cNvSpPr/>
          <p:nvPr/>
        </p:nvSpPr>
        <p:spPr>
          <a:xfrm>
            <a:off x="10376451" y="98744"/>
            <a:ext cx="1737957" cy="37833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Place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093630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6" grpId="0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62609" y="344552"/>
            <a:ext cx="104559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Promotion is not all about discount or advertising</a:t>
            </a:r>
            <a:endParaRPr lang="en-GB" sz="3200" dirty="0"/>
          </a:p>
        </p:txBody>
      </p:sp>
      <p:graphicFrame>
        <p:nvGraphicFramePr>
          <p:cNvPr id="8" name="ไดอะแกรม 10">
            <a:extLst>
              <a:ext uri="{FF2B5EF4-FFF2-40B4-BE49-F238E27FC236}">
                <a16:creationId xmlns:a16="http://schemas.microsoft.com/office/drawing/2014/main" id="{5F60BBF6-62F6-4396-84B6-C97BA58BD4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0612523"/>
              </p:ext>
            </p:extLst>
          </p:nvPr>
        </p:nvGraphicFramePr>
        <p:xfrm>
          <a:off x="-307365" y="1741540"/>
          <a:ext cx="6207938" cy="3155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วงรี 11">
            <a:extLst>
              <a:ext uri="{FF2B5EF4-FFF2-40B4-BE49-F238E27FC236}">
                <a16:creationId xmlns:a16="http://schemas.microsoft.com/office/drawing/2014/main" id="{CB24A5AC-0833-4F8E-8EDA-EFFBE1946892}"/>
              </a:ext>
            </a:extLst>
          </p:cNvPr>
          <p:cNvSpPr/>
          <p:nvPr/>
        </p:nvSpPr>
        <p:spPr>
          <a:xfrm>
            <a:off x="2204232" y="2934482"/>
            <a:ext cx="1184744" cy="8264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Target Audience</a:t>
            </a:r>
            <a:endParaRPr lang="th-TH" sz="1200" dirty="0"/>
          </a:p>
        </p:txBody>
      </p:sp>
      <p:graphicFrame>
        <p:nvGraphicFramePr>
          <p:cNvPr id="10" name="ไดอะแกรม 16">
            <a:extLst>
              <a:ext uri="{FF2B5EF4-FFF2-40B4-BE49-F238E27FC236}">
                <a16:creationId xmlns:a16="http://schemas.microsoft.com/office/drawing/2014/main" id="{C2A76234-D7DA-4502-A87E-CB2A717E9F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09548649"/>
              </p:ext>
            </p:extLst>
          </p:nvPr>
        </p:nvGraphicFramePr>
        <p:xfrm>
          <a:off x="5308201" y="1662837"/>
          <a:ext cx="6207938" cy="3155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1" name="วงรี 18">
            <a:extLst>
              <a:ext uri="{FF2B5EF4-FFF2-40B4-BE49-F238E27FC236}">
                <a16:creationId xmlns:a16="http://schemas.microsoft.com/office/drawing/2014/main" id="{504455A8-279D-4B3D-AAEB-14CB957C1399}"/>
              </a:ext>
            </a:extLst>
          </p:cNvPr>
          <p:cNvSpPr/>
          <p:nvPr/>
        </p:nvSpPr>
        <p:spPr>
          <a:xfrm>
            <a:off x="7819798" y="2922041"/>
            <a:ext cx="1184744" cy="8264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Target Audience</a:t>
            </a:r>
            <a:endParaRPr lang="th-TH" sz="1200" dirty="0"/>
          </a:p>
        </p:txBody>
      </p:sp>
      <p:sp>
        <p:nvSpPr>
          <p:cNvPr id="12" name="สี่เหลี่ยมผืนผ้า 20">
            <a:extLst>
              <a:ext uri="{FF2B5EF4-FFF2-40B4-BE49-F238E27FC236}">
                <a16:creationId xmlns:a16="http://schemas.microsoft.com/office/drawing/2014/main" id="{D9C6F4AC-F41D-4575-92BF-DD3325E34ADD}"/>
              </a:ext>
            </a:extLst>
          </p:cNvPr>
          <p:cNvSpPr/>
          <p:nvPr/>
        </p:nvSpPr>
        <p:spPr>
          <a:xfrm>
            <a:off x="5777019" y="1897914"/>
            <a:ext cx="1574359" cy="2464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Packaging</a:t>
            </a:r>
            <a:endParaRPr lang="th-TH" sz="1400" dirty="0"/>
          </a:p>
        </p:txBody>
      </p:sp>
      <p:sp>
        <p:nvSpPr>
          <p:cNvPr id="13" name="สี่เหลี่ยมผืนผ้า 21">
            <a:extLst>
              <a:ext uri="{FF2B5EF4-FFF2-40B4-BE49-F238E27FC236}">
                <a16:creationId xmlns:a16="http://schemas.microsoft.com/office/drawing/2014/main" id="{D5D1ECAD-3B2C-4CF7-AD37-F24D95921982}"/>
              </a:ext>
            </a:extLst>
          </p:cNvPr>
          <p:cNvSpPr/>
          <p:nvPr/>
        </p:nvSpPr>
        <p:spPr>
          <a:xfrm>
            <a:off x="5285826" y="4328362"/>
            <a:ext cx="1574359" cy="2464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Point of sale</a:t>
            </a:r>
            <a:endParaRPr lang="th-TH" sz="1400" dirty="0"/>
          </a:p>
        </p:txBody>
      </p:sp>
      <p:sp>
        <p:nvSpPr>
          <p:cNvPr id="14" name="สี่เหลี่ยมผืนผ้า 23">
            <a:extLst>
              <a:ext uri="{FF2B5EF4-FFF2-40B4-BE49-F238E27FC236}">
                <a16:creationId xmlns:a16="http://schemas.microsoft.com/office/drawing/2014/main" id="{2D526382-33C7-456C-B094-29327F8EE4CA}"/>
              </a:ext>
            </a:extLst>
          </p:cNvPr>
          <p:cNvSpPr/>
          <p:nvPr/>
        </p:nvSpPr>
        <p:spPr>
          <a:xfrm>
            <a:off x="9723980" y="1897914"/>
            <a:ext cx="1574359" cy="2464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Word of month</a:t>
            </a:r>
            <a:endParaRPr lang="th-TH" sz="1400" dirty="0"/>
          </a:p>
        </p:txBody>
      </p:sp>
      <p:sp>
        <p:nvSpPr>
          <p:cNvPr id="15" name="สี่เหลี่ยมผืนผ้า 25">
            <a:extLst>
              <a:ext uri="{FF2B5EF4-FFF2-40B4-BE49-F238E27FC236}">
                <a16:creationId xmlns:a16="http://schemas.microsoft.com/office/drawing/2014/main" id="{13D28652-B7D4-4160-85D0-6C71659B6CE9}"/>
              </a:ext>
            </a:extLst>
          </p:cNvPr>
          <p:cNvSpPr/>
          <p:nvPr/>
        </p:nvSpPr>
        <p:spPr>
          <a:xfrm>
            <a:off x="9933828" y="3760886"/>
            <a:ext cx="1574359" cy="2464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Viral</a:t>
            </a:r>
            <a:endParaRPr lang="th-TH" sz="14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8519269-B1B7-4E6E-BF3F-75ADE7146696}"/>
              </a:ext>
            </a:extLst>
          </p:cNvPr>
          <p:cNvSpPr/>
          <p:nvPr/>
        </p:nvSpPr>
        <p:spPr>
          <a:xfrm>
            <a:off x="10376451" y="98744"/>
            <a:ext cx="1737957" cy="37833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Promotion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08044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9" grpId="0" animBg="1"/>
      <p:bldGraphic spid="10" grpId="0">
        <p:bldAsOne/>
      </p:bldGraphic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62609" y="304796"/>
            <a:ext cx="10060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TV Ads and Printed declined as Internet and OOH rose</a:t>
            </a:r>
            <a:endParaRPr lang="en-GB" sz="32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27FFDE5-53AD-4B3C-B0BD-AEA2DCE50E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335" y="1133475"/>
            <a:ext cx="9253330" cy="521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F719F6D-405C-45D8-BE35-54C1072B4D0C}"/>
              </a:ext>
            </a:extLst>
          </p:cNvPr>
          <p:cNvSpPr/>
          <p:nvPr/>
        </p:nvSpPr>
        <p:spPr>
          <a:xfrm>
            <a:off x="10376451" y="98744"/>
            <a:ext cx="1737957" cy="37833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Promotion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2566555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62609" y="304796"/>
            <a:ext cx="86271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Key FMCG firms are leaders for ads spenders</a:t>
            </a:r>
            <a:endParaRPr lang="en-GB" sz="3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F185F0C-5876-4264-B75A-42F5096F6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347" y="1128713"/>
            <a:ext cx="9223305" cy="519819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7B0EB13-6F8B-4A4E-8A26-2D0059BFCC04}"/>
              </a:ext>
            </a:extLst>
          </p:cNvPr>
          <p:cNvSpPr/>
          <p:nvPr/>
        </p:nvSpPr>
        <p:spPr>
          <a:xfrm>
            <a:off x="10376451" y="98744"/>
            <a:ext cx="1737957" cy="37833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Promotion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9005607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62609" y="384308"/>
            <a:ext cx="110258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Viral marketing is not about the budget. It’s all about idea! </a:t>
            </a:r>
            <a:endParaRPr lang="en-GB" sz="32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36C67E-B8A7-47D4-B46A-B40DF999675A}"/>
              </a:ext>
            </a:extLst>
          </p:cNvPr>
          <p:cNvSpPr/>
          <p:nvPr/>
        </p:nvSpPr>
        <p:spPr>
          <a:xfrm>
            <a:off x="801600" y="1759178"/>
            <a:ext cx="1597043" cy="31778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Background</a:t>
            </a:r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8314D87-69EE-43B2-A347-30724167047D}"/>
              </a:ext>
            </a:extLst>
          </p:cNvPr>
          <p:cNvSpPr/>
          <p:nvPr/>
        </p:nvSpPr>
        <p:spPr>
          <a:xfrm>
            <a:off x="4931455" y="1131387"/>
            <a:ext cx="1080208" cy="31778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Idea</a:t>
            </a:r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CB6E7BC-6D6A-4367-930F-B55B93CEA4DB}"/>
              </a:ext>
            </a:extLst>
          </p:cNvPr>
          <p:cNvSpPr/>
          <p:nvPr/>
        </p:nvSpPr>
        <p:spPr>
          <a:xfrm>
            <a:off x="662610" y="5910501"/>
            <a:ext cx="10853529" cy="46381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Key challenge for all promotion campaigns = how to reliably measure the effectiveness!</a:t>
            </a:r>
            <a:endParaRPr lang="en-GB" sz="2000" b="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CC00F9-EAA4-4DA9-8F65-D49ED964408B}"/>
              </a:ext>
            </a:extLst>
          </p:cNvPr>
          <p:cNvSpPr/>
          <p:nvPr/>
        </p:nvSpPr>
        <p:spPr>
          <a:xfrm>
            <a:off x="801600" y="1177802"/>
            <a:ext cx="3346330" cy="37098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Netflix: Lick Away Bad Day</a:t>
            </a:r>
            <a:endParaRPr lang="en-GB" b="1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E94CC16-E11C-4272-A9D4-F291E7B8EB95}"/>
              </a:ext>
            </a:extLst>
          </p:cNvPr>
          <p:cNvCxnSpPr/>
          <p:nvPr/>
        </p:nvCxnSpPr>
        <p:spPr>
          <a:xfrm>
            <a:off x="4809744" y="1059574"/>
            <a:ext cx="0" cy="47587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F122DABC-8D33-4B46-A291-16301E7B93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979" t="39995" r="21087" b="23886"/>
          <a:stretch/>
        </p:blipFill>
        <p:spPr>
          <a:xfrm>
            <a:off x="817829" y="2229285"/>
            <a:ext cx="3399854" cy="11917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D40AE4F-7D76-4ABA-BA76-3EB6D75E7B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022" t="38062" r="22826" b="20104"/>
          <a:stretch/>
        </p:blipFill>
        <p:spPr>
          <a:xfrm>
            <a:off x="817829" y="3591837"/>
            <a:ext cx="3399854" cy="18531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AA8AE22-0127-4736-B57E-BDFB4C9941D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892" t="38448" r="24891" b="15144"/>
          <a:stretch/>
        </p:blipFill>
        <p:spPr>
          <a:xfrm>
            <a:off x="814748" y="3591837"/>
            <a:ext cx="3432313" cy="185311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41F84D1-48A2-4F68-9A06-37C9C1F10C4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435" t="41155" r="29130" b="17159"/>
          <a:stretch/>
        </p:blipFill>
        <p:spPr>
          <a:xfrm>
            <a:off x="4931454" y="2749909"/>
            <a:ext cx="3335532" cy="151258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763C2EE-A78D-4BCC-9A7E-16DA0DFC8C6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023" t="41542" r="24021" b="29072"/>
          <a:stretch/>
        </p:blipFill>
        <p:spPr>
          <a:xfrm>
            <a:off x="8336738" y="2744424"/>
            <a:ext cx="3190394" cy="151806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5C4DBFE-EF58-4F15-882B-197D4005B25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1522" t="42122" r="29130" b="25577"/>
          <a:stretch/>
        </p:blipFill>
        <p:spPr>
          <a:xfrm>
            <a:off x="8325743" y="2742620"/>
            <a:ext cx="3190394" cy="151806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5E4AA8B-A2F2-41E6-9C2F-D0395365272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4239" t="38835" r="26196" b="22663"/>
          <a:stretch/>
        </p:blipFill>
        <p:spPr>
          <a:xfrm>
            <a:off x="4931454" y="4338893"/>
            <a:ext cx="3335531" cy="147941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F9A2002-071C-4866-8F27-86818767AC76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2826" t="42315" r="23043" b="23634"/>
          <a:stretch/>
        </p:blipFill>
        <p:spPr>
          <a:xfrm>
            <a:off x="6559031" y="1108176"/>
            <a:ext cx="4121423" cy="145761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07082F1-C96D-410E-9BCA-EF1835149D9D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4513" t="40476" r="23810" b="19086"/>
          <a:stretch/>
        </p:blipFill>
        <p:spPr>
          <a:xfrm>
            <a:off x="8311213" y="4351861"/>
            <a:ext cx="3204926" cy="1453479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4FA0456-E6CB-425D-8849-1EF83DDDC35A}"/>
              </a:ext>
            </a:extLst>
          </p:cNvPr>
          <p:cNvSpPr/>
          <p:nvPr/>
        </p:nvSpPr>
        <p:spPr>
          <a:xfrm>
            <a:off x="748591" y="5582814"/>
            <a:ext cx="29697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http://wolfbkk.com/Project/View/28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7C53BC7-B7E5-4CE9-8C39-989A4876978E}"/>
              </a:ext>
            </a:extLst>
          </p:cNvPr>
          <p:cNvSpPr/>
          <p:nvPr/>
        </p:nvSpPr>
        <p:spPr>
          <a:xfrm>
            <a:off x="10376451" y="98744"/>
            <a:ext cx="1737957" cy="37833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Promotion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36095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62609" y="317781"/>
            <a:ext cx="86271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Promotion in practice</a:t>
            </a:r>
            <a:endParaRPr lang="en-GB" sz="3200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5FA1A7-6F27-4682-968C-634C2CC10EE3}"/>
              </a:ext>
            </a:extLst>
          </p:cNvPr>
          <p:cNvCxnSpPr/>
          <p:nvPr/>
        </p:nvCxnSpPr>
        <p:spPr>
          <a:xfrm>
            <a:off x="3802579" y="1069816"/>
            <a:ext cx="0" cy="5234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A15078B0-3C70-492C-913E-54BCC12A73A6}"/>
              </a:ext>
            </a:extLst>
          </p:cNvPr>
          <p:cNvSpPr/>
          <p:nvPr/>
        </p:nvSpPr>
        <p:spPr>
          <a:xfrm>
            <a:off x="801600" y="1177802"/>
            <a:ext cx="2789740" cy="37098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Share of voice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3502754-8840-448C-9094-E3182D352F3D}"/>
              </a:ext>
            </a:extLst>
          </p:cNvPr>
          <p:cNvSpPr/>
          <p:nvPr/>
        </p:nvSpPr>
        <p:spPr>
          <a:xfrm>
            <a:off x="4013818" y="1177802"/>
            <a:ext cx="7502303" cy="37098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Sales promotion</a:t>
            </a:r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F470FF3-FC3F-460C-8500-ADCEDCE39853}"/>
              </a:ext>
            </a:extLst>
          </p:cNvPr>
          <p:cNvSpPr/>
          <p:nvPr/>
        </p:nvSpPr>
        <p:spPr>
          <a:xfrm>
            <a:off x="4013818" y="1759177"/>
            <a:ext cx="7502296" cy="193761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A9F09AD-4F98-4E3E-ABD7-7B815B591DCF}"/>
              </a:ext>
            </a:extLst>
          </p:cNvPr>
          <p:cNvSpPr/>
          <p:nvPr/>
        </p:nvSpPr>
        <p:spPr>
          <a:xfrm>
            <a:off x="4013818" y="3843130"/>
            <a:ext cx="7502296" cy="24612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97118A3-415E-4A4A-A48A-CDC4F60EA1CB}"/>
              </a:ext>
            </a:extLst>
          </p:cNvPr>
          <p:cNvSpPr/>
          <p:nvPr/>
        </p:nvSpPr>
        <p:spPr>
          <a:xfrm>
            <a:off x="754579" y="1646782"/>
            <a:ext cx="283675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Traditionally, share of voice is share of advertising, compared to all of your competitors.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5A2F749-5B79-42AB-ADB7-2D46BEBAB121}"/>
              </a:ext>
            </a:extLst>
          </p:cNvPr>
          <p:cNvSpPr/>
          <p:nvPr/>
        </p:nvSpPr>
        <p:spPr>
          <a:xfrm>
            <a:off x="808799" y="3021276"/>
            <a:ext cx="2789740" cy="37098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Share of Mind</a:t>
            </a:r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2EE9C0E-0AFA-4B61-A425-87A83D1C03E7}"/>
              </a:ext>
            </a:extLst>
          </p:cNvPr>
          <p:cNvSpPr/>
          <p:nvPr/>
        </p:nvSpPr>
        <p:spPr>
          <a:xfrm>
            <a:off x="754578" y="3521964"/>
            <a:ext cx="28367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When consumers are asked about “Top of mind brand”</a:t>
            </a:r>
          </a:p>
        </p:txBody>
      </p:sp>
      <p:pic>
        <p:nvPicPr>
          <p:cNvPr id="14" name="Picture 2" descr="กลยุทธ์ 2 รุม 1 ศึกดวลแสตมป์ระลอกใหม่ เซเว่นฯผนึกพลังบราวน์-คิตตี้ ...">
            <a:extLst>
              <a:ext uri="{FF2B5EF4-FFF2-40B4-BE49-F238E27FC236}">
                <a16:creationId xmlns:a16="http://schemas.microsoft.com/office/drawing/2014/main" id="{0D6CDC55-9BC0-4289-85DC-DBF8E7C17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20" y="4550768"/>
            <a:ext cx="3214632" cy="1607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253D818-77B2-45B0-BEC4-5CFF6277FD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0152" y="4550768"/>
            <a:ext cx="1611674" cy="161167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C9B0BC81-8299-4020-B14D-1681FED0A694}"/>
              </a:ext>
            </a:extLst>
          </p:cNvPr>
          <p:cNvSpPr/>
          <p:nvPr/>
        </p:nvSpPr>
        <p:spPr>
          <a:xfrm>
            <a:off x="4146342" y="3984843"/>
            <a:ext cx="2546005" cy="370983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i="1" dirty="0"/>
              <a:t>7-Eleven stamp campaign</a:t>
            </a:r>
            <a:endParaRPr lang="en-GB" sz="1600" b="1" i="1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3B46105-553E-45E3-A2C8-96A82821BE00}"/>
              </a:ext>
            </a:extLst>
          </p:cNvPr>
          <p:cNvSpPr/>
          <p:nvPr/>
        </p:nvSpPr>
        <p:spPr>
          <a:xfrm>
            <a:off x="4146342" y="1873703"/>
            <a:ext cx="2890562" cy="370983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i="1" dirty="0"/>
              <a:t>Liquid soap Buy1 Get1 (BOGO)</a:t>
            </a:r>
            <a:endParaRPr lang="en-GB" sz="1600" b="1" i="1" dirty="0"/>
          </a:p>
        </p:txBody>
      </p:sp>
      <p:pic>
        <p:nvPicPr>
          <p:cNvPr id="1026" name="Picture 2" descr="เดทตอล ซื้อ1 แถม 1 สบู่เหลว ครีมอาบน้ำ แบบเจลอาบน้ำ สูตรออริจินัล ...">
            <a:extLst>
              <a:ext uri="{FF2B5EF4-FFF2-40B4-BE49-F238E27FC236}">
                <a16:creationId xmlns:a16="http://schemas.microsoft.com/office/drawing/2014/main" id="{01CF0C95-0BF4-47DB-81DF-BC9FCB1C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126" y="1876735"/>
            <a:ext cx="1647073" cy="164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รามโปรโมชันเด็ด 7-Eleven ลดอย่างแรง!! ซื้อ 1 แถม 1 และโปรราคาพิเศษ ...">
            <a:extLst>
              <a:ext uri="{FF2B5EF4-FFF2-40B4-BE49-F238E27FC236}">
                <a16:creationId xmlns:a16="http://schemas.microsoft.com/office/drawing/2014/main" id="{597DF77C-0A99-45F8-97C2-8253320AB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0438" y="1886311"/>
            <a:ext cx="1607317" cy="1607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BFE098DA-B240-4DE9-A789-DBBFA9F49BA2}"/>
              </a:ext>
            </a:extLst>
          </p:cNvPr>
          <p:cNvSpPr/>
          <p:nvPr/>
        </p:nvSpPr>
        <p:spPr>
          <a:xfrm>
            <a:off x="10376451" y="98744"/>
            <a:ext cx="1737957" cy="37833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Promotion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197562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2" grpId="0" animBg="1"/>
      <p:bldP spid="13" grpId="0"/>
      <p:bldP spid="16" grpId="0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58B929-50C2-41B5-9431-16442D6C3D25}"/>
              </a:ext>
            </a:extLst>
          </p:cNvPr>
          <p:cNvCxnSpPr/>
          <p:nvPr/>
        </p:nvCxnSpPr>
        <p:spPr>
          <a:xfrm>
            <a:off x="662609" y="967409"/>
            <a:ext cx="108535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07426CF-1714-444E-B1D3-BF4FBAB8ABEE}"/>
              </a:ext>
            </a:extLst>
          </p:cNvPr>
          <p:cNvSpPr txBox="1"/>
          <p:nvPr/>
        </p:nvSpPr>
        <p:spPr>
          <a:xfrm>
            <a:off x="662609" y="397704"/>
            <a:ext cx="105752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Engage new customers and maintain relationship with old customers</a:t>
            </a:r>
            <a:endParaRPr lang="en-GB" sz="2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27270DD-48AD-414B-B215-ADE3977FECA9}"/>
              </a:ext>
            </a:extLst>
          </p:cNvPr>
          <p:cNvSpPr/>
          <p:nvPr/>
        </p:nvSpPr>
        <p:spPr>
          <a:xfrm>
            <a:off x="7076662" y="1146821"/>
            <a:ext cx="4439478" cy="430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Customer Relationship Management (CRM)</a:t>
            </a:r>
            <a:endParaRPr lang="en-GB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62D3B1-0FA1-44DA-8F60-779BC08CF3C8}"/>
              </a:ext>
            </a:extLst>
          </p:cNvPr>
          <p:cNvSpPr txBox="1"/>
          <p:nvPr/>
        </p:nvSpPr>
        <p:spPr>
          <a:xfrm>
            <a:off x="7229889" y="5429916"/>
            <a:ext cx="3048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1600" dirty="0"/>
              <a:t>Develop brand loyalty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Retain customer base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Prevent brand switching</a:t>
            </a:r>
            <a:endParaRPr lang="en-GB" sz="1600" dirty="0"/>
          </a:p>
        </p:txBody>
      </p:sp>
      <p:graphicFrame>
        <p:nvGraphicFramePr>
          <p:cNvPr id="9" name="ไดอะแกรม 7">
            <a:extLst>
              <a:ext uri="{FF2B5EF4-FFF2-40B4-BE49-F238E27FC236}">
                <a16:creationId xmlns:a16="http://schemas.microsoft.com/office/drawing/2014/main" id="{0E63FE3B-95BA-45E5-B63C-D796CDBF73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6638387"/>
              </p:ext>
            </p:extLst>
          </p:nvPr>
        </p:nvGraphicFramePr>
        <p:xfrm>
          <a:off x="662610" y="1690181"/>
          <a:ext cx="6268278" cy="3954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357B7B3C-8E25-4C31-997C-392C450A1C6A}"/>
              </a:ext>
            </a:extLst>
          </p:cNvPr>
          <p:cNvSpPr/>
          <p:nvPr/>
        </p:nvSpPr>
        <p:spPr>
          <a:xfrm>
            <a:off x="10376451" y="98744"/>
            <a:ext cx="1737957" cy="37833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Promotion</a:t>
            </a:r>
            <a:endParaRPr lang="en-GB" b="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E0E185E-E67C-4574-AB07-1C3F05A29AEE}"/>
              </a:ext>
            </a:extLst>
          </p:cNvPr>
          <p:cNvSpPr/>
          <p:nvPr/>
        </p:nvSpPr>
        <p:spPr>
          <a:xfrm>
            <a:off x="662610" y="1146821"/>
            <a:ext cx="6268278" cy="4301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Consumer engagement</a:t>
            </a:r>
            <a:endParaRPr lang="en-GB" b="1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CDBA146-9677-4430-A0C4-88BABD03A66A}"/>
              </a:ext>
            </a:extLst>
          </p:cNvPr>
          <p:cNvCxnSpPr/>
          <p:nvPr/>
        </p:nvCxnSpPr>
        <p:spPr>
          <a:xfrm>
            <a:off x="6996355" y="1067309"/>
            <a:ext cx="0" cy="5234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0F1C9A3F-F90A-4A97-85FA-35A92711A9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62631" y="1646870"/>
            <a:ext cx="3047999" cy="17125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EA5D00-3CEB-453F-B9E3-1F4E1A8AAC4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39639" y="3497839"/>
            <a:ext cx="2476500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342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8EB86B1-D666-4D3E-B4BB-1A9ED6F5D031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87F450F-CE50-431F-972F-92CEB7A88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Q&amp;A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102AC3-F2D1-4D80-B643-5A5DA44B2C3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7733240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4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C7016"/>
      </a:accent1>
      <a:accent2>
        <a:srgbClr val="F8931D"/>
      </a:accent2>
      <a:accent3>
        <a:srgbClr val="CE8D3E"/>
      </a:accent3>
      <a:accent4>
        <a:srgbClr val="E64823"/>
      </a:accent4>
      <a:accent5>
        <a:srgbClr val="FFCA08"/>
      </a:accent5>
      <a:accent6>
        <a:srgbClr val="9C6A6A"/>
      </a:accent6>
      <a:hlink>
        <a:srgbClr val="2998E3"/>
      </a:hlink>
      <a:folHlink>
        <a:srgbClr val="7F723D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Override1.xml><?xml version="1.0" encoding="utf-8"?>
<a:themeOverride xmlns:a="http://schemas.openxmlformats.org/drawingml/2006/main">
  <a:clrScheme name="Parcel">
    <a:dk1>
      <a:srgbClr val="000000"/>
    </a:dk1>
    <a:lt1>
      <a:srgbClr val="FFFFFF"/>
    </a:lt1>
    <a:dk2>
      <a:srgbClr val="4A5356"/>
    </a:dk2>
    <a:lt2>
      <a:srgbClr val="E8E3CE"/>
    </a:lt2>
    <a:accent1>
      <a:srgbClr val="F6A21D"/>
    </a:accent1>
    <a:accent2>
      <a:srgbClr val="9BAFB5"/>
    </a:accent2>
    <a:accent3>
      <a:srgbClr val="C96731"/>
    </a:accent3>
    <a:accent4>
      <a:srgbClr val="9CA383"/>
    </a:accent4>
    <a:accent5>
      <a:srgbClr val="87795D"/>
    </a:accent5>
    <a:accent6>
      <a:srgbClr val="A0988C"/>
    </a:accent6>
    <a:hlink>
      <a:srgbClr val="00B0F0"/>
    </a:hlink>
    <a:folHlink>
      <a:srgbClr val="738F97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E5ECA37-C458-4BA2-A090-D7A19E07B4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4F503EC-3FFF-4193-A86F-39150E2BAC75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7A26AAF5-6CFC-4C52-B7DF-08410EDE67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{4093B4DC-6BEE-4B02-91C8-FF65B75238A0}tf11429527_win32</Template>
  <TotalTime>0</TotalTime>
  <Words>1199</Words>
  <Application>Microsoft Office PowerPoint</Application>
  <PresentationFormat>Widescreen</PresentationFormat>
  <Paragraphs>265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Bookman Old Style</vt:lpstr>
      <vt:lpstr>Calibri</vt:lpstr>
      <vt:lpstr>Franklin Gothic Book</vt:lpstr>
      <vt:lpstr>MinionPro-Regular</vt:lpstr>
      <vt:lpstr>1_RetrospectVTI</vt:lpstr>
      <vt:lpstr>Introduction to Marketing</vt:lpstr>
      <vt:lpstr>Agenda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Marketing mix - 4 Ps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Q&amp;A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2020-08-20T12:12:43Z</dcterms:created>
  <dcterms:modified xsi:type="dcterms:W3CDTF">2020-08-23T08:43:46Z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