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4" r:id="rId2"/>
    <p:sldId id="296" r:id="rId3"/>
    <p:sldId id="297" r:id="rId4"/>
    <p:sldId id="298" r:id="rId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EF6E-E2DC-4A44-B953-7B36070179E5}" type="datetimeFigureOut">
              <a:rPr lang="th-TH" smtClean="0"/>
              <a:pPr/>
              <a:t>26/10/59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E2657D5-0EEE-4CA4-B52C-7FE4494BAB8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EF6E-E2DC-4A44-B953-7B36070179E5}" type="datetimeFigureOut">
              <a:rPr lang="th-TH" smtClean="0"/>
              <a:pPr/>
              <a:t>26/10/59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657D5-0EEE-4CA4-B52C-7FE4494BAB8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EF6E-E2DC-4A44-B953-7B36070179E5}" type="datetimeFigureOut">
              <a:rPr lang="th-TH" smtClean="0"/>
              <a:pPr/>
              <a:t>26/10/59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E2657D5-0EEE-4CA4-B52C-7FE4494BAB8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EF6E-E2DC-4A44-B953-7B36070179E5}" type="datetimeFigureOut">
              <a:rPr lang="th-TH" smtClean="0"/>
              <a:pPr/>
              <a:t>26/10/59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657D5-0EEE-4CA4-B52C-7FE4494BAB8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EF6E-E2DC-4A44-B953-7B36070179E5}" type="datetimeFigureOut">
              <a:rPr lang="th-TH" smtClean="0"/>
              <a:pPr/>
              <a:t>26/10/59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657D5-0EEE-4CA4-B52C-7FE4494BAB8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EF6E-E2DC-4A44-B953-7B36070179E5}" type="datetimeFigureOut">
              <a:rPr lang="th-TH" smtClean="0"/>
              <a:pPr/>
              <a:t>26/10/59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657D5-0EEE-4CA4-B52C-7FE4494BAB8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EF6E-E2DC-4A44-B953-7B36070179E5}" type="datetimeFigureOut">
              <a:rPr lang="th-TH" smtClean="0"/>
              <a:pPr/>
              <a:t>26/10/59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657D5-0EEE-4CA4-B52C-7FE4494BAB8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EF6E-E2DC-4A44-B953-7B36070179E5}" type="datetimeFigureOut">
              <a:rPr lang="th-TH" smtClean="0"/>
              <a:pPr/>
              <a:t>26/10/59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657D5-0EEE-4CA4-B52C-7FE4494BAB8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EF6E-E2DC-4A44-B953-7B36070179E5}" type="datetimeFigureOut">
              <a:rPr lang="th-TH" smtClean="0"/>
              <a:pPr/>
              <a:t>26/10/59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E2657D5-0EEE-4CA4-B52C-7FE4494BAB8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EF6E-E2DC-4A44-B953-7B36070179E5}" type="datetimeFigureOut">
              <a:rPr lang="th-TH" smtClean="0"/>
              <a:pPr/>
              <a:t>26/10/59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657D5-0EEE-4CA4-B52C-7FE4494BAB8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EF6E-E2DC-4A44-B953-7B36070179E5}" type="datetimeFigureOut">
              <a:rPr lang="th-TH" smtClean="0"/>
              <a:pPr/>
              <a:t>26/10/59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657D5-0EEE-4CA4-B52C-7FE4494BAB8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058EF6E-E2DC-4A44-B953-7B36070179E5}" type="datetimeFigureOut">
              <a:rPr lang="th-TH" smtClean="0"/>
              <a:pPr/>
              <a:t>26/10/59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E2657D5-0EEE-4CA4-B52C-7FE4494BAB8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81130" y="771413"/>
            <a:ext cx="9293902" cy="1464119"/>
          </a:xfrm>
        </p:spPr>
        <p:txBody>
          <a:bodyPr>
            <a:noAutofit/>
          </a:bodyPr>
          <a:lstStyle/>
          <a:p>
            <a:r>
              <a:rPr lang="en-US" sz="3500" dirty="0"/>
              <a:t>MK 202 Group Homework for Section 1 and 2</a:t>
            </a:r>
          </a:p>
          <a:p>
            <a:r>
              <a:rPr lang="en-US" sz="3500" dirty="0"/>
              <a:t>Assigned on Oct 25/27</a:t>
            </a:r>
          </a:p>
          <a:p>
            <a:r>
              <a:rPr lang="en-US" sz="3500" dirty="0"/>
              <a:t> </a:t>
            </a:r>
            <a:r>
              <a:rPr lang="en-US" sz="2800" dirty="0"/>
              <a:t>5 mins presentation for 2 slides due next week</a:t>
            </a:r>
            <a:endParaRPr lang="th-TH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30835" y="2912943"/>
            <a:ext cx="8072204" cy="887282"/>
          </a:xfrm>
        </p:spPr>
        <p:txBody>
          <a:bodyPr/>
          <a:lstStyle/>
          <a:p>
            <a:pPr>
              <a:buFont typeface="Wingdings" charset="2"/>
              <a:buChar char="Ø"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1 power point slide on the positioning statement of your new product</a:t>
            </a:r>
          </a:p>
          <a:p>
            <a:pPr>
              <a:buFont typeface="Wingdings" charset="2"/>
              <a:buChar char="Ø"/>
            </a:pPr>
            <a:endParaRPr lang="en-US" b="1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endParaRPr lang="en-US" b="1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630835" y="4227800"/>
            <a:ext cx="8072204" cy="1249819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charset="2"/>
              <a:buChar char="Ø"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1 power point slide on team name and logo</a:t>
            </a:r>
          </a:p>
        </p:txBody>
      </p:sp>
    </p:spTree>
    <p:extLst>
      <p:ext uri="{BB962C8B-B14F-4D97-AF65-F5344CB8AC3E}">
        <p14:creationId xmlns:p14="http://schemas.microsoft.com/office/powerpoint/2010/main" val="140000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906722"/>
            <a:ext cx="8686800" cy="5626491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sz="3600" b="1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Positioning  Statement:</a:t>
            </a:r>
            <a:endParaRPr lang="en-US" sz="3600" smtClean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 2" pitchFamily="18" charset="2"/>
              <a:buNone/>
            </a:pPr>
            <a:r>
              <a:rPr lang="en-US" smtClean="0">
                <a:latin typeface="Arial" charset="0"/>
                <a:ea typeface="Arial" charset="0"/>
                <a:cs typeface="Arial" charset="0"/>
              </a:rPr>
              <a:t> </a:t>
            </a:r>
          </a:p>
          <a:p>
            <a:pPr>
              <a:buFont typeface="Wingdings 2" pitchFamily="18" charset="2"/>
              <a:buNone/>
            </a:pPr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We are </a:t>
            </a:r>
            <a:r>
              <a:rPr lang="en-US" sz="2400" i="1" smtClean="0">
                <a:latin typeface="Arial" charset="0"/>
                <a:ea typeface="Arial" charset="0"/>
                <a:cs typeface="Arial" charset="0"/>
              </a:rPr>
              <a:t>(name of brand).</a:t>
            </a:r>
            <a:endParaRPr lang="en-US" sz="2400" smtClean="0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 2" pitchFamily="18" charset="2"/>
              <a:buNone/>
            </a:pPr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We produce </a:t>
            </a:r>
            <a:r>
              <a:rPr lang="en-US" sz="2400" i="1" smtClean="0">
                <a:latin typeface="Arial" charset="0"/>
                <a:ea typeface="Arial" charset="0"/>
                <a:cs typeface="Arial" charset="0"/>
              </a:rPr>
              <a:t>(type of offering)</a:t>
            </a:r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 for </a:t>
            </a:r>
            <a:r>
              <a:rPr lang="en-US" sz="2400" i="1" smtClean="0">
                <a:latin typeface="Arial" charset="0"/>
                <a:ea typeface="Arial" charset="0"/>
                <a:cs typeface="Arial" charset="0"/>
              </a:rPr>
              <a:t>(target consumer)</a:t>
            </a:r>
            <a:endParaRPr lang="en-US" sz="2400" smtClean="0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 2" pitchFamily="18" charset="2"/>
              <a:buNone/>
            </a:pPr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This market offering provides benefits that satisfy</a:t>
            </a:r>
            <a:r>
              <a:rPr lang="en-US" sz="2400" i="1" smtClean="0">
                <a:latin typeface="Arial" charset="0"/>
                <a:ea typeface="Arial" charset="0"/>
                <a:cs typeface="Arial" charset="0"/>
              </a:rPr>
              <a:t>(consumer needs)</a:t>
            </a:r>
            <a:endParaRPr lang="en-US" sz="2400" smtClean="0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 2" pitchFamily="18" charset="2"/>
              <a:buNone/>
            </a:pPr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Our offering uniquely attracts our target consumer</a:t>
            </a:r>
          </a:p>
          <a:p>
            <a:pPr>
              <a:buFont typeface="Wingdings 2" pitchFamily="18" charset="2"/>
              <a:buNone/>
            </a:pPr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Because </a:t>
            </a:r>
            <a:r>
              <a:rPr lang="en-US" sz="2400" i="1" smtClean="0">
                <a:latin typeface="Arial" charset="0"/>
                <a:ea typeface="Arial" charset="0"/>
                <a:cs typeface="Arial" charset="0"/>
              </a:rPr>
              <a:t>(source of competitive uniqueness).</a:t>
            </a:r>
            <a:endParaRPr lang="en-US" sz="2400" smtClean="0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 2" pitchFamily="18" charset="2"/>
              <a:buNone/>
            </a:pPr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Our benefits differ from competitors’ benefits in the following</a:t>
            </a:r>
          </a:p>
          <a:p>
            <a:pPr>
              <a:buFont typeface="Wingdings 2" pitchFamily="18" charset="2"/>
              <a:buNone/>
            </a:pPr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Way(s): </a:t>
            </a:r>
            <a:r>
              <a:rPr lang="en-US" sz="2400" i="1" smtClean="0">
                <a:latin typeface="Arial" charset="0"/>
                <a:ea typeface="Arial" charset="0"/>
                <a:cs typeface="Arial" charset="0"/>
              </a:rPr>
              <a:t>(points of differentiation).</a:t>
            </a:r>
            <a:endParaRPr lang="en-US" sz="2400" smtClean="0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 2" pitchFamily="18" charset="2"/>
              <a:buNone/>
            </a:pPr>
            <a:endParaRPr lang="th-TH" sz="2400" smtClean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708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89860" y="942359"/>
            <a:ext cx="8504238" cy="5318334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Gatorade</a:t>
            </a:r>
          </a:p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We are Gatorade.  We produce sports drinks for physical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activity enthusiasts who consider themselves to be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400" u="sng" dirty="0">
                <a:latin typeface="Arial" charset="0"/>
                <a:ea typeface="Arial" charset="0"/>
                <a:cs typeface="Arial" charset="0"/>
              </a:rPr>
              <a:t>accomplished, but not necessarily competitive, athletes.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This market offering provides </a:t>
            </a:r>
            <a:r>
              <a:rPr lang="en-US" sz="2400" u="sng" dirty="0">
                <a:latin typeface="Arial" charset="0"/>
                <a:ea typeface="Arial" charset="0"/>
                <a:cs typeface="Arial" charset="0"/>
              </a:rPr>
              <a:t>benefits that satisfy our 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400" u="sng" dirty="0">
                <a:latin typeface="Arial" charset="0"/>
                <a:ea typeface="Arial" charset="0"/>
                <a:cs typeface="Arial" charset="0"/>
              </a:rPr>
              <a:t>Consumer’s need to quench thirst in a healthy and fun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400" u="sng" dirty="0">
                <a:latin typeface="Arial" charset="0"/>
                <a:ea typeface="Arial" charset="0"/>
                <a:cs typeface="Arial" charset="0"/>
              </a:rPr>
              <a:t>(but not frivolous)way.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  Our offering uniquely attracts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Our target consumer </a:t>
            </a:r>
            <a:r>
              <a:rPr lang="en-US" sz="2400" u="sng" dirty="0">
                <a:latin typeface="Arial" charset="0"/>
                <a:ea typeface="Arial" charset="0"/>
                <a:cs typeface="Arial" charset="0"/>
              </a:rPr>
              <a:t>because it is absorbed in the body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400" u="sng" dirty="0">
                <a:latin typeface="Arial" charset="0"/>
                <a:ea typeface="Arial" charset="0"/>
                <a:cs typeface="Arial" charset="0"/>
              </a:rPr>
              <a:t>12 times faster than water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 and because it is heavily promoted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Using imagery of everyday 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athletes 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working up a sweat.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Our benefits differ from competitors’ benefits in the following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 ways: </a:t>
            </a:r>
            <a:r>
              <a:rPr lang="en-US" sz="2400" u="sng" dirty="0">
                <a:latin typeface="Arial" charset="0"/>
                <a:ea typeface="Arial" charset="0"/>
                <a:cs typeface="Arial" charset="0"/>
              </a:rPr>
              <a:t>fun, scientifically-backed quenching.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th-TH" sz="24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0244" y="352818"/>
            <a:ext cx="2115070" cy="138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874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Team Name and Logo Contest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52006" y="1810063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You are to design the team logo that that represents your team name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Your logo should be creative and meaningful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Winning team will get a special prize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4" descr="0187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283377" y="4640667"/>
            <a:ext cx="2241029" cy="1874914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13750597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264</TotalTime>
  <Words>182</Words>
  <Application>Microsoft Office PowerPoint</Application>
  <PresentationFormat>On-screen Show (4:3)</PresentationFormat>
  <Paragraphs>33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เสมอภาค</vt:lpstr>
      <vt:lpstr>MK 202 Group Homework for Section 1 and 2 Assigned on Oct 25/27  5 mins presentation for 2 slides due next week</vt:lpstr>
      <vt:lpstr>PowerPoint Presentation</vt:lpstr>
      <vt:lpstr>PowerPoint Presentation</vt:lpstr>
      <vt:lpstr>Team Name and Logo Contest</vt:lpstr>
    </vt:vector>
  </TitlesOfParts>
  <Company>Service 99-99-9999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Mr.Robin ThaiSakon</dc:creator>
  <cp:lastModifiedBy>lecturer</cp:lastModifiedBy>
  <cp:revision>97</cp:revision>
  <dcterms:created xsi:type="dcterms:W3CDTF">2013-10-17T03:03:06Z</dcterms:created>
  <dcterms:modified xsi:type="dcterms:W3CDTF">2016-10-26T08:14:30Z</dcterms:modified>
</cp:coreProperties>
</file>