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53" r:id="rId2"/>
    <p:sldId id="258" r:id="rId3"/>
    <p:sldId id="357" r:id="rId4"/>
    <p:sldId id="358" r:id="rId5"/>
  </p:sldIdLst>
  <p:sldSz cx="9144000" cy="6858000" type="screen4x3"/>
  <p:notesSz cx="9928225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BAEB89A-24A1-4A21-9275-7F5991AE0E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DCA533-4687-43BD-88EF-8D49C8670C3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0F8AD0D5-172F-4C99-83B3-C3EC1C4C8D56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DB021B2-DC02-4E15-A70D-3163FF6D2D0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571FB3B-F686-4A98-99B1-8CB8E8BDD5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368A5-9716-467A-9299-D257B6361B2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FBED77-A29B-4CE6-8EB1-7A41FE60CE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EDB01B0-BDCD-41B6-A08D-9BED28ECE529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6EDAA-9CDA-4495-856F-A421074B8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D0540-CCB6-4300-982B-B41A3495C037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98109E-ACD8-4C7F-89AB-95E10301F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3F484-A4AF-4E63-9B7C-25DD688CC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252C9-97CF-4B73-9072-02ACFE5AB81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6648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11C2C-9ECD-4334-AF7F-813C2173F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0873-7B8E-4197-AA6E-065AB9C18C30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4A8A66-E2C9-4293-9C3D-7BCB5702E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355953-A7A4-4473-A1D4-CE2706C6B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1FCC9-0E33-42FE-9FBE-53AFE1EAD49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55945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83B18-F5DC-465E-9FBC-34E3BBFB7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8F355-1983-4B3E-8EC2-19C008396BC4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723BF-A814-484E-B35A-407BE5351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6768F-AD9C-4246-91C1-A0957CF0C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B9191-D627-44D6-8BC8-35FD0722324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085374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F2F31C-8323-4FBB-A577-E192A092A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9FE9B-84BC-41F0-BB67-3C9FB28AAA15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085AE64-CC50-457D-83E5-AE36D53B7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FFB618C-A60B-4095-88BB-09811243C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DE7BF-550C-4376-B47C-3C261CD1EB0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60572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BB34D02-B5C0-47DC-BC5B-5B4E63F09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A3B3C-CD06-4736-B33A-62A5CD9FE787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F7A4C36-E4DF-4AE4-88D7-6606DA30A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5F03DD2-3E36-4E1E-AD19-68F26F5C9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CED4F-8267-4549-9FAB-FE2722B3260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63288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4F3FE2E-2C5A-441C-A7FE-CE428F5B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A99EA-DFAD-48A3-800A-3D552E42158B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07CAA8-F346-4DBE-A2F2-CB89EC9A1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A89326-9BCA-4522-A89E-CF8B0760D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F562B-0B8E-46A3-A1C4-12668542634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72331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1AF73BE-D4AB-4864-A9F3-B6813C55E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16899-4A39-4D80-941B-45248AB27F38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6FDAE91-C57F-45F4-8DCE-F46C61320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555327E-9142-4852-8282-F4BA22A3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61B2C-B03F-4841-9CE9-5C1105BA4FF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43883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DBD89EE-1866-468E-B245-601A9A018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A12CF-D5CE-4002-AA2E-D2DF1F5B0D9E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BEBBEDE-F159-4CB0-BD28-DAD3FD774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78C97E-472E-4611-B731-5443DDA05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AACE3-07DE-4DC7-97FA-0E2C3A2A8D1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918018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4174F2C-E69B-45BA-9ACE-33A54ED4D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4A534-C5E9-41AB-A3E3-FA6CEFF8BC26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0358E16-E388-4204-975C-3C02AE520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C01B75B-3417-4C80-A452-B708FA4D4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9EF47-DCDD-4A9E-84C5-9DDAA555AB3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56509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DD3106-A4CF-4FE6-BC5D-1FBA26C86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38617-F4F8-438E-8E66-884C7616DB3B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5E3BF-06F3-4888-A15A-24C6F2393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A0525-196D-4FD8-A8C3-BA4FE9B67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C339F-28A3-42CE-B16B-706F6C8EA8F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230324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454136-7093-49C0-A129-452375B0D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93100-A34F-4A86-AC66-84945223E711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1353C-68A7-4D1C-A5EB-3C6BB29C5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24A536-A925-4C7D-8EB0-095C826F6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3256A-5487-434B-9E74-2B51E93DC99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20816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1">
            <a:extLst>
              <a:ext uri="{FF2B5EF4-FFF2-40B4-BE49-F238E27FC236}">
                <a16:creationId xmlns:a16="http://schemas.microsoft.com/office/drawing/2014/main" id="{10E1E21A-5622-4875-8925-66B2B53DE4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5603" name="Text Placeholder 2">
            <a:extLst>
              <a:ext uri="{FF2B5EF4-FFF2-40B4-BE49-F238E27FC236}">
                <a16:creationId xmlns:a16="http://schemas.microsoft.com/office/drawing/2014/main" id="{A694F4EA-0A79-4A3C-9F40-14B41CA6A4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7D0BF-9C2A-4C7B-AEBD-0F8DCEA380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9ED96ED-9873-43A2-A289-3DE356A59B22}" type="datetimeFigureOut">
              <a:rPr lang="en-US"/>
              <a:pPr>
                <a:defRPr/>
              </a:pPr>
              <a:t>10/31/2019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D3D030-FD42-404B-A932-E29D014872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5AFDC-E4D3-48DB-BBE5-B8AB54D99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AAD9E925-4D9F-44E6-85E8-B19D1D844885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Game Theory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14)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10 Extra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5A462BAB-3C0E-4766-8874-6A982638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AEDBAF-6174-4DC3-9612-CA4A288C035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60194" name="AutoShape 2">
            <a:extLst>
              <a:ext uri="{FF2B5EF4-FFF2-40B4-BE49-F238E27FC236}">
                <a16:creationId xmlns:a16="http://schemas.microsoft.com/office/drawing/2014/main" id="{E110AE6F-EE16-4466-B9B8-0875704F8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simple way to think about NE</a:t>
            </a:r>
            <a:endParaRPr lang="en-US" sz="2400" b="1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1160195" name="Text Box 3" descr="Newsprint">
            <a:extLst>
              <a:ext uri="{FF2B5EF4-FFF2-40B4-BE49-F238E27FC236}">
                <a16:creationId xmlns:a16="http://schemas.microsoft.com/office/drawing/2014/main" id="{D0C5D97B-E61A-4362-A5E6-911C99FFE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339" y="1634083"/>
            <a:ext cx="8245321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+mj-lt"/>
              </a:rPr>
              <a:t>NE is a situation where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you are doing your best given what the other player is doing AND the other player is doing his/her best given what you are doing.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NE is a “profile” of strategies (S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and S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), with S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is for Player 1 and S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is for Player 2, such that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S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is the best response of Player 1 when Player 2 uses S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,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AND S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is the best response of Player 2 when Player 1 uses S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.</a:t>
            </a:r>
          </a:p>
          <a:p>
            <a:pPr>
              <a:defRPr/>
            </a:pPr>
            <a:endParaRPr lang="en-US" sz="2400" dirty="0">
              <a:latin typeface="+mj-lt"/>
            </a:endParaRPr>
          </a:p>
          <a:p>
            <a:pPr>
              <a:defRPr/>
            </a:pPr>
            <a:r>
              <a:rPr lang="en-US" sz="2400" dirty="0">
                <a:latin typeface="+mj-lt"/>
              </a:rPr>
              <a:t>NE way of thinking…</a:t>
            </a:r>
          </a:p>
          <a:p>
            <a:pPr>
              <a:defRPr/>
            </a:pPr>
            <a:r>
              <a:rPr lang="en-US" sz="2400" dirty="0">
                <a:latin typeface="+mj-lt"/>
              </a:rPr>
              <a:t>I know that you know that I know that you know…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5A462BAB-3C0E-4766-8874-6A982638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AEDBAF-6174-4DC3-9612-CA4A288C035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60194" name="AutoShape 2">
            <a:extLst>
              <a:ext uri="{FF2B5EF4-FFF2-40B4-BE49-F238E27FC236}">
                <a16:creationId xmlns:a16="http://schemas.microsoft.com/office/drawing/2014/main" id="{E110AE6F-EE16-4466-B9B8-0875704F8F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Dominant and Dominated Strategies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74BDC64-F776-475A-BC29-44E451263AD7}"/>
              </a:ext>
            </a:extLst>
          </p:cNvPr>
          <p:cNvSpPr/>
          <p:nvPr/>
        </p:nvSpPr>
        <p:spPr>
          <a:xfrm>
            <a:off x="838200" y="1462703"/>
            <a:ext cx="7467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+mj-lt"/>
              </a:rPr>
              <a:t>Dominant Strategy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IF a player has a dominant strategy which means that </a:t>
            </a:r>
            <a:r>
              <a:rPr lang="en-US" sz="2400" u="sng" dirty="0">
                <a:latin typeface="+mj-lt"/>
              </a:rPr>
              <a:t>it always gives higher payoffs than ALL other strategies</a:t>
            </a:r>
            <a:r>
              <a:rPr lang="en-US" sz="2400" dirty="0">
                <a:latin typeface="+mj-lt"/>
              </a:rPr>
              <a:t>,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THEN that dominant strategy must be played in the NE.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Dominated Strategy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IF a player has a dominated strategy which means that </a:t>
            </a:r>
            <a:r>
              <a:rPr lang="en-US" sz="2400" u="sng" dirty="0">
                <a:latin typeface="+mj-lt"/>
              </a:rPr>
              <a:t>there is AT LEAST ONE strategy that is better than it</a:t>
            </a:r>
            <a:r>
              <a:rPr lang="en-US" sz="2400" dirty="0">
                <a:latin typeface="+mj-lt"/>
              </a:rPr>
              <a:t>,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THEN that dominated strategy can be eliminated.</a:t>
            </a:r>
            <a:endParaRPr lang="th-TH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5223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5A462BAB-3C0E-4766-8874-6A982638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AEDBAF-6174-4DC3-9612-CA4A288C035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C52B8-6A3E-4DCE-BD59-434F1B140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00" y="0"/>
            <a:ext cx="7848000" cy="298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726E61-CBB6-4F72-A834-1F46674330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00" y="2419166"/>
            <a:ext cx="7852329" cy="44321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0A841E-7135-4AE1-9BD0-89E89AE13B8B}"/>
              </a:ext>
            </a:extLst>
          </p:cNvPr>
          <p:cNvSpPr txBox="1"/>
          <p:nvPr/>
        </p:nvSpPr>
        <p:spPr>
          <a:xfrm>
            <a:off x="110121" y="5407166"/>
            <a:ext cx="1067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u="sng" dirty="0">
                <a:latin typeface="+mj-lt"/>
              </a:rPr>
              <a:t>Ans</a:t>
            </a:r>
          </a:p>
          <a:p>
            <a:r>
              <a:rPr lang="en-US" sz="1600" dirty="0">
                <a:latin typeface="+mj-lt"/>
              </a:rPr>
              <a:t>(</a:t>
            </a:r>
            <a:r>
              <a:rPr lang="en-US" sz="1600" dirty="0" err="1">
                <a:latin typeface="+mj-lt"/>
              </a:rPr>
              <a:t>A,a</a:t>
            </a:r>
            <a:r>
              <a:rPr lang="en-US" sz="1600" dirty="0">
                <a:latin typeface="+mj-lt"/>
              </a:rPr>
              <a:t>)</a:t>
            </a:r>
          </a:p>
          <a:p>
            <a:r>
              <a:rPr lang="en-US" sz="1600" dirty="0">
                <a:latin typeface="+mj-lt"/>
              </a:rPr>
              <a:t>(</a:t>
            </a:r>
            <a:r>
              <a:rPr lang="en-US" sz="1600" dirty="0" err="1">
                <a:latin typeface="+mj-lt"/>
              </a:rPr>
              <a:t>A,a</a:t>
            </a:r>
            <a:r>
              <a:rPr lang="en-US" sz="1600" dirty="0">
                <a:latin typeface="+mj-lt"/>
              </a:rPr>
              <a:t>), (</a:t>
            </a:r>
            <a:r>
              <a:rPr lang="en-US" sz="1600" dirty="0" err="1">
                <a:latin typeface="+mj-lt"/>
              </a:rPr>
              <a:t>C,a</a:t>
            </a:r>
            <a:r>
              <a:rPr lang="en-US" sz="1600" dirty="0">
                <a:latin typeface="+mj-lt"/>
              </a:rPr>
              <a:t>)</a:t>
            </a:r>
          </a:p>
          <a:p>
            <a:r>
              <a:rPr lang="en-US" sz="1600" dirty="0">
                <a:latin typeface="+mj-lt"/>
              </a:rPr>
              <a:t>(J,C)</a:t>
            </a:r>
          </a:p>
          <a:p>
            <a:r>
              <a:rPr lang="en-US" sz="1600" dirty="0">
                <a:latin typeface="+mj-lt"/>
              </a:rPr>
              <a:t>(</a:t>
            </a:r>
            <a:r>
              <a:rPr lang="en-US" sz="1600" dirty="0" err="1">
                <a:latin typeface="+mj-lt"/>
              </a:rPr>
              <a:t>B,c</a:t>
            </a:r>
            <a:r>
              <a:rPr lang="en-US" sz="1600" dirty="0">
                <a:latin typeface="+mj-lt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07154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223</Words>
  <Application>Microsoft Office PowerPoint</Application>
  <PresentationFormat>On-screen Show (4:3)</PresentationFormat>
  <Paragraphs>35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38</cp:revision>
  <cp:lastPrinted>2019-10-31T04:33:16Z</cp:lastPrinted>
  <dcterms:created xsi:type="dcterms:W3CDTF">2010-03-18T16:42:14Z</dcterms:created>
  <dcterms:modified xsi:type="dcterms:W3CDTF">2019-10-31T04:54:17Z</dcterms:modified>
</cp:coreProperties>
</file>