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59" r:id="rId1"/>
  </p:sldMasterIdLst>
  <p:notesMasterIdLst>
    <p:notesMasterId r:id="rId22"/>
  </p:notesMasterIdLst>
  <p:sldIdLst>
    <p:sldId id="256" r:id="rId2"/>
    <p:sldId id="257" r:id="rId3"/>
    <p:sldId id="258" r:id="rId4"/>
    <p:sldId id="259" r:id="rId5"/>
    <p:sldId id="261" r:id="rId6"/>
    <p:sldId id="286" r:id="rId7"/>
    <p:sldId id="287" r:id="rId8"/>
    <p:sldId id="291" r:id="rId9"/>
    <p:sldId id="290" r:id="rId10"/>
    <p:sldId id="284" r:id="rId11"/>
    <p:sldId id="292" r:id="rId12"/>
    <p:sldId id="267" r:id="rId13"/>
    <p:sldId id="297" r:id="rId14"/>
    <p:sldId id="300" r:id="rId15"/>
    <p:sldId id="295" r:id="rId16"/>
    <p:sldId id="288" r:id="rId17"/>
    <p:sldId id="296" r:id="rId18"/>
    <p:sldId id="285" r:id="rId19"/>
    <p:sldId id="293" r:id="rId20"/>
    <p:sldId id="279" r:id="rId21"/>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xmlns="">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FF66"/>
    <a:srgbClr val="FF0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91ABE1A0-82F4-4219-8654-AC6290065824}">
  <a:tblStyle styleId="{91ABE1A0-82F4-4219-8654-AC6290065824}" styleName="Table_0">
    <a:wholeTbl>
      <a:tcStyle>
        <a:tcBdr>
          <a:left>
            <a:ln w="9525" cap="flat" cmpd="sng">
              <a:solidFill>
                <a:srgbClr val="000000"/>
              </a:solidFill>
              <a:prstDash val="solid"/>
              <a:round/>
              <a:headEnd type="none" w="med" len="med"/>
              <a:tailEnd type="none" w="med" len="med"/>
            </a:ln>
          </a:left>
          <a:right>
            <a:ln w="9525" cap="flat" cmpd="sng">
              <a:solidFill>
                <a:srgbClr val="000000"/>
              </a:solidFill>
              <a:prstDash val="solid"/>
              <a:round/>
              <a:headEnd type="none" w="med" len="med"/>
              <a:tailEnd type="none" w="med" len="med"/>
            </a:ln>
          </a:right>
          <a:top>
            <a:ln w="9525" cap="flat" cmpd="sng">
              <a:solidFill>
                <a:srgbClr val="000000"/>
              </a:solidFill>
              <a:prstDash val="solid"/>
              <a:round/>
              <a:headEnd type="none" w="med" len="med"/>
              <a:tailEnd type="none" w="med" len="med"/>
            </a:ln>
          </a:top>
          <a:bottom>
            <a:ln w="9525" cap="flat" cmpd="sng">
              <a:solidFill>
                <a:srgbClr val="000000"/>
              </a:solidFill>
              <a:prstDash val="solid"/>
              <a:round/>
              <a:headEnd type="none" w="med" len="med"/>
              <a:tailEnd type="none" w="med" len="med"/>
            </a:ln>
          </a:bottom>
          <a:insideH>
            <a:ln w="9525" cap="flat" cmpd="sng">
              <a:solidFill>
                <a:srgbClr val="000000"/>
              </a:solidFill>
              <a:prstDash val="solid"/>
              <a:round/>
              <a:headEnd type="none" w="med" len="med"/>
              <a:tailEnd type="none" w="med" len="med"/>
            </a:ln>
          </a:insideH>
          <a:insideV>
            <a:ln w="9525" cap="flat" cmpd="sng">
              <a:solidFill>
                <a:srgbClr val="000000"/>
              </a:solidFill>
              <a:prstDash val="solid"/>
              <a:round/>
              <a:headEnd type="none" w="med" len="med"/>
              <a:tailEnd type="none" w="med" len="med"/>
            </a:ln>
          </a:insideV>
        </a:tcBdr>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p:scale>
          <a:sx n="84" d="100"/>
          <a:sy n="84" d="100"/>
        </p:scale>
        <p:origin x="-96" y="-162"/>
      </p:cViewPr>
      <p:guideLst>
        <p:guide orient="horz" pos="162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Shape 3"/>
          <p:cNvSpPr>
            <a:spLocks noGrp="1" noRot="1" noChangeAspect="1"/>
          </p:cNvSpPr>
          <p:nvPr>
            <p:ph type="sldImg" idx="2"/>
          </p:nvPr>
        </p:nvSpPr>
        <p:spPr>
          <a:xfrm>
            <a:off x="381175" y="685800"/>
            <a:ext cx="6096299"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4" name="Shape 4"/>
          <p:cNvSpPr txBox="1">
            <a:spLocks noGrp="1"/>
          </p:cNvSpPr>
          <p:nvPr>
            <p:ph type="body" idx="1"/>
          </p:nvPr>
        </p:nvSpPr>
        <p:spPr>
          <a:xfrm>
            <a:off x="685800" y="4343400"/>
            <a:ext cx="5486399" cy="4114800"/>
          </a:xfrm>
          <a:prstGeom prst="rect">
            <a:avLst/>
          </a:prstGeom>
          <a:noFill/>
          <a:ln>
            <a:noFill/>
          </a:ln>
        </p:spPr>
        <p:txBody>
          <a:bodyPr lIns="91425" tIns="91425" rIns="91425" bIns="91425" anchor="t" anchorCtr="0"/>
          <a:lstStyle>
            <a:lvl1pPr lvl="0">
              <a:spcBef>
                <a:spcPts val="0"/>
              </a:spcBef>
              <a:defRPr sz="1100"/>
            </a:lvl1pPr>
            <a:lvl2pPr lvl="1">
              <a:spcBef>
                <a:spcPts val="0"/>
              </a:spcBef>
              <a:defRPr sz="1100"/>
            </a:lvl2pPr>
            <a:lvl3pPr lvl="2">
              <a:spcBef>
                <a:spcPts val="0"/>
              </a:spcBef>
              <a:defRPr sz="1100"/>
            </a:lvl3pPr>
            <a:lvl4pPr lvl="3">
              <a:spcBef>
                <a:spcPts val="0"/>
              </a:spcBef>
              <a:defRPr sz="1100"/>
            </a:lvl4pPr>
            <a:lvl5pPr lvl="4">
              <a:spcBef>
                <a:spcPts val="0"/>
              </a:spcBef>
              <a:defRPr sz="1100"/>
            </a:lvl5pPr>
            <a:lvl6pPr lvl="5">
              <a:spcBef>
                <a:spcPts val="0"/>
              </a:spcBef>
              <a:defRPr sz="1100"/>
            </a:lvl6pPr>
            <a:lvl7pPr lvl="6">
              <a:spcBef>
                <a:spcPts val="0"/>
              </a:spcBef>
              <a:defRPr sz="1100"/>
            </a:lvl7pPr>
            <a:lvl8pPr lvl="7">
              <a:spcBef>
                <a:spcPts val="0"/>
              </a:spcBef>
              <a:defRPr sz="1100"/>
            </a:lvl8pPr>
            <a:lvl9pPr lvl="8">
              <a:spcBef>
                <a:spcPts val="0"/>
              </a:spcBef>
              <a:defRPr sz="1100"/>
            </a:lvl9pPr>
          </a:lstStyle>
          <a:p>
            <a:endParaRPr/>
          </a:p>
        </p:txBody>
      </p:sp>
    </p:spTree>
    <p:extLst>
      <p:ext uri="{BB962C8B-B14F-4D97-AF65-F5344CB8AC3E}">
        <p14:creationId xmlns:p14="http://schemas.microsoft.com/office/powerpoint/2010/main" val="3790378202"/>
      </p:ext>
    </p:extLst>
  </p:cSld>
  <p:clrMap bg1="lt1" tx1="dk1" bg2="dk2" tx2="lt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1"/>
        <p:cNvGrpSpPr/>
        <p:nvPr/>
      </p:nvGrpSpPr>
      <p:grpSpPr>
        <a:xfrm>
          <a:off x="0" y="0"/>
          <a:ext cx="0" cy="0"/>
          <a:chOff x="0" y="0"/>
          <a:chExt cx="0" cy="0"/>
        </a:xfrm>
      </p:grpSpPr>
      <p:sp>
        <p:nvSpPr>
          <p:cNvPr id="102" name="Shape 102"/>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03" name="Shape 103"/>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36869677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
        <p:cNvGrpSpPr/>
        <p:nvPr/>
      </p:nvGrpSpPr>
      <p:grpSpPr>
        <a:xfrm>
          <a:off x="0" y="0"/>
          <a:ext cx="0" cy="0"/>
          <a:chOff x="0" y="0"/>
          <a:chExt cx="0" cy="0"/>
        </a:xfrm>
      </p:grpSpPr>
      <p:sp>
        <p:nvSpPr>
          <p:cNvPr id="107" name="Shape 107"/>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08" name="Shape 108"/>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29445492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
        <p:cNvGrpSpPr/>
        <p:nvPr/>
      </p:nvGrpSpPr>
      <p:grpSpPr>
        <a:xfrm>
          <a:off x="0" y="0"/>
          <a:ext cx="0" cy="0"/>
          <a:chOff x="0" y="0"/>
          <a:chExt cx="0" cy="0"/>
        </a:xfrm>
      </p:grpSpPr>
      <p:sp>
        <p:nvSpPr>
          <p:cNvPr id="117" name="Shape 117"/>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18" name="Shape 118"/>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407668972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
        <p:cNvGrpSpPr/>
        <p:nvPr/>
      </p:nvGrpSpPr>
      <p:grpSpPr>
        <a:xfrm>
          <a:off x="0" y="0"/>
          <a:ext cx="0" cy="0"/>
          <a:chOff x="0" y="0"/>
          <a:chExt cx="0" cy="0"/>
        </a:xfrm>
      </p:grpSpPr>
      <p:sp>
        <p:nvSpPr>
          <p:cNvPr id="125" name="Shape 125"/>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26" name="Shape 126"/>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6578100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p:cNvGrpSpPr/>
        <p:nvPr/>
      </p:nvGrpSpPr>
      <p:grpSpPr>
        <a:xfrm>
          <a:off x="0" y="0"/>
          <a:ext cx="0" cy="0"/>
          <a:chOff x="0" y="0"/>
          <a:chExt cx="0" cy="0"/>
        </a:xfrm>
      </p:grpSpPr>
      <p:sp>
        <p:nvSpPr>
          <p:cNvPr id="137" name="Shape 137"/>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38" name="Shape 138"/>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132001570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2"/>
        <p:cNvGrpSpPr/>
        <p:nvPr/>
      </p:nvGrpSpPr>
      <p:grpSpPr>
        <a:xfrm>
          <a:off x="0" y="0"/>
          <a:ext cx="0" cy="0"/>
          <a:chOff x="0" y="0"/>
          <a:chExt cx="0" cy="0"/>
        </a:xfrm>
      </p:grpSpPr>
      <p:sp>
        <p:nvSpPr>
          <p:cNvPr id="163" name="Shape 163"/>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64" name="Shape 164"/>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357209826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2"/>
        <p:cNvGrpSpPr/>
        <p:nvPr/>
      </p:nvGrpSpPr>
      <p:grpSpPr>
        <a:xfrm>
          <a:off x="0" y="0"/>
          <a:ext cx="0" cy="0"/>
          <a:chOff x="0" y="0"/>
          <a:chExt cx="0" cy="0"/>
        </a:xfrm>
      </p:grpSpPr>
      <p:sp>
        <p:nvSpPr>
          <p:cNvPr id="163" name="Shape 163"/>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64" name="Shape 164"/>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15139084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2"/>
        <p:cNvGrpSpPr/>
        <p:nvPr/>
      </p:nvGrpSpPr>
      <p:grpSpPr>
        <a:xfrm>
          <a:off x="0" y="0"/>
          <a:ext cx="0" cy="0"/>
          <a:chOff x="0" y="0"/>
          <a:chExt cx="0" cy="0"/>
        </a:xfrm>
      </p:grpSpPr>
      <p:sp>
        <p:nvSpPr>
          <p:cNvPr id="163" name="Shape 163"/>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64" name="Shape 164"/>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319225277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2"/>
        <p:cNvGrpSpPr/>
        <p:nvPr/>
      </p:nvGrpSpPr>
      <p:grpSpPr>
        <a:xfrm>
          <a:off x="0" y="0"/>
          <a:ext cx="0" cy="0"/>
          <a:chOff x="0" y="0"/>
          <a:chExt cx="0" cy="0"/>
        </a:xfrm>
      </p:grpSpPr>
      <p:sp>
        <p:nvSpPr>
          <p:cNvPr id="163" name="Shape 163"/>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64" name="Shape 164"/>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12081744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
        <p:cNvGrpSpPr/>
        <p:nvPr/>
      </p:nvGrpSpPr>
      <p:grpSpPr>
        <a:xfrm>
          <a:off x="0" y="0"/>
          <a:ext cx="0" cy="0"/>
          <a:chOff x="0" y="0"/>
          <a:chExt cx="0" cy="0"/>
        </a:xfrm>
      </p:grpSpPr>
      <p:sp>
        <p:nvSpPr>
          <p:cNvPr id="125" name="Shape 125"/>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26" name="Shape 126"/>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71318616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p:cNvGrpSpPr/>
        <p:nvPr/>
      </p:nvGrpSpPr>
      <p:grpSpPr>
        <a:xfrm>
          <a:off x="0" y="0"/>
          <a:ext cx="0" cy="0"/>
          <a:chOff x="0" y="0"/>
          <a:chExt cx="0" cy="0"/>
        </a:xfrm>
      </p:grpSpPr>
      <p:sp>
        <p:nvSpPr>
          <p:cNvPr id="137" name="Shape 137"/>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38" name="Shape 138"/>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187857012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3"/>
        <p:cNvGrpSpPr/>
        <p:nvPr/>
      </p:nvGrpSpPr>
      <p:grpSpPr>
        <a:xfrm>
          <a:off x="0" y="0"/>
          <a:ext cx="0" cy="0"/>
          <a:chOff x="0" y="0"/>
          <a:chExt cx="0" cy="0"/>
        </a:xfrm>
      </p:grpSpPr>
      <p:sp>
        <p:nvSpPr>
          <p:cNvPr id="194" name="Shape 194"/>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95" name="Shape 195"/>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124411534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Shape 210"/>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11" name="Shape 211"/>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76948127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Shape 210"/>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11" name="Shape 211"/>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366118435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p:cNvGrpSpPr/>
        <p:nvPr/>
      </p:nvGrpSpPr>
      <p:grpSpPr>
        <a:xfrm>
          <a:off x="0" y="0"/>
          <a:ext cx="0" cy="0"/>
          <a:chOff x="0" y="0"/>
          <a:chExt cx="0" cy="0"/>
        </a:xfrm>
      </p:grpSpPr>
      <p:sp>
        <p:nvSpPr>
          <p:cNvPr id="137" name="Shape 137"/>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38" name="Shape 138"/>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386696293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1"/>
        <p:cNvGrpSpPr/>
        <p:nvPr/>
      </p:nvGrpSpPr>
      <p:grpSpPr>
        <a:xfrm>
          <a:off x="0" y="0"/>
          <a:ext cx="0" cy="0"/>
          <a:chOff x="0" y="0"/>
          <a:chExt cx="0" cy="0"/>
        </a:xfrm>
      </p:grpSpPr>
      <p:sp>
        <p:nvSpPr>
          <p:cNvPr id="242" name="Shape 242"/>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43" name="Shape 243"/>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58914687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0"/>
        <p:cNvGrpSpPr/>
        <p:nvPr/>
      </p:nvGrpSpPr>
      <p:grpSpPr>
        <a:xfrm>
          <a:off x="0" y="0"/>
          <a:ext cx="0" cy="0"/>
          <a:chOff x="0" y="0"/>
          <a:chExt cx="0" cy="0"/>
        </a:xfrm>
      </p:grpSpPr>
      <p:sp>
        <p:nvSpPr>
          <p:cNvPr id="231" name="Shape 231"/>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32" name="Shape 232"/>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34133599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
        <p:cNvGrpSpPr/>
        <p:nvPr/>
      </p:nvGrpSpPr>
      <p:grpSpPr>
        <a:xfrm>
          <a:off x="0" y="0"/>
          <a:ext cx="0" cy="0"/>
          <a:chOff x="0" y="0"/>
          <a:chExt cx="0" cy="0"/>
        </a:xfrm>
      </p:grpSpPr>
      <p:sp>
        <p:nvSpPr>
          <p:cNvPr id="125" name="Shape 125"/>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26" name="Shape 126"/>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212710595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3"/>
        <p:cNvGrpSpPr/>
        <p:nvPr/>
      </p:nvGrpSpPr>
      <p:grpSpPr>
        <a:xfrm>
          <a:off x="0" y="0"/>
          <a:ext cx="0" cy="0"/>
          <a:chOff x="0" y="0"/>
          <a:chExt cx="0" cy="0"/>
        </a:xfrm>
      </p:grpSpPr>
      <p:sp>
        <p:nvSpPr>
          <p:cNvPr id="194" name="Shape 194"/>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95" name="Shape 195"/>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427283834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1"/>
        <p:cNvGrpSpPr/>
        <p:nvPr/>
      </p:nvGrpSpPr>
      <p:grpSpPr>
        <a:xfrm>
          <a:off x="0" y="0"/>
          <a:ext cx="0" cy="0"/>
          <a:chOff x="0" y="0"/>
          <a:chExt cx="0" cy="0"/>
        </a:xfrm>
      </p:grpSpPr>
      <p:sp>
        <p:nvSpPr>
          <p:cNvPr id="302" name="Shape 302"/>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303" name="Shape 303"/>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30494428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p:bg>
      <p:bgPr>
        <a:solidFill>
          <a:srgbClr val="222222"/>
        </a:solidFill>
        <a:effectLst/>
      </p:bgPr>
    </p:bg>
    <p:spTree>
      <p:nvGrpSpPr>
        <p:cNvPr id="1" name="Shape 9"/>
        <p:cNvGrpSpPr/>
        <p:nvPr/>
      </p:nvGrpSpPr>
      <p:grpSpPr>
        <a:xfrm>
          <a:off x="0" y="0"/>
          <a:ext cx="0" cy="0"/>
          <a:chOff x="0" y="0"/>
          <a:chExt cx="0" cy="0"/>
        </a:xfrm>
      </p:grpSpPr>
      <p:sp>
        <p:nvSpPr>
          <p:cNvPr id="10" name="Shape 10"/>
          <p:cNvSpPr/>
          <p:nvPr/>
        </p:nvSpPr>
        <p:spPr>
          <a:xfrm>
            <a:off x="-11025" y="-11025"/>
            <a:ext cx="9144000" cy="5143500"/>
          </a:xfrm>
          <a:prstGeom prst="rect">
            <a:avLst/>
          </a:prstGeom>
          <a:solidFill>
            <a:srgbClr val="222222">
              <a:alpha val="64620"/>
            </a:srgbClr>
          </a:solidFill>
          <a:ln>
            <a:noFill/>
          </a:ln>
        </p:spPr>
        <p:txBody>
          <a:bodyPr lIns="91425" tIns="91425" rIns="91425" bIns="91425" anchor="ctr" anchorCtr="0">
            <a:noAutofit/>
          </a:bodyPr>
          <a:lstStyle/>
          <a:p>
            <a:pPr lvl="0">
              <a:spcBef>
                <a:spcPts val="0"/>
              </a:spcBef>
              <a:buNone/>
            </a:pPr>
            <a:endParaRPr/>
          </a:p>
        </p:txBody>
      </p:sp>
      <p:sp>
        <p:nvSpPr>
          <p:cNvPr id="11" name="Shape 11"/>
          <p:cNvSpPr/>
          <p:nvPr/>
        </p:nvSpPr>
        <p:spPr>
          <a:xfrm>
            <a:off x="5086350" y="-38100"/>
            <a:ext cx="4114800" cy="5219700"/>
          </a:xfrm>
          <a:custGeom>
            <a:avLst/>
            <a:gdLst/>
            <a:ahLst/>
            <a:cxnLst/>
            <a:rect l="0" t="0" r="0" b="0"/>
            <a:pathLst>
              <a:path w="164592" h="208788" extrusionOk="0">
                <a:moveTo>
                  <a:pt x="0" y="1524"/>
                </a:moveTo>
                <a:lnTo>
                  <a:pt x="107442" y="208788"/>
                </a:lnTo>
                <a:lnTo>
                  <a:pt x="164592" y="208788"/>
                </a:lnTo>
                <a:lnTo>
                  <a:pt x="164592" y="0"/>
                </a:lnTo>
                <a:close/>
              </a:path>
            </a:pathLst>
          </a:custGeom>
          <a:solidFill>
            <a:srgbClr val="FF8700">
              <a:alpha val="85380"/>
            </a:srgbClr>
          </a:solidFill>
          <a:ln>
            <a:noFill/>
          </a:ln>
        </p:spPr>
      </p:sp>
      <p:sp>
        <p:nvSpPr>
          <p:cNvPr id="12" name="Shape 12"/>
          <p:cNvSpPr/>
          <p:nvPr/>
        </p:nvSpPr>
        <p:spPr>
          <a:xfrm flipH="1">
            <a:off x="-418950" y="4394400"/>
            <a:ext cx="8172300" cy="749100"/>
          </a:xfrm>
          <a:prstGeom prst="parallelogram">
            <a:avLst>
              <a:gd name="adj" fmla="val 51542"/>
            </a:avLst>
          </a:prstGeom>
          <a:solidFill>
            <a:srgbClr val="FFFFFF">
              <a:alpha val="17690"/>
            </a:srgbClr>
          </a:solidFill>
          <a:ln>
            <a:noFill/>
          </a:ln>
        </p:spPr>
        <p:txBody>
          <a:bodyPr lIns="91425" tIns="91425" rIns="91425" bIns="91425" anchor="ctr" anchorCtr="0">
            <a:noAutofit/>
          </a:bodyPr>
          <a:lstStyle/>
          <a:p>
            <a:pPr lvl="0">
              <a:spcBef>
                <a:spcPts val="0"/>
              </a:spcBef>
              <a:buNone/>
            </a:pPr>
            <a:endParaRPr>
              <a:solidFill>
                <a:srgbClr val="434343"/>
              </a:solidFill>
            </a:endParaRPr>
          </a:p>
        </p:txBody>
      </p:sp>
      <p:sp>
        <p:nvSpPr>
          <p:cNvPr id="13" name="Shape 13"/>
          <p:cNvSpPr/>
          <p:nvPr/>
        </p:nvSpPr>
        <p:spPr>
          <a:xfrm flipH="1">
            <a:off x="1028474" y="4166400"/>
            <a:ext cx="8369700" cy="228000"/>
          </a:xfrm>
          <a:prstGeom prst="parallelogram">
            <a:avLst>
              <a:gd name="adj" fmla="val 51542"/>
            </a:avLst>
          </a:pr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4" name="Shape 14"/>
          <p:cNvSpPr txBox="1">
            <a:spLocks noGrp="1"/>
          </p:cNvSpPr>
          <p:nvPr>
            <p:ph type="ctrTitle"/>
          </p:nvPr>
        </p:nvSpPr>
        <p:spPr>
          <a:xfrm>
            <a:off x="1028475" y="0"/>
            <a:ext cx="5238600" cy="4020000"/>
          </a:xfrm>
          <a:prstGeom prst="rect">
            <a:avLst/>
          </a:prstGeom>
        </p:spPr>
        <p:txBody>
          <a:bodyPr lIns="91425" tIns="91425" rIns="91425" bIns="91425" anchor="b" anchorCtr="0"/>
          <a:lstStyle>
            <a:lvl1pPr lvl="0">
              <a:spcBef>
                <a:spcPts val="0"/>
              </a:spcBef>
              <a:buSzPct val="100000"/>
              <a:defRPr sz="5200"/>
            </a:lvl1pPr>
            <a:lvl2pPr lvl="1">
              <a:spcBef>
                <a:spcPts val="0"/>
              </a:spcBef>
              <a:buSzPct val="100000"/>
              <a:defRPr sz="5200"/>
            </a:lvl2pPr>
            <a:lvl3pPr lvl="2">
              <a:spcBef>
                <a:spcPts val="0"/>
              </a:spcBef>
              <a:buSzPct val="100000"/>
              <a:defRPr sz="5200"/>
            </a:lvl3pPr>
            <a:lvl4pPr lvl="3">
              <a:spcBef>
                <a:spcPts val="0"/>
              </a:spcBef>
              <a:buSzPct val="100000"/>
              <a:defRPr sz="5200"/>
            </a:lvl4pPr>
            <a:lvl5pPr lvl="4">
              <a:spcBef>
                <a:spcPts val="0"/>
              </a:spcBef>
              <a:buSzPct val="100000"/>
              <a:defRPr sz="5200"/>
            </a:lvl5pPr>
            <a:lvl6pPr lvl="5">
              <a:spcBef>
                <a:spcPts val="0"/>
              </a:spcBef>
              <a:buSzPct val="100000"/>
              <a:defRPr sz="5200"/>
            </a:lvl6pPr>
            <a:lvl7pPr lvl="6">
              <a:spcBef>
                <a:spcPts val="0"/>
              </a:spcBef>
              <a:buSzPct val="100000"/>
              <a:defRPr sz="5200"/>
            </a:lvl7pPr>
            <a:lvl8pPr lvl="7">
              <a:spcBef>
                <a:spcPts val="0"/>
              </a:spcBef>
              <a:buSzPct val="100000"/>
              <a:defRPr sz="5200"/>
            </a:lvl8pPr>
            <a:lvl9pPr lvl="8">
              <a:spcBef>
                <a:spcPts val="0"/>
              </a:spcBef>
              <a:buSzPct val="100000"/>
              <a:defRPr sz="5200"/>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cSld name="Subtitle">
    <p:bg>
      <p:bgPr>
        <a:solidFill>
          <a:srgbClr val="FF8700"/>
        </a:solidFill>
        <a:effectLst/>
      </p:bgPr>
    </p:bg>
    <p:spTree>
      <p:nvGrpSpPr>
        <p:cNvPr id="1" name="Shape 15"/>
        <p:cNvGrpSpPr/>
        <p:nvPr/>
      </p:nvGrpSpPr>
      <p:grpSpPr>
        <a:xfrm>
          <a:off x="0" y="0"/>
          <a:ext cx="0" cy="0"/>
          <a:chOff x="0" y="0"/>
          <a:chExt cx="0" cy="0"/>
        </a:xfrm>
      </p:grpSpPr>
      <p:sp>
        <p:nvSpPr>
          <p:cNvPr id="16" name="Shape 16"/>
          <p:cNvSpPr/>
          <p:nvPr/>
        </p:nvSpPr>
        <p:spPr>
          <a:xfrm>
            <a:off x="5086350" y="-38100"/>
            <a:ext cx="4114800" cy="5219700"/>
          </a:xfrm>
          <a:custGeom>
            <a:avLst/>
            <a:gdLst/>
            <a:ahLst/>
            <a:cxnLst/>
            <a:rect l="0" t="0" r="0" b="0"/>
            <a:pathLst>
              <a:path w="164592" h="208788" extrusionOk="0">
                <a:moveTo>
                  <a:pt x="0" y="1524"/>
                </a:moveTo>
                <a:lnTo>
                  <a:pt x="107442" y="208788"/>
                </a:lnTo>
                <a:lnTo>
                  <a:pt x="164592" y="208788"/>
                </a:lnTo>
                <a:lnTo>
                  <a:pt x="164592" y="0"/>
                </a:lnTo>
                <a:close/>
              </a:path>
            </a:pathLst>
          </a:custGeom>
          <a:solidFill>
            <a:srgbClr val="FFFFFF">
              <a:alpha val="17690"/>
            </a:srgbClr>
          </a:solidFill>
          <a:ln>
            <a:noFill/>
          </a:ln>
        </p:spPr>
      </p:sp>
      <p:sp>
        <p:nvSpPr>
          <p:cNvPr id="17" name="Shape 17"/>
          <p:cNvSpPr/>
          <p:nvPr/>
        </p:nvSpPr>
        <p:spPr>
          <a:xfrm flipH="1">
            <a:off x="-418950" y="4394400"/>
            <a:ext cx="8172300" cy="749100"/>
          </a:xfrm>
          <a:prstGeom prst="parallelogram">
            <a:avLst>
              <a:gd name="adj" fmla="val 51542"/>
            </a:avLst>
          </a:prstGeom>
          <a:solidFill>
            <a:srgbClr val="FFFFFF"/>
          </a:solidFill>
          <a:ln>
            <a:noFill/>
          </a:ln>
        </p:spPr>
        <p:txBody>
          <a:bodyPr lIns="91425" tIns="91425" rIns="91425" bIns="91425" anchor="ctr" anchorCtr="0">
            <a:noAutofit/>
          </a:bodyPr>
          <a:lstStyle/>
          <a:p>
            <a:pPr lvl="0" rtl="0">
              <a:spcBef>
                <a:spcPts val="0"/>
              </a:spcBef>
              <a:buNone/>
            </a:pPr>
            <a:endParaRPr>
              <a:solidFill>
                <a:srgbClr val="434343"/>
              </a:solidFill>
            </a:endParaRPr>
          </a:p>
        </p:txBody>
      </p:sp>
      <p:sp>
        <p:nvSpPr>
          <p:cNvPr id="18" name="Shape 18"/>
          <p:cNvSpPr/>
          <p:nvPr/>
        </p:nvSpPr>
        <p:spPr>
          <a:xfrm flipH="1">
            <a:off x="1028474" y="4166400"/>
            <a:ext cx="8369700" cy="228000"/>
          </a:xfrm>
          <a:prstGeom prst="parallelogram">
            <a:avLst>
              <a:gd name="adj" fmla="val 51542"/>
            </a:avLst>
          </a:prstGeom>
          <a:solidFill>
            <a:srgbClr val="222222"/>
          </a:solidFill>
          <a:ln>
            <a:noFill/>
          </a:ln>
        </p:spPr>
        <p:txBody>
          <a:bodyPr lIns="91425" tIns="91425" rIns="91425" bIns="91425" anchor="ctr" anchorCtr="0">
            <a:noAutofit/>
          </a:bodyPr>
          <a:lstStyle/>
          <a:p>
            <a:pPr lvl="0">
              <a:spcBef>
                <a:spcPts val="0"/>
              </a:spcBef>
              <a:buNone/>
            </a:pPr>
            <a:endParaRPr/>
          </a:p>
        </p:txBody>
      </p:sp>
      <p:sp>
        <p:nvSpPr>
          <p:cNvPr id="19" name="Shape 19"/>
          <p:cNvSpPr txBox="1">
            <a:spLocks noGrp="1"/>
          </p:cNvSpPr>
          <p:nvPr>
            <p:ph type="ctrTitle"/>
          </p:nvPr>
        </p:nvSpPr>
        <p:spPr>
          <a:xfrm>
            <a:off x="1028475" y="2345350"/>
            <a:ext cx="5220000" cy="1159800"/>
          </a:xfrm>
          <a:prstGeom prst="rect">
            <a:avLst/>
          </a:prstGeom>
        </p:spPr>
        <p:txBody>
          <a:bodyPr lIns="91425" tIns="91425" rIns="91425" bIns="91425" anchor="b" anchorCtr="0"/>
          <a:lstStyle>
            <a:lvl1pPr lvl="0" rtl="0">
              <a:spcBef>
                <a:spcPts val="0"/>
              </a:spcBef>
              <a:buSzPct val="100000"/>
              <a:defRPr sz="4800"/>
            </a:lvl1pPr>
            <a:lvl2pPr lvl="1" rtl="0">
              <a:spcBef>
                <a:spcPts val="0"/>
              </a:spcBef>
              <a:buSzPct val="100000"/>
              <a:defRPr sz="4800"/>
            </a:lvl2pPr>
            <a:lvl3pPr lvl="2" rtl="0">
              <a:spcBef>
                <a:spcPts val="0"/>
              </a:spcBef>
              <a:buSzPct val="100000"/>
              <a:defRPr sz="4800"/>
            </a:lvl3pPr>
            <a:lvl4pPr lvl="3" rtl="0">
              <a:spcBef>
                <a:spcPts val="0"/>
              </a:spcBef>
              <a:buSzPct val="100000"/>
              <a:defRPr sz="4800"/>
            </a:lvl4pPr>
            <a:lvl5pPr lvl="4" rtl="0">
              <a:spcBef>
                <a:spcPts val="0"/>
              </a:spcBef>
              <a:buSzPct val="100000"/>
              <a:defRPr sz="4800"/>
            </a:lvl5pPr>
            <a:lvl6pPr lvl="5" rtl="0">
              <a:spcBef>
                <a:spcPts val="0"/>
              </a:spcBef>
              <a:buSzPct val="100000"/>
              <a:defRPr sz="4800"/>
            </a:lvl6pPr>
            <a:lvl7pPr lvl="6" rtl="0">
              <a:spcBef>
                <a:spcPts val="0"/>
              </a:spcBef>
              <a:buSzPct val="100000"/>
              <a:defRPr sz="4800"/>
            </a:lvl7pPr>
            <a:lvl8pPr lvl="7" rtl="0">
              <a:spcBef>
                <a:spcPts val="0"/>
              </a:spcBef>
              <a:buSzPct val="100000"/>
              <a:defRPr sz="4800"/>
            </a:lvl8pPr>
            <a:lvl9pPr lvl="8" rtl="0">
              <a:spcBef>
                <a:spcPts val="0"/>
              </a:spcBef>
              <a:buSzPct val="100000"/>
              <a:defRPr sz="4800"/>
            </a:lvl9pPr>
          </a:lstStyle>
          <a:p>
            <a:endParaRPr/>
          </a:p>
        </p:txBody>
      </p:sp>
      <p:sp>
        <p:nvSpPr>
          <p:cNvPr id="20" name="Shape 20"/>
          <p:cNvSpPr txBox="1">
            <a:spLocks noGrp="1"/>
          </p:cNvSpPr>
          <p:nvPr>
            <p:ph type="subTitle" idx="1"/>
          </p:nvPr>
        </p:nvSpPr>
        <p:spPr>
          <a:xfrm>
            <a:off x="1028475" y="3449650"/>
            <a:ext cx="5220000" cy="570000"/>
          </a:xfrm>
          <a:prstGeom prst="rect">
            <a:avLst/>
          </a:prstGeom>
        </p:spPr>
        <p:txBody>
          <a:bodyPr lIns="91425" tIns="91425" rIns="91425" bIns="91425" anchor="t" anchorCtr="0"/>
          <a:lstStyle>
            <a:lvl1pPr lvl="0" rtl="0">
              <a:spcBef>
                <a:spcPts val="0"/>
              </a:spcBef>
              <a:buClr>
                <a:srgbClr val="222222"/>
              </a:buClr>
              <a:buSzPct val="100000"/>
              <a:buNone/>
              <a:defRPr sz="2400"/>
            </a:lvl1pPr>
            <a:lvl2pPr lvl="1" rtl="0">
              <a:spcBef>
                <a:spcPts val="0"/>
              </a:spcBef>
              <a:buClr>
                <a:srgbClr val="222222"/>
              </a:buClr>
              <a:buNone/>
              <a:defRPr/>
            </a:lvl2pPr>
            <a:lvl3pPr lvl="2" rtl="0">
              <a:spcBef>
                <a:spcPts val="0"/>
              </a:spcBef>
              <a:buClr>
                <a:srgbClr val="222222"/>
              </a:buClr>
              <a:buNone/>
              <a:defRPr/>
            </a:lvl3pPr>
            <a:lvl4pPr lvl="3" rtl="0">
              <a:spcBef>
                <a:spcPts val="0"/>
              </a:spcBef>
              <a:buClr>
                <a:srgbClr val="222222"/>
              </a:buClr>
              <a:buSzPct val="100000"/>
              <a:buNone/>
              <a:defRPr sz="2400"/>
            </a:lvl4pPr>
            <a:lvl5pPr lvl="4" rtl="0">
              <a:spcBef>
                <a:spcPts val="0"/>
              </a:spcBef>
              <a:buClr>
                <a:srgbClr val="222222"/>
              </a:buClr>
              <a:buSzPct val="100000"/>
              <a:buNone/>
              <a:defRPr sz="2400"/>
            </a:lvl5pPr>
            <a:lvl6pPr lvl="5" rtl="0">
              <a:spcBef>
                <a:spcPts val="0"/>
              </a:spcBef>
              <a:buClr>
                <a:srgbClr val="222222"/>
              </a:buClr>
              <a:buSzPct val="100000"/>
              <a:buNone/>
              <a:defRPr sz="2400"/>
            </a:lvl6pPr>
            <a:lvl7pPr lvl="6" rtl="0">
              <a:spcBef>
                <a:spcPts val="0"/>
              </a:spcBef>
              <a:buClr>
                <a:srgbClr val="222222"/>
              </a:buClr>
              <a:buSzPct val="100000"/>
              <a:buNone/>
              <a:defRPr sz="2400"/>
            </a:lvl7pPr>
            <a:lvl8pPr lvl="7" rtl="0">
              <a:spcBef>
                <a:spcPts val="0"/>
              </a:spcBef>
              <a:buClr>
                <a:srgbClr val="222222"/>
              </a:buClr>
              <a:buSzPct val="100000"/>
              <a:buNone/>
              <a:defRPr sz="2400"/>
            </a:lvl8pPr>
            <a:lvl9pPr lvl="8" rtl="0">
              <a:spcBef>
                <a:spcPts val="0"/>
              </a:spcBef>
              <a:buClr>
                <a:srgbClr val="222222"/>
              </a:buClr>
              <a:buSzPct val="100000"/>
              <a:buNone/>
              <a:defRPr sz="2400"/>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Title + 1 column">
    <p:spTree>
      <p:nvGrpSpPr>
        <p:cNvPr id="1" name="Shape 30"/>
        <p:cNvGrpSpPr/>
        <p:nvPr/>
      </p:nvGrpSpPr>
      <p:grpSpPr>
        <a:xfrm>
          <a:off x="0" y="0"/>
          <a:ext cx="0" cy="0"/>
          <a:chOff x="0" y="0"/>
          <a:chExt cx="0" cy="0"/>
        </a:xfrm>
      </p:grpSpPr>
      <p:sp>
        <p:nvSpPr>
          <p:cNvPr id="31" name="Shape 31"/>
          <p:cNvSpPr/>
          <p:nvPr/>
        </p:nvSpPr>
        <p:spPr>
          <a:xfrm>
            <a:off x="-55075" y="-38100"/>
            <a:ext cx="3312625" cy="5214650"/>
          </a:xfrm>
          <a:custGeom>
            <a:avLst/>
            <a:gdLst/>
            <a:ahLst/>
            <a:cxnLst/>
            <a:rect l="0" t="0" r="0" b="0"/>
            <a:pathLst>
              <a:path w="132505" h="208586" extrusionOk="0">
                <a:moveTo>
                  <a:pt x="132505" y="207264"/>
                </a:moveTo>
                <a:lnTo>
                  <a:pt x="25063" y="0"/>
                </a:lnTo>
                <a:lnTo>
                  <a:pt x="0" y="202"/>
                </a:lnTo>
                <a:lnTo>
                  <a:pt x="1322" y="208586"/>
                </a:lnTo>
                <a:close/>
              </a:path>
            </a:pathLst>
          </a:custGeom>
          <a:solidFill>
            <a:srgbClr val="F3F3F3"/>
          </a:solidFill>
          <a:ln>
            <a:noFill/>
          </a:ln>
        </p:spPr>
      </p:sp>
      <p:sp>
        <p:nvSpPr>
          <p:cNvPr id="32" name="Shape 32"/>
          <p:cNvSpPr/>
          <p:nvPr/>
        </p:nvSpPr>
        <p:spPr>
          <a:xfrm flipH="1">
            <a:off x="-903537" y="-17561"/>
            <a:ext cx="1759200" cy="749100"/>
          </a:xfrm>
          <a:prstGeom prst="parallelogram">
            <a:avLst>
              <a:gd name="adj" fmla="val 51542"/>
            </a:avLst>
          </a:prstGeom>
          <a:solidFill>
            <a:srgbClr val="222222"/>
          </a:solidFill>
          <a:ln>
            <a:noFill/>
          </a:ln>
        </p:spPr>
        <p:txBody>
          <a:bodyPr lIns="91425" tIns="91425" rIns="91425" bIns="91425" anchor="ctr" anchorCtr="0">
            <a:noAutofit/>
          </a:bodyPr>
          <a:lstStyle/>
          <a:p>
            <a:pPr lvl="0">
              <a:spcBef>
                <a:spcPts val="0"/>
              </a:spcBef>
              <a:buNone/>
            </a:pPr>
            <a:endParaRPr/>
          </a:p>
        </p:txBody>
      </p:sp>
      <p:sp>
        <p:nvSpPr>
          <p:cNvPr id="33" name="Shape 33"/>
          <p:cNvSpPr/>
          <p:nvPr/>
        </p:nvSpPr>
        <p:spPr>
          <a:xfrm flipH="1">
            <a:off x="472133" y="-9525"/>
            <a:ext cx="518400" cy="749100"/>
          </a:xfrm>
          <a:prstGeom prst="parallelogram">
            <a:avLst>
              <a:gd name="adj" fmla="val 75009"/>
            </a:avLst>
          </a:prstGeom>
          <a:solidFill>
            <a:srgbClr val="FF8700"/>
          </a:solidFill>
          <a:ln>
            <a:noFill/>
          </a:ln>
        </p:spPr>
        <p:txBody>
          <a:bodyPr lIns="91425" tIns="91425" rIns="91425" bIns="91425" anchor="ctr" anchorCtr="0">
            <a:noAutofit/>
          </a:bodyPr>
          <a:lstStyle/>
          <a:p>
            <a:pPr lvl="0">
              <a:spcBef>
                <a:spcPts val="0"/>
              </a:spcBef>
              <a:buNone/>
            </a:pPr>
            <a:endParaRPr/>
          </a:p>
        </p:txBody>
      </p:sp>
      <p:sp>
        <p:nvSpPr>
          <p:cNvPr id="34" name="Shape 34"/>
          <p:cNvSpPr/>
          <p:nvPr/>
        </p:nvSpPr>
        <p:spPr>
          <a:xfrm flipH="1">
            <a:off x="742953" y="272850"/>
            <a:ext cx="7505700" cy="749100"/>
          </a:xfrm>
          <a:prstGeom prst="parallelogram">
            <a:avLst>
              <a:gd name="adj" fmla="val 51542"/>
            </a:avLst>
          </a:prstGeom>
          <a:solidFill>
            <a:srgbClr val="222222"/>
          </a:solidFill>
          <a:ln>
            <a:noFill/>
          </a:ln>
        </p:spPr>
        <p:txBody>
          <a:bodyPr lIns="91425" tIns="91425" rIns="91425" bIns="91425" anchor="ctr" anchorCtr="0">
            <a:noAutofit/>
          </a:bodyPr>
          <a:lstStyle/>
          <a:p>
            <a:pPr lvl="0">
              <a:spcBef>
                <a:spcPts val="0"/>
              </a:spcBef>
              <a:buNone/>
            </a:pPr>
            <a:endParaRPr/>
          </a:p>
        </p:txBody>
      </p:sp>
      <p:sp>
        <p:nvSpPr>
          <p:cNvPr id="35" name="Shape 35"/>
          <p:cNvSpPr/>
          <p:nvPr/>
        </p:nvSpPr>
        <p:spPr>
          <a:xfrm flipH="1">
            <a:off x="7861618" y="272850"/>
            <a:ext cx="1759200" cy="749100"/>
          </a:xfrm>
          <a:prstGeom prst="parallelogram">
            <a:avLst>
              <a:gd name="adj" fmla="val 51542"/>
            </a:avLst>
          </a:prstGeom>
          <a:solidFill>
            <a:srgbClr val="FF8700"/>
          </a:solidFill>
          <a:ln>
            <a:noFill/>
          </a:ln>
        </p:spPr>
        <p:txBody>
          <a:bodyPr lIns="91425" tIns="91425" rIns="91425" bIns="91425" anchor="ctr" anchorCtr="0">
            <a:noAutofit/>
          </a:bodyPr>
          <a:lstStyle/>
          <a:p>
            <a:pPr lvl="0">
              <a:spcBef>
                <a:spcPts val="0"/>
              </a:spcBef>
              <a:buNone/>
            </a:pPr>
            <a:endParaRPr/>
          </a:p>
        </p:txBody>
      </p:sp>
      <p:sp>
        <p:nvSpPr>
          <p:cNvPr id="36" name="Shape 36"/>
          <p:cNvSpPr/>
          <p:nvPr/>
        </p:nvSpPr>
        <p:spPr>
          <a:xfrm flipH="1">
            <a:off x="990374" y="4925850"/>
            <a:ext cx="8369700" cy="228000"/>
          </a:xfrm>
          <a:prstGeom prst="parallelogram">
            <a:avLst>
              <a:gd name="adj" fmla="val 51542"/>
            </a:avLst>
          </a:prstGeom>
          <a:solidFill>
            <a:srgbClr val="FF8700"/>
          </a:solidFill>
          <a:ln>
            <a:noFill/>
          </a:ln>
        </p:spPr>
        <p:txBody>
          <a:bodyPr lIns="91425" tIns="91425" rIns="91425" bIns="91425" anchor="ctr" anchorCtr="0">
            <a:noAutofit/>
          </a:bodyPr>
          <a:lstStyle/>
          <a:p>
            <a:pPr lvl="0">
              <a:spcBef>
                <a:spcPts val="0"/>
              </a:spcBef>
              <a:buNone/>
            </a:pPr>
            <a:endParaRPr/>
          </a:p>
        </p:txBody>
      </p:sp>
      <p:sp>
        <p:nvSpPr>
          <p:cNvPr id="37" name="Shape 37"/>
          <p:cNvSpPr txBox="1">
            <a:spLocks noGrp="1"/>
          </p:cNvSpPr>
          <p:nvPr>
            <p:ph type="title"/>
          </p:nvPr>
        </p:nvSpPr>
        <p:spPr>
          <a:xfrm>
            <a:off x="1104900" y="276075"/>
            <a:ext cx="6724500" cy="749100"/>
          </a:xfrm>
          <a:prstGeom prst="rect">
            <a:avLst/>
          </a:prstGeom>
        </p:spPr>
        <p:txBody>
          <a:bodyPr lIns="91425" tIns="91425" rIns="91425" bIns="91425" anchor="ctr"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38" name="Shape 38"/>
          <p:cNvSpPr txBox="1">
            <a:spLocks noGrp="1"/>
          </p:cNvSpPr>
          <p:nvPr>
            <p:ph type="body" idx="1"/>
          </p:nvPr>
        </p:nvSpPr>
        <p:spPr>
          <a:xfrm>
            <a:off x="1104900" y="1277625"/>
            <a:ext cx="7581900" cy="3648300"/>
          </a:xfrm>
          <a:prstGeom prst="rect">
            <a:avLst/>
          </a:prstGeom>
        </p:spPr>
        <p:txBody>
          <a:bodyPr lIns="91425" tIns="91425" rIns="91425" bIns="91425" anchor="t"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39" name="Shape 39"/>
          <p:cNvSpPr txBox="1">
            <a:spLocks noGrp="1"/>
          </p:cNvSpPr>
          <p:nvPr>
            <p:ph type="sldNum" idx="12"/>
          </p:nvPr>
        </p:nvSpPr>
        <p:spPr>
          <a:xfrm>
            <a:off x="0" y="0"/>
            <a:ext cx="594900" cy="731700"/>
          </a:xfrm>
          <a:prstGeom prst="rect">
            <a:avLst/>
          </a:prstGeom>
        </p:spPr>
        <p:txBody>
          <a:bodyPr lIns="91425" tIns="91425" rIns="91425" bIns="91425" anchor="ctr" anchorCtr="0">
            <a:noAutofit/>
          </a:bodyPr>
          <a:lstStyle/>
          <a:p>
            <a:pPr lvl="0">
              <a:spcBef>
                <a:spcPts val="0"/>
              </a:spcBef>
              <a:buNone/>
            </a:pPr>
            <a:fld id="{00000000-1234-1234-1234-123412341234}" type="slidenum">
              <a:rPr lang="en"/>
              <a:t>‹#›</a:t>
            </a:fld>
            <a:endParaRPr lang="en"/>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ColTx">
  <p:cSld name="Title + 2 columns">
    <p:spTree>
      <p:nvGrpSpPr>
        <p:cNvPr id="1" name="Shape 40"/>
        <p:cNvGrpSpPr/>
        <p:nvPr/>
      </p:nvGrpSpPr>
      <p:grpSpPr>
        <a:xfrm>
          <a:off x="0" y="0"/>
          <a:ext cx="0" cy="0"/>
          <a:chOff x="0" y="0"/>
          <a:chExt cx="0" cy="0"/>
        </a:xfrm>
      </p:grpSpPr>
      <p:sp>
        <p:nvSpPr>
          <p:cNvPr id="41" name="Shape 41"/>
          <p:cNvSpPr/>
          <p:nvPr/>
        </p:nvSpPr>
        <p:spPr>
          <a:xfrm>
            <a:off x="-55075" y="-38100"/>
            <a:ext cx="3312625" cy="5214650"/>
          </a:xfrm>
          <a:custGeom>
            <a:avLst/>
            <a:gdLst/>
            <a:ahLst/>
            <a:cxnLst/>
            <a:rect l="0" t="0" r="0" b="0"/>
            <a:pathLst>
              <a:path w="132505" h="208586" extrusionOk="0">
                <a:moveTo>
                  <a:pt x="132505" y="207264"/>
                </a:moveTo>
                <a:lnTo>
                  <a:pt x="25063" y="0"/>
                </a:lnTo>
                <a:lnTo>
                  <a:pt x="0" y="202"/>
                </a:lnTo>
                <a:lnTo>
                  <a:pt x="1322" y="208586"/>
                </a:lnTo>
                <a:close/>
              </a:path>
            </a:pathLst>
          </a:custGeom>
          <a:solidFill>
            <a:srgbClr val="F3F3F3"/>
          </a:solidFill>
          <a:ln>
            <a:noFill/>
          </a:ln>
        </p:spPr>
      </p:sp>
      <p:sp>
        <p:nvSpPr>
          <p:cNvPr id="42" name="Shape 42"/>
          <p:cNvSpPr/>
          <p:nvPr/>
        </p:nvSpPr>
        <p:spPr>
          <a:xfrm flipH="1">
            <a:off x="-903537" y="-17561"/>
            <a:ext cx="1759200" cy="749100"/>
          </a:xfrm>
          <a:prstGeom prst="parallelogram">
            <a:avLst>
              <a:gd name="adj" fmla="val 51542"/>
            </a:avLst>
          </a:prstGeom>
          <a:solidFill>
            <a:srgbClr val="222222"/>
          </a:solidFill>
          <a:ln>
            <a:noFill/>
          </a:ln>
        </p:spPr>
        <p:txBody>
          <a:bodyPr lIns="91425" tIns="91425" rIns="91425" bIns="91425" anchor="ctr" anchorCtr="0">
            <a:noAutofit/>
          </a:bodyPr>
          <a:lstStyle/>
          <a:p>
            <a:pPr lvl="0">
              <a:spcBef>
                <a:spcPts val="0"/>
              </a:spcBef>
              <a:buNone/>
            </a:pPr>
            <a:endParaRPr/>
          </a:p>
        </p:txBody>
      </p:sp>
      <p:sp>
        <p:nvSpPr>
          <p:cNvPr id="43" name="Shape 43"/>
          <p:cNvSpPr/>
          <p:nvPr/>
        </p:nvSpPr>
        <p:spPr>
          <a:xfrm flipH="1">
            <a:off x="472133" y="-9525"/>
            <a:ext cx="518400" cy="749100"/>
          </a:xfrm>
          <a:prstGeom prst="parallelogram">
            <a:avLst>
              <a:gd name="adj" fmla="val 75009"/>
            </a:avLst>
          </a:prstGeom>
          <a:solidFill>
            <a:srgbClr val="FF8700"/>
          </a:solidFill>
          <a:ln>
            <a:noFill/>
          </a:ln>
        </p:spPr>
        <p:txBody>
          <a:bodyPr lIns="91425" tIns="91425" rIns="91425" bIns="91425" anchor="ctr" anchorCtr="0">
            <a:noAutofit/>
          </a:bodyPr>
          <a:lstStyle/>
          <a:p>
            <a:pPr lvl="0">
              <a:spcBef>
                <a:spcPts val="0"/>
              </a:spcBef>
              <a:buNone/>
            </a:pPr>
            <a:endParaRPr/>
          </a:p>
        </p:txBody>
      </p:sp>
      <p:sp>
        <p:nvSpPr>
          <p:cNvPr id="44" name="Shape 44"/>
          <p:cNvSpPr/>
          <p:nvPr/>
        </p:nvSpPr>
        <p:spPr>
          <a:xfrm flipH="1">
            <a:off x="742953" y="272850"/>
            <a:ext cx="7505700" cy="749100"/>
          </a:xfrm>
          <a:prstGeom prst="parallelogram">
            <a:avLst>
              <a:gd name="adj" fmla="val 51542"/>
            </a:avLst>
          </a:prstGeom>
          <a:solidFill>
            <a:srgbClr val="222222"/>
          </a:solidFill>
          <a:ln>
            <a:noFill/>
          </a:ln>
        </p:spPr>
        <p:txBody>
          <a:bodyPr lIns="91425" tIns="91425" rIns="91425" bIns="91425" anchor="ctr" anchorCtr="0">
            <a:noAutofit/>
          </a:bodyPr>
          <a:lstStyle/>
          <a:p>
            <a:pPr lvl="0">
              <a:spcBef>
                <a:spcPts val="0"/>
              </a:spcBef>
              <a:buNone/>
            </a:pPr>
            <a:endParaRPr/>
          </a:p>
        </p:txBody>
      </p:sp>
      <p:sp>
        <p:nvSpPr>
          <p:cNvPr id="45" name="Shape 45"/>
          <p:cNvSpPr/>
          <p:nvPr/>
        </p:nvSpPr>
        <p:spPr>
          <a:xfrm flipH="1">
            <a:off x="7861618" y="272850"/>
            <a:ext cx="1759200" cy="749100"/>
          </a:xfrm>
          <a:prstGeom prst="parallelogram">
            <a:avLst>
              <a:gd name="adj" fmla="val 51542"/>
            </a:avLst>
          </a:prstGeom>
          <a:solidFill>
            <a:srgbClr val="FF8700"/>
          </a:solidFill>
          <a:ln>
            <a:noFill/>
          </a:ln>
        </p:spPr>
        <p:txBody>
          <a:bodyPr lIns="91425" tIns="91425" rIns="91425" bIns="91425" anchor="ctr" anchorCtr="0">
            <a:noAutofit/>
          </a:bodyPr>
          <a:lstStyle/>
          <a:p>
            <a:pPr lvl="0">
              <a:spcBef>
                <a:spcPts val="0"/>
              </a:spcBef>
              <a:buNone/>
            </a:pPr>
            <a:endParaRPr/>
          </a:p>
        </p:txBody>
      </p:sp>
      <p:sp>
        <p:nvSpPr>
          <p:cNvPr id="46" name="Shape 46"/>
          <p:cNvSpPr/>
          <p:nvPr/>
        </p:nvSpPr>
        <p:spPr>
          <a:xfrm flipH="1">
            <a:off x="990374" y="4925850"/>
            <a:ext cx="8369700" cy="228000"/>
          </a:xfrm>
          <a:prstGeom prst="parallelogram">
            <a:avLst>
              <a:gd name="adj" fmla="val 51542"/>
            </a:avLst>
          </a:prstGeom>
          <a:solidFill>
            <a:srgbClr val="FF8700"/>
          </a:solidFill>
          <a:ln>
            <a:noFill/>
          </a:ln>
        </p:spPr>
        <p:txBody>
          <a:bodyPr lIns="91425" tIns="91425" rIns="91425" bIns="91425" anchor="ctr" anchorCtr="0">
            <a:noAutofit/>
          </a:bodyPr>
          <a:lstStyle/>
          <a:p>
            <a:pPr lvl="0">
              <a:spcBef>
                <a:spcPts val="0"/>
              </a:spcBef>
              <a:buNone/>
            </a:pPr>
            <a:endParaRPr/>
          </a:p>
        </p:txBody>
      </p:sp>
      <p:sp>
        <p:nvSpPr>
          <p:cNvPr id="47" name="Shape 47"/>
          <p:cNvSpPr txBox="1">
            <a:spLocks noGrp="1"/>
          </p:cNvSpPr>
          <p:nvPr>
            <p:ph type="title"/>
          </p:nvPr>
        </p:nvSpPr>
        <p:spPr>
          <a:xfrm>
            <a:off x="1101386" y="272850"/>
            <a:ext cx="7574400" cy="749100"/>
          </a:xfrm>
          <a:prstGeom prst="rect">
            <a:avLst/>
          </a:prstGeom>
        </p:spPr>
        <p:txBody>
          <a:bodyPr lIns="91425" tIns="91425" rIns="91425" bIns="91425" anchor="ctr" anchorCtr="0"/>
          <a:lstStyle>
            <a:lvl1pPr lvl="0">
              <a:spcBef>
                <a:spcPts val="0"/>
              </a:spcBef>
              <a:buSzPct val="100000"/>
              <a:defRPr sz="2400" b="0"/>
            </a:lvl1pPr>
            <a:lvl2pPr lvl="1">
              <a:spcBef>
                <a:spcPts val="0"/>
              </a:spcBef>
              <a:buSzPct val="100000"/>
              <a:defRPr sz="2400" b="0"/>
            </a:lvl2pPr>
            <a:lvl3pPr lvl="2">
              <a:spcBef>
                <a:spcPts val="0"/>
              </a:spcBef>
              <a:buSzPct val="100000"/>
              <a:defRPr sz="2400" b="0"/>
            </a:lvl3pPr>
            <a:lvl4pPr lvl="3">
              <a:spcBef>
                <a:spcPts val="0"/>
              </a:spcBef>
              <a:buSzPct val="100000"/>
              <a:defRPr sz="2400" b="0"/>
            </a:lvl4pPr>
            <a:lvl5pPr lvl="4">
              <a:spcBef>
                <a:spcPts val="0"/>
              </a:spcBef>
              <a:buSzPct val="100000"/>
              <a:defRPr sz="2400" b="0"/>
            </a:lvl5pPr>
            <a:lvl6pPr lvl="5">
              <a:spcBef>
                <a:spcPts val="0"/>
              </a:spcBef>
              <a:buSzPct val="100000"/>
              <a:defRPr sz="2400" b="0"/>
            </a:lvl6pPr>
            <a:lvl7pPr lvl="6">
              <a:spcBef>
                <a:spcPts val="0"/>
              </a:spcBef>
              <a:buSzPct val="100000"/>
              <a:defRPr sz="2400" b="0"/>
            </a:lvl7pPr>
            <a:lvl8pPr lvl="7">
              <a:spcBef>
                <a:spcPts val="0"/>
              </a:spcBef>
              <a:buSzPct val="100000"/>
              <a:defRPr sz="2400" b="0"/>
            </a:lvl8pPr>
            <a:lvl9pPr lvl="8">
              <a:spcBef>
                <a:spcPts val="0"/>
              </a:spcBef>
              <a:buSzPct val="100000"/>
              <a:defRPr sz="2400" b="0"/>
            </a:lvl9pPr>
          </a:lstStyle>
          <a:p>
            <a:endParaRPr/>
          </a:p>
        </p:txBody>
      </p:sp>
      <p:sp>
        <p:nvSpPr>
          <p:cNvPr id="48" name="Shape 48"/>
          <p:cNvSpPr txBox="1">
            <a:spLocks noGrp="1"/>
          </p:cNvSpPr>
          <p:nvPr>
            <p:ph type="body" idx="1"/>
          </p:nvPr>
        </p:nvSpPr>
        <p:spPr>
          <a:xfrm>
            <a:off x="1101375" y="1311550"/>
            <a:ext cx="3681900" cy="3537900"/>
          </a:xfrm>
          <a:prstGeom prst="rect">
            <a:avLst/>
          </a:prstGeom>
        </p:spPr>
        <p:txBody>
          <a:bodyPr lIns="91425" tIns="91425" rIns="91425" bIns="91425" anchor="t" anchorCtr="0"/>
          <a:lstStyle>
            <a:lvl1pPr lvl="0">
              <a:spcBef>
                <a:spcPts val="0"/>
              </a:spcBef>
              <a:buSzPct val="100000"/>
              <a:defRPr sz="2600"/>
            </a:lvl1pPr>
            <a:lvl2pPr lvl="1">
              <a:spcBef>
                <a:spcPts val="0"/>
              </a:spcBef>
              <a:buSzPct val="100000"/>
              <a:defRPr sz="2600"/>
            </a:lvl2pPr>
            <a:lvl3pPr lvl="2">
              <a:spcBef>
                <a:spcPts val="0"/>
              </a:spcBef>
              <a:buSzPct val="100000"/>
              <a:defRPr sz="2600"/>
            </a:lvl3pPr>
            <a:lvl4pPr lvl="3">
              <a:spcBef>
                <a:spcPts val="0"/>
              </a:spcBef>
              <a:buSzPct val="100000"/>
              <a:defRPr sz="2600"/>
            </a:lvl4pPr>
            <a:lvl5pPr lvl="4">
              <a:spcBef>
                <a:spcPts val="0"/>
              </a:spcBef>
              <a:buSzPct val="100000"/>
              <a:defRPr sz="2600"/>
            </a:lvl5pPr>
            <a:lvl6pPr lvl="5">
              <a:spcBef>
                <a:spcPts val="0"/>
              </a:spcBef>
              <a:buSzPct val="100000"/>
              <a:defRPr sz="2600"/>
            </a:lvl6pPr>
            <a:lvl7pPr lvl="6">
              <a:spcBef>
                <a:spcPts val="0"/>
              </a:spcBef>
              <a:buSzPct val="100000"/>
              <a:defRPr sz="2600"/>
            </a:lvl7pPr>
            <a:lvl8pPr lvl="7">
              <a:spcBef>
                <a:spcPts val="0"/>
              </a:spcBef>
              <a:buSzPct val="100000"/>
              <a:defRPr sz="2600"/>
            </a:lvl8pPr>
            <a:lvl9pPr lvl="8">
              <a:spcBef>
                <a:spcPts val="0"/>
              </a:spcBef>
              <a:buSzPct val="100000"/>
              <a:defRPr sz="2600"/>
            </a:lvl9pPr>
          </a:lstStyle>
          <a:p>
            <a:endParaRPr/>
          </a:p>
        </p:txBody>
      </p:sp>
      <p:sp>
        <p:nvSpPr>
          <p:cNvPr id="49" name="Shape 49"/>
          <p:cNvSpPr txBox="1">
            <a:spLocks noGrp="1"/>
          </p:cNvSpPr>
          <p:nvPr>
            <p:ph type="body" idx="2"/>
          </p:nvPr>
        </p:nvSpPr>
        <p:spPr>
          <a:xfrm>
            <a:off x="5004949" y="1311550"/>
            <a:ext cx="3681900" cy="3537900"/>
          </a:xfrm>
          <a:prstGeom prst="rect">
            <a:avLst/>
          </a:prstGeom>
        </p:spPr>
        <p:txBody>
          <a:bodyPr lIns="91425" tIns="91425" rIns="91425" bIns="91425" anchor="t" anchorCtr="0"/>
          <a:lstStyle>
            <a:lvl1pPr lvl="0">
              <a:spcBef>
                <a:spcPts val="0"/>
              </a:spcBef>
              <a:buSzPct val="100000"/>
              <a:defRPr sz="2600"/>
            </a:lvl1pPr>
            <a:lvl2pPr lvl="1">
              <a:spcBef>
                <a:spcPts val="0"/>
              </a:spcBef>
              <a:buSzPct val="100000"/>
              <a:defRPr sz="2600"/>
            </a:lvl2pPr>
            <a:lvl3pPr lvl="2">
              <a:spcBef>
                <a:spcPts val="0"/>
              </a:spcBef>
              <a:buSzPct val="100000"/>
              <a:defRPr sz="2600"/>
            </a:lvl3pPr>
            <a:lvl4pPr lvl="3">
              <a:spcBef>
                <a:spcPts val="0"/>
              </a:spcBef>
              <a:buSzPct val="100000"/>
              <a:defRPr sz="2600"/>
            </a:lvl4pPr>
            <a:lvl5pPr lvl="4">
              <a:spcBef>
                <a:spcPts val="0"/>
              </a:spcBef>
              <a:buSzPct val="100000"/>
              <a:defRPr sz="2600"/>
            </a:lvl5pPr>
            <a:lvl6pPr lvl="5">
              <a:spcBef>
                <a:spcPts val="0"/>
              </a:spcBef>
              <a:buSzPct val="100000"/>
              <a:defRPr sz="2600"/>
            </a:lvl6pPr>
            <a:lvl7pPr lvl="6">
              <a:spcBef>
                <a:spcPts val="0"/>
              </a:spcBef>
              <a:buSzPct val="100000"/>
              <a:defRPr sz="2600"/>
            </a:lvl7pPr>
            <a:lvl8pPr lvl="7">
              <a:spcBef>
                <a:spcPts val="0"/>
              </a:spcBef>
              <a:buSzPct val="100000"/>
              <a:defRPr sz="2600"/>
            </a:lvl8pPr>
            <a:lvl9pPr lvl="8">
              <a:spcBef>
                <a:spcPts val="0"/>
              </a:spcBef>
              <a:buSzPct val="100000"/>
              <a:defRPr sz="2600"/>
            </a:lvl9pPr>
          </a:lstStyle>
          <a:p>
            <a:endParaRPr/>
          </a:p>
        </p:txBody>
      </p:sp>
      <p:sp>
        <p:nvSpPr>
          <p:cNvPr id="50" name="Shape 50"/>
          <p:cNvSpPr txBox="1">
            <a:spLocks noGrp="1"/>
          </p:cNvSpPr>
          <p:nvPr>
            <p:ph type="sldNum" idx="12"/>
          </p:nvPr>
        </p:nvSpPr>
        <p:spPr>
          <a:xfrm>
            <a:off x="0" y="0"/>
            <a:ext cx="594900" cy="731700"/>
          </a:xfrm>
          <a:prstGeom prst="rect">
            <a:avLst/>
          </a:prstGeom>
        </p:spPr>
        <p:txBody>
          <a:bodyPr lIns="91425" tIns="91425" rIns="91425" bIns="91425" anchor="ctr" anchorCtr="0">
            <a:noAutofit/>
          </a:bodyPr>
          <a:lstStyle/>
          <a:p>
            <a:pPr lvl="0">
              <a:spcBef>
                <a:spcPts val="0"/>
              </a:spcBef>
              <a:buNone/>
            </a:pPr>
            <a:fld id="{00000000-1234-1234-1234-123412341234}" type="slidenum">
              <a:rPr lang="en"/>
              <a:t>‹#›</a:t>
            </a:fld>
            <a:endParaRPr lang="en"/>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Shape 63"/>
        <p:cNvGrpSpPr/>
        <p:nvPr/>
      </p:nvGrpSpPr>
      <p:grpSpPr>
        <a:xfrm>
          <a:off x="0" y="0"/>
          <a:ext cx="0" cy="0"/>
          <a:chOff x="0" y="0"/>
          <a:chExt cx="0" cy="0"/>
        </a:xfrm>
      </p:grpSpPr>
      <p:sp>
        <p:nvSpPr>
          <p:cNvPr id="64" name="Shape 64"/>
          <p:cNvSpPr/>
          <p:nvPr/>
        </p:nvSpPr>
        <p:spPr>
          <a:xfrm>
            <a:off x="-55075" y="-38100"/>
            <a:ext cx="3312625" cy="5214650"/>
          </a:xfrm>
          <a:custGeom>
            <a:avLst/>
            <a:gdLst/>
            <a:ahLst/>
            <a:cxnLst/>
            <a:rect l="0" t="0" r="0" b="0"/>
            <a:pathLst>
              <a:path w="132505" h="208586" extrusionOk="0">
                <a:moveTo>
                  <a:pt x="132505" y="207264"/>
                </a:moveTo>
                <a:lnTo>
                  <a:pt x="25063" y="0"/>
                </a:lnTo>
                <a:lnTo>
                  <a:pt x="0" y="202"/>
                </a:lnTo>
                <a:lnTo>
                  <a:pt x="1322" y="208586"/>
                </a:lnTo>
                <a:close/>
              </a:path>
            </a:pathLst>
          </a:custGeom>
          <a:solidFill>
            <a:srgbClr val="F3F3F3"/>
          </a:solidFill>
          <a:ln>
            <a:noFill/>
          </a:ln>
        </p:spPr>
      </p:sp>
      <p:sp>
        <p:nvSpPr>
          <p:cNvPr id="65" name="Shape 65"/>
          <p:cNvSpPr/>
          <p:nvPr/>
        </p:nvSpPr>
        <p:spPr>
          <a:xfrm flipH="1">
            <a:off x="-903537" y="-17561"/>
            <a:ext cx="1759200" cy="749100"/>
          </a:xfrm>
          <a:prstGeom prst="parallelogram">
            <a:avLst>
              <a:gd name="adj" fmla="val 51542"/>
            </a:avLst>
          </a:prstGeom>
          <a:solidFill>
            <a:srgbClr val="222222"/>
          </a:solidFill>
          <a:ln>
            <a:noFill/>
          </a:ln>
        </p:spPr>
        <p:txBody>
          <a:bodyPr lIns="91425" tIns="91425" rIns="91425" bIns="91425" anchor="ctr" anchorCtr="0">
            <a:noAutofit/>
          </a:bodyPr>
          <a:lstStyle/>
          <a:p>
            <a:pPr lvl="0">
              <a:spcBef>
                <a:spcPts val="0"/>
              </a:spcBef>
              <a:buNone/>
            </a:pPr>
            <a:endParaRPr/>
          </a:p>
        </p:txBody>
      </p:sp>
      <p:sp>
        <p:nvSpPr>
          <p:cNvPr id="66" name="Shape 66"/>
          <p:cNvSpPr/>
          <p:nvPr/>
        </p:nvSpPr>
        <p:spPr>
          <a:xfrm flipH="1">
            <a:off x="472133" y="-9525"/>
            <a:ext cx="518400" cy="749100"/>
          </a:xfrm>
          <a:prstGeom prst="parallelogram">
            <a:avLst>
              <a:gd name="adj" fmla="val 75009"/>
            </a:avLst>
          </a:prstGeom>
          <a:solidFill>
            <a:srgbClr val="FF8700"/>
          </a:solidFill>
          <a:ln>
            <a:noFill/>
          </a:ln>
        </p:spPr>
        <p:txBody>
          <a:bodyPr lIns="91425" tIns="91425" rIns="91425" bIns="91425" anchor="ctr" anchorCtr="0">
            <a:noAutofit/>
          </a:bodyPr>
          <a:lstStyle/>
          <a:p>
            <a:pPr lvl="0">
              <a:spcBef>
                <a:spcPts val="0"/>
              </a:spcBef>
              <a:buNone/>
            </a:pPr>
            <a:endParaRPr/>
          </a:p>
        </p:txBody>
      </p:sp>
      <p:sp>
        <p:nvSpPr>
          <p:cNvPr id="67" name="Shape 67"/>
          <p:cNvSpPr/>
          <p:nvPr/>
        </p:nvSpPr>
        <p:spPr>
          <a:xfrm flipH="1">
            <a:off x="742953" y="272850"/>
            <a:ext cx="7505700" cy="749100"/>
          </a:xfrm>
          <a:prstGeom prst="parallelogram">
            <a:avLst>
              <a:gd name="adj" fmla="val 51542"/>
            </a:avLst>
          </a:prstGeom>
          <a:solidFill>
            <a:srgbClr val="222222"/>
          </a:solidFill>
          <a:ln>
            <a:noFill/>
          </a:ln>
        </p:spPr>
        <p:txBody>
          <a:bodyPr lIns="91425" tIns="91425" rIns="91425" bIns="91425" anchor="ctr" anchorCtr="0">
            <a:noAutofit/>
          </a:bodyPr>
          <a:lstStyle/>
          <a:p>
            <a:pPr lvl="0">
              <a:spcBef>
                <a:spcPts val="0"/>
              </a:spcBef>
              <a:buNone/>
            </a:pPr>
            <a:endParaRPr/>
          </a:p>
        </p:txBody>
      </p:sp>
      <p:sp>
        <p:nvSpPr>
          <p:cNvPr id="68" name="Shape 68"/>
          <p:cNvSpPr/>
          <p:nvPr/>
        </p:nvSpPr>
        <p:spPr>
          <a:xfrm flipH="1">
            <a:off x="7861618" y="272850"/>
            <a:ext cx="1759200" cy="749100"/>
          </a:xfrm>
          <a:prstGeom prst="parallelogram">
            <a:avLst>
              <a:gd name="adj" fmla="val 51542"/>
            </a:avLst>
          </a:prstGeom>
          <a:solidFill>
            <a:srgbClr val="FF8700"/>
          </a:solidFill>
          <a:ln>
            <a:noFill/>
          </a:ln>
        </p:spPr>
        <p:txBody>
          <a:bodyPr lIns="91425" tIns="91425" rIns="91425" bIns="91425" anchor="ctr" anchorCtr="0">
            <a:noAutofit/>
          </a:bodyPr>
          <a:lstStyle/>
          <a:p>
            <a:pPr lvl="0">
              <a:spcBef>
                <a:spcPts val="0"/>
              </a:spcBef>
              <a:buNone/>
            </a:pPr>
            <a:endParaRPr/>
          </a:p>
        </p:txBody>
      </p:sp>
      <p:sp>
        <p:nvSpPr>
          <p:cNvPr id="69" name="Shape 69"/>
          <p:cNvSpPr/>
          <p:nvPr/>
        </p:nvSpPr>
        <p:spPr>
          <a:xfrm flipH="1">
            <a:off x="990374" y="4925850"/>
            <a:ext cx="8369700" cy="228000"/>
          </a:xfrm>
          <a:prstGeom prst="parallelogram">
            <a:avLst>
              <a:gd name="adj" fmla="val 51542"/>
            </a:avLst>
          </a:prstGeom>
          <a:solidFill>
            <a:srgbClr val="FF8700"/>
          </a:solidFill>
          <a:ln>
            <a:noFill/>
          </a:ln>
        </p:spPr>
        <p:txBody>
          <a:bodyPr lIns="91425" tIns="91425" rIns="91425" bIns="91425" anchor="ctr" anchorCtr="0">
            <a:noAutofit/>
          </a:bodyPr>
          <a:lstStyle/>
          <a:p>
            <a:pPr lvl="0">
              <a:spcBef>
                <a:spcPts val="0"/>
              </a:spcBef>
              <a:buNone/>
            </a:pPr>
            <a:endParaRPr/>
          </a:p>
        </p:txBody>
      </p:sp>
      <p:sp>
        <p:nvSpPr>
          <p:cNvPr id="70" name="Shape 70"/>
          <p:cNvSpPr txBox="1">
            <a:spLocks noGrp="1"/>
          </p:cNvSpPr>
          <p:nvPr>
            <p:ph type="title"/>
          </p:nvPr>
        </p:nvSpPr>
        <p:spPr>
          <a:xfrm>
            <a:off x="1104900" y="276075"/>
            <a:ext cx="6724500" cy="749100"/>
          </a:xfrm>
          <a:prstGeom prst="rect">
            <a:avLst/>
          </a:prstGeom>
        </p:spPr>
        <p:txBody>
          <a:bodyPr lIns="91425" tIns="91425" rIns="91425" bIns="91425" anchor="ctr"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71" name="Shape 71"/>
          <p:cNvSpPr txBox="1">
            <a:spLocks noGrp="1"/>
          </p:cNvSpPr>
          <p:nvPr>
            <p:ph type="sldNum" idx="12"/>
          </p:nvPr>
        </p:nvSpPr>
        <p:spPr>
          <a:xfrm>
            <a:off x="0" y="0"/>
            <a:ext cx="594900" cy="731700"/>
          </a:xfrm>
          <a:prstGeom prst="rect">
            <a:avLst/>
          </a:prstGeom>
        </p:spPr>
        <p:txBody>
          <a:bodyPr lIns="91425" tIns="91425" rIns="91425" bIns="91425" anchor="ctr" anchorCtr="0">
            <a:noAutofit/>
          </a:bodyPr>
          <a:lstStyle/>
          <a:p>
            <a:pPr lvl="0">
              <a:spcBef>
                <a:spcPts val="0"/>
              </a:spcBef>
              <a:buNone/>
            </a:pPr>
            <a:fld id="{00000000-1234-1234-1234-123412341234}" type="slidenum">
              <a:rPr lang="en"/>
              <a:t>‹#›</a:t>
            </a:fld>
            <a:endParaRPr lang="en"/>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cSld name="Blank">
    <p:spTree>
      <p:nvGrpSpPr>
        <p:cNvPr id="1" name="Shape 89"/>
        <p:cNvGrpSpPr/>
        <p:nvPr/>
      </p:nvGrpSpPr>
      <p:grpSpPr>
        <a:xfrm>
          <a:off x="0" y="0"/>
          <a:ext cx="0" cy="0"/>
          <a:chOff x="0" y="0"/>
          <a:chExt cx="0" cy="0"/>
        </a:xfrm>
      </p:grpSpPr>
      <p:sp>
        <p:nvSpPr>
          <p:cNvPr id="90" name="Shape 90"/>
          <p:cNvSpPr/>
          <p:nvPr/>
        </p:nvSpPr>
        <p:spPr>
          <a:xfrm>
            <a:off x="-55075" y="-38100"/>
            <a:ext cx="3312625" cy="5214650"/>
          </a:xfrm>
          <a:custGeom>
            <a:avLst/>
            <a:gdLst/>
            <a:ahLst/>
            <a:cxnLst/>
            <a:rect l="0" t="0" r="0" b="0"/>
            <a:pathLst>
              <a:path w="132505" h="208586" extrusionOk="0">
                <a:moveTo>
                  <a:pt x="132505" y="207264"/>
                </a:moveTo>
                <a:lnTo>
                  <a:pt x="25063" y="0"/>
                </a:lnTo>
                <a:lnTo>
                  <a:pt x="0" y="202"/>
                </a:lnTo>
                <a:lnTo>
                  <a:pt x="1322" y="208586"/>
                </a:lnTo>
                <a:close/>
              </a:path>
            </a:pathLst>
          </a:custGeom>
          <a:solidFill>
            <a:srgbClr val="F3F3F3"/>
          </a:solidFill>
          <a:ln>
            <a:noFill/>
          </a:ln>
        </p:spPr>
      </p:sp>
      <p:sp>
        <p:nvSpPr>
          <p:cNvPr id="91" name="Shape 91"/>
          <p:cNvSpPr/>
          <p:nvPr/>
        </p:nvSpPr>
        <p:spPr>
          <a:xfrm flipH="1">
            <a:off x="-903537" y="-17561"/>
            <a:ext cx="1759200" cy="749100"/>
          </a:xfrm>
          <a:prstGeom prst="parallelogram">
            <a:avLst>
              <a:gd name="adj" fmla="val 51542"/>
            </a:avLst>
          </a:prstGeom>
          <a:solidFill>
            <a:srgbClr val="222222"/>
          </a:solidFill>
          <a:ln>
            <a:noFill/>
          </a:ln>
        </p:spPr>
        <p:txBody>
          <a:bodyPr lIns="91425" tIns="91425" rIns="91425" bIns="91425" anchor="ctr" anchorCtr="0">
            <a:noAutofit/>
          </a:bodyPr>
          <a:lstStyle/>
          <a:p>
            <a:pPr lvl="0">
              <a:spcBef>
                <a:spcPts val="0"/>
              </a:spcBef>
              <a:buNone/>
            </a:pPr>
            <a:endParaRPr/>
          </a:p>
        </p:txBody>
      </p:sp>
      <p:sp>
        <p:nvSpPr>
          <p:cNvPr id="92" name="Shape 92"/>
          <p:cNvSpPr/>
          <p:nvPr/>
        </p:nvSpPr>
        <p:spPr>
          <a:xfrm flipH="1">
            <a:off x="472133" y="-9525"/>
            <a:ext cx="518400" cy="749100"/>
          </a:xfrm>
          <a:prstGeom prst="parallelogram">
            <a:avLst>
              <a:gd name="adj" fmla="val 75009"/>
            </a:avLst>
          </a:prstGeom>
          <a:solidFill>
            <a:srgbClr val="FF8700"/>
          </a:solidFill>
          <a:ln>
            <a:noFill/>
          </a:ln>
        </p:spPr>
        <p:txBody>
          <a:bodyPr lIns="91425" tIns="91425" rIns="91425" bIns="91425" anchor="ctr" anchorCtr="0">
            <a:noAutofit/>
          </a:bodyPr>
          <a:lstStyle/>
          <a:p>
            <a:pPr lvl="0">
              <a:spcBef>
                <a:spcPts val="0"/>
              </a:spcBef>
              <a:buNone/>
            </a:pPr>
            <a:endParaRPr/>
          </a:p>
        </p:txBody>
      </p:sp>
      <p:sp>
        <p:nvSpPr>
          <p:cNvPr id="93" name="Shape 93"/>
          <p:cNvSpPr/>
          <p:nvPr/>
        </p:nvSpPr>
        <p:spPr>
          <a:xfrm flipH="1">
            <a:off x="990374" y="4925850"/>
            <a:ext cx="8369700" cy="228000"/>
          </a:xfrm>
          <a:prstGeom prst="parallelogram">
            <a:avLst>
              <a:gd name="adj" fmla="val 51542"/>
            </a:avLst>
          </a:prstGeom>
          <a:solidFill>
            <a:srgbClr val="FF8700"/>
          </a:solidFill>
          <a:ln>
            <a:noFill/>
          </a:ln>
        </p:spPr>
        <p:txBody>
          <a:bodyPr lIns="91425" tIns="91425" rIns="91425" bIns="91425" anchor="ctr" anchorCtr="0">
            <a:noAutofit/>
          </a:bodyPr>
          <a:lstStyle/>
          <a:p>
            <a:pPr lvl="0">
              <a:spcBef>
                <a:spcPts val="0"/>
              </a:spcBef>
              <a:buNone/>
            </a:pPr>
            <a:endParaRPr/>
          </a:p>
        </p:txBody>
      </p:sp>
      <p:sp>
        <p:nvSpPr>
          <p:cNvPr id="94" name="Shape 94"/>
          <p:cNvSpPr txBox="1">
            <a:spLocks noGrp="1"/>
          </p:cNvSpPr>
          <p:nvPr>
            <p:ph type="sldNum" idx="12"/>
          </p:nvPr>
        </p:nvSpPr>
        <p:spPr>
          <a:xfrm>
            <a:off x="0" y="0"/>
            <a:ext cx="594900" cy="731700"/>
          </a:xfrm>
          <a:prstGeom prst="rect">
            <a:avLst/>
          </a:prstGeom>
        </p:spPr>
        <p:txBody>
          <a:bodyPr lIns="91425" tIns="91425" rIns="91425" bIns="91425" anchor="ctr" anchorCtr="0">
            <a:noAutofit/>
          </a:bodyPr>
          <a:lstStyle/>
          <a:p>
            <a:pPr lvl="0">
              <a:spcBef>
                <a:spcPts val="0"/>
              </a:spcBef>
              <a:buNone/>
            </a:pPr>
            <a:fld id="{00000000-1234-1234-1234-123412341234}" type="slidenum">
              <a:rPr lang="en"/>
              <a:t>‹#›</a:t>
            </a:fld>
            <a:endParaRPr lang="en"/>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cSld name="Blank inverted">
    <p:bg>
      <p:bgPr>
        <a:solidFill>
          <a:srgbClr val="222222"/>
        </a:solidFill>
        <a:effectLst/>
      </p:bgPr>
    </p:bg>
    <p:spTree>
      <p:nvGrpSpPr>
        <p:cNvPr id="1" name="Shape 95"/>
        <p:cNvGrpSpPr/>
        <p:nvPr/>
      </p:nvGrpSpPr>
      <p:grpSpPr>
        <a:xfrm>
          <a:off x="0" y="0"/>
          <a:ext cx="0" cy="0"/>
          <a:chOff x="0" y="0"/>
          <a:chExt cx="0" cy="0"/>
        </a:xfrm>
      </p:grpSpPr>
      <p:sp>
        <p:nvSpPr>
          <p:cNvPr id="96" name="Shape 96"/>
          <p:cNvSpPr/>
          <p:nvPr/>
        </p:nvSpPr>
        <p:spPr>
          <a:xfrm>
            <a:off x="-55075" y="-38100"/>
            <a:ext cx="3312625" cy="5214650"/>
          </a:xfrm>
          <a:custGeom>
            <a:avLst/>
            <a:gdLst/>
            <a:ahLst/>
            <a:cxnLst/>
            <a:rect l="0" t="0" r="0" b="0"/>
            <a:pathLst>
              <a:path w="132505" h="208586" extrusionOk="0">
                <a:moveTo>
                  <a:pt x="132505" y="207264"/>
                </a:moveTo>
                <a:lnTo>
                  <a:pt x="25063" y="0"/>
                </a:lnTo>
                <a:lnTo>
                  <a:pt x="0" y="202"/>
                </a:lnTo>
                <a:lnTo>
                  <a:pt x="1322" y="208586"/>
                </a:lnTo>
                <a:close/>
              </a:path>
            </a:pathLst>
          </a:custGeom>
          <a:solidFill>
            <a:srgbClr val="333333"/>
          </a:solidFill>
          <a:ln>
            <a:noFill/>
          </a:ln>
        </p:spPr>
      </p:sp>
      <p:sp>
        <p:nvSpPr>
          <p:cNvPr id="97" name="Shape 97"/>
          <p:cNvSpPr/>
          <p:nvPr/>
        </p:nvSpPr>
        <p:spPr>
          <a:xfrm flipH="1">
            <a:off x="-903537" y="-17561"/>
            <a:ext cx="1759200" cy="749100"/>
          </a:xfrm>
          <a:prstGeom prst="parallelogram">
            <a:avLst>
              <a:gd name="adj" fmla="val 51542"/>
            </a:avLst>
          </a:prstGeom>
          <a:solidFill>
            <a:srgbClr val="FF8700"/>
          </a:solidFill>
          <a:ln>
            <a:noFill/>
          </a:ln>
        </p:spPr>
        <p:txBody>
          <a:bodyPr lIns="91425" tIns="91425" rIns="91425" bIns="91425" anchor="ctr" anchorCtr="0">
            <a:noAutofit/>
          </a:bodyPr>
          <a:lstStyle/>
          <a:p>
            <a:pPr lvl="0">
              <a:spcBef>
                <a:spcPts val="0"/>
              </a:spcBef>
              <a:buNone/>
            </a:pPr>
            <a:endParaRPr/>
          </a:p>
        </p:txBody>
      </p:sp>
      <p:sp>
        <p:nvSpPr>
          <p:cNvPr id="98" name="Shape 98"/>
          <p:cNvSpPr/>
          <p:nvPr/>
        </p:nvSpPr>
        <p:spPr>
          <a:xfrm flipH="1">
            <a:off x="472133" y="-9525"/>
            <a:ext cx="518400" cy="749100"/>
          </a:xfrm>
          <a:prstGeom prst="parallelogram">
            <a:avLst>
              <a:gd name="adj" fmla="val 75009"/>
            </a:avLst>
          </a:prstGeom>
          <a:solidFill>
            <a:srgbClr val="FFFFFF"/>
          </a:solidFill>
          <a:ln>
            <a:noFill/>
          </a:ln>
        </p:spPr>
        <p:txBody>
          <a:bodyPr lIns="91425" tIns="91425" rIns="91425" bIns="91425" anchor="ctr" anchorCtr="0">
            <a:noAutofit/>
          </a:bodyPr>
          <a:lstStyle/>
          <a:p>
            <a:pPr lvl="0">
              <a:spcBef>
                <a:spcPts val="0"/>
              </a:spcBef>
              <a:buNone/>
            </a:pPr>
            <a:endParaRPr/>
          </a:p>
        </p:txBody>
      </p:sp>
      <p:sp>
        <p:nvSpPr>
          <p:cNvPr id="99" name="Shape 99"/>
          <p:cNvSpPr/>
          <p:nvPr/>
        </p:nvSpPr>
        <p:spPr>
          <a:xfrm flipH="1">
            <a:off x="990374" y="4925850"/>
            <a:ext cx="8369700" cy="228000"/>
          </a:xfrm>
          <a:prstGeom prst="parallelogram">
            <a:avLst>
              <a:gd name="adj" fmla="val 51542"/>
            </a:avLst>
          </a:prstGeom>
          <a:solidFill>
            <a:srgbClr val="FF8700"/>
          </a:solidFill>
          <a:ln>
            <a:noFill/>
          </a:ln>
        </p:spPr>
        <p:txBody>
          <a:bodyPr lIns="91425" tIns="91425" rIns="91425" bIns="91425" anchor="ctr" anchorCtr="0">
            <a:noAutofit/>
          </a:bodyPr>
          <a:lstStyle/>
          <a:p>
            <a:pPr lvl="0">
              <a:spcBef>
                <a:spcPts val="0"/>
              </a:spcBef>
              <a:buNone/>
            </a:pPr>
            <a:endParaRPr/>
          </a:p>
        </p:txBody>
      </p:sp>
      <p:sp>
        <p:nvSpPr>
          <p:cNvPr id="100" name="Shape 100"/>
          <p:cNvSpPr txBox="1">
            <a:spLocks noGrp="1"/>
          </p:cNvSpPr>
          <p:nvPr>
            <p:ph type="sldNum" idx="12"/>
          </p:nvPr>
        </p:nvSpPr>
        <p:spPr>
          <a:xfrm>
            <a:off x="0" y="0"/>
            <a:ext cx="594900" cy="731700"/>
          </a:xfrm>
          <a:prstGeom prst="rect">
            <a:avLst/>
          </a:prstGeom>
        </p:spPr>
        <p:txBody>
          <a:bodyPr lIns="91425" tIns="91425" rIns="91425" bIns="91425" anchor="ctr" anchorCtr="0">
            <a:noAutofit/>
          </a:bodyPr>
          <a:lstStyle/>
          <a:p>
            <a:pPr lvl="0" rtl="0">
              <a:spcBef>
                <a:spcPts val="0"/>
              </a:spcBef>
              <a:buNone/>
            </a:pPr>
            <a:fld id="{00000000-1234-1234-1234-123412341234}" type="slidenum">
              <a:rPr lang="en"/>
              <a:t>‹#›</a:t>
            </a:fld>
            <a:endParaRPr lang="en"/>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Shape 6"/>
          <p:cNvSpPr txBox="1">
            <a:spLocks noGrp="1"/>
          </p:cNvSpPr>
          <p:nvPr>
            <p:ph type="title"/>
          </p:nvPr>
        </p:nvSpPr>
        <p:spPr>
          <a:xfrm>
            <a:off x="1104900" y="276075"/>
            <a:ext cx="6724500" cy="749100"/>
          </a:xfrm>
          <a:prstGeom prst="rect">
            <a:avLst/>
          </a:prstGeom>
          <a:noFill/>
          <a:ln>
            <a:noFill/>
          </a:ln>
        </p:spPr>
        <p:txBody>
          <a:bodyPr lIns="91425" tIns="91425" rIns="91425" bIns="91425" anchor="ctr" anchorCtr="0"/>
          <a:lstStyle>
            <a:lvl1pPr lvl="0">
              <a:spcBef>
                <a:spcPts val="0"/>
              </a:spcBef>
              <a:buClr>
                <a:srgbClr val="FFFFFF"/>
              </a:buClr>
              <a:buSzPct val="100000"/>
              <a:buFont typeface="Dosis"/>
              <a:buNone/>
              <a:defRPr sz="2400">
                <a:solidFill>
                  <a:srgbClr val="FFFFFF"/>
                </a:solidFill>
                <a:latin typeface="Dosis"/>
                <a:ea typeface="Dosis"/>
                <a:cs typeface="Dosis"/>
                <a:sym typeface="Dosis"/>
              </a:defRPr>
            </a:lvl1pPr>
            <a:lvl2pPr lvl="1">
              <a:spcBef>
                <a:spcPts val="0"/>
              </a:spcBef>
              <a:buClr>
                <a:srgbClr val="FFFFFF"/>
              </a:buClr>
              <a:buSzPct val="100000"/>
              <a:buFont typeface="Dosis"/>
              <a:buNone/>
              <a:defRPr sz="2400">
                <a:solidFill>
                  <a:srgbClr val="FFFFFF"/>
                </a:solidFill>
                <a:latin typeface="Dosis"/>
                <a:ea typeface="Dosis"/>
                <a:cs typeface="Dosis"/>
                <a:sym typeface="Dosis"/>
              </a:defRPr>
            </a:lvl2pPr>
            <a:lvl3pPr lvl="2">
              <a:spcBef>
                <a:spcPts val="0"/>
              </a:spcBef>
              <a:buClr>
                <a:srgbClr val="FFFFFF"/>
              </a:buClr>
              <a:buSzPct val="100000"/>
              <a:buFont typeface="Dosis"/>
              <a:buNone/>
              <a:defRPr sz="2400">
                <a:solidFill>
                  <a:srgbClr val="FFFFFF"/>
                </a:solidFill>
                <a:latin typeface="Dosis"/>
                <a:ea typeface="Dosis"/>
                <a:cs typeface="Dosis"/>
                <a:sym typeface="Dosis"/>
              </a:defRPr>
            </a:lvl3pPr>
            <a:lvl4pPr lvl="3">
              <a:spcBef>
                <a:spcPts val="0"/>
              </a:spcBef>
              <a:buClr>
                <a:srgbClr val="FFFFFF"/>
              </a:buClr>
              <a:buSzPct val="100000"/>
              <a:buFont typeface="Dosis"/>
              <a:buNone/>
              <a:defRPr sz="2400">
                <a:solidFill>
                  <a:srgbClr val="FFFFFF"/>
                </a:solidFill>
                <a:latin typeface="Dosis"/>
                <a:ea typeface="Dosis"/>
                <a:cs typeface="Dosis"/>
                <a:sym typeface="Dosis"/>
              </a:defRPr>
            </a:lvl4pPr>
            <a:lvl5pPr lvl="4">
              <a:spcBef>
                <a:spcPts val="0"/>
              </a:spcBef>
              <a:buClr>
                <a:srgbClr val="FFFFFF"/>
              </a:buClr>
              <a:buSzPct val="100000"/>
              <a:buFont typeface="Dosis"/>
              <a:buNone/>
              <a:defRPr sz="2400">
                <a:solidFill>
                  <a:srgbClr val="FFFFFF"/>
                </a:solidFill>
                <a:latin typeface="Dosis"/>
                <a:ea typeface="Dosis"/>
                <a:cs typeface="Dosis"/>
                <a:sym typeface="Dosis"/>
              </a:defRPr>
            </a:lvl5pPr>
            <a:lvl6pPr lvl="5">
              <a:spcBef>
                <a:spcPts val="0"/>
              </a:spcBef>
              <a:buClr>
                <a:srgbClr val="FFFFFF"/>
              </a:buClr>
              <a:buSzPct val="100000"/>
              <a:buFont typeface="Dosis"/>
              <a:buNone/>
              <a:defRPr sz="2400">
                <a:solidFill>
                  <a:srgbClr val="FFFFFF"/>
                </a:solidFill>
                <a:latin typeface="Dosis"/>
                <a:ea typeface="Dosis"/>
                <a:cs typeface="Dosis"/>
                <a:sym typeface="Dosis"/>
              </a:defRPr>
            </a:lvl6pPr>
            <a:lvl7pPr lvl="6">
              <a:spcBef>
                <a:spcPts val="0"/>
              </a:spcBef>
              <a:buClr>
                <a:srgbClr val="FFFFFF"/>
              </a:buClr>
              <a:buSzPct val="100000"/>
              <a:buFont typeface="Dosis"/>
              <a:buNone/>
              <a:defRPr sz="2400">
                <a:solidFill>
                  <a:srgbClr val="FFFFFF"/>
                </a:solidFill>
                <a:latin typeface="Dosis"/>
                <a:ea typeface="Dosis"/>
                <a:cs typeface="Dosis"/>
                <a:sym typeface="Dosis"/>
              </a:defRPr>
            </a:lvl7pPr>
            <a:lvl8pPr lvl="7">
              <a:spcBef>
                <a:spcPts val="0"/>
              </a:spcBef>
              <a:buClr>
                <a:srgbClr val="FFFFFF"/>
              </a:buClr>
              <a:buSzPct val="100000"/>
              <a:buFont typeface="Dosis"/>
              <a:buNone/>
              <a:defRPr sz="2400">
                <a:solidFill>
                  <a:srgbClr val="FFFFFF"/>
                </a:solidFill>
                <a:latin typeface="Dosis"/>
                <a:ea typeface="Dosis"/>
                <a:cs typeface="Dosis"/>
                <a:sym typeface="Dosis"/>
              </a:defRPr>
            </a:lvl8pPr>
            <a:lvl9pPr lvl="8">
              <a:spcBef>
                <a:spcPts val="0"/>
              </a:spcBef>
              <a:buClr>
                <a:srgbClr val="FFFFFF"/>
              </a:buClr>
              <a:buSzPct val="100000"/>
              <a:buFont typeface="Dosis"/>
              <a:buNone/>
              <a:defRPr sz="2400">
                <a:solidFill>
                  <a:srgbClr val="FFFFFF"/>
                </a:solidFill>
                <a:latin typeface="Dosis"/>
                <a:ea typeface="Dosis"/>
                <a:cs typeface="Dosis"/>
                <a:sym typeface="Dosis"/>
              </a:defRPr>
            </a:lvl9pPr>
          </a:lstStyle>
          <a:p>
            <a:endParaRPr/>
          </a:p>
        </p:txBody>
      </p:sp>
      <p:sp>
        <p:nvSpPr>
          <p:cNvPr id="7" name="Shape 7"/>
          <p:cNvSpPr txBox="1">
            <a:spLocks noGrp="1"/>
          </p:cNvSpPr>
          <p:nvPr>
            <p:ph type="body" idx="1"/>
          </p:nvPr>
        </p:nvSpPr>
        <p:spPr>
          <a:xfrm>
            <a:off x="1104900" y="1200150"/>
            <a:ext cx="7581900" cy="3725700"/>
          </a:xfrm>
          <a:prstGeom prst="rect">
            <a:avLst/>
          </a:prstGeom>
          <a:noFill/>
          <a:ln>
            <a:noFill/>
          </a:ln>
        </p:spPr>
        <p:txBody>
          <a:bodyPr lIns="91425" tIns="91425" rIns="91425" bIns="91425" anchor="t" anchorCtr="0"/>
          <a:lstStyle>
            <a:lvl1pPr lvl="0">
              <a:spcBef>
                <a:spcPts val="600"/>
              </a:spcBef>
              <a:buClr>
                <a:srgbClr val="FF8700"/>
              </a:buClr>
              <a:buSzPct val="100000"/>
              <a:buFont typeface="Roboto"/>
              <a:buChar char="▸"/>
              <a:defRPr sz="3000">
                <a:solidFill>
                  <a:srgbClr val="222222"/>
                </a:solidFill>
                <a:latin typeface="Roboto"/>
                <a:ea typeface="Roboto"/>
                <a:cs typeface="Roboto"/>
                <a:sym typeface="Roboto"/>
              </a:defRPr>
            </a:lvl1pPr>
            <a:lvl2pPr lvl="1">
              <a:spcBef>
                <a:spcPts val="480"/>
              </a:spcBef>
              <a:buClr>
                <a:srgbClr val="FF8700"/>
              </a:buClr>
              <a:buSzPct val="100000"/>
              <a:buFont typeface="Roboto"/>
              <a:buChar char="▹"/>
              <a:defRPr sz="2400">
                <a:solidFill>
                  <a:srgbClr val="222222"/>
                </a:solidFill>
                <a:latin typeface="Roboto"/>
                <a:ea typeface="Roboto"/>
                <a:cs typeface="Roboto"/>
                <a:sym typeface="Roboto"/>
              </a:defRPr>
            </a:lvl2pPr>
            <a:lvl3pPr lvl="2">
              <a:spcBef>
                <a:spcPts val="480"/>
              </a:spcBef>
              <a:buClr>
                <a:srgbClr val="FF8700"/>
              </a:buClr>
              <a:buSzPct val="100000"/>
              <a:buFont typeface="Roboto"/>
              <a:buChar char="▹"/>
              <a:defRPr sz="2400">
                <a:solidFill>
                  <a:srgbClr val="222222"/>
                </a:solidFill>
                <a:latin typeface="Roboto"/>
                <a:ea typeface="Roboto"/>
                <a:cs typeface="Roboto"/>
                <a:sym typeface="Roboto"/>
              </a:defRPr>
            </a:lvl3pPr>
            <a:lvl4pPr lvl="3">
              <a:spcBef>
                <a:spcPts val="360"/>
              </a:spcBef>
              <a:buClr>
                <a:srgbClr val="FF8700"/>
              </a:buClr>
              <a:buSzPct val="100000"/>
              <a:buFont typeface="Roboto"/>
              <a:buChar char="▹"/>
              <a:defRPr sz="1800">
                <a:solidFill>
                  <a:srgbClr val="222222"/>
                </a:solidFill>
                <a:latin typeface="Roboto"/>
                <a:ea typeface="Roboto"/>
                <a:cs typeface="Roboto"/>
                <a:sym typeface="Roboto"/>
              </a:defRPr>
            </a:lvl4pPr>
            <a:lvl5pPr lvl="4">
              <a:spcBef>
                <a:spcPts val="360"/>
              </a:spcBef>
              <a:buClr>
                <a:srgbClr val="FF8700"/>
              </a:buClr>
              <a:buSzPct val="100000"/>
              <a:buFont typeface="Roboto"/>
              <a:buChar char="▹"/>
              <a:defRPr sz="1800">
                <a:solidFill>
                  <a:srgbClr val="222222"/>
                </a:solidFill>
                <a:latin typeface="Roboto"/>
                <a:ea typeface="Roboto"/>
                <a:cs typeface="Roboto"/>
                <a:sym typeface="Roboto"/>
              </a:defRPr>
            </a:lvl5pPr>
            <a:lvl6pPr lvl="5">
              <a:spcBef>
                <a:spcPts val="360"/>
              </a:spcBef>
              <a:buClr>
                <a:srgbClr val="FF8700"/>
              </a:buClr>
              <a:buSzPct val="100000"/>
              <a:buFont typeface="Roboto"/>
              <a:buChar char="▹"/>
              <a:defRPr sz="1800">
                <a:solidFill>
                  <a:srgbClr val="222222"/>
                </a:solidFill>
                <a:latin typeface="Roboto"/>
                <a:ea typeface="Roboto"/>
                <a:cs typeface="Roboto"/>
                <a:sym typeface="Roboto"/>
              </a:defRPr>
            </a:lvl6pPr>
            <a:lvl7pPr lvl="6">
              <a:spcBef>
                <a:spcPts val="360"/>
              </a:spcBef>
              <a:buClr>
                <a:srgbClr val="FF8700"/>
              </a:buClr>
              <a:buSzPct val="100000"/>
              <a:buFont typeface="Roboto"/>
              <a:buChar char="▹"/>
              <a:defRPr sz="1800">
                <a:solidFill>
                  <a:srgbClr val="222222"/>
                </a:solidFill>
                <a:latin typeface="Roboto"/>
                <a:ea typeface="Roboto"/>
                <a:cs typeface="Roboto"/>
                <a:sym typeface="Roboto"/>
              </a:defRPr>
            </a:lvl7pPr>
            <a:lvl8pPr lvl="7">
              <a:spcBef>
                <a:spcPts val="360"/>
              </a:spcBef>
              <a:buClr>
                <a:srgbClr val="FF8700"/>
              </a:buClr>
              <a:buSzPct val="100000"/>
              <a:buFont typeface="Roboto"/>
              <a:buChar char="▹"/>
              <a:defRPr sz="1800">
                <a:solidFill>
                  <a:srgbClr val="222222"/>
                </a:solidFill>
                <a:latin typeface="Roboto"/>
                <a:ea typeface="Roboto"/>
                <a:cs typeface="Roboto"/>
                <a:sym typeface="Roboto"/>
              </a:defRPr>
            </a:lvl8pPr>
            <a:lvl9pPr lvl="8">
              <a:spcBef>
                <a:spcPts val="360"/>
              </a:spcBef>
              <a:buClr>
                <a:srgbClr val="FF8700"/>
              </a:buClr>
              <a:buSzPct val="100000"/>
              <a:buFont typeface="Roboto"/>
              <a:buChar char="▹"/>
              <a:defRPr sz="1800">
                <a:solidFill>
                  <a:srgbClr val="222222"/>
                </a:solidFill>
                <a:latin typeface="Roboto"/>
                <a:ea typeface="Roboto"/>
                <a:cs typeface="Roboto"/>
                <a:sym typeface="Roboto"/>
              </a:defRPr>
            </a:lvl9pPr>
          </a:lstStyle>
          <a:p>
            <a:endParaRPr/>
          </a:p>
        </p:txBody>
      </p:sp>
      <p:sp>
        <p:nvSpPr>
          <p:cNvPr id="8" name="Shape 8"/>
          <p:cNvSpPr txBox="1">
            <a:spLocks noGrp="1"/>
          </p:cNvSpPr>
          <p:nvPr>
            <p:ph type="sldNum" idx="12"/>
          </p:nvPr>
        </p:nvSpPr>
        <p:spPr>
          <a:xfrm>
            <a:off x="0" y="0"/>
            <a:ext cx="594900" cy="731700"/>
          </a:xfrm>
          <a:prstGeom prst="rect">
            <a:avLst/>
          </a:prstGeom>
          <a:noFill/>
          <a:ln>
            <a:noFill/>
          </a:ln>
        </p:spPr>
        <p:txBody>
          <a:bodyPr lIns="91425" tIns="91425" rIns="91425" bIns="91425" anchor="ctr" anchorCtr="0">
            <a:noAutofit/>
          </a:bodyPr>
          <a:lstStyle/>
          <a:p>
            <a:pPr lvl="0" algn="ctr">
              <a:spcBef>
                <a:spcPts val="0"/>
              </a:spcBef>
              <a:buNone/>
            </a:pPr>
            <a:fld id="{00000000-1234-1234-1234-123412341234}" type="slidenum">
              <a:rPr lang="en" sz="1300" b="1">
                <a:solidFill>
                  <a:srgbClr val="FFFFFF"/>
                </a:solidFill>
                <a:latin typeface="Roboto"/>
                <a:ea typeface="Roboto"/>
                <a:cs typeface="Roboto"/>
                <a:sym typeface="Roboto"/>
              </a:rPr>
              <a:t>‹#›</a:t>
            </a:fld>
            <a:endParaRPr lang="en" sz="1300" b="1">
              <a:solidFill>
                <a:srgbClr val="FFFFFF"/>
              </a:solidFill>
              <a:latin typeface="Roboto"/>
              <a:ea typeface="Roboto"/>
              <a:cs typeface="Roboto"/>
              <a:sym typeface="Roboto"/>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1" r:id="rId3"/>
    <p:sldLayoutId id="2147483652" r:id="rId4"/>
    <p:sldLayoutId id="2147483654" r:id="rId5"/>
    <p:sldLayoutId id="2147483657" r:id="rId6"/>
    <p:sldLayoutId id="2147483658" r:id="rId7"/>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p:titleStyle>
    <p:body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3.xml"/><Relationship Id="rId1" Type="http://schemas.openxmlformats.org/officeDocument/2006/relationships/slideLayout" Target="../slideLayouts/slideLayout7.xml"/><Relationship Id="rId5" Type="http://schemas.openxmlformats.org/officeDocument/2006/relationships/image" Target="../media/image11.png"/><Relationship Id="rId4" Type="http://schemas.openxmlformats.org/officeDocument/2006/relationships/image" Target="../media/image10.png"/></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104"/>
        <p:cNvGrpSpPr/>
        <p:nvPr/>
      </p:nvGrpSpPr>
      <p:grpSpPr>
        <a:xfrm>
          <a:off x="0" y="0"/>
          <a:ext cx="0" cy="0"/>
          <a:chOff x="0" y="0"/>
          <a:chExt cx="0" cy="0"/>
        </a:xfrm>
      </p:grpSpPr>
      <p:sp>
        <p:nvSpPr>
          <p:cNvPr id="105" name="Shape 105"/>
          <p:cNvSpPr txBox="1">
            <a:spLocks noGrp="1"/>
          </p:cNvSpPr>
          <p:nvPr>
            <p:ph type="ctrTitle"/>
          </p:nvPr>
        </p:nvSpPr>
        <p:spPr>
          <a:xfrm>
            <a:off x="207610" y="366303"/>
            <a:ext cx="6059465" cy="3653697"/>
          </a:xfrm>
          <a:prstGeom prst="rect">
            <a:avLst/>
          </a:prstGeom>
        </p:spPr>
        <p:txBody>
          <a:bodyPr lIns="91425" tIns="91425" rIns="91425" bIns="91425" anchor="b" anchorCtr="0">
            <a:noAutofit/>
          </a:bodyPr>
          <a:lstStyle/>
          <a:p>
            <a:pPr lvl="0">
              <a:spcBef>
                <a:spcPts val="0"/>
              </a:spcBef>
              <a:buNone/>
            </a:pPr>
            <a:r>
              <a:rPr lang="en-US" sz="6600" b="1" dirty="0" smtClean="0"/>
              <a:t>CUSTODIAN</a:t>
            </a:r>
            <a:br>
              <a:rPr lang="en-US" sz="6600" b="1" dirty="0" smtClean="0"/>
            </a:br>
            <a:r>
              <a:rPr lang="en-US" sz="6600" b="1" dirty="0" smtClean="0"/>
              <a:t>    </a:t>
            </a:r>
            <a:r>
              <a:rPr lang="en-US" sz="6600" b="1" dirty="0" smtClean="0">
                <a:solidFill>
                  <a:srgbClr val="FF0000"/>
                </a:solidFill>
              </a:rPr>
              <a:t>VS</a:t>
            </a:r>
            <a:r>
              <a:rPr lang="en-US" sz="6600" b="1" dirty="0" smtClean="0"/>
              <a:t> </a:t>
            </a:r>
            <a:br>
              <a:rPr lang="en-US" sz="6600" b="1" dirty="0" smtClean="0"/>
            </a:br>
            <a:r>
              <a:rPr lang="en-US" sz="6600" b="1" dirty="0" smtClean="0"/>
              <a:t>       TRUSTEE</a:t>
            </a:r>
            <a:endParaRPr lang="en" sz="6600" b="1" dirty="0"/>
          </a:p>
        </p:txBody>
      </p:sp>
      <p:sp>
        <p:nvSpPr>
          <p:cNvPr id="3" name="Shape 105"/>
          <p:cNvSpPr txBox="1">
            <a:spLocks/>
          </p:cNvSpPr>
          <p:nvPr/>
        </p:nvSpPr>
        <p:spPr>
          <a:xfrm>
            <a:off x="5136108" y="4182355"/>
            <a:ext cx="3901033" cy="961145"/>
          </a:xfrm>
          <a:prstGeom prst="rect">
            <a:avLst/>
          </a:prstGeom>
          <a:noFill/>
          <a:ln>
            <a:noFill/>
          </a:ln>
        </p:spPr>
        <p:txBody>
          <a:bodyPr lIns="91425" tIns="91425" rIns="91425" bIns="91425"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FFFFFF"/>
              </a:buClr>
              <a:buSzPct val="100000"/>
              <a:buFont typeface="Dosis"/>
              <a:buNone/>
              <a:defRPr sz="5200" b="0" i="0" u="none" strike="noStrike" cap="none">
                <a:solidFill>
                  <a:srgbClr val="FFFFFF"/>
                </a:solidFill>
                <a:latin typeface="Dosis"/>
                <a:ea typeface="Dosis"/>
                <a:cs typeface="Dosis"/>
                <a:sym typeface="Dosis"/>
              </a:defRPr>
            </a:lvl1pPr>
            <a:lvl2pPr lvl="1">
              <a:spcBef>
                <a:spcPts val="0"/>
              </a:spcBef>
              <a:buClr>
                <a:srgbClr val="FFFFFF"/>
              </a:buClr>
              <a:buSzPct val="100000"/>
              <a:buFont typeface="Dosis"/>
              <a:buNone/>
              <a:defRPr sz="5200">
                <a:solidFill>
                  <a:srgbClr val="FFFFFF"/>
                </a:solidFill>
                <a:latin typeface="Dosis"/>
                <a:ea typeface="Dosis"/>
                <a:cs typeface="Dosis"/>
                <a:sym typeface="Dosis"/>
              </a:defRPr>
            </a:lvl2pPr>
            <a:lvl3pPr lvl="2">
              <a:spcBef>
                <a:spcPts val="0"/>
              </a:spcBef>
              <a:buClr>
                <a:srgbClr val="FFFFFF"/>
              </a:buClr>
              <a:buSzPct val="100000"/>
              <a:buFont typeface="Dosis"/>
              <a:buNone/>
              <a:defRPr sz="5200">
                <a:solidFill>
                  <a:srgbClr val="FFFFFF"/>
                </a:solidFill>
                <a:latin typeface="Dosis"/>
                <a:ea typeface="Dosis"/>
                <a:cs typeface="Dosis"/>
                <a:sym typeface="Dosis"/>
              </a:defRPr>
            </a:lvl3pPr>
            <a:lvl4pPr lvl="3">
              <a:spcBef>
                <a:spcPts val="0"/>
              </a:spcBef>
              <a:buClr>
                <a:srgbClr val="FFFFFF"/>
              </a:buClr>
              <a:buSzPct val="100000"/>
              <a:buFont typeface="Dosis"/>
              <a:buNone/>
              <a:defRPr sz="5200">
                <a:solidFill>
                  <a:srgbClr val="FFFFFF"/>
                </a:solidFill>
                <a:latin typeface="Dosis"/>
                <a:ea typeface="Dosis"/>
                <a:cs typeface="Dosis"/>
                <a:sym typeface="Dosis"/>
              </a:defRPr>
            </a:lvl4pPr>
            <a:lvl5pPr lvl="4">
              <a:spcBef>
                <a:spcPts val="0"/>
              </a:spcBef>
              <a:buClr>
                <a:srgbClr val="FFFFFF"/>
              </a:buClr>
              <a:buSzPct val="100000"/>
              <a:buFont typeface="Dosis"/>
              <a:buNone/>
              <a:defRPr sz="5200">
                <a:solidFill>
                  <a:srgbClr val="FFFFFF"/>
                </a:solidFill>
                <a:latin typeface="Dosis"/>
                <a:ea typeface="Dosis"/>
                <a:cs typeface="Dosis"/>
                <a:sym typeface="Dosis"/>
              </a:defRPr>
            </a:lvl5pPr>
            <a:lvl6pPr lvl="5">
              <a:spcBef>
                <a:spcPts val="0"/>
              </a:spcBef>
              <a:buClr>
                <a:srgbClr val="FFFFFF"/>
              </a:buClr>
              <a:buSzPct val="100000"/>
              <a:buFont typeface="Dosis"/>
              <a:buNone/>
              <a:defRPr sz="5200">
                <a:solidFill>
                  <a:srgbClr val="FFFFFF"/>
                </a:solidFill>
                <a:latin typeface="Dosis"/>
                <a:ea typeface="Dosis"/>
                <a:cs typeface="Dosis"/>
                <a:sym typeface="Dosis"/>
              </a:defRPr>
            </a:lvl6pPr>
            <a:lvl7pPr lvl="6">
              <a:spcBef>
                <a:spcPts val="0"/>
              </a:spcBef>
              <a:buClr>
                <a:srgbClr val="FFFFFF"/>
              </a:buClr>
              <a:buSzPct val="100000"/>
              <a:buFont typeface="Dosis"/>
              <a:buNone/>
              <a:defRPr sz="5200">
                <a:solidFill>
                  <a:srgbClr val="FFFFFF"/>
                </a:solidFill>
                <a:latin typeface="Dosis"/>
                <a:ea typeface="Dosis"/>
                <a:cs typeface="Dosis"/>
                <a:sym typeface="Dosis"/>
              </a:defRPr>
            </a:lvl7pPr>
            <a:lvl8pPr lvl="7">
              <a:spcBef>
                <a:spcPts val="0"/>
              </a:spcBef>
              <a:buClr>
                <a:srgbClr val="FFFFFF"/>
              </a:buClr>
              <a:buSzPct val="100000"/>
              <a:buFont typeface="Dosis"/>
              <a:buNone/>
              <a:defRPr sz="5200">
                <a:solidFill>
                  <a:srgbClr val="FFFFFF"/>
                </a:solidFill>
                <a:latin typeface="Dosis"/>
                <a:ea typeface="Dosis"/>
                <a:cs typeface="Dosis"/>
                <a:sym typeface="Dosis"/>
              </a:defRPr>
            </a:lvl8pPr>
            <a:lvl9pPr lvl="8">
              <a:spcBef>
                <a:spcPts val="0"/>
              </a:spcBef>
              <a:buClr>
                <a:srgbClr val="FFFFFF"/>
              </a:buClr>
              <a:buSzPct val="100000"/>
              <a:buFont typeface="Dosis"/>
              <a:buNone/>
              <a:defRPr sz="5200">
                <a:solidFill>
                  <a:srgbClr val="FFFFFF"/>
                </a:solidFill>
                <a:latin typeface="Dosis"/>
                <a:ea typeface="Dosis"/>
                <a:cs typeface="Dosis"/>
                <a:sym typeface="Dosis"/>
              </a:defRPr>
            </a:lvl9pPr>
          </a:lstStyle>
          <a:p>
            <a:pPr algn="r"/>
            <a:r>
              <a:rPr lang="en-US" sz="1600" b="1" dirty="0" smtClean="0"/>
              <a:t>Credit Analysis (FN 323) </a:t>
            </a:r>
          </a:p>
          <a:p>
            <a:pPr algn="r"/>
            <a:r>
              <a:rPr lang="en-US" sz="1600" b="1" dirty="0" smtClean="0"/>
              <a:t>Dr. </a:t>
            </a:r>
            <a:r>
              <a:rPr lang="en-US" sz="1600" b="1" dirty="0" err="1" smtClean="0"/>
              <a:t>Worapong</a:t>
            </a:r>
            <a:r>
              <a:rPr lang="en-US" sz="1600" b="1" dirty="0" smtClean="0"/>
              <a:t> </a:t>
            </a:r>
            <a:r>
              <a:rPr lang="en-US" sz="1600" b="1" dirty="0" err="1" smtClean="0"/>
              <a:t>Janyangyuen</a:t>
            </a:r>
            <a:endParaRPr lang="en" sz="1600" b="1"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09"/>
        <p:cNvGrpSpPr/>
        <p:nvPr/>
      </p:nvGrpSpPr>
      <p:grpSpPr>
        <a:xfrm>
          <a:off x="0" y="0"/>
          <a:ext cx="0" cy="0"/>
          <a:chOff x="0" y="0"/>
          <a:chExt cx="0" cy="0"/>
        </a:xfrm>
      </p:grpSpPr>
      <p:sp>
        <p:nvSpPr>
          <p:cNvPr id="114" name="Shape 114"/>
          <p:cNvSpPr txBox="1">
            <a:spLocks noGrp="1"/>
          </p:cNvSpPr>
          <p:nvPr>
            <p:ph type="body" idx="2"/>
          </p:nvPr>
        </p:nvSpPr>
        <p:spPr>
          <a:xfrm>
            <a:off x="1699780" y="1570063"/>
            <a:ext cx="6384798" cy="3048403"/>
          </a:xfrm>
          <a:prstGeom prst="rect">
            <a:avLst/>
          </a:prstGeom>
        </p:spPr>
        <p:txBody>
          <a:bodyPr lIns="91425" tIns="91425" rIns="91425" bIns="91425" anchor="t" anchorCtr="0">
            <a:noAutofit/>
          </a:bodyPr>
          <a:lstStyle/>
          <a:p>
            <a:pPr>
              <a:lnSpc>
                <a:spcPct val="50000"/>
              </a:lnSpc>
              <a:spcBef>
                <a:spcPts val="1000"/>
              </a:spcBef>
              <a:spcAft>
                <a:spcPts val="1000"/>
              </a:spcAft>
              <a:buNone/>
            </a:pPr>
            <a:r>
              <a:rPr lang="fi-FI" sz="1800" dirty="0" err="1" smtClean="0"/>
              <a:t>Chutikarn</a:t>
            </a:r>
            <a:r>
              <a:rPr lang="fi-FI" sz="1800" dirty="0" smtClean="0"/>
              <a:t>        </a:t>
            </a:r>
            <a:r>
              <a:rPr lang="fi-FI" sz="1800" dirty="0" err="1" smtClean="0"/>
              <a:t>Kunsapsak</a:t>
            </a:r>
            <a:r>
              <a:rPr lang="fi-FI" sz="1800" dirty="0" smtClean="0"/>
              <a:t> 		5602640087</a:t>
            </a:r>
          </a:p>
          <a:p>
            <a:pPr>
              <a:lnSpc>
                <a:spcPct val="50000"/>
              </a:lnSpc>
              <a:spcBef>
                <a:spcPts val="1000"/>
              </a:spcBef>
              <a:spcAft>
                <a:spcPts val="1000"/>
              </a:spcAft>
              <a:buNone/>
            </a:pPr>
            <a:r>
              <a:rPr lang="en-US" sz="1800" dirty="0" err="1"/>
              <a:t>Kanokporn</a:t>
            </a:r>
            <a:r>
              <a:rPr lang="en-US" sz="1800" dirty="0"/>
              <a:t> </a:t>
            </a:r>
            <a:r>
              <a:rPr lang="en-US" sz="1800" dirty="0" smtClean="0"/>
              <a:t>     </a:t>
            </a:r>
            <a:r>
              <a:rPr lang="en-US" sz="1800" dirty="0" err="1" smtClean="0"/>
              <a:t>Suesat</a:t>
            </a:r>
            <a:r>
              <a:rPr lang="en-US" sz="1800" dirty="0" smtClean="0"/>
              <a:t> 	              5604640432</a:t>
            </a:r>
            <a:endParaRPr lang="tr-TR" sz="1800" dirty="0" smtClean="0"/>
          </a:p>
          <a:p>
            <a:pPr>
              <a:lnSpc>
                <a:spcPct val="50000"/>
              </a:lnSpc>
              <a:spcBef>
                <a:spcPts val="1000"/>
              </a:spcBef>
              <a:spcAft>
                <a:spcPts val="1000"/>
              </a:spcAft>
              <a:buNone/>
            </a:pPr>
            <a:r>
              <a:rPr lang="tr-TR" sz="1800" dirty="0" err="1" smtClean="0"/>
              <a:t>Laksika</a:t>
            </a:r>
            <a:r>
              <a:rPr lang="tr-TR" sz="1800" dirty="0" smtClean="0"/>
              <a:t>           </a:t>
            </a:r>
            <a:r>
              <a:rPr lang="tr-TR" sz="1800" dirty="0" err="1" smtClean="0"/>
              <a:t>Sanguansakbhakdi</a:t>
            </a:r>
            <a:r>
              <a:rPr lang="tr-TR" sz="1800" dirty="0" smtClean="0"/>
              <a:t> 	5604640580</a:t>
            </a:r>
          </a:p>
          <a:p>
            <a:pPr>
              <a:lnSpc>
                <a:spcPct val="50000"/>
              </a:lnSpc>
              <a:spcBef>
                <a:spcPts val="1000"/>
              </a:spcBef>
              <a:spcAft>
                <a:spcPts val="1000"/>
              </a:spcAft>
              <a:buNone/>
            </a:pPr>
            <a:r>
              <a:rPr lang="tr-TR" sz="1800" dirty="0" err="1"/>
              <a:t>Sarinya</a:t>
            </a:r>
            <a:r>
              <a:rPr lang="tr-TR" sz="1800" dirty="0"/>
              <a:t> </a:t>
            </a:r>
            <a:r>
              <a:rPr lang="tr-TR" sz="1800" dirty="0" smtClean="0"/>
              <a:t>          </a:t>
            </a:r>
            <a:r>
              <a:rPr lang="tr-TR" sz="1800" dirty="0" err="1" smtClean="0"/>
              <a:t>Na</a:t>
            </a:r>
            <a:r>
              <a:rPr lang="tr-TR" sz="1800" dirty="0" smtClean="0"/>
              <a:t> </a:t>
            </a:r>
            <a:r>
              <a:rPr lang="tr-TR" sz="1800" dirty="0" err="1"/>
              <a:t>Choomporn</a:t>
            </a:r>
            <a:r>
              <a:rPr lang="tr-TR" sz="1800" dirty="0"/>
              <a:t> </a:t>
            </a:r>
            <a:r>
              <a:rPr lang="tr-TR" sz="1800" dirty="0" smtClean="0"/>
              <a:t>	5604641505</a:t>
            </a:r>
            <a:endParaRPr lang="hr-HR" sz="1800" dirty="0" smtClean="0"/>
          </a:p>
          <a:p>
            <a:pPr>
              <a:lnSpc>
                <a:spcPct val="50000"/>
              </a:lnSpc>
              <a:spcBef>
                <a:spcPts val="1000"/>
              </a:spcBef>
              <a:spcAft>
                <a:spcPts val="1000"/>
              </a:spcAft>
              <a:buNone/>
            </a:pPr>
            <a:r>
              <a:rPr lang="hr-HR" sz="1800" dirty="0" smtClean="0"/>
              <a:t>Sumaytinee    Wongrungroj 	5604641653</a:t>
            </a:r>
            <a:endParaRPr lang="tr-TR" sz="1800" dirty="0" smtClean="0"/>
          </a:p>
          <a:p>
            <a:pPr lvl="0">
              <a:lnSpc>
                <a:spcPct val="50000"/>
              </a:lnSpc>
              <a:spcBef>
                <a:spcPts val="1000"/>
              </a:spcBef>
              <a:spcAft>
                <a:spcPts val="1000"/>
              </a:spcAft>
              <a:buNone/>
            </a:pPr>
            <a:r>
              <a:rPr lang="tr-TR" sz="1800" dirty="0" smtClean="0"/>
              <a:t>Suprachaya    Chinda 		5604641687</a:t>
            </a:r>
          </a:p>
          <a:p>
            <a:pPr lvl="0">
              <a:lnSpc>
                <a:spcPct val="50000"/>
              </a:lnSpc>
              <a:spcBef>
                <a:spcPts val="1000"/>
              </a:spcBef>
              <a:spcAft>
                <a:spcPts val="1000"/>
              </a:spcAft>
              <a:buNone/>
            </a:pPr>
            <a:r>
              <a:rPr lang="en-US" sz="1800" dirty="0" err="1"/>
              <a:t>Tanomkiat</a:t>
            </a:r>
            <a:r>
              <a:rPr lang="en-US" sz="1800" dirty="0"/>
              <a:t> </a:t>
            </a:r>
            <a:r>
              <a:rPr lang="en-US" sz="1800" dirty="0" smtClean="0"/>
              <a:t>     </a:t>
            </a:r>
            <a:r>
              <a:rPr lang="en-US" sz="1800" dirty="0" err="1" smtClean="0"/>
              <a:t>Thianboonsong</a:t>
            </a:r>
            <a:r>
              <a:rPr lang="en-US" sz="1800" dirty="0" smtClean="0"/>
              <a:t> 	5604641778</a:t>
            </a:r>
            <a:endParaRPr lang="tr-TR" sz="1800" dirty="0" smtClean="0"/>
          </a:p>
        </p:txBody>
      </p:sp>
      <p:sp>
        <p:nvSpPr>
          <p:cNvPr id="9" name="Shape 110"/>
          <p:cNvSpPr txBox="1">
            <a:spLocks/>
          </p:cNvSpPr>
          <p:nvPr/>
        </p:nvSpPr>
        <p:spPr>
          <a:xfrm>
            <a:off x="1040314" y="270674"/>
            <a:ext cx="2372702" cy="749100"/>
          </a:xfrm>
          <a:prstGeom prst="rect">
            <a:avLst/>
          </a:prstGeom>
          <a:noFill/>
          <a:ln>
            <a:noFill/>
          </a:ln>
        </p:spPr>
        <p:txBody>
          <a:bodyPr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FFFFFF"/>
              </a:buClr>
              <a:buSzPct val="100000"/>
              <a:buFont typeface="Dosis"/>
              <a:buNone/>
              <a:defRPr sz="2400" b="0" i="0" u="none" strike="noStrike" cap="none">
                <a:solidFill>
                  <a:srgbClr val="FFFFFF"/>
                </a:solidFill>
                <a:latin typeface="Dosis"/>
                <a:ea typeface="Dosis"/>
                <a:cs typeface="Dosis"/>
                <a:sym typeface="Dosis"/>
              </a:defRPr>
            </a:lvl1pPr>
            <a:lvl2pPr lvl="1">
              <a:spcBef>
                <a:spcPts val="0"/>
              </a:spcBef>
              <a:buClr>
                <a:srgbClr val="FFFFFF"/>
              </a:buClr>
              <a:buSzPct val="100000"/>
              <a:buFont typeface="Dosis"/>
              <a:buNone/>
              <a:defRPr sz="2400" b="0">
                <a:solidFill>
                  <a:srgbClr val="FFFFFF"/>
                </a:solidFill>
                <a:latin typeface="Dosis"/>
                <a:ea typeface="Dosis"/>
                <a:cs typeface="Dosis"/>
                <a:sym typeface="Dosis"/>
              </a:defRPr>
            </a:lvl2pPr>
            <a:lvl3pPr lvl="2">
              <a:spcBef>
                <a:spcPts val="0"/>
              </a:spcBef>
              <a:buClr>
                <a:srgbClr val="FFFFFF"/>
              </a:buClr>
              <a:buSzPct val="100000"/>
              <a:buFont typeface="Dosis"/>
              <a:buNone/>
              <a:defRPr sz="2400" b="0">
                <a:solidFill>
                  <a:srgbClr val="FFFFFF"/>
                </a:solidFill>
                <a:latin typeface="Dosis"/>
                <a:ea typeface="Dosis"/>
                <a:cs typeface="Dosis"/>
                <a:sym typeface="Dosis"/>
              </a:defRPr>
            </a:lvl3pPr>
            <a:lvl4pPr lvl="3">
              <a:spcBef>
                <a:spcPts val="0"/>
              </a:spcBef>
              <a:buClr>
                <a:srgbClr val="FFFFFF"/>
              </a:buClr>
              <a:buSzPct val="100000"/>
              <a:buFont typeface="Dosis"/>
              <a:buNone/>
              <a:defRPr sz="2400" b="0">
                <a:solidFill>
                  <a:srgbClr val="FFFFFF"/>
                </a:solidFill>
                <a:latin typeface="Dosis"/>
                <a:ea typeface="Dosis"/>
                <a:cs typeface="Dosis"/>
                <a:sym typeface="Dosis"/>
              </a:defRPr>
            </a:lvl4pPr>
            <a:lvl5pPr lvl="4">
              <a:spcBef>
                <a:spcPts val="0"/>
              </a:spcBef>
              <a:buClr>
                <a:srgbClr val="FFFFFF"/>
              </a:buClr>
              <a:buSzPct val="100000"/>
              <a:buFont typeface="Dosis"/>
              <a:buNone/>
              <a:defRPr sz="2400" b="0">
                <a:solidFill>
                  <a:srgbClr val="FFFFFF"/>
                </a:solidFill>
                <a:latin typeface="Dosis"/>
                <a:ea typeface="Dosis"/>
                <a:cs typeface="Dosis"/>
                <a:sym typeface="Dosis"/>
              </a:defRPr>
            </a:lvl5pPr>
            <a:lvl6pPr lvl="5">
              <a:spcBef>
                <a:spcPts val="0"/>
              </a:spcBef>
              <a:buClr>
                <a:srgbClr val="FFFFFF"/>
              </a:buClr>
              <a:buSzPct val="100000"/>
              <a:buFont typeface="Dosis"/>
              <a:buNone/>
              <a:defRPr sz="2400" b="0">
                <a:solidFill>
                  <a:srgbClr val="FFFFFF"/>
                </a:solidFill>
                <a:latin typeface="Dosis"/>
                <a:ea typeface="Dosis"/>
                <a:cs typeface="Dosis"/>
                <a:sym typeface="Dosis"/>
              </a:defRPr>
            </a:lvl6pPr>
            <a:lvl7pPr lvl="6">
              <a:spcBef>
                <a:spcPts val="0"/>
              </a:spcBef>
              <a:buClr>
                <a:srgbClr val="FFFFFF"/>
              </a:buClr>
              <a:buSzPct val="100000"/>
              <a:buFont typeface="Dosis"/>
              <a:buNone/>
              <a:defRPr sz="2400" b="0">
                <a:solidFill>
                  <a:srgbClr val="FFFFFF"/>
                </a:solidFill>
                <a:latin typeface="Dosis"/>
                <a:ea typeface="Dosis"/>
                <a:cs typeface="Dosis"/>
                <a:sym typeface="Dosis"/>
              </a:defRPr>
            </a:lvl7pPr>
            <a:lvl8pPr lvl="7">
              <a:spcBef>
                <a:spcPts val="0"/>
              </a:spcBef>
              <a:buClr>
                <a:srgbClr val="FFFFFF"/>
              </a:buClr>
              <a:buSzPct val="100000"/>
              <a:buFont typeface="Dosis"/>
              <a:buNone/>
              <a:defRPr sz="2400" b="0">
                <a:solidFill>
                  <a:srgbClr val="FFFFFF"/>
                </a:solidFill>
                <a:latin typeface="Dosis"/>
                <a:ea typeface="Dosis"/>
                <a:cs typeface="Dosis"/>
                <a:sym typeface="Dosis"/>
              </a:defRPr>
            </a:lvl8pPr>
            <a:lvl9pPr lvl="8">
              <a:spcBef>
                <a:spcPts val="0"/>
              </a:spcBef>
              <a:buClr>
                <a:srgbClr val="FFFFFF"/>
              </a:buClr>
              <a:buSzPct val="100000"/>
              <a:buFont typeface="Dosis"/>
              <a:buNone/>
              <a:defRPr sz="2400" b="0">
                <a:solidFill>
                  <a:srgbClr val="FFFFFF"/>
                </a:solidFill>
                <a:latin typeface="Dosis"/>
                <a:ea typeface="Dosis"/>
                <a:cs typeface="Dosis"/>
                <a:sym typeface="Dosis"/>
              </a:defRPr>
            </a:lvl9pPr>
          </a:lstStyle>
          <a:p>
            <a:r>
              <a:rPr lang="en-US" b="1" dirty="0" smtClean="0">
                <a:solidFill>
                  <a:schemeClr val="bg1"/>
                </a:solidFill>
              </a:rPr>
              <a:t>Presented by </a:t>
            </a:r>
            <a:endParaRPr lang="en" b="1" dirty="0">
              <a:solidFill>
                <a:schemeClr val="bg1"/>
              </a:solidFill>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9"/>
        <p:cNvGrpSpPr/>
        <p:nvPr/>
      </p:nvGrpSpPr>
      <p:grpSpPr>
        <a:xfrm>
          <a:off x="0" y="0"/>
          <a:ext cx="0" cy="0"/>
          <a:chOff x="0" y="0"/>
          <a:chExt cx="0" cy="0"/>
        </a:xfrm>
      </p:grpSpPr>
      <p:sp>
        <p:nvSpPr>
          <p:cNvPr id="120" name="Shape 120"/>
          <p:cNvSpPr txBox="1">
            <a:spLocks noGrp="1"/>
          </p:cNvSpPr>
          <p:nvPr>
            <p:ph type="ctrTitle" idx="4294967295"/>
          </p:nvPr>
        </p:nvSpPr>
        <p:spPr>
          <a:xfrm>
            <a:off x="3053301" y="-234180"/>
            <a:ext cx="3550500" cy="1159800"/>
          </a:xfrm>
          <a:prstGeom prst="rect">
            <a:avLst/>
          </a:prstGeom>
        </p:spPr>
        <p:txBody>
          <a:bodyPr lIns="91425" tIns="91425" rIns="91425" bIns="91425" anchor="ctr" anchorCtr="0">
            <a:noAutofit/>
          </a:bodyPr>
          <a:lstStyle/>
          <a:p>
            <a:pPr lvl="0">
              <a:spcBef>
                <a:spcPts val="0"/>
              </a:spcBef>
              <a:buNone/>
            </a:pPr>
            <a:r>
              <a:rPr lang="en-US" sz="6000" dirty="0" smtClean="0">
                <a:solidFill>
                  <a:srgbClr val="FF8700"/>
                </a:solidFill>
              </a:rPr>
              <a:t>AGENDA</a:t>
            </a:r>
            <a:endParaRPr lang="en" sz="6000" dirty="0">
              <a:solidFill>
                <a:srgbClr val="FF8700"/>
              </a:solidFill>
            </a:endParaRPr>
          </a:p>
        </p:txBody>
      </p:sp>
      <p:sp>
        <p:nvSpPr>
          <p:cNvPr id="2" name="Rectangle 1"/>
          <p:cNvSpPr/>
          <p:nvPr/>
        </p:nvSpPr>
        <p:spPr>
          <a:xfrm>
            <a:off x="4775067" y="750645"/>
            <a:ext cx="4572000" cy="4370427"/>
          </a:xfrm>
          <a:prstGeom prst="rect">
            <a:avLst/>
          </a:prstGeom>
        </p:spPr>
        <p:txBody>
          <a:bodyPr>
            <a:spAutoFit/>
          </a:bodyPr>
          <a:lstStyle/>
          <a:p>
            <a:r>
              <a:rPr lang="en-US" sz="2800" b="1" dirty="0">
                <a:solidFill>
                  <a:srgbClr val="FFFFFF"/>
                </a:solidFill>
                <a:latin typeface="Doris"/>
                <a:cs typeface="Doris"/>
              </a:rPr>
              <a:t>Custodian</a:t>
            </a:r>
          </a:p>
          <a:p>
            <a:r>
              <a:rPr lang="en-US" sz="1800" dirty="0" smtClean="0">
                <a:solidFill>
                  <a:srgbClr val="FFFFFF"/>
                </a:solidFill>
                <a:latin typeface="Doris"/>
                <a:cs typeface="Doris"/>
              </a:rPr>
              <a:t>	- </a:t>
            </a:r>
            <a:r>
              <a:rPr lang="en-US" sz="1800" dirty="0">
                <a:solidFill>
                  <a:srgbClr val="FFFFFF"/>
                </a:solidFill>
                <a:latin typeface="Doris"/>
                <a:cs typeface="Doris"/>
              </a:rPr>
              <a:t>Definition</a:t>
            </a:r>
          </a:p>
          <a:p>
            <a:r>
              <a:rPr lang="en-US" sz="1800" dirty="0" smtClean="0">
                <a:solidFill>
                  <a:srgbClr val="FFFFFF"/>
                </a:solidFill>
                <a:latin typeface="Doris"/>
                <a:cs typeface="Doris"/>
              </a:rPr>
              <a:t>	- </a:t>
            </a:r>
            <a:r>
              <a:rPr lang="en-US" sz="1800" dirty="0">
                <a:solidFill>
                  <a:srgbClr val="FFFFFF"/>
                </a:solidFill>
                <a:latin typeface="Doris"/>
                <a:cs typeface="Doris"/>
              </a:rPr>
              <a:t>Features</a:t>
            </a:r>
          </a:p>
          <a:p>
            <a:r>
              <a:rPr lang="en-US" sz="1800" dirty="0" smtClean="0">
                <a:solidFill>
                  <a:srgbClr val="FFFFFF"/>
                </a:solidFill>
                <a:latin typeface="Doris"/>
                <a:cs typeface="Doris"/>
              </a:rPr>
              <a:t>	- </a:t>
            </a:r>
            <a:r>
              <a:rPr lang="en-US" sz="1800" dirty="0">
                <a:solidFill>
                  <a:srgbClr val="FFFFFF"/>
                </a:solidFill>
                <a:latin typeface="Doris"/>
                <a:cs typeface="Doris"/>
              </a:rPr>
              <a:t>Benefits to customer </a:t>
            </a:r>
          </a:p>
          <a:p>
            <a:r>
              <a:rPr lang="en-US" sz="1800" dirty="0" smtClean="0">
                <a:solidFill>
                  <a:srgbClr val="FFFFFF"/>
                </a:solidFill>
                <a:latin typeface="Doris"/>
                <a:cs typeface="Doris"/>
              </a:rPr>
              <a:t>	- </a:t>
            </a:r>
            <a:r>
              <a:rPr lang="en-US" sz="1800" dirty="0">
                <a:solidFill>
                  <a:srgbClr val="FFFFFF"/>
                </a:solidFill>
                <a:latin typeface="Doris"/>
                <a:cs typeface="Doris"/>
              </a:rPr>
              <a:t>Examples </a:t>
            </a:r>
          </a:p>
          <a:p>
            <a:endParaRPr lang="en-US" sz="1800" dirty="0">
              <a:solidFill>
                <a:srgbClr val="FFFFFF"/>
              </a:solidFill>
              <a:latin typeface="Doris"/>
              <a:cs typeface="Doris"/>
            </a:endParaRPr>
          </a:p>
          <a:p>
            <a:r>
              <a:rPr lang="en-US" sz="2800" b="1" dirty="0">
                <a:solidFill>
                  <a:srgbClr val="FFFFFF"/>
                </a:solidFill>
                <a:latin typeface="Doris"/>
                <a:cs typeface="Doris"/>
              </a:rPr>
              <a:t>Trustee</a:t>
            </a:r>
          </a:p>
          <a:p>
            <a:r>
              <a:rPr lang="en-US" sz="1800" dirty="0" smtClean="0">
                <a:solidFill>
                  <a:srgbClr val="FFFFFF"/>
                </a:solidFill>
                <a:latin typeface="Doris"/>
                <a:cs typeface="Doris"/>
              </a:rPr>
              <a:t>	- </a:t>
            </a:r>
            <a:r>
              <a:rPr lang="en-US" sz="1800" dirty="0">
                <a:solidFill>
                  <a:srgbClr val="FFFFFF"/>
                </a:solidFill>
                <a:latin typeface="Doris"/>
                <a:cs typeface="Doris"/>
              </a:rPr>
              <a:t>Definition</a:t>
            </a:r>
          </a:p>
          <a:p>
            <a:r>
              <a:rPr lang="en-US" sz="1800" dirty="0" smtClean="0">
                <a:solidFill>
                  <a:srgbClr val="FFFFFF"/>
                </a:solidFill>
                <a:latin typeface="Doris"/>
                <a:cs typeface="Doris"/>
              </a:rPr>
              <a:t>	- </a:t>
            </a:r>
            <a:r>
              <a:rPr lang="en-US" sz="1800" dirty="0">
                <a:solidFill>
                  <a:srgbClr val="FFFFFF"/>
                </a:solidFill>
                <a:latin typeface="Doris"/>
                <a:cs typeface="Doris"/>
              </a:rPr>
              <a:t>Feature</a:t>
            </a:r>
          </a:p>
          <a:p>
            <a:r>
              <a:rPr lang="en-US" sz="1800" dirty="0" smtClean="0">
                <a:solidFill>
                  <a:srgbClr val="FFFFFF"/>
                </a:solidFill>
                <a:latin typeface="Doris"/>
                <a:cs typeface="Doris"/>
              </a:rPr>
              <a:t>	- </a:t>
            </a:r>
            <a:r>
              <a:rPr lang="en-US" sz="1800" dirty="0">
                <a:solidFill>
                  <a:srgbClr val="FFFFFF"/>
                </a:solidFill>
                <a:latin typeface="Doris"/>
                <a:cs typeface="Doris"/>
              </a:rPr>
              <a:t>Benefits to customer  </a:t>
            </a:r>
          </a:p>
          <a:p>
            <a:r>
              <a:rPr lang="en-US" sz="1800" dirty="0" smtClean="0">
                <a:solidFill>
                  <a:srgbClr val="FFFFFF"/>
                </a:solidFill>
                <a:latin typeface="Doris"/>
                <a:cs typeface="Doris"/>
              </a:rPr>
              <a:t>	- </a:t>
            </a:r>
            <a:r>
              <a:rPr lang="en-US" sz="1800" dirty="0">
                <a:solidFill>
                  <a:srgbClr val="FFFFFF"/>
                </a:solidFill>
                <a:latin typeface="Doris"/>
                <a:cs typeface="Doris"/>
              </a:rPr>
              <a:t>Examples</a:t>
            </a:r>
          </a:p>
          <a:p>
            <a:endParaRPr lang="en-US" sz="1800" dirty="0">
              <a:solidFill>
                <a:srgbClr val="FFFFFF"/>
              </a:solidFill>
              <a:latin typeface="Doris"/>
              <a:cs typeface="Doris"/>
            </a:endParaRPr>
          </a:p>
          <a:p>
            <a:r>
              <a:rPr lang="en-US" sz="2800" b="1" dirty="0">
                <a:solidFill>
                  <a:srgbClr val="FFFFFF"/>
                </a:solidFill>
                <a:latin typeface="Doris"/>
                <a:cs typeface="Doris"/>
              </a:rPr>
              <a:t>Comparison </a:t>
            </a:r>
          </a:p>
          <a:p>
            <a:endParaRPr lang="en-US" dirty="0"/>
          </a:p>
        </p:txBody>
      </p:sp>
      <p:pic>
        <p:nvPicPr>
          <p:cNvPr id="3" name="Picture 2" descr="Business-Professional.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2895" y="345720"/>
            <a:ext cx="3901802" cy="4858848"/>
          </a:xfrm>
          <a:prstGeom prst="rect">
            <a:avLst/>
          </a:prstGeom>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27"/>
        <p:cNvGrpSpPr/>
        <p:nvPr/>
      </p:nvGrpSpPr>
      <p:grpSpPr>
        <a:xfrm>
          <a:off x="0" y="0"/>
          <a:ext cx="0" cy="0"/>
          <a:chOff x="0" y="0"/>
          <a:chExt cx="0" cy="0"/>
        </a:xfrm>
      </p:grpSpPr>
      <p:sp>
        <p:nvSpPr>
          <p:cNvPr id="128" name="Shape 128"/>
          <p:cNvSpPr txBox="1">
            <a:spLocks noGrp="1"/>
          </p:cNvSpPr>
          <p:nvPr>
            <p:ph type="ctrTitle"/>
          </p:nvPr>
        </p:nvSpPr>
        <p:spPr>
          <a:xfrm>
            <a:off x="1480870" y="2906207"/>
            <a:ext cx="6604246" cy="1159800"/>
          </a:xfrm>
          <a:prstGeom prst="rect">
            <a:avLst/>
          </a:prstGeom>
        </p:spPr>
        <p:txBody>
          <a:bodyPr lIns="91425" tIns="91425" rIns="91425" bIns="91425" anchor="b" anchorCtr="0">
            <a:noAutofit/>
          </a:bodyPr>
          <a:lstStyle/>
          <a:p>
            <a:pPr lvl="0" rtl="0">
              <a:spcBef>
                <a:spcPts val="0"/>
              </a:spcBef>
              <a:buNone/>
            </a:pPr>
            <a:r>
              <a:rPr lang="en-US" sz="8000" b="1" dirty="0" smtClean="0"/>
              <a:t>CUSTODIAN</a:t>
            </a:r>
            <a:endParaRPr lang="en" sz="8000" b="1" dirty="0"/>
          </a:p>
        </p:txBody>
      </p:sp>
      <p:pic>
        <p:nvPicPr>
          <p:cNvPr id="3" name="Picture 2" descr="Singapore_Financial_Centre.ashx.jpe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443" y="0"/>
            <a:ext cx="7005654" cy="2798136"/>
          </a:xfrm>
          <a:prstGeom prst="rect">
            <a:avLst/>
          </a:prstGeom>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39"/>
        <p:cNvGrpSpPr/>
        <p:nvPr/>
      </p:nvGrpSpPr>
      <p:grpSpPr>
        <a:xfrm>
          <a:off x="0" y="0"/>
          <a:ext cx="0" cy="0"/>
          <a:chOff x="0" y="0"/>
          <a:chExt cx="0" cy="0"/>
        </a:xfrm>
      </p:grpSpPr>
      <p:sp>
        <p:nvSpPr>
          <p:cNvPr id="6" name="Title 5"/>
          <p:cNvSpPr>
            <a:spLocks noGrp="1"/>
          </p:cNvSpPr>
          <p:nvPr>
            <p:ph type="title"/>
          </p:nvPr>
        </p:nvSpPr>
        <p:spPr/>
        <p:txBody>
          <a:bodyPr/>
          <a:lstStyle/>
          <a:p>
            <a:r>
              <a:rPr lang="en-US" b="1" dirty="0" smtClean="0"/>
              <a:t>Definition</a:t>
            </a:r>
            <a:endParaRPr lang="en-US" b="1" dirty="0"/>
          </a:p>
        </p:txBody>
      </p:sp>
      <p:sp>
        <p:nvSpPr>
          <p:cNvPr id="8" name="Rectangle 7"/>
          <p:cNvSpPr/>
          <p:nvPr/>
        </p:nvSpPr>
        <p:spPr>
          <a:xfrm>
            <a:off x="710606" y="1063801"/>
            <a:ext cx="7728128" cy="2677656"/>
          </a:xfrm>
          <a:prstGeom prst="rect">
            <a:avLst/>
          </a:prstGeom>
        </p:spPr>
        <p:txBody>
          <a:bodyPr wrap="square">
            <a:spAutoFit/>
          </a:bodyPr>
          <a:lstStyle/>
          <a:p>
            <a:r>
              <a:rPr lang="en-US" sz="2000" dirty="0"/>
              <a:t>	</a:t>
            </a:r>
            <a:r>
              <a:rPr lang="en-US" sz="2000" dirty="0" smtClean="0"/>
              <a:t>A </a:t>
            </a:r>
            <a:r>
              <a:rPr lang="en-US" sz="2000" dirty="0"/>
              <a:t>custodian is </a:t>
            </a:r>
            <a:r>
              <a:rPr lang="en-US" sz="2000" dirty="0">
                <a:solidFill>
                  <a:srgbClr val="FF0080"/>
                </a:solidFill>
              </a:rPr>
              <a:t>a financial institution </a:t>
            </a:r>
            <a:r>
              <a:rPr lang="en-US" sz="2000" dirty="0"/>
              <a:t>that </a:t>
            </a:r>
            <a:r>
              <a:rPr lang="en-US" sz="2000" dirty="0">
                <a:solidFill>
                  <a:srgbClr val="FF0080"/>
                </a:solidFill>
              </a:rPr>
              <a:t>holds customers' securities for safekeeping to minimize the risk of their theft or loss</a:t>
            </a:r>
            <a:r>
              <a:rPr lang="en-US" sz="2000" dirty="0"/>
              <a:t>. A custodian holds securities and other assets in electronic or physical form. Since they are responsible for the safety of assets and securities that may be worth hundreds of millions or even billions of dollars, custodians generally tend to be large and reputable firms.</a:t>
            </a:r>
          </a:p>
          <a:p>
            <a:endParaRPr lang="en-US" dirty="0"/>
          </a:p>
          <a:p>
            <a:endParaRPr lang="en-US" dirty="0"/>
          </a:p>
        </p:txBody>
      </p:sp>
      <p:sp>
        <p:nvSpPr>
          <p:cNvPr id="9" name="Rectangle 8"/>
          <p:cNvSpPr/>
          <p:nvPr/>
        </p:nvSpPr>
        <p:spPr>
          <a:xfrm>
            <a:off x="1858565" y="3741457"/>
            <a:ext cx="6580169" cy="1015663"/>
          </a:xfrm>
          <a:prstGeom prst="rect">
            <a:avLst/>
          </a:prstGeom>
        </p:spPr>
        <p:txBody>
          <a:bodyPr wrap="square">
            <a:spAutoFit/>
          </a:bodyPr>
          <a:lstStyle/>
          <a:p>
            <a:r>
              <a:rPr lang="en-US" sz="2000" dirty="0"/>
              <a:t>Individual investors both domestic and international</a:t>
            </a:r>
          </a:p>
          <a:p>
            <a:r>
              <a:rPr lang="en-US" sz="2000" dirty="0"/>
              <a:t>Institutional Investors</a:t>
            </a:r>
          </a:p>
          <a:p>
            <a:r>
              <a:rPr lang="en-US" sz="2000" dirty="0"/>
              <a:t>Fund managers</a:t>
            </a:r>
          </a:p>
        </p:txBody>
      </p:sp>
      <p:sp>
        <p:nvSpPr>
          <p:cNvPr id="13" name="Title 5"/>
          <p:cNvSpPr txBox="1">
            <a:spLocks/>
          </p:cNvSpPr>
          <p:nvPr/>
        </p:nvSpPr>
        <p:spPr>
          <a:xfrm>
            <a:off x="1168821" y="3144048"/>
            <a:ext cx="2027822" cy="749100"/>
          </a:xfrm>
          <a:prstGeom prst="rect">
            <a:avLst/>
          </a:prstGeom>
          <a:noFill/>
          <a:ln>
            <a:noFill/>
          </a:ln>
        </p:spPr>
        <p:txBody>
          <a:bodyPr lIns="91425" tIns="91425" rIns="91425" bIns="91425" anchor="ctr" anchorCtr="0"/>
          <a:lstStyle>
            <a:defPPr marR="0" lvl="0" algn="l" rtl="0">
              <a:lnSpc>
                <a:spcPct val="100000"/>
              </a:lnSpc>
              <a:spcBef>
                <a:spcPts val="0"/>
              </a:spcBef>
              <a:spcAft>
                <a:spcPts val="0"/>
              </a:spcAft>
            </a:defPPr>
            <a:lvl1pPr marR="0" lvl="0" algn="l" rtl="0">
              <a:lnSpc>
                <a:spcPct val="100000"/>
              </a:lnSpc>
              <a:spcBef>
                <a:spcPts val="0"/>
              </a:spcBef>
              <a:spcAft>
                <a:spcPts val="0"/>
              </a:spcAft>
              <a:buClr>
                <a:srgbClr val="FFFFFF"/>
              </a:buClr>
              <a:buSzPct val="100000"/>
              <a:buFont typeface="Dosis"/>
              <a:buNone/>
              <a:defRPr sz="2400" b="0" i="0" u="none" strike="noStrike" cap="none">
                <a:solidFill>
                  <a:srgbClr val="FFFFFF"/>
                </a:solidFill>
                <a:latin typeface="Dosis"/>
                <a:ea typeface="Dosis"/>
                <a:cs typeface="Dosis"/>
                <a:sym typeface="Dosis"/>
              </a:defRPr>
            </a:lvl1pPr>
            <a:lvl2pPr lvl="1">
              <a:spcBef>
                <a:spcPts val="0"/>
              </a:spcBef>
              <a:buClr>
                <a:srgbClr val="FFFFFF"/>
              </a:buClr>
              <a:buSzPct val="100000"/>
              <a:buFont typeface="Dosis"/>
              <a:buNone/>
              <a:defRPr sz="2400">
                <a:solidFill>
                  <a:srgbClr val="FFFFFF"/>
                </a:solidFill>
                <a:latin typeface="Dosis"/>
                <a:ea typeface="Dosis"/>
                <a:cs typeface="Dosis"/>
                <a:sym typeface="Dosis"/>
              </a:defRPr>
            </a:lvl2pPr>
            <a:lvl3pPr lvl="2">
              <a:spcBef>
                <a:spcPts val="0"/>
              </a:spcBef>
              <a:buClr>
                <a:srgbClr val="FFFFFF"/>
              </a:buClr>
              <a:buSzPct val="100000"/>
              <a:buFont typeface="Dosis"/>
              <a:buNone/>
              <a:defRPr sz="2400">
                <a:solidFill>
                  <a:srgbClr val="FFFFFF"/>
                </a:solidFill>
                <a:latin typeface="Dosis"/>
                <a:ea typeface="Dosis"/>
                <a:cs typeface="Dosis"/>
                <a:sym typeface="Dosis"/>
              </a:defRPr>
            </a:lvl3pPr>
            <a:lvl4pPr lvl="3">
              <a:spcBef>
                <a:spcPts val="0"/>
              </a:spcBef>
              <a:buClr>
                <a:srgbClr val="FFFFFF"/>
              </a:buClr>
              <a:buSzPct val="100000"/>
              <a:buFont typeface="Dosis"/>
              <a:buNone/>
              <a:defRPr sz="2400">
                <a:solidFill>
                  <a:srgbClr val="FFFFFF"/>
                </a:solidFill>
                <a:latin typeface="Dosis"/>
                <a:ea typeface="Dosis"/>
                <a:cs typeface="Dosis"/>
                <a:sym typeface="Dosis"/>
              </a:defRPr>
            </a:lvl4pPr>
            <a:lvl5pPr lvl="4">
              <a:spcBef>
                <a:spcPts val="0"/>
              </a:spcBef>
              <a:buClr>
                <a:srgbClr val="FFFFFF"/>
              </a:buClr>
              <a:buSzPct val="100000"/>
              <a:buFont typeface="Dosis"/>
              <a:buNone/>
              <a:defRPr sz="2400">
                <a:solidFill>
                  <a:srgbClr val="FFFFFF"/>
                </a:solidFill>
                <a:latin typeface="Dosis"/>
                <a:ea typeface="Dosis"/>
                <a:cs typeface="Dosis"/>
                <a:sym typeface="Dosis"/>
              </a:defRPr>
            </a:lvl5pPr>
            <a:lvl6pPr lvl="5">
              <a:spcBef>
                <a:spcPts val="0"/>
              </a:spcBef>
              <a:buClr>
                <a:srgbClr val="FFFFFF"/>
              </a:buClr>
              <a:buSzPct val="100000"/>
              <a:buFont typeface="Dosis"/>
              <a:buNone/>
              <a:defRPr sz="2400">
                <a:solidFill>
                  <a:srgbClr val="FFFFFF"/>
                </a:solidFill>
                <a:latin typeface="Dosis"/>
                <a:ea typeface="Dosis"/>
                <a:cs typeface="Dosis"/>
                <a:sym typeface="Dosis"/>
              </a:defRPr>
            </a:lvl6pPr>
            <a:lvl7pPr lvl="6">
              <a:spcBef>
                <a:spcPts val="0"/>
              </a:spcBef>
              <a:buClr>
                <a:srgbClr val="FFFFFF"/>
              </a:buClr>
              <a:buSzPct val="100000"/>
              <a:buFont typeface="Dosis"/>
              <a:buNone/>
              <a:defRPr sz="2400">
                <a:solidFill>
                  <a:srgbClr val="FFFFFF"/>
                </a:solidFill>
                <a:latin typeface="Dosis"/>
                <a:ea typeface="Dosis"/>
                <a:cs typeface="Dosis"/>
                <a:sym typeface="Dosis"/>
              </a:defRPr>
            </a:lvl7pPr>
            <a:lvl8pPr lvl="7">
              <a:spcBef>
                <a:spcPts val="0"/>
              </a:spcBef>
              <a:buClr>
                <a:srgbClr val="FFFFFF"/>
              </a:buClr>
              <a:buSzPct val="100000"/>
              <a:buFont typeface="Dosis"/>
              <a:buNone/>
              <a:defRPr sz="2400">
                <a:solidFill>
                  <a:srgbClr val="FFFFFF"/>
                </a:solidFill>
                <a:latin typeface="Dosis"/>
                <a:ea typeface="Dosis"/>
                <a:cs typeface="Dosis"/>
                <a:sym typeface="Dosis"/>
              </a:defRPr>
            </a:lvl8pPr>
            <a:lvl9pPr lvl="8">
              <a:spcBef>
                <a:spcPts val="0"/>
              </a:spcBef>
              <a:buClr>
                <a:srgbClr val="FFFFFF"/>
              </a:buClr>
              <a:buSzPct val="100000"/>
              <a:buFont typeface="Dosis"/>
              <a:buNone/>
              <a:defRPr sz="2400">
                <a:solidFill>
                  <a:srgbClr val="FFFFFF"/>
                </a:solidFill>
                <a:latin typeface="Dosis"/>
                <a:ea typeface="Dosis"/>
                <a:cs typeface="Dosis"/>
                <a:sym typeface="Dosis"/>
              </a:defRPr>
            </a:lvl9pPr>
          </a:lstStyle>
          <a:p>
            <a:r>
              <a:rPr lang="en-US" b="1" dirty="0" smtClean="0">
                <a:solidFill>
                  <a:srgbClr val="FF6600"/>
                </a:solidFill>
              </a:rPr>
              <a:t>Customer</a:t>
            </a:r>
            <a:endParaRPr lang="en-US" b="1" dirty="0">
              <a:solidFill>
                <a:srgbClr val="FF6600"/>
              </a:solidFill>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65"/>
        <p:cNvGrpSpPr/>
        <p:nvPr/>
      </p:nvGrpSpPr>
      <p:grpSpPr>
        <a:xfrm>
          <a:off x="0" y="0"/>
          <a:ext cx="0" cy="0"/>
          <a:chOff x="0" y="0"/>
          <a:chExt cx="0" cy="0"/>
        </a:xfrm>
      </p:grpSpPr>
      <p:sp>
        <p:nvSpPr>
          <p:cNvPr id="167" name="Shape 167"/>
          <p:cNvSpPr txBox="1">
            <a:spLocks noGrp="1"/>
          </p:cNvSpPr>
          <p:nvPr>
            <p:ph type="title"/>
          </p:nvPr>
        </p:nvSpPr>
        <p:spPr>
          <a:xfrm>
            <a:off x="1101386" y="272850"/>
            <a:ext cx="7574400" cy="749100"/>
          </a:xfrm>
          <a:prstGeom prst="rect">
            <a:avLst/>
          </a:prstGeom>
        </p:spPr>
        <p:txBody>
          <a:bodyPr lIns="91425" tIns="91425" rIns="91425" bIns="91425" anchor="ctr" anchorCtr="0">
            <a:noAutofit/>
          </a:bodyPr>
          <a:lstStyle/>
          <a:p>
            <a:pPr lvl="0">
              <a:spcBef>
                <a:spcPts val="0"/>
              </a:spcBef>
              <a:buNone/>
            </a:pPr>
            <a:r>
              <a:rPr lang="en-US" b="1" dirty="0" smtClean="0"/>
              <a:t>Features</a:t>
            </a:r>
            <a:endParaRPr lang="en" b="1" dirty="0"/>
          </a:p>
        </p:txBody>
      </p:sp>
      <p:sp>
        <p:nvSpPr>
          <p:cNvPr id="8" name="Rectangle 7"/>
          <p:cNvSpPr/>
          <p:nvPr/>
        </p:nvSpPr>
        <p:spPr>
          <a:xfrm>
            <a:off x="607111" y="1282060"/>
            <a:ext cx="8381181" cy="3477875"/>
          </a:xfrm>
          <a:prstGeom prst="rect">
            <a:avLst/>
          </a:prstGeom>
        </p:spPr>
        <p:txBody>
          <a:bodyPr wrap="square">
            <a:spAutoFit/>
          </a:bodyPr>
          <a:lstStyle/>
          <a:p>
            <a:r>
              <a:rPr lang="en-US" sz="2000" dirty="0" smtClean="0">
                <a:solidFill>
                  <a:srgbClr val="FF6600"/>
                </a:solidFill>
              </a:rPr>
              <a:t>Safekeeping </a:t>
            </a:r>
            <a:r>
              <a:rPr lang="en-US" sz="2000" dirty="0">
                <a:solidFill>
                  <a:srgbClr val="FF6600"/>
                </a:solidFill>
              </a:rPr>
              <a:t>customers’ securities and other assets </a:t>
            </a:r>
            <a:r>
              <a:rPr lang="en-US" sz="2000" dirty="0">
                <a:solidFill>
                  <a:schemeClr val="tx1"/>
                </a:solidFill>
              </a:rPr>
              <a:t>according to customer’s decision to minimize the risk of their theft or </a:t>
            </a:r>
            <a:r>
              <a:rPr lang="en-US" sz="2000" dirty="0" smtClean="0">
                <a:solidFill>
                  <a:schemeClr val="tx1"/>
                </a:solidFill>
              </a:rPr>
              <a:t>loss</a:t>
            </a:r>
          </a:p>
          <a:p>
            <a:endParaRPr lang="en-US" sz="2000" dirty="0" smtClean="0">
              <a:solidFill>
                <a:schemeClr val="tx1"/>
              </a:solidFill>
            </a:endParaRPr>
          </a:p>
          <a:p>
            <a:r>
              <a:rPr lang="en-US" sz="2000" dirty="0" smtClean="0">
                <a:solidFill>
                  <a:schemeClr val="tx1"/>
                </a:solidFill>
              </a:rPr>
              <a:t>Help </a:t>
            </a:r>
            <a:r>
              <a:rPr lang="en-US" sz="2000" dirty="0">
                <a:solidFill>
                  <a:schemeClr val="tx1"/>
                </a:solidFill>
              </a:rPr>
              <a:t>customers dealing with </a:t>
            </a:r>
            <a:r>
              <a:rPr lang="en-US" sz="2000" dirty="0">
                <a:solidFill>
                  <a:srgbClr val="FF6600"/>
                </a:solidFill>
              </a:rPr>
              <a:t>day-to-day purchase or sale transactions    </a:t>
            </a:r>
            <a:endParaRPr lang="en-US" sz="2000" dirty="0" smtClean="0">
              <a:solidFill>
                <a:srgbClr val="FF6600"/>
              </a:solidFill>
            </a:endParaRPr>
          </a:p>
          <a:p>
            <a:endParaRPr lang="en-US" sz="2000" dirty="0">
              <a:solidFill>
                <a:schemeClr val="tx1"/>
              </a:solidFill>
            </a:endParaRPr>
          </a:p>
          <a:p>
            <a:r>
              <a:rPr lang="en-US" sz="2000" dirty="0" smtClean="0">
                <a:solidFill>
                  <a:schemeClr val="tx1"/>
                </a:solidFill>
              </a:rPr>
              <a:t>Help </a:t>
            </a:r>
            <a:r>
              <a:rPr lang="en-US" sz="2000" dirty="0">
                <a:solidFill>
                  <a:srgbClr val="FF6600"/>
                </a:solidFill>
              </a:rPr>
              <a:t>dealing with complex transactions </a:t>
            </a:r>
            <a:r>
              <a:rPr lang="en-US" sz="2000" dirty="0">
                <a:solidFill>
                  <a:schemeClr val="tx1"/>
                </a:solidFill>
              </a:rPr>
              <a:t>such as foreign exchange </a:t>
            </a:r>
            <a:r>
              <a:rPr lang="en-US" sz="2000" dirty="0" smtClean="0">
                <a:solidFill>
                  <a:schemeClr val="tx1"/>
                </a:solidFill>
              </a:rPr>
              <a:t>activities</a:t>
            </a:r>
          </a:p>
          <a:p>
            <a:endParaRPr lang="en-US" sz="2000" dirty="0">
              <a:solidFill>
                <a:schemeClr val="tx1"/>
              </a:solidFill>
            </a:endParaRPr>
          </a:p>
          <a:p>
            <a:r>
              <a:rPr lang="en-US" sz="2000" dirty="0" smtClean="0">
                <a:solidFill>
                  <a:schemeClr val="tx1"/>
                </a:solidFill>
              </a:rPr>
              <a:t>Providing </a:t>
            </a:r>
            <a:r>
              <a:rPr lang="en-US" sz="2000" dirty="0">
                <a:solidFill>
                  <a:srgbClr val="FF6600"/>
                </a:solidFill>
              </a:rPr>
              <a:t>timely reporting and </a:t>
            </a:r>
            <a:r>
              <a:rPr lang="en-US" sz="2000" dirty="0" smtClean="0">
                <a:solidFill>
                  <a:srgbClr val="FF6600"/>
                </a:solidFill>
              </a:rPr>
              <a:t>compliance</a:t>
            </a:r>
          </a:p>
          <a:p>
            <a:endParaRPr lang="en-US" sz="2000" dirty="0">
              <a:solidFill>
                <a:schemeClr val="tx1"/>
              </a:solidFill>
            </a:endParaRPr>
          </a:p>
          <a:p>
            <a:r>
              <a:rPr lang="en-US" sz="2000" dirty="0" smtClean="0">
                <a:solidFill>
                  <a:schemeClr val="tx1"/>
                </a:solidFill>
              </a:rPr>
              <a:t>Providing </a:t>
            </a:r>
            <a:r>
              <a:rPr lang="en-US" sz="2000" dirty="0">
                <a:solidFill>
                  <a:srgbClr val="FF6600"/>
                </a:solidFill>
              </a:rPr>
              <a:t>Tax management strategies</a:t>
            </a:r>
          </a:p>
        </p:txBody>
      </p:sp>
      <p:grpSp>
        <p:nvGrpSpPr>
          <p:cNvPr id="9" name="Shape 404"/>
          <p:cNvGrpSpPr/>
          <p:nvPr/>
        </p:nvGrpSpPr>
        <p:grpSpPr>
          <a:xfrm>
            <a:off x="262542" y="1283778"/>
            <a:ext cx="369504" cy="369504"/>
            <a:chOff x="2594050" y="1631825"/>
            <a:chExt cx="439625" cy="439625"/>
          </a:xfrm>
        </p:grpSpPr>
        <p:sp>
          <p:nvSpPr>
            <p:cNvPr id="10" name="Shape 405"/>
            <p:cNvSpPr/>
            <p:nvPr/>
          </p:nvSpPr>
          <p:spPr>
            <a:xfrm>
              <a:off x="2594050" y="1883300"/>
              <a:ext cx="188175" cy="188150"/>
            </a:xfrm>
            <a:custGeom>
              <a:avLst/>
              <a:gdLst/>
              <a:ahLst/>
              <a:cxnLst/>
              <a:rect l="0" t="0" r="0" b="0"/>
              <a:pathLst>
                <a:path w="7527" h="7526" fill="none" extrusionOk="0">
                  <a:moveTo>
                    <a:pt x="5992" y="0"/>
                  </a:moveTo>
                  <a:lnTo>
                    <a:pt x="537" y="6430"/>
                  </a:lnTo>
                  <a:lnTo>
                    <a:pt x="1" y="7526"/>
                  </a:lnTo>
                  <a:lnTo>
                    <a:pt x="1097" y="6990"/>
                  </a:lnTo>
                  <a:lnTo>
                    <a:pt x="7526" y="1534"/>
                  </a:lnTo>
                  <a:lnTo>
                    <a:pt x="5992" y="0"/>
                  </a:lnTo>
                  <a:close/>
                </a:path>
              </a:pathLst>
            </a:custGeom>
            <a:noFill/>
            <a:ln w="12175" cap="rnd" cmpd="sng">
              <a:solidFill>
                <a:srgbClr val="222222"/>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11" name="Shape 406"/>
            <p:cNvSpPr/>
            <p:nvPr/>
          </p:nvSpPr>
          <p:spPr>
            <a:xfrm>
              <a:off x="2857700" y="1631825"/>
              <a:ext cx="175975" cy="176000"/>
            </a:xfrm>
            <a:custGeom>
              <a:avLst/>
              <a:gdLst/>
              <a:ahLst/>
              <a:cxnLst/>
              <a:rect l="0" t="0" r="0" b="0"/>
              <a:pathLst>
                <a:path w="7039" h="7040" fill="none" extrusionOk="0">
                  <a:moveTo>
                    <a:pt x="268" y="2704"/>
                  </a:moveTo>
                  <a:lnTo>
                    <a:pt x="4336" y="6771"/>
                  </a:lnTo>
                  <a:lnTo>
                    <a:pt x="4336" y="6771"/>
                  </a:lnTo>
                  <a:lnTo>
                    <a:pt x="4336" y="6771"/>
                  </a:lnTo>
                  <a:lnTo>
                    <a:pt x="4652" y="6917"/>
                  </a:lnTo>
                  <a:lnTo>
                    <a:pt x="4993" y="7015"/>
                  </a:lnTo>
                  <a:lnTo>
                    <a:pt x="5310" y="7039"/>
                  </a:lnTo>
                  <a:lnTo>
                    <a:pt x="5651" y="7039"/>
                  </a:lnTo>
                  <a:lnTo>
                    <a:pt x="5992" y="6966"/>
                  </a:lnTo>
                  <a:lnTo>
                    <a:pt x="6308" y="6844"/>
                  </a:lnTo>
                  <a:lnTo>
                    <a:pt x="6454" y="6747"/>
                  </a:lnTo>
                  <a:lnTo>
                    <a:pt x="6601" y="6674"/>
                  </a:lnTo>
                  <a:lnTo>
                    <a:pt x="6747" y="6552"/>
                  </a:lnTo>
                  <a:lnTo>
                    <a:pt x="6893" y="6430"/>
                  </a:lnTo>
                  <a:lnTo>
                    <a:pt x="6893" y="6430"/>
                  </a:lnTo>
                  <a:lnTo>
                    <a:pt x="6942" y="6357"/>
                  </a:lnTo>
                  <a:lnTo>
                    <a:pt x="7015" y="6260"/>
                  </a:lnTo>
                  <a:lnTo>
                    <a:pt x="7039" y="6138"/>
                  </a:lnTo>
                  <a:lnTo>
                    <a:pt x="7039" y="6041"/>
                  </a:lnTo>
                  <a:lnTo>
                    <a:pt x="7039" y="6041"/>
                  </a:lnTo>
                  <a:lnTo>
                    <a:pt x="7039" y="5943"/>
                  </a:lnTo>
                  <a:lnTo>
                    <a:pt x="7015" y="5846"/>
                  </a:lnTo>
                  <a:lnTo>
                    <a:pt x="6942" y="5748"/>
                  </a:lnTo>
                  <a:lnTo>
                    <a:pt x="6893" y="5651"/>
                  </a:lnTo>
                  <a:lnTo>
                    <a:pt x="1389" y="147"/>
                  </a:lnTo>
                  <a:lnTo>
                    <a:pt x="1389" y="147"/>
                  </a:lnTo>
                  <a:lnTo>
                    <a:pt x="1291" y="98"/>
                  </a:lnTo>
                  <a:lnTo>
                    <a:pt x="1194" y="25"/>
                  </a:lnTo>
                  <a:lnTo>
                    <a:pt x="1096" y="0"/>
                  </a:lnTo>
                  <a:lnTo>
                    <a:pt x="999" y="0"/>
                  </a:lnTo>
                  <a:lnTo>
                    <a:pt x="999" y="0"/>
                  </a:lnTo>
                  <a:lnTo>
                    <a:pt x="902" y="0"/>
                  </a:lnTo>
                  <a:lnTo>
                    <a:pt x="780" y="25"/>
                  </a:lnTo>
                  <a:lnTo>
                    <a:pt x="682" y="98"/>
                  </a:lnTo>
                  <a:lnTo>
                    <a:pt x="609" y="147"/>
                  </a:lnTo>
                  <a:lnTo>
                    <a:pt x="609" y="147"/>
                  </a:lnTo>
                  <a:lnTo>
                    <a:pt x="487" y="293"/>
                  </a:lnTo>
                  <a:lnTo>
                    <a:pt x="366" y="439"/>
                  </a:lnTo>
                  <a:lnTo>
                    <a:pt x="293" y="585"/>
                  </a:lnTo>
                  <a:lnTo>
                    <a:pt x="195" y="731"/>
                  </a:lnTo>
                  <a:lnTo>
                    <a:pt x="73" y="1048"/>
                  </a:lnTo>
                  <a:lnTo>
                    <a:pt x="0" y="1389"/>
                  </a:lnTo>
                  <a:lnTo>
                    <a:pt x="0" y="1730"/>
                  </a:lnTo>
                  <a:lnTo>
                    <a:pt x="25" y="2046"/>
                  </a:lnTo>
                  <a:lnTo>
                    <a:pt x="122" y="2387"/>
                  </a:lnTo>
                  <a:lnTo>
                    <a:pt x="268" y="2704"/>
                  </a:lnTo>
                  <a:lnTo>
                    <a:pt x="268" y="2704"/>
                  </a:lnTo>
                  <a:close/>
                </a:path>
              </a:pathLst>
            </a:custGeom>
            <a:noFill/>
            <a:ln w="12175" cap="rnd" cmpd="sng">
              <a:solidFill>
                <a:srgbClr val="222222"/>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12" name="Shape 407"/>
            <p:cNvSpPr/>
            <p:nvPr/>
          </p:nvSpPr>
          <p:spPr>
            <a:xfrm>
              <a:off x="2662850" y="1699400"/>
              <a:ext cx="303250" cy="303250"/>
            </a:xfrm>
            <a:custGeom>
              <a:avLst/>
              <a:gdLst/>
              <a:ahLst/>
              <a:cxnLst/>
              <a:rect l="0" t="0" r="0" b="0"/>
              <a:pathLst>
                <a:path w="12130" h="12130" fill="none" extrusionOk="0">
                  <a:moveTo>
                    <a:pt x="8038" y="1"/>
                  </a:moveTo>
                  <a:lnTo>
                    <a:pt x="4872" y="3191"/>
                  </a:lnTo>
                  <a:lnTo>
                    <a:pt x="4872" y="3191"/>
                  </a:lnTo>
                  <a:lnTo>
                    <a:pt x="4628" y="3094"/>
                  </a:lnTo>
                  <a:lnTo>
                    <a:pt x="4385" y="2997"/>
                  </a:lnTo>
                  <a:lnTo>
                    <a:pt x="4092" y="2899"/>
                  </a:lnTo>
                  <a:lnTo>
                    <a:pt x="3800" y="2850"/>
                  </a:lnTo>
                  <a:lnTo>
                    <a:pt x="3484" y="2777"/>
                  </a:lnTo>
                  <a:lnTo>
                    <a:pt x="3167" y="2729"/>
                  </a:lnTo>
                  <a:lnTo>
                    <a:pt x="2850" y="2704"/>
                  </a:lnTo>
                  <a:lnTo>
                    <a:pt x="2534" y="2704"/>
                  </a:lnTo>
                  <a:lnTo>
                    <a:pt x="2534" y="2704"/>
                  </a:lnTo>
                  <a:lnTo>
                    <a:pt x="2241" y="2704"/>
                  </a:lnTo>
                  <a:lnTo>
                    <a:pt x="1949" y="2729"/>
                  </a:lnTo>
                  <a:lnTo>
                    <a:pt x="1633" y="2777"/>
                  </a:lnTo>
                  <a:lnTo>
                    <a:pt x="1316" y="2850"/>
                  </a:lnTo>
                  <a:lnTo>
                    <a:pt x="999" y="2972"/>
                  </a:lnTo>
                  <a:lnTo>
                    <a:pt x="707" y="3094"/>
                  </a:lnTo>
                  <a:lnTo>
                    <a:pt x="415" y="3289"/>
                  </a:lnTo>
                  <a:lnTo>
                    <a:pt x="147" y="3508"/>
                  </a:lnTo>
                  <a:lnTo>
                    <a:pt x="147" y="3508"/>
                  </a:lnTo>
                  <a:lnTo>
                    <a:pt x="74" y="3581"/>
                  </a:lnTo>
                  <a:lnTo>
                    <a:pt x="25" y="3678"/>
                  </a:lnTo>
                  <a:lnTo>
                    <a:pt x="1" y="3776"/>
                  </a:lnTo>
                  <a:lnTo>
                    <a:pt x="1" y="3898"/>
                  </a:lnTo>
                  <a:lnTo>
                    <a:pt x="1" y="3898"/>
                  </a:lnTo>
                  <a:lnTo>
                    <a:pt x="1" y="3995"/>
                  </a:lnTo>
                  <a:lnTo>
                    <a:pt x="25" y="4093"/>
                  </a:lnTo>
                  <a:lnTo>
                    <a:pt x="74" y="4190"/>
                  </a:lnTo>
                  <a:lnTo>
                    <a:pt x="147" y="4287"/>
                  </a:lnTo>
                  <a:lnTo>
                    <a:pt x="7843" y="11984"/>
                  </a:lnTo>
                  <a:lnTo>
                    <a:pt x="7843" y="11984"/>
                  </a:lnTo>
                  <a:lnTo>
                    <a:pt x="7941" y="12057"/>
                  </a:lnTo>
                  <a:lnTo>
                    <a:pt x="8038" y="12105"/>
                  </a:lnTo>
                  <a:lnTo>
                    <a:pt x="8135" y="12130"/>
                  </a:lnTo>
                  <a:lnTo>
                    <a:pt x="8233" y="12130"/>
                  </a:lnTo>
                  <a:lnTo>
                    <a:pt x="8233" y="12130"/>
                  </a:lnTo>
                  <a:lnTo>
                    <a:pt x="8355" y="12130"/>
                  </a:lnTo>
                  <a:lnTo>
                    <a:pt x="8452" y="12105"/>
                  </a:lnTo>
                  <a:lnTo>
                    <a:pt x="8549" y="12057"/>
                  </a:lnTo>
                  <a:lnTo>
                    <a:pt x="8622" y="11984"/>
                  </a:lnTo>
                  <a:lnTo>
                    <a:pt x="8622" y="11984"/>
                  </a:lnTo>
                  <a:lnTo>
                    <a:pt x="8842" y="11716"/>
                  </a:lnTo>
                  <a:lnTo>
                    <a:pt x="9036" y="11423"/>
                  </a:lnTo>
                  <a:lnTo>
                    <a:pt x="9158" y="11131"/>
                  </a:lnTo>
                  <a:lnTo>
                    <a:pt x="9280" y="10814"/>
                  </a:lnTo>
                  <a:lnTo>
                    <a:pt x="9353" y="10498"/>
                  </a:lnTo>
                  <a:lnTo>
                    <a:pt x="9402" y="10181"/>
                  </a:lnTo>
                  <a:lnTo>
                    <a:pt x="9426" y="9889"/>
                  </a:lnTo>
                  <a:lnTo>
                    <a:pt x="9426" y="9597"/>
                  </a:lnTo>
                  <a:lnTo>
                    <a:pt x="9426" y="9597"/>
                  </a:lnTo>
                  <a:lnTo>
                    <a:pt x="9426" y="9280"/>
                  </a:lnTo>
                  <a:lnTo>
                    <a:pt x="9402" y="8964"/>
                  </a:lnTo>
                  <a:lnTo>
                    <a:pt x="9353" y="8647"/>
                  </a:lnTo>
                  <a:lnTo>
                    <a:pt x="9280" y="8330"/>
                  </a:lnTo>
                  <a:lnTo>
                    <a:pt x="9231" y="8038"/>
                  </a:lnTo>
                  <a:lnTo>
                    <a:pt x="9134" y="7746"/>
                  </a:lnTo>
                  <a:lnTo>
                    <a:pt x="9036" y="7502"/>
                  </a:lnTo>
                  <a:lnTo>
                    <a:pt x="8939" y="7259"/>
                  </a:lnTo>
                  <a:lnTo>
                    <a:pt x="12130" y="4093"/>
                  </a:lnTo>
                </a:path>
              </a:pathLst>
            </a:custGeom>
            <a:noFill/>
            <a:ln w="12175" cap="rnd" cmpd="sng">
              <a:solidFill>
                <a:srgbClr val="222222"/>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13" name="Shape 408"/>
            <p:cNvSpPr/>
            <p:nvPr/>
          </p:nvSpPr>
          <p:spPr>
            <a:xfrm>
              <a:off x="2801675" y="1740825"/>
              <a:ext cx="49950" cy="49950"/>
            </a:xfrm>
            <a:custGeom>
              <a:avLst/>
              <a:gdLst/>
              <a:ahLst/>
              <a:cxnLst/>
              <a:rect l="0" t="0" r="0" b="0"/>
              <a:pathLst>
                <a:path w="1998" h="1998" fill="none" extrusionOk="0">
                  <a:moveTo>
                    <a:pt x="1" y="1997"/>
                  </a:moveTo>
                  <a:lnTo>
                    <a:pt x="1998" y="0"/>
                  </a:lnTo>
                </a:path>
              </a:pathLst>
            </a:custGeom>
            <a:noFill/>
            <a:ln w="12175" cap="rnd" cmpd="sng">
              <a:solidFill>
                <a:srgbClr val="222222"/>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grpSp>
      <p:grpSp>
        <p:nvGrpSpPr>
          <p:cNvPr id="14" name="Shape 404"/>
          <p:cNvGrpSpPr/>
          <p:nvPr/>
        </p:nvGrpSpPr>
        <p:grpSpPr>
          <a:xfrm>
            <a:off x="237607" y="2105418"/>
            <a:ext cx="369504" cy="369504"/>
            <a:chOff x="2594050" y="1631825"/>
            <a:chExt cx="439625" cy="439625"/>
          </a:xfrm>
        </p:grpSpPr>
        <p:sp>
          <p:nvSpPr>
            <p:cNvPr id="15" name="Shape 405"/>
            <p:cNvSpPr/>
            <p:nvPr/>
          </p:nvSpPr>
          <p:spPr>
            <a:xfrm>
              <a:off x="2594050" y="1883300"/>
              <a:ext cx="188175" cy="188150"/>
            </a:xfrm>
            <a:custGeom>
              <a:avLst/>
              <a:gdLst/>
              <a:ahLst/>
              <a:cxnLst/>
              <a:rect l="0" t="0" r="0" b="0"/>
              <a:pathLst>
                <a:path w="7527" h="7526" fill="none" extrusionOk="0">
                  <a:moveTo>
                    <a:pt x="5992" y="0"/>
                  </a:moveTo>
                  <a:lnTo>
                    <a:pt x="537" y="6430"/>
                  </a:lnTo>
                  <a:lnTo>
                    <a:pt x="1" y="7526"/>
                  </a:lnTo>
                  <a:lnTo>
                    <a:pt x="1097" y="6990"/>
                  </a:lnTo>
                  <a:lnTo>
                    <a:pt x="7526" y="1534"/>
                  </a:lnTo>
                  <a:lnTo>
                    <a:pt x="5992" y="0"/>
                  </a:lnTo>
                  <a:close/>
                </a:path>
              </a:pathLst>
            </a:custGeom>
            <a:noFill/>
            <a:ln w="12175" cap="rnd" cmpd="sng">
              <a:solidFill>
                <a:srgbClr val="222222"/>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16" name="Shape 406"/>
            <p:cNvSpPr/>
            <p:nvPr/>
          </p:nvSpPr>
          <p:spPr>
            <a:xfrm>
              <a:off x="2857700" y="1631825"/>
              <a:ext cx="175975" cy="176000"/>
            </a:xfrm>
            <a:custGeom>
              <a:avLst/>
              <a:gdLst/>
              <a:ahLst/>
              <a:cxnLst/>
              <a:rect l="0" t="0" r="0" b="0"/>
              <a:pathLst>
                <a:path w="7039" h="7040" fill="none" extrusionOk="0">
                  <a:moveTo>
                    <a:pt x="268" y="2704"/>
                  </a:moveTo>
                  <a:lnTo>
                    <a:pt x="4336" y="6771"/>
                  </a:lnTo>
                  <a:lnTo>
                    <a:pt x="4336" y="6771"/>
                  </a:lnTo>
                  <a:lnTo>
                    <a:pt x="4336" y="6771"/>
                  </a:lnTo>
                  <a:lnTo>
                    <a:pt x="4652" y="6917"/>
                  </a:lnTo>
                  <a:lnTo>
                    <a:pt x="4993" y="7015"/>
                  </a:lnTo>
                  <a:lnTo>
                    <a:pt x="5310" y="7039"/>
                  </a:lnTo>
                  <a:lnTo>
                    <a:pt x="5651" y="7039"/>
                  </a:lnTo>
                  <a:lnTo>
                    <a:pt x="5992" y="6966"/>
                  </a:lnTo>
                  <a:lnTo>
                    <a:pt x="6308" y="6844"/>
                  </a:lnTo>
                  <a:lnTo>
                    <a:pt x="6454" y="6747"/>
                  </a:lnTo>
                  <a:lnTo>
                    <a:pt x="6601" y="6674"/>
                  </a:lnTo>
                  <a:lnTo>
                    <a:pt x="6747" y="6552"/>
                  </a:lnTo>
                  <a:lnTo>
                    <a:pt x="6893" y="6430"/>
                  </a:lnTo>
                  <a:lnTo>
                    <a:pt x="6893" y="6430"/>
                  </a:lnTo>
                  <a:lnTo>
                    <a:pt x="6942" y="6357"/>
                  </a:lnTo>
                  <a:lnTo>
                    <a:pt x="7015" y="6260"/>
                  </a:lnTo>
                  <a:lnTo>
                    <a:pt x="7039" y="6138"/>
                  </a:lnTo>
                  <a:lnTo>
                    <a:pt x="7039" y="6041"/>
                  </a:lnTo>
                  <a:lnTo>
                    <a:pt x="7039" y="6041"/>
                  </a:lnTo>
                  <a:lnTo>
                    <a:pt x="7039" y="5943"/>
                  </a:lnTo>
                  <a:lnTo>
                    <a:pt x="7015" y="5846"/>
                  </a:lnTo>
                  <a:lnTo>
                    <a:pt x="6942" y="5748"/>
                  </a:lnTo>
                  <a:lnTo>
                    <a:pt x="6893" y="5651"/>
                  </a:lnTo>
                  <a:lnTo>
                    <a:pt x="1389" y="147"/>
                  </a:lnTo>
                  <a:lnTo>
                    <a:pt x="1389" y="147"/>
                  </a:lnTo>
                  <a:lnTo>
                    <a:pt x="1291" y="98"/>
                  </a:lnTo>
                  <a:lnTo>
                    <a:pt x="1194" y="25"/>
                  </a:lnTo>
                  <a:lnTo>
                    <a:pt x="1096" y="0"/>
                  </a:lnTo>
                  <a:lnTo>
                    <a:pt x="999" y="0"/>
                  </a:lnTo>
                  <a:lnTo>
                    <a:pt x="999" y="0"/>
                  </a:lnTo>
                  <a:lnTo>
                    <a:pt x="902" y="0"/>
                  </a:lnTo>
                  <a:lnTo>
                    <a:pt x="780" y="25"/>
                  </a:lnTo>
                  <a:lnTo>
                    <a:pt x="682" y="98"/>
                  </a:lnTo>
                  <a:lnTo>
                    <a:pt x="609" y="147"/>
                  </a:lnTo>
                  <a:lnTo>
                    <a:pt x="609" y="147"/>
                  </a:lnTo>
                  <a:lnTo>
                    <a:pt x="487" y="293"/>
                  </a:lnTo>
                  <a:lnTo>
                    <a:pt x="366" y="439"/>
                  </a:lnTo>
                  <a:lnTo>
                    <a:pt x="293" y="585"/>
                  </a:lnTo>
                  <a:lnTo>
                    <a:pt x="195" y="731"/>
                  </a:lnTo>
                  <a:lnTo>
                    <a:pt x="73" y="1048"/>
                  </a:lnTo>
                  <a:lnTo>
                    <a:pt x="0" y="1389"/>
                  </a:lnTo>
                  <a:lnTo>
                    <a:pt x="0" y="1730"/>
                  </a:lnTo>
                  <a:lnTo>
                    <a:pt x="25" y="2046"/>
                  </a:lnTo>
                  <a:lnTo>
                    <a:pt x="122" y="2387"/>
                  </a:lnTo>
                  <a:lnTo>
                    <a:pt x="268" y="2704"/>
                  </a:lnTo>
                  <a:lnTo>
                    <a:pt x="268" y="2704"/>
                  </a:lnTo>
                  <a:close/>
                </a:path>
              </a:pathLst>
            </a:custGeom>
            <a:noFill/>
            <a:ln w="12175" cap="rnd" cmpd="sng">
              <a:solidFill>
                <a:srgbClr val="222222"/>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17" name="Shape 407"/>
            <p:cNvSpPr/>
            <p:nvPr/>
          </p:nvSpPr>
          <p:spPr>
            <a:xfrm>
              <a:off x="2662850" y="1699400"/>
              <a:ext cx="303250" cy="303250"/>
            </a:xfrm>
            <a:custGeom>
              <a:avLst/>
              <a:gdLst/>
              <a:ahLst/>
              <a:cxnLst/>
              <a:rect l="0" t="0" r="0" b="0"/>
              <a:pathLst>
                <a:path w="12130" h="12130" fill="none" extrusionOk="0">
                  <a:moveTo>
                    <a:pt x="8038" y="1"/>
                  </a:moveTo>
                  <a:lnTo>
                    <a:pt x="4872" y="3191"/>
                  </a:lnTo>
                  <a:lnTo>
                    <a:pt x="4872" y="3191"/>
                  </a:lnTo>
                  <a:lnTo>
                    <a:pt x="4628" y="3094"/>
                  </a:lnTo>
                  <a:lnTo>
                    <a:pt x="4385" y="2997"/>
                  </a:lnTo>
                  <a:lnTo>
                    <a:pt x="4092" y="2899"/>
                  </a:lnTo>
                  <a:lnTo>
                    <a:pt x="3800" y="2850"/>
                  </a:lnTo>
                  <a:lnTo>
                    <a:pt x="3484" y="2777"/>
                  </a:lnTo>
                  <a:lnTo>
                    <a:pt x="3167" y="2729"/>
                  </a:lnTo>
                  <a:lnTo>
                    <a:pt x="2850" y="2704"/>
                  </a:lnTo>
                  <a:lnTo>
                    <a:pt x="2534" y="2704"/>
                  </a:lnTo>
                  <a:lnTo>
                    <a:pt x="2534" y="2704"/>
                  </a:lnTo>
                  <a:lnTo>
                    <a:pt x="2241" y="2704"/>
                  </a:lnTo>
                  <a:lnTo>
                    <a:pt x="1949" y="2729"/>
                  </a:lnTo>
                  <a:lnTo>
                    <a:pt x="1633" y="2777"/>
                  </a:lnTo>
                  <a:lnTo>
                    <a:pt x="1316" y="2850"/>
                  </a:lnTo>
                  <a:lnTo>
                    <a:pt x="999" y="2972"/>
                  </a:lnTo>
                  <a:lnTo>
                    <a:pt x="707" y="3094"/>
                  </a:lnTo>
                  <a:lnTo>
                    <a:pt x="415" y="3289"/>
                  </a:lnTo>
                  <a:lnTo>
                    <a:pt x="147" y="3508"/>
                  </a:lnTo>
                  <a:lnTo>
                    <a:pt x="147" y="3508"/>
                  </a:lnTo>
                  <a:lnTo>
                    <a:pt x="74" y="3581"/>
                  </a:lnTo>
                  <a:lnTo>
                    <a:pt x="25" y="3678"/>
                  </a:lnTo>
                  <a:lnTo>
                    <a:pt x="1" y="3776"/>
                  </a:lnTo>
                  <a:lnTo>
                    <a:pt x="1" y="3898"/>
                  </a:lnTo>
                  <a:lnTo>
                    <a:pt x="1" y="3898"/>
                  </a:lnTo>
                  <a:lnTo>
                    <a:pt x="1" y="3995"/>
                  </a:lnTo>
                  <a:lnTo>
                    <a:pt x="25" y="4093"/>
                  </a:lnTo>
                  <a:lnTo>
                    <a:pt x="74" y="4190"/>
                  </a:lnTo>
                  <a:lnTo>
                    <a:pt x="147" y="4287"/>
                  </a:lnTo>
                  <a:lnTo>
                    <a:pt x="7843" y="11984"/>
                  </a:lnTo>
                  <a:lnTo>
                    <a:pt x="7843" y="11984"/>
                  </a:lnTo>
                  <a:lnTo>
                    <a:pt x="7941" y="12057"/>
                  </a:lnTo>
                  <a:lnTo>
                    <a:pt x="8038" y="12105"/>
                  </a:lnTo>
                  <a:lnTo>
                    <a:pt x="8135" y="12130"/>
                  </a:lnTo>
                  <a:lnTo>
                    <a:pt x="8233" y="12130"/>
                  </a:lnTo>
                  <a:lnTo>
                    <a:pt x="8233" y="12130"/>
                  </a:lnTo>
                  <a:lnTo>
                    <a:pt x="8355" y="12130"/>
                  </a:lnTo>
                  <a:lnTo>
                    <a:pt x="8452" y="12105"/>
                  </a:lnTo>
                  <a:lnTo>
                    <a:pt x="8549" y="12057"/>
                  </a:lnTo>
                  <a:lnTo>
                    <a:pt x="8622" y="11984"/>
                  </a:lnTo>
                  <a:lnTo>
                    <a:pt x="8622" y="11984"/>
                  </a:lnTo>
                  <a:lnTo>
                    <a:pt x="8842" y="11716"/>
                  </a:lnTo>
                  <a:lnTo>
                    <a:pt x="9036" y="11423"/>
                  </a:lnTo>
                  <a:lnTo>
                    <a:pt x="9158" y="11131"/>
                  </a:lnTo>
                  <a:lnTo>
                    <a:pt x="9280" y="10814"/>
                  </a:lnTo>
                  <a:lnTo>
                    <a:pt x="9353" y="10498"/>
                  </a:lnTo>
                  <a:lnTo>
                    <a:pt x="9402" y="10181"/>
                  </a:lnTo>
                  <a:lnTo>
                    <a:pt x="9426" y="9889"/>
                  </a:lnTo>
                  <a:lnTo>
                    <a:pt x="9426" y="9597"/>
                  </a:lnTo>
                  <a:lnTo>
                    <a:pt x="9426" y="9597"/>
                  </a:lnTo>
                  <a:lnTo>
                    <a:pt x="9426" y="9280"/>
                  </a:lnTo>
                  <a:lnTo>
                    <a:pt x="9402" y="8964"/>
                  </a:lnTo>
                  <a:lnTo>
                    <a:pt x="9353" y="8647"/>
                  </a:lnTo>
                  <a:lnTo>
                    <a:pt x="9280" y="8330"/>
                  </a:lnTo>
                  <a:lnTo>
                    <a:pt x="9231" y="8038"/>
                  </a:lnTo>
                  <a:lnTo>
                    <a:pt x="9134" y="7746"/>
                  </a:lnTo>
                  <a:lnTo>
                    <a:pt x="9036" y="7502"/>
                  </a:lnTo>
                  <a:lnTo>
                    <a:pt x="8939" y="7259"/>
                  </a:lnTo>
                  <a:lnTo>
                    <a:pt x="12130" y="4093"/>
                  </a:lnTo>
                </a:path>
              </a:pathLst>
            </a:custGeom>
            <a:noFill/>
            <a:ln w="12175" cap="rnd" cmpd="sng">
              <a:solidFill>
                <a:srgbClr val="222222"/>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18" name="Shape 408"/>
            <p:cNvSpPr/>
            <p:nvPr/>
          </p:nvSpPr>
          <p:spPr>
            <a:xfrm>
              <a:off x="2801675" y="1740825"/>
              <a:ext cx="49950" cy="49950"/>
            </a:xfrm>
            <a:custGeom>
              <a:avLst/>
              <a:gdLst/>
              <a:ahLst/>
              <a:cxnLst/>
              <a:rect l="0" t="0" r="0" b="0"/>
              <a:pathLst>
                <a:path w="1998" h="1998" fill="none" extrusionOk="0">
                  <a:moveTo>
                    <a:pt x="1" y="1997"/>
                  </a:moveTo>
                  <a:lnTo>
                    <a:pt x="1998" y="0"/>
                  </a:lnTo>
                </a:path>
              </a:pathLst>
            </a:custGeom>
            <a:noFill/>
            <a:ln w="12175" cap="rnd" cmpd="sng">
              <a:solidFill>
                <a:srgbClr val="222222"/>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grpSp>
      <p:grpSp>
        <p:nvGrpSpPr>
          <p:cNvPr id="19" name="Shape 404"/>
          <p:cNvGrpSpPr/>
          <p:nvPr/>
        </p:nvGrpSpPr>
        <p:grpSpPr>
          <a:xfrm>
            <a:off x="182715" y="3836931"/>
            <a:ext cx="369504" cy="369504"/>
            <a:chOff x="2594050" y="1631825"/>
            <a:chExt cx="439625" cy="439625"/>
          </a:xfrm>
        </p:grpSpPr>
        <p:sp>
          <p:nvSpPr>
            <p:cNvPr id="20" name="Shape 405"/>
            <p:cNvSpPr/>
            <p:nvPr/>
          </p:nvSpPr>
          <p:spPr>
            <a:xfrm>
              <a:off x="2594050" y="1883300"/>
              <a:ext cx="188175" cy="188150"/>
            </a:xfrm>
            <a:custGeom>
              <a:avLst/>
              <a:gdLst/>
              <a:ahLst/>
              <a:cxnLst/>
              <a:rect l="0" t="0" r="0" b="0"/>
              <a:pathLst>
                <a:path w="7527" h="7526" fill="none" extrusionOk="0">
                  <a:moveTo>
                    <a:pt x="5992" y="0"/>
                  </a:moveTo>
                  <a:lnTo>
                    <a:pt x="537" y="6430"/>
                  </a:lnTo>
                  <a:lnTo>
                    <a:pt x="1" y="7526"/>
                  </a:lnTo>
                  <a:lnTo>
                    <a:pt x="1097" y="6990"/>
                  </a:lnTo>
                  <a:lnTo>
                    <a:pt x="7526" y="1534"/>
                  </a:lnTo>
                  <a:lnTo>
                    <a:pt x="5992" y="0"/>
                  </a:lnTo>
                  <a:close/>
                </a:path>
              </a:pathLst>
            </a:custGeom>
            <a:noFill/>
            <a:ln w="12175" cap="rnd" cmpd="sng">
              <a:solidFill>
                <a:srgbClr val="222222"/>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21" name="Shape 406"/>
            <p:cNvSpPr/>
            <p:nvPr/>
          </p:nvSpPr>
          <p:spPr>
            <a:xfrm>
              <a:off x="2857700" y="1631825"/>
              <a:ext cx="175975" cy="176000"/>
            </a:xfrm>
            <a:custGeom>
              <a:avLst/>
              <a:gdLst/>
              <a:ahLst/>
              <a:cxnLst/>
              <a:rect l="0" t="0" r="0" b="0"/>
              <a:pathLst>
                <a:path w="7039" h="7040" fill="none" extrusionOk="0">
                  <a:moveTo>
                    <a:pt x="268" y="2704"/>
                  </a:moveTo>
                  <a:lnTo>
                    <a:pt x="4336" y="6771"/>
                  </a:lnTo>
                  <a:lnTo>
                    <a:pt x="4336" y="6771"/>
                  </a:lnTo>
                  <a:lnTo>
                    <a:pt x="4336" y="6771"/>
                  </a:lnTo>
                  <a:lnTo>
                    <a:pt x="4652" y="6917"/>
                  </a:lnTo>
                  <a:lnTo>
                    <a:pt x="4993" y="7015"/>
                  </a:lnTo>
                  <a:lnTo>
                    <a:pt x="5310" y="7039"/>
                  </a:lnTo>
                  <a:lnTo>
                    <a:pt x="5651" y="7039"/>
                  </a:lnTo>
                  <a:lnTo>
                    <a:pt x="5992" y="6966"/>
                  </a:lnTo>
                  <a:lnTo>
                    <a:pt x="6308" y="6844"/>
                  </a:lnTo>
                  <a:lnTo>
                    <a:pt x="6454" y="6747"/>
                  </a:lnTo>
                  <a:lnTo>
                    <a:pt x="6601" y="6674"/>
                  </a:lnTo>
                  <a:lnTo>
                    <a:pt x="6747" y="6552"/>
                  </a:lnTo>
                  <a:lnTo>
                    <a:pt x="6893" y="6430"/>
                  </a:lnTo>
                  <a:lnTo>
                    <a:pt x="6893" y="6430"/>
                  </a:lnTo>
                  <a:lnTo>
                    <a:pt x="6942" y="6357"/>
                  </a:lnTo>
                  <a:lnTo>
                    <a:pt x="7015" y="6260"/>
                  </a:lnTo>
                  <a:lnTo>
                    <a:pt x="7039" y="6138"/>
                  </a:lnTo>
                  <a:lnTo>
                    <a:pt x="7039" y="6041"/>
                  </a:lnTo>
                  <a:lnTo>
                    <a:pt x="7039" y="6041"/>
                  </a:lnTo>
                  <a:lnTo>
                    <a:pt x="7039" y="5943"/>
                  </a:lnTo>
                  <a:lnTo>
                    <a:pt x="7015" y="5846"/>
                  </a:lnTo>
                  <a:lnTo>
                    <a:pt x="6942" y="5748"/>
                  </a:lnTo>
                  <a:lnTo>
                    <a:pt x="6893" y="5651"/>
                  </a:lnTo>
                  <a:lnTo>
                    <a:pt x="1389" y="147"/>
                  </a:lnTo>
                  <a:lnTo>
                    <a:pt x="1389" y="147"/>
                  </a:lnTo>
                  <a:lnTo>
                    <a:pt x="1291" y="98"/>
                  </a:lnTo>
                  <a:lnTo>
                    <a:pt x="1194" y="25"/>
                  </a:lnTo>
                  <a:lnTo>
                    <a:pt x="1096" y="0"/>
                  </a:lnTo>
                  <a:lnTo>
                    <a:pt x="999" y="0"/>
                  </a:lnTo>
                  <a:lnTo>
                    <a:pt x="999" y="0"/>
                  </a:lnTo>
                  <a:lnTo>
                    <a:pt x="902" y="0"/>
                  </a:lnTo>
                  <a:lnTo>
                    <a:pt x="780" y="25"/>
                  </a:lnTo>
                  <a:lnTo>
                    <a:pt x="682" y="98"/>
                  </a:lnTo>
                  <a:lnTo>
                    <a:pt x="609" y="147"/>
                  </a:lnTo>
                  <a:lnTo>
                    <a:pt x="609" y="147"/>
                  </a:lnTo>
                  <a:lnTo>
                    <a:pt x="487" y="293"/>
                  </a:lnTo>
                  <a:lnTo>
                    <a:pt x="366" y="439"/>
                  </a:lnTo>
                  <a:lnTo>
                    <a:pt x="293" y="585"/>
                  </a:lnTo>
                  <a:lnTo>
                    <a:pt x="195" y="731"/>
                  </a:lnTo>
                  <a:lnTo>
                    <a:pt x="73" y="1048"/>
                  </a:lnTo>
                  <a:lnTo>
                    <a:pt x="0" y="1389"/>
                  </a:lnTo>
                  <a:lnTo>
                    <a:pt x="0" y="1730"/>
                  </a:lnTo>
                  <a:lnTo>
                    <a:pt x="25" y="2046"/>
                  </a:lnTo>
                  <a:lnTo>
                    <a:pt x="122" y="2387"/>
                  </a:lnTo>
                  <a:lnTo>
                    <a:pt x="268" y="2704"/>
                  </a:lnTo>
                  <a:lnTo>
                    <a:pt x="268" y="2704"/>
                  </a:lnTo>
                  <a:close/>
                </a:path>
              </a:pathLst>
            </a:custGeom>
            <a:noFill/>
            <a:ln w="12175" cap="rnd" cmpd="sng">
              <a:solidFill>
                <a:srgbClr val="222222"/>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22" name="Shape 407"/>
            <p:cNvSpPr/>
            <p:nvPr/>
          </p:nvSpPr>
          <p:spPr>
            <a:xfrm>
              <a:off x="2662850" y="1699400"/>
              <a:ext cx="303250" cy="303250"/>
            </a:xfrm>
            <a:custGeom>
              <a:avLst/>
              <a:gdLst/>
              <a:ahLst/>
              <a:cxnLst/>
              <a:rect l="0" t="0" r="0" b="0"/>
              <a:pathLst>
                <a:path w="12130" h="12130" fill="none" extrusionOk="0">
                  <a:moveTo>
                    <a:pt x="8038" y="1"/>
                  </a:moveTo>
                  <a:lnTo>
                    <a:pt x="4872" y="3191"/>
                  </a:lnTo>
                  <a:lnTo>
                    <a:pt x="4872" y="3191"/>
                  </a:lnTo>
                  <a:lnTo>
                    <a:pt x="4628" y="3094"/>
                  </a:lnTo>
                  <a:lnTo>
                    <a:pt x="4385" y="2997"/>
                  </a:lnTo>
                  <a:lnTo>
                    <a:pt x="4092" y="2899"/>
                  </a:lnTo>
                  <a:lnTo>
                    <a:pt x="3800" y="2850"/>
                  </a:lnTo>
                  <a:lnTo>
                    <a:pt x="3484" y="2777"/>
                  </a:lnTo>
                  <a:lnTo>
                    <a:pt x="3167" y="2729"/>
                  </a:lnTo>
                  <a:lnTo>
                    <a:pt x="2850" y="2704"/>
                  </a:lnTo>
                  <a:lnTo>
                    <a:pt x="2534" y="2704"/>
                  </a:lnTo>
                  <a:lnTo>
                    <a:pt x="2534" y="2704"/>
                  </a:lnTo>
                  <a:lnTo>
                    <a:pt x="2241" y="2704"/>
                  </a:lnTo>
                  <a:lnTo>
                    <a:pt x="1949" y="2729"/>
                  </a:lnTo>
                  <a:lnTo>
                    <a:pt x="1633" y="2777"/>
                  </a:lnTo>
                  <a:lnTo>
                    <a:pt x="1316" y="2850"/>
                  </a:lnTo>
                  <a:lnTo>
                    <a:pt x="999" y="2972"/>
                  </a:lnTo>
                  <a:lnTo>
                    <a:pt x="707" y="3094"/>
                  </a:lnTo>
                  <a:lnTo>
                    <a:pt x="415" y="3289"/>
                  </a:lnTo>
                  <a:lnTo>
                    <a:pt x="147" y="3508"/>
                  </a:lnTo>
                  <a:lnTo>
                    <a:pt x="147" y="3508"/>
                  </a:lnTo>
                  <a:lnTo>
                    <a:pt x="74" y="3581"/>
                  </a:lnTo>
                  <a:lnTo>
                    <a:pt x="25" y="3678"/>
                  </a:lnTo>
                  <a:lnTo>
                    <a:pt x="1" y="3776"/>
                  </a:lnTo>
                  <a:lnTo>
                    <a:pt x="1" y="3898"/>
                  </a:lnTo>
                  <a:lnTo>
                    <a:pt x="1" y="3898"/>
                  </a:lnTo>
                  <a:lnTo>
                    <a:pt x="1" y="3995"/>
                  </a:lnTo>
                  <a:lnTo>
                    <a:pt x="25" y="4093"/>
                  </a:lnTo>
                  <a:lnTo>
                    <a:pt x="74" y="4190"/>
                  </a:lnTo>
                  <a:lnTo>
                    <a:pt x="147" y="4287"/>
                  </a:lnTo>
                  <a:lnTo>
                    <a:pt x="7843" y="11984"/>
                  </a:lnTo>
                  <a:lnTo>
                    <a:pt x="7843" y="11984"/>
                  </a:lnTo>
                  <a:lnTo>
                    <a:pt x="7941" y="12057"/>
                  </a:lnTo>
                  <a:lnTo>
                    <a:pt x="8038" y="12105"/>
                  </a:lnTo>
                  <a:lnTo>
                    <a:pt x="8135" y="12130"/>
                  </a:lnTo>
                  <a:lnTo>
                    <a:pt x="8233" y="12130"/>
                  </a:lnTo>
                  <a:lnTo>
                    <a:pt x="8233" y="12130"/>
                  </a:lnTo>
                  <a:lnTo>
                    <a:pt x="8355" y="12130"/>
                  </a:lnTo>
                  <a:lnTo>
                    <a:pt x="8452" y="12105"/>
                  </a:lnTo>
                  <a:lnTo>
                    <a:pt x="8549" y="12057"/>
                  </a:lnTo>
                  <a:lnTo>
                    <a:pt x="8622" y="11984"/>
                  </a:lnTo>
                  <a:lnTo>
                    <a:pt x="8622" y="11984"/>
                  </a:lnTo>
                  <a:lnTo>
                    <a:pt x="8842" y="11716"/>
                  </a:lnTo>
                  <a:lnTo>
                    <a:pt x="9036" y="11423"/>
                  </a:lnTo>
                  <a:lnTo>
                    <a:pt x="9158" y="11131"/>
                  </a:lnTo>
                  <a:lnTo>
                    <a:pt x="9280" y="10814"/>
                  </a:lnTo>
                  <a:lnTo>
                    <a:pt x="9353" y="10498"/>
                  </a:lnTo>
                  <a:lnTo>
                    <a:pt x="9402" y="10181"/>
                  </a:lnTo>
                  <a:lnTo>
                    <a:pt x="9426" y="9889"/>
                  </a:lnTo>
                  <a:lnTo>
                    <a:pt x="9426" y="9597"/>
                  </a:lnTo>
                  <a:lnTo>
                    <a:pt x="9426" y="9597"/>
                  </a:lnTo>
                  <a:lnTo>
                    <a:pt x="9426" y="9280"/>
                  </a:lnTo>
                  <a:lnTo>
                    <a:pt x="9402" y="8964"/>
                  </a:lnTo>
                  <a:lnTo>
                    <a:pt x="9353" y="8647"/>
                  </a:lnTo>
                  <a:lnTo>
                    <a:pt x="9280" y="8330"/>
                  </a:lnTo>
                  <a:lnTo>
                    <a:pt x="9231" y="8038"/>
                  </a:lnTo>
                  <a:lnTo>
                    <a:pt x="9134" y="7746"/>
                  </a:lnTo>
                  <a:lnTo>
                    <a:pt x="9036" y="7502"/>
                  </a:lnTo>
                  <a:lnTo>
                    <a:pt x="8939" y="7259"/>
                  </a:lnTo>
                  <a:lnTo>
                    <a:pt x="12130" y="4093"/>
                  </a:lnTo>
                </a:path>
              </a:pathLst>
            </a:custGeom>
            <a:noFill/>
            <a:ln w="12175" cap="rnd" cmpd="sng">
              <a:solidFill>
                <a:srgbClr val="222222"/>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23" name="Shape 408"/>
            <p:cNvSpPr/>
            <p:nvPr/>
          </p:nvSpPr>
          <p:spPr>
            <a:xfrm>
              <a:off x="2801675" y="1740825"/>
              <a:ext cx="49950" cy="49950"/>
            </a:xfrm>
            <a:custGeom>
              <a:avLst/>
              <a:gdLst/>
              <a:ahLst/>
              <a:cxnLst/>
              <a:rect l="0" t="0" r="0" b="0"/>
              <a:pathLst>
                <a:path w="1998" h="1998" fill="none" extrusionOk="0">
                  <a:moveTo>
                    <a:pt x="1" y="1997"/>
                  </a:moveTo>
                  <a:lnTo>
                    <a:pt x="1998" y="0"/>
                  </a:lnTo>
                </a:path>
              </a:pathLst>
            </a:custGeom>
            <a:noFill/>
            <a:ln w="12175" cap="rnd" cmpd="sng">
              <a:solidFill>
                <a:srgbClr val="222222"/>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grpSp>
      <p:grpSp>
        <p:nvGrpSpPr>
          <p:cNvPr id="24" name="Shape 404"/>
          <p:cNvGrpSpPr/>
          <p:nvPr/>
        </p:nvGrpSpPr>
        <p:grpSpPr>
          <a:xfrm>
            <a:off x="209306" y="2827940"/>
            <a:ext cx="369504" cy="369504"/>
            <a:chOff x="2594050" y="1631825"/>
            <a:chExt cx="439625" cy="439625"/>
          </a:xfrm>
        </p:grpSpPr>
        <p:sp>
          <p:nvSpPr>
            <p:cNvPr id="25" name="Shape 405"/>
            <p:cNvSpPr/>
            <p:nvPr/>
          </p:nvSpPr>
          <p:spPr>
            <a:xfrm>
              <a:off x="2594050" y="1883300"/>
              <a:ext cx="188175" cy="188150"/>
            </a:xfrm>
            <a:custGeom>
              <a:avLst/>
              <a:gdLst/>
              <a:ahLst/>
              <a:cxnLst/>
              <a:rect l="0" t="0" r="0" b="0"/>
              <a:pathLst>
                <a:path w="7527" h="7526" fill="none" extrusionOk="0">
                  <a:moveTo>
                    <a:pt x="5992" y="0"/>
                  </a:moveTo>
                  <a:lnTo>
                    <a:pt x="537" y="6430"/>
                  </a:lnTo>
                  <a:lnTo>
                    <a:pt x="1" y="7526"/>
                  </a:lnTo>
                  <a:lnTo>
                    <a:pt x="1097" y="6990"/>
                  </a:lnTo>
                  <a:lnTo>
                    <a:pt x="7526" y="1534"/>
                  </a:lnTo>
                  <a:lnTo>
                    <a:pt x="5992" y="0"/>
                  </a:lnTo>
                  <a:close/>
                </a:path>
              </a:pathLst>
            </a:custGeom>
            <a:noFill/>
            <a:ln w="12175" cap="rnd" cmpd="sng">
              <a:solidFill>
                <a:srgbClr val="222222"/>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26" name="Shape 406"/>
            <p:cNvSpPr/>
            <p:nvPr/>
          </p:nvSpPr>
          <p:spPr>
            <a:xfrm>
              <a:off x="2857700" y="1631825"/>
              <a:ext cx="175975" cy="176000"/>
            </a:xfrm>
            <a:custGeom>
              <a:avLst/>
              <a:gdLst/>
              <a:ahLst/>
              <a:cxnLst/>
              <a:rect l="0" t="0" r="0" b="0"/>
              <a:pathLst>
                <a:path w="7039" h="7040" fill="none" extrusionOk="0">
                  <a:moveTo>
                    <a:pt x="268" y="2704"/>
                  </a:moveTo>
                  <a:lnTo>
                    <a:pt x="4336" y="6771"/>
                  </a:lnTo>
                  <a:lnTo>
                    <a:pt x="4336" y="6771"/>
                  </a:lnTo>
                  <a:lnTo>
                    <a:pt x="4336" y="6771"/>
                  </a:lnTo>
                  <a:lnTo>
                    <a:pt x="4652" y="6917"/>
                  </a:lnTo>
                  <a:lnTo>
                    <a:pt x="4993" y="7015"/>
                  </a:lnTo>
                  <a:lnTo>
                    <a:pt x="5310" y="7039"/>
                  </a:lnTo>
                  <a:lnTo>
                    <a:pt x="5651" y="7039"/>
                  </a:lnTo>
                  <a:lnTo>
                    <a:pt x="5992" y="6966"/>
                  </a:lnTo>
                  <a:lnTo>
                    <a:pt x="6308" y="6844"/>
                  </a:lnTo>
                  <a:lnTo>
                    <a:pt x="6454" y="6747"/>
                  </a:lnTo>
                  <a:lnTo>
                    <a:pt x="6601" y="6674"/>
                  </a:lnTo>
                  <a:lnTo>
                    <a:pt x="6747" y="6552"/>
                  </a:lnTo>
                  <a:lnTo>
                    <a:pt x="6893" y="6430"/>
                  </a:lnTo>
                  <a:lnTo>
                    <a:pt x="6893" y="6430"/>
                  </a:lnTo>
                  <a:lnTo>
                    <a:pt x="6942" y="6357"/>
                  </a:lnTo>
                  <a:lnTo>
                    <a:pt x="7015" y="6260"/>
                  </a:lnTo>
                  <a:lnTo>
                    <a:pt x="7039" y="6138"/>
                  </a:lnTo>
                  <a:lnTo>
                    <a:pt x="7039" y="6041"/>
                  </a:lnTo>
                  <a:lnTo>
                    <a:pt x="7039" y="6041"/>
                  </a:lnTo>
                  <a:lnTo>
                    <a:pt x="7039" y="5943"/>
                  </a:lnTo>
                  <a:lnTo>
                    <a:pt x="7015" y="5846"/>
                  </a:lnTo>
                  <a:lnTo>
                    <a:pt x="6942" y="5748"/>
                  </a:lnTo>
                  <a:lnTo>
                    <a:pt x="6893" y="5651"/>
                  </a:lnTo>
                  <a:lnTo>
                    <a:pt x="1389" y="147"/>
                  </a:lnTo>
                  <a:lnTo>
                    <a:pt x="1389" y="147"/>
                  </a:lnTo>
                  <a:lnTo>
                    <a:pt x="1291" y="98"/>
                  </a:lnTo>
                  <a:lnTo>
                    <a:pt x="1194" y="25"/>
                  </a:lnTo>
                  <a:lnTo>
                    <a:pt x="1096" y="0"/>
                  </a:lnTo>
                  <a:lnTo>
                    <a:pt x="999" y="0"/>
                  </a:lnTo>
                  <a:lnTo>
                    <a:pt x="999" y="0"/>
                  </a:lnTo>
                  <a:lnTo>
                    <a:pt x="902" y="0"/>
                  </a:lnTo>
                  <a:lnTo>
                    <a:pt x="780" y="25"/>
                  </a:lnTo>
                  <a:lnTo>
                    <a:pt x="682" y="98"/>
                  </a:lnTo>
                  <a:lnTo>
                    <a:pt x="609" y="147"/>
                  </a:lnTo>
                  <a:lnTo>
                    <a:pt x="609" y="147"/>
                  </a:lnTo>
                  <a:lnTo>
                    <a:pt x="487" y="293"/>
                  </a:lnTo>
                  <a:lnTo>
                    <a:pt x="366" y="439"/>
                  </a:lnTo>
                  <a:lnTo>
                    <a:pt x="293" y="585"/>
                  </a:lnTo>
                  <a:lnTo>
                    <a:pt x="195" y="731"/>
                  </a:lnTo>
                  <a:lnTo>
                    <a:pt x="73" y="1048"/>
                  </a:lnTo>
                  <a:lnTo>
                    <a:pt x="0" y="1389"/>
                  </a:lnTo>
                  <a:lnTo>
                    <a:pt x="0" y="1730"/>
                  </a:lnTo>
                  <a:lnTo>
                    <a:pt x="25" y="2046"/>
                  </a:lnTo>
                  <a:lnTo>
                    <a:pt x="122" y="2387"/>
                  </a:lnTo>
                  <a:lnTo>
                    <a:pt x="268" y="2704"/>
                  </a:lnTo>
                  <a:lnTo>
                    <a:pt x="268" y="2704"/>
                  </a:lnTo>
                  <a:close/>
                </a:path>
              </a:pathLst>
            </a:custGeom>
            <a:noFill/>
            <a:ln w="12175" cap="rnd" cmpd="sng">
              <a:solidFill>
                <a:srgbClr val="222222"/>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27" name="Shape 407"/>
            <p:cNvSpPr/>
            <p:nvPr/>
          </p:nvSpPr>
          <p:spPr>
            <a:xfrm>
              <a:off x="2662850" y="1699400"/>
              <a:ext cx="303250" cy="303250"/>
            </a:xfrm>
            <a:custGeom>
              <a:avLst/>
              <a:gdLst/>
              <a:ahLst/>
              <a:cxnLst/>
              <a:rect l="0" t="0" r="0" b="0"/>
              <a:pathLst>
                <a:path w="12130" h="12130" fill="none" extrusionOk="0">
                  <a:moveTo>
                    <a:pt x="8038" y="1"/>
                  </a:moveTo>
                  <a:lnTo>
                    <a:pt x="4872" y="3191"/>
                  </a:lnTo>
                  <a:lnTo>
                    <a:pt x="4872" y="3191"/>
                  </a:lnTo>
                  <a:lnTo>
                    <a:pt x="4628" y="3094"/>
                  </a:lnTo>
                  <a:lnTo>
                    <a:pt x="4385" y="2997"/>
                  </a:lnTo>
                  <a:lnTo>
                    <a:pt x="4092" y="2899"/>
                  </a:lnTo>
                  <a:lnTo>
                    <a:pt x="3800" y="2850"/>
                  </a:lnTo>
                  <a:lnTo>
                    <a:pt x="3484" y="2777"/>
                  </a:lnTo>
                  <a:lnTo>
                    <a:pt x="3167" y="2729"/>
                  </a:lnTo>
                  <a:lnTo>
                    <a:pt x="2850" y="2704"/>
                  </a:lnTo>
                  <a:lnTo>
                    <a:pt x="2534" y="2704"/>
                  </a:lnTo>
                  <a:lnTo>
                    <a:pt x="2534" y="2704"/>
                  </a:lnTo>
                  <a:lnTo>
                    <a:pt x="2241" y="2704"/>
                  </a:lnTo>
                  <a:lnTo>
                    <a:pt x="1949" y="2729"/>
                  </a:lnTo>
                  <a:lnTo>
                    <a:pt x="1633" y="2777"/>
                  </a:lnTo>
                  <a:lnTo>
                    <a:pt x="1316" y="2850"/>
                  </a:lnTo>
                  <a:lnTo>
                    <a:pt x="999" y="2972"/>
                  </a:lnTo>
                  <a:lnTo>
                    <a:pt x="707" y="3094"/>
                  </a:lnTo>
                  <a:lnTo>
                    <a:pt x="415" y="3289"/>
                  </a:lnTo>
                  <a:lnTo>
                    <a:pt x="147" y="3508"/>
                  </a:lnTo>
                  <a:lnTo>
                    <a:pt x="147" y="3508"/>
                  </a:lnTo>
                  <a:lnTo>
                    <a:pt x="74" y="3581"/>
                  </a:lnTo>
                  <a:lnTo>
                    <a:pt x="25" y="3678"/>
                  </a:lnTo>
                  <a:lnTo>
                    <a:pt x="1" y="3776"/>
                  </a:lnTo>
                  <a:lnTo>
                    <a:pt x="1" y="3898"/>
                  </a:lnTo>
                  <a:lnTo>
                    <a:pt x="1" y="3898"/>
                  </a:lnTo>
                  <a:lnTo>
                    <a:pt x="1" y="3995"/>
                  </a:lnTo>
                  <a:lnTo>
                    <a:pt x="25" y="4093"/>
                  </a:lnTo>
                  <a:lnTo>
                    <a:pt x="74" y="4190"/>
                  </a:lnTo>
                  <a:lnTo>
                    <a:pt x="147" y="4287"/>
                  </a:lnTo>
                  <a:lnTo>
                    <a:pt x="7843" y="11984"/>
                  </a:lnTo>
                  <a:lnTo>
                    <a:pt x="7843" y="11984"/>
                  </a:lnTo>
                  <a:lnTo>
                    <a:pt x="7941" y="12057"/>
                  </a:lnTo>
                  <a:lnTo>
                    <a:pt x="8038" y="12105"/>
                  </a:lnTo>
                  <a:lnTo>
                    <a:pt x="8135" y="12130"/>
                  </a:lnTo>
                  <a:lnTo>
                    <a:pt x="8233" y="12130"/>
                  </a:lnTo>
                  <a:lnTo>
                    <a:pt x="8233" y="12130"/>
                  </a:lnTo>
                  <a:lnTo>
                    <a:pt x="8355" y="12130"/>
                  </a:lnTo>
                  <a:lnTo>
                    <a:pt x="8452" y="12105"/>
                  </a:lnTo>
                  <a:lnTo>
                    <a:pt x="8549" y="12057"/>
                  </a:lnTo>
                  <a:lnTo>
                    <a:pt x="8622" y="11984"/>
                  </a:lnTo>
                  <a:lnTo>
                    <a:pt x="8622" y="11984"/>
                  </a:lnTo>
                  <a:lnTo>
                    <a:pt x="8842" y="11716"/>
                  </a:lnTo>
                  <a:lnTo>
                    <a:pt x="9036" y="11423"/>
                  </a:lnTo>
                  <a:lnTo>
                    <a:pt x="9158" y="11131"/>
                  </a:lnTo>
                  <a:lnTo>
                    <a:pt x="9280" y="10814"/>
                  </a:lnTo>
                  <a:lnTo>
                    <a:pt x="9353" y="10498"/>
                  </a:lnTo>
                  <a:lnTo>
                    <a:pt x="9402" y="10181"/>
                  </a:lnTo>
                  <a:lnTo>
                    <a:pt x="9426" y="9889"/>
                  </a:lnTo>
                  <a:lnTo>
                    <a:pt x="9426" y="9597"/>
                  </a:lnTo>
                  <a:lnTo>
                    <a:pt x="9426" y="9597"/>
                  </a:lnTo>
                  <a:lnTo>
                    <a:pt x="9426" y="9280"/>
                  </a:lnTo>
                  <a:lnTo>
                    <a:pt x="9402" y="8964"/>
                  </a:lnTo>
                  <a:lnTo>
                    <a:pt x="9353" y="8647"/>
                  </a:lnTo>
                  <a:lnTo>
                    <a:pt x="9280" y="8330"/>
                  </a:lnTo>
                  <a:lnTo>
                    <a:pt x="9231" y="8038"/>
                  </a:lnTo>
                  <a:lnTo>
                    <a:pt x="9134" y="7746"/>
                  </a:lnTo>
                  <a:lnTo>
                    <a:pt x="9036" y="7502"/>
                  </a:lnTo>
                  <a:lnTo>
                    <a:pt x="8939" y="7259"/>
                  </a:lnTo>
                  <a:lnTo>
                    <a:pt x="12130" y="4093"/>
                  </a:lnTo>
                </a:path>
              </a:pathLst>
            </a:custGeom>
            <a:noFill/>
            <a:ln w="12175" cap="rnd" cmpd="sng">
              <a:solidFill>
                <a:srgbClr val="222222"/>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28" name="Shape 408"/>
            <p:cNvSpPr/>
            <p:nvPr/>
          </p:nvSpPr>
          <p:spPr>
            <a:xfrm>
              <a:off x="2801675" y="1740825"/>
              <a:ext cx="49950" cy="49950"/>
            </a:xfrm>
            <a:custGeom>
              <a:avLst/>
              <a:gdLst/>
              <a:ahLst/>
              <a:cxnLst/>
              <a:rect l="0" t="0" r="0" b="0"/>
              <a:pathLst>
                <a:path w="1998" h="1998" fill="none" extrusionOk="0">
                  <a:moveTo>
                    <a:pt x="1" y="1997"/>
                  </a:moveTo>
                  <a:lnTo>
                    <a:pt x="1998" y="0"/>
                  </a:lnTo>
                </a:path>
              </a:pathLst>
            </a:custGeom>
            <a:noFill/>
            <a:ln w="12175" cap="rnd" cmpd="sng">
              <a:solidFill>
                <a:srgbClr val="222222"/>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grpSp>
      <p:grpSp>
        <p:nvGrpSpPr>
          <p:cNvPr id="29" name="Shape 404"/>
          <p:cNvGrpSpPr/>
          <p:nvPr/>
        </p:nvGrpSpPr>
        <p:grpSpPr>
          <a:xfrm>
            <a:off x="156124" y="4412909"/>
            <a:ext cx="369504" cy="369504"/>
            <a:chOff x="2594050" y="1631825"/>
            <a:chExt cx="439625" cy="439625"/>
          </a:xfrm>
        </p:grpSpPr>
        <p:sp>
          <p:nvSpPr>
            <p:cNvPr id="30" name="Shape 405"/>
            <p:cNvSpPr/>
            <p:nvPr/>
          </p:nvSpPr>
          <p:spPr>
            <a:xfrm>
              <a:off x="2594050" y="1883300"/>
              <a:ext cx="188175" cy="188150"/>
            </a:xfrm>
            <a:custGeom>
              <a:avLst/>
              <a:gdLst/>
              <a:ahLst/>
              <a:cxnLst/>
              <a:rect l="0" t="0" r="0" b="0"/>
              <a:pathLst>
                <a:path w="7527" h="7526" fill="none" extrusionOk="0">
                  <a:moveTo>
                    <a:pt x="5992" y="0"/>
                  </a:moveTo>
                  <a:lnTo>
                    <a:pt x="537" y="6430"/>
                  </a:lnTo>
                  <a:lnTo>
                    <a:pt x="1" y="7526"/>
                  </a:lnTo>
                  <a:lnTo>
                    <a:pt x="1097" y="6990"/>
                  </a:lnTo>
                  <a:lnTo>
                    <a:pt x="7526" y="1534"/>
                  </a:lnTo>
                  <a:lnTo>
                    <a:pt x="5992" y="0"/>
                  </a:lnTo>
                  <a:close/>
                </a:path>
              </a:pathLst>
            </a:custGeom>
            <a:noFill/>
            <a:ln w="12175" cap="rnd" cmpd="sng">
              <a:solidFill>
                <a:srgbClr val="222222"/>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31" name="Shape 406"/>
            <p:cNvSpPr/>
            <p:nvPr/>
          </p:nvSpPr>
          <p:spPr>
            <a:xfrm>
              <a:off x="2857700" y="1631825"/>
              <a:ext cx="175975" cy="176000"/>
            </a:xfrm>
            <a:custGeom>
              <a:avLst/>
              <a:gdLst/>
              <a:ahLst/>
              <a:cxnLst/>
              <a:rect l="0" t="0" r="0" b="0"/>
              <a:pathLst>
                <a:path w="7039" h="7040" fill="none" extrusionOk="0">
                  <a:moveTo>
                    <a:pt x="268" y="2704"/>
                  </a:moveTo>
                  <a:lnTo>
                    <a:pt x="4336" y="6771"/>
                  </a:lnTo>
                  <a:lnTo>
                    <a:pt x="4336" y="6771"/>
                  </a:lnTo>
                  <a:lnTo>
                    <a:pt x="4336" y="6771"/>
                  </a:lnTo>
                  <a:lnTo>
                    <a:pt x="4652" y="6917"/>
                  </a:lnTo>
                  <a:lnTo>
                    <a:pt x="4993" y="7015"/>
                  </a:lnTo>
                  <a:lnTo>
                    <a:pt x="5310" y="7039"/>
                  </a:lnTo>
                  <a:lnTo>
                    <a:pt x="5651" y="7039"/>
                  </a:lnTo>
                  <a:lnTo>
                    <a:pt x="5992" y="6966"/>
                  </a:lnTo>
                  <a:lnTo>
                    <a:pt x="6308" y="6844"/>
                  </a:lnTo>
                  <a:lnTo>
                    <a:pt x="6454" y="6747"/>
                  </a:lnTo>
                  <a:lnTo>
                    <a:pt x="6601" y="6674"/>
                  </a:lnTo>
                  <a:lnTo>
                    <a:pt x="6747" y="6552"/>
                  </a:lnTo>
                  <a:lnTo>
                    <a:pt x="6893" y="6430"/>
                  </a:lnTo>
                  <a:lnTo>
                    <a:pt x="6893" y="6430"/>
                  </a:lnTo>
                  <a:lnTo>
                    <a:pt x="6942" y="6357"/>
                  </a:lnTo>
                  <a:lnTo>
                    <a:pt x="7015" y="6260"/>
                  </a:lnTo>
                  <a:lnTo>
                    <a:pt x="7039" y="6138"/>
                  </a:lnTo>
                  <a:lnTo>
                    <a:pt x="7039" y="6041"/>
                  </a:lnTo>
                  <a:lnTo>
                    <a:pt x="7039" y="6041"/>
                  </a:lnTo>
                  <a:lnTo>
                    <a:pt x="7039" y="5943"/>
                  </a:lnTo>
                  <a:lnTo>
                    <a:pt x="7015" y="5846"/>
                  </a:lnTo>
                  <a:lnTo>
                    <a:pt x="6942" y="5748"/>
                  </a:lnTo>
                  <a:lnTo>
                    <a:pt x="6893" y="5651"/>
                  </a:lnTo>
                  <a:lnTo>
                    <a:pt x="1389" y="147"/>
                  </a:lnTo>
                  <a:lnTo>
                    <a:pt x="1389" y="147"/>
                  </a:lnTo>
                  <a:lnTo>
                    <a:pt x="1291" y="98"/>
                  </a:lnTo>
                  <a:lnTo>
                    <a:pt x="1194" y="25"/>
                  </a:lnTo>
                  <a:lnTo>
                    <a:pt x="1096" y="0"/>
                  </a:lnTo>
                  <a:lnTo>
                    <a:pt x="999" y="0"/>
                  </a:lnTo>
                  <a:lnTo>
                    <a:pt x="999" y="0"/>
                  </a:lnTo>
                  <a:lnTo>
                    <a:pt x="902" y="0"/>
                  </a:lnTo>
                  <a:lnTo>
                    <a:pt x="780" y="25"/>
                  </a:lnTo>
                  <a:lnTo>
                    <a:pt x="682" y="98"/>
                  </a:lnTo>
                  <a:lnTo>
                    <a:pt x="609" y="147"/>
                  </a:lnTo>
                  <a:lnTo>
                    <a:pt x="609" y="147"/>
                  </a:lnTo>
                  <a:lnTo>
                    <a:pt x="487" y="293"/>
                  </a:lnTo>
                  <a:lnTo>
                    <a:pt x="366" y="439"/>
                  </a:lnTo>
                  <a:lnTo>
                    <a:pt x="293" y="585"/>
                  </a:lnTo>
                  <a:lnTo>
                    <a:pt x="195" y="731"/>
                  </a:lnTo>
                  <a:lnTo>
                    <a:pt x="73" y="1048"/>
                  </a:lnTo>
                  <a:lnTo>
                    <a:pt x="0" y="1389"/>
                  </a:lnTo>
                  <a:lnTo>
                    <a:pt x="0" y="1730"/>
                  </a:lnTo>
                  <a:lnTo>
                    <a:pt x="25" y="2046"/>
                  </a:lnTo>
                  <a:lnTo>
                    <a:pt x="122" y="2387"/>
                  </a:lnTo>
                  <a:lnTo>
                    <a:pt x="268" y="2704"/>
                  </a:lnTo>
                  <a:lnTo>
                    <a:pt x="268" y="2704"/>
                  </a:lnTo>
                  <a:close/>
                </a:path>
              </a:pathLst>
            </a:custGeom>
            <a:noFill/>
            <a:ln w="12175" cap="rnd" cmpd="sng">
              <a:solidFill>
                <a:srgbClr val="222222"/>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32" name="Shape 407"/>
            <p:cNvSpPr/>
            <p:nvPr/>
          </p:nvSpPr>
          <p:spPr>
            <a:xfrm>
              <a:off x="2662850" y="1699400"/>
              <a:ext cx="303250" cy="303250"/>
            </a:xfrm>
            <a:custGeom>
              <a:avLst/>
              <a:gdLst/>
              <a:ahLst/>
              <a:cxnLst/>
              <a:rect l="0" t="0" r="0" b="0"/>
              <a:pathLst>
                <a:path w="12130" h="12130" fill="none" extrusionOk="0">
                  <a:moveTo>
                    <a:pt x="8038" y="1"/>
                  </a:moveTo>
                  <a:lnTo>
                    <a:pt x="4872" y="3191"/>
                  </a:lnTo>
                  <a:lnTo>
                    <a:pt x="4872" y="3191"/>
                  </a:lnTo>
                  <a:lnTo>
                    <a:pt x="4628" y="3094"/>
                  </a:lnTo>
                  <a:lnTo>
                    <a:pt x="4385" y="2997"/>
                  </a:lnTo>
                  <a:lnTo>
                    <a:pt x="4092" y="2899"/>
                  </a:lnTo>
                  <a:lnTo>
                    <a:pt x="3800" y="2850"/>
                  </a:lnTo>
                  <a:lnTo>
                    <a:pt x="3484" y="2777"/>
                  </a:lnTo>
                  <a:lnTo>
                    <a:pt x="3167" y="2729"/>
                  </a:lnTo>
                  <a:lnTo>
                    <a:pt x="2850" y="2704"/>
                  </a:lnTo>
                  <a:lnTo>
                    <a:pt x="2534" y="2704"/>
                  </a:lnTo>
                  <a:lnTo>
                    <a:pt x="2534" y="2704"/>
                  </a:lnTo>
                  <a:lnTo>
                    <a:pt x="2241" y="2704"/>
                  </a:lnTo>
                  <a:lnTo>
                    <a:pt x="1949" y="2729"/>
                  </a:lnTo>
                  <a:lnTo>
                    <a:pt x="1633" y="2777"/>
                  </a:lnTo>
                  <a:lnTo>
                    <a:pt x="1316" y="2850"/>
                  </a:lnTo>
                  <a:lnTo>
                    <a:pt x="999" y="2972"/>
                  </a:lnTo>
                  <a:lnTo>
                    <a:pt x="707" y="3094"/>
                  </a:lnTo>
                  <a:lnTo>
                    <a:pt x="415" y="3289"/>
                  </a:lnTo>
                  <a:lnTo>
                    <a:pt x="147" y="3508"/>
                  </a:lnTo>
                  <a:lnTo>
                    <a:pt x="147" y="3508"/>
                  </a:lnTo>
                  <a:lnTo>
                    <a:pt x="74" y="3581"/>
                  </a:lnTo>
                  <a:lnTo>
                    <a:pt x="25" y="3678"/>
                  </a:lnTo>
                  <a:lnTo>
                    <a:pt x="1" y="3776"/>
                  </a:lnTo>
                  <a:lnTo>
                    <a:pt x="1" y="3898"/>
                  </a:lnTo>
                  <a:lnTo>
                    <a:pt x="1" y="3898"/>
                  </a:lnTo>
                  <a:lnTo>
                    <a:pt x="1" y="3995"/>
                  </a:lnTo>
                  <a:lnTo>
                    <a:pt x="25" y="4093"/>
                  </a:lnTo>
                  <a:lnTo>
                    <a:pt x="74" y="4190"/>
                  </a:lnTo>
                  <a:lnTo>
                    <a:pt x="147" y="4287"/>
                  </a:lnTo>
                  <a:lnTo>
                    <a:pt x="7843" y="11984"/>
                  </a:lnTo>
                  <a:lnTo>
                    <a:pt x="7843" y="11984"/>
                  </a:lnTo>
                  <a:lnTo>
                    <a:pt x="7941" y="12057"/>
                  </a:lnTo>
                  <a:lnTo>
                    <a:pt x="8038" y="12105"/>
                  </a:lnTo>
                  <a:lnTo>
                    <a:pt x="8135" y="12130"/>
                  </a:lnTo>
                  <a:lnTo>
                    <a:pt x="8233" y="12130"/>
                  </a:lnTo>
                  <a:lnTo>
                    <a:pt x="8233" y="12130"/>
                  </a:lnTo>
                  <a:lnTo>
                    <a:pt x="8355" y="12130"/>
                  </a:lnTo>
                  <a:lnTo>
                    <a:pt x="8452" y="12105"/>
                  </a:lnTo>
                  <a:lnTo>
                    <a:pt x="8549" y="12057"/>
                  </a:lnTo>
                  <a:lnTo>
                    <a:pt x="8622" y="11984"/>
                  </a:lnTo>
                  <a:lnTo>
                    <a:pt x="8622" y="11984"/>
                  </a:lnTo>
                  <a:lnTo>
                    <a:pt x="8842" y="11716"/>
                  </a:lnTo>
                  <a:lnTo>
                    <a:pt x="9036" y="11423"/>
                  </a:lnTo>
                  <a:lnTo>
                    <a:pt x="9158" y="11131"/>
                  </a:lnTo>
                  <a:lnTo>
                    <a:pt x="9280" y="10814"/>
                  </a:lnTo>
                  <a:lnTo>
                    <a:pt x="9353" y="10498"/>
                  </a:lnTo>
                  <a:lnTo>
                    <a:pt x="9402" y="10181"/>
                  </a:lnTo>
                  <a:lnTo>
                    <a:pt x="9426" y="9889"/>
                  </a:lnTo>
                  <a:lnTo>
                    <a:pt x="9426" y="9597"/>
                  </a:lnTo>
                  <a:lnTo>
                    <a:pt x="9426" y="9597"/>
                  </a:lnTo>
                  <a:lnTo>
                    <a:pt x="9426" y="9280"/>
                  </a:lnTo>
                  <a:lnTo>
                    <a:pt x="9402" y="8964"/>
                  </a:lnTo>
                  <a:lnTo>
                    <a:pt x="9353" y="8647"/>
                  </a:lnTo>
                  <a:lnTo>
                    <a:pt x="9280" y="8330"/>
                  </a:lnTo>
                  <a:lnTo>
                    <a:pt x="9231" y="8038"/>
                  </a:lnTo>
                  <a:lnTo>
                    <a:pt x="9134" y="7746"/>
                  </a:lnTo>
                  <a:lnTo>
                    <a:pt x="9036" y="7502"/>
                  </a:lnTo>
                  <a:lnTo>
                    <a:pt x="8939" y="7259"/>
                  </a:lnTo>
                  <a:lnTo>
                    <a:pt x="12130" y="4093"/>
                  </a:lnTo>
                </a:path>
              </a:pathLst>
            </a:custGeom>
            <a:noFill/>
            <a:ln w="12175" cap="rnd" cmpd="sng">
              <a:solidFill>
                <a:srgbClr val="222222"/>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33" name="Shape 408"/>
            <p:cNvSpPr/>
            <p:nvPr/>
          </p:nvSpPr>
          <p:spPr>
            <a:xfrm>
              <a:off x="2801675" y="1740825"/>
              <a:ext cx="49950" cy="49950"/>
            </a:xfrm>
            <a:custGeom>
              <a:avLst/>
              <a:gdLst/>
              <a:ahLst/>
              <a:cxnLst/>
              <a:rect l="0" t="0" r="0" b="0"/>
              <a:pathLst>
                <a:path w="1998" h="1998" fill="none" extrusionOk="0">
                  <a:moveTo>
                    <a:pt x="1" y="1997"/>
                  </a:moveTo>
                  <a:lnTo>
                    <a:pt x="1998" y="0"/>
                  </a:lnTo>
                </a:path>
              </a:pathLst>
            </a:custGeom>
            <a:noFill/>
            <a:ln w="12175" cap="rnd" cmpd="sng">
              <a:solidFill>
                <a:srgbClr val="222222"/>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grpSp>
      <p:pic>
        <p:nvPicPr>
          <p:cNvPr id="4" name="Picture 3" descr="customer-service-smile.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09934" y="3320433"/>
            <a:ext cx="2148351" cy="1413872"/>
          </a:xfrm>
          <a:prstGeom prst="rect">
            <a:avLst/>
          </a:prstGeom>
        </p:spPr>
      </p:pic>
    </p:spTree>
    <p:extLst>
      <p:ext uri="{BB962C8B-B14F-4D97-AF65-F5344CB8AC3E}">
        <p14:creationId xmlns:p14="http://schemas.microsoft.com/office/powerpoint/2010/main" val="83614940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65"/>
        <p:cNvGrpSpPr/>
        <p:nvPr/>
      </p:nvGrpSpPr>
      <p:grpSpPr>
        <a:xfrm>
          <a:off x="0" y="0"/>
          <a:ext cx="0" cy="0"/>
          <a:chOff x="0" y="0"/>
          <a:chExt cx="0" cy="0"/>
        </a:xfrm>
      </p:grpSpPr>
      <p:sp>
        <p:nvSpPr>
          <p:cNvPr id="167" name="Shape 167"/>
          <p:cNvSpPr txBox="1">
            <a:spLocks noGrp="1"/>
          </p:cNvSpPr>
          <p:nvPr>
            <p:ph type="title"/>
          </p:nvPr>
        </p:nvSpPr>
        <p:spPr>
          <a:xfrm>
            <a:off x="1101386" y="272850"/>
            <a:ext cx="7574400" cy="749100"/>
          </a:xfrm>
          <a:prstGeom prst="rect">
            <a:avLst/>
          </a:prstGeom>
        </p:spPr>
        <p:txBody>
          <a:bodyPr lIns="91425" tIns="91425" rIns="91425" bIns="91425" anchor="ctr" anchorCtr="0">
            <a:noAutofit/>
          </a:bodyPr>
          <a:lstStyle/>
          <a:p>
            <a:pPr lvl="0">
              <a:spcBef>
                <a:spcPts val="0"/>
              </a:spcBef>
              <a:buNone/>
            </a:pPr>
            <a:r>
              <a:rPr lang="en-US" b="1" dirty="0" smtClean="0"/>
              <a:t>Benefits to customer</a:t>
            </a:r>
            <a:endParaRPr lang="en" b="1" dirty="0"/>
          </a:p>
        </p:txBody>
      </p:sp>
      <p:sp>
        <p:nvSpPr>
          <p:cNvPr id="9" name="Shape 199"/>
          <p:cNvSpPr/>
          <p:nvPr/>
        </p:nvSpPr>
        <p:spPr>
          <a:xfrm>
            <a:off x="468228" y="1267599"/>
            <a:ext cx="2332561" cy="2037653"/>
          </a:xfrm>
          <a:prstGeom prst="ellipse">
            <a:avLst/>
          </a:prstGeom>
          <a:solidFill>
            <a:srgbClr val="FF8700">
              <a:alpha val="85380"/>
            </a:srgbClr>
          </a:solidFill>
          <a:ln>
            <a:noFill/>
          </a:ln>
        </p:spPr>
        <p:txBody>
          <a:bodyPr lIns="91425" tIns="91425" rIns="91425" bIns="91425" anchor="ctr" anchorCtr="0">
            <a:noAutofit/>
          </a:bodyPr>
          <a:lstStyle/>
          <a:p>
            <a:pPr algn="ctr"/>
            <a:r>
              <a:rPr lang="en-US" sz="1800" b="1" dirty="0">
                <a:solidFill>
                  <a:schemeClr val="tx1"/>
                </a:solidFill>
              </a:rPr>
              <a:t>Safeguard of customers’ assets and securities</a:t>
            </a:r>
          </a:p>
          <a:p>
            <a:pPr lvl="0" algn="ctr" rtl="0">
              <a:spcBef>
                <a:spcPts val="0"/>
              </a:spcBef>
              <a:buNone/>
            </a:pPr>
            <a:endParaRPr lang="en" sz="1800" b="1" dirty="0">
              <a:solidFill>
                <a:srgbClr val="0000FF"/>
              </a:solidFill>
              <a:latin typeface="Roboto"/>
              <a:ea typeface="Roboto"/>
              <a:cs typeface="Roboto"/>
              <a:sym typeface="Roboto"/>
            </a:endParaRPr>
          </a:p>
        </p:txBody>
      </p:sp>
      <p:sp>
        <p:nvSpPr>
          <p:cNvPr id="10" name="Shape 199"/>
          <p:cNvSpPr/>
          <p:nvPr/>
        </p:nvSpPr>
        <p:spPr>
          <a:xfrm>
            <a:off x="4380080" y="1267599"/>
            <a:ext cx="2436913" cy="2470901"/>
          </a:xfrm>
          <a:prstGeom prst="ellipse">
            <a:avLst/>
          </a:prstGeom>
          <a:solidFill>
            <a:srgbClr val="FF8700">
              <a:alpha val="85380"/>
            </a:srgbClr>
          </a:solidFill>
          <a:ln>
            <a:noFill/>
          </a:ln>
        </p:spPr>
        <p:txBody>
          <a:bodyPr lIns="91425" tIns="91425" rIns="91425" bIns="91425" anchor="ctr" anchorCtr="0">
            <a:noAutofit/>
          </a:bodyPr>
          <a:lstStyle/>
          <a:p>
            <a:pPr algn="ctr"/>
            <a:r>
              <a:rPr lang="en-US" sz="1800" b="1" dirty="0"/>
              <a:t>Financial Consultation </a:t>
            </a:r>
          </a:p>
          <a:p>
            <a:pPr lvl="0" algn="ctr" rtl="0">
              <a:spcBef>
                <a:spcPts val="0"/>
              </a:spcBef>
              <a:buNone/>
            </a:pPr>
            <a:endParaRPr lang="en" sz="1800" b="1" dirty="0">
              <a:latin typeface="Roboto"/>
              <a:ea typeface="Roboto"/>
              <a:cs typeface="Roboto"/>
              <a:sym typeface="Roboto"/>
            </a:endParaRPr>
          </a:p>
        </p:txBody>
      </p:sp>
      <p:sp>
        <p:nvSpPr>
          <p:cNvPr id="11" name="Shape 198"/>
          <p:cNvSpPr/>
          <p:nvPr/>
        </p:nvSpPr>
        <p:spPr>
          <a:xfrm>
            <a:off x="2292706" y="2203710"/>
            <a:ext cx="2606789" cy="2469668"/>
          </a:xfrm>
          <a:prstGeom prst="ellipse">
            <a:avLst/>
          </a:prstGeom>
          <a:solidFill>
            <a:srgbClr val="222222"/>
          </a:solidFill>
          <a:ln>
            <a:noFill/>
          </a:ln>
        </p:spPr>
        <p:txBody>
          <a:bodyPr lIns="91425" tIns="91425" rIns="91425" bIns="91425" anchor="ctr" anchorCtr="0">
            <a:noAutofit/>
          </a:bodyPr>
          <a:lstStyle/>
          <a:p>
            <a:pPr algn="ctr"/>
            <a:r>
              <a:rPr lang="en-US" sz="1800" b="1" dirty="0">
                <a:solidFill>
                  <a:srgbClr val="FF6600"/>
                </a:solidFill>
              </a:rPr>
              <a:t>Ready to read records and transaction information</a:t>
            </a:r>
          </a:p>
          <a:p>
            <a:pPr lvl="0" algn="ctr">
              <a:spcBef>
                <a:spcPts val="0"/>
              </a:spcBef>
              <a:buNone/>
            </a:pPr>
            <a:endParaRPr lang="en" sz="1800" b="1" dirty="0">
              <a:solidFill>
                <a:srgbClr val="FF0000"/>
              </a:solidFill>
              <a:latin typeface="Roboto"/>
              <a:ea typeface="Roboto"/>
              <a:cs typeface="Roboto"/>
              <a:sym typeface="Roboto"/>
            </a:endParaRPr>
          </a:p>
        </p:txBody>
      </p:sp>
      <p:sp>
        <p:nvSpPr>
          <p:cNvPr id="12" name="Shape 198"/>
          <p:cNvSpPr/>
          <p:nvPr/>
        </p:nvSpPr>
        <p:spPr>
          <a:xfrm>
            <a:off x="6263486" y="2261078"/>
            <a:ext cx="2412300" cy="2412300"/>
          </a:xfrm>
          <a:prstGeom prst="ellipse">
            <a:avLst/>
          </a:prstGeom>
          <a:solidFill>
            <a:srgbClr val="222222"/>
          </a:solidFill>
          <a:ln>
            <a:noFill/>
          </a:ln>
        </p:spPr>
        <p:txBody>
          <a:bodyPr lIns="91425" tIns="91425" rIns="91425" bIns="91425" anchor="ctr" anchorCtr="0">
            <a:noAutofit/>
          </a:bodyPr>
          <a:lstStyle/>
          <a:p>
            <a:pPr lvl="0" algn="ctr"/>
            <a:r>
              <a:rPr lang="en-US" sz="1800" b="1" dirty="0">
                <a:solidFill>
                  <a:srgbClr val="FF6600"/>
                </a:solidFill>
              </a:rPr>
              <a:t>Custodian has to follow customer’s decision</a:t>
            </a:r>
            <a:endParaRPr lang="en" sz="1800" b="1" dirty="0">
              <a:solidFill>
                <a:srgbClr val="FF6600"/>
              </a:solidFill>
              <a:latin typeface="Roboto"/>
              <a:ea typeface="Roboto"/>
              <a:cs typeface="Roboto"/>
              <a:sym typeface="Roboto"/>
            </a:endParaRPr>
          </a:p>
        </p:txBody>
      </p:sp>
    </p:spTree>
    <p:extLst>
      <p:ext uri="{BB962C8B-B14F-4D97-AF65-F5344CB8AC3E}">
        <p14:creationId xmlns:p14="http://schemas.microsoft.com/office/powerpoint/2010/main" val="83614940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65"/>
        <p:cNvGrpSpPr/>
        <p:nvPr/>
      </p:nvGrpSpPr>
      <p:grpSpPr>
        <a:xfrm>
          <a:off x="0" y="0"/>
          <a:ext cx="0" cy="0"/>
          <a:chOff x="0" y="0"/>
          <a:chExt cx="0" cy="0"/>
        </a:xfrm>
      </p:grpSpPr>
      <p:sp>
        <p:nvSpPr>
          <p:cNvPr id="167" name="Shape 167"/>
          <p:cNvSpPr txBox="1">
            <a:spLocks noGrp="1"/>
          </p:cNvSpPr>
          <p:nvPr>
            <p:ph type="title"/>
          </p:nvPr>
        </p:nvSpPr>
        <p:spPr>
          <a:xfrm>
            <a:off x="1101386" y="272850"/>
            <a:ext cx="7574400" cy="749100"/>
          </a:xfrm>
          <a:prstGeom prst="rect">
            <a:avLst/>
          </a:prstGeom>
        </p:spPr>
        <p:txBody>
          <a:bodyPr lIns="91425" tIns="91425" rIns="91425" bIns="91425" anchor="ctr" anchorCtr="0">
            <a:noAutofit/>
          </a:bodyPr>
          <a:lstStyle/>
          <a:p>
            <a:pPr lvl="0">
              <a:spcBef>
                <a:spcPts val="0"/>
              </a:spcBef>
              <a:buNone/>
            </a:pPr>
            <a:r>
              <a:rPr lang="en-US" b="1" dirty="0" smtClean="0"/>
              <a:t>Example : SCB</a:t>
            </a:r>
            <a:endParaRPr lang="en" b="1" dirty="0"/>
          </a:p>
        </p:txBody>
      </p:sp>
      <p:sp>
        <p:nvSpPr>
          <p:cNvPr id="11" name="Rectangle 10"/>
          <p:cNvSpPr/>
          <p:nvPr/>
        </p:nvSpPr>
        <p:spPr>
          <a:xfrm>
            <a:off x="398410" y="1623137"/>
            <a:ext cx="8589429" cy="2862322"/>
          </a:xfrm>
          <a:prstGeom prst="rect">
            <a:avLst/>
          </a:prstGeom>
        </p:spPr>
        <p:txBody>
          <a:bodyPr wrap="square">
            <a:spAutoFit/>
          </a:bodyPr>
          <a:lstStyle/>
          <a:p>
            <a:r>
              <a:rPr lang="en-US" sz="1800" b="1" dirty="0"/>
              <a:t>Background</a:t>
            </a:r>
          </a:p>
          <a:p>
            <a:r>
              <a:rPr lang="en-US" sz="1800" dirty="0" smtClean="0"/>
              <a:t>- More </a:t>
            </a:r>
            <a:r>
              <a:rPr lang="en-US" sz="1800" dirty="0"/>
              <a:t>than 29 years of service with over USD 70 </a:t>
            </a:r>
            <a:r>
              <a:rPr lang="en-US" sz="1800" dirty="0" smtClean="0"/>
              <a:t>billion of </a:t>
            </a:r>
            <a:r>
              <a:rPr lang="en-US" sz="1800" dirty="0"/>
              <a:t>assets under custody, </a:t>
            </a:r>
          </a:p>
          <a:p>
            <a:r>
              <a:rPr lang="en-US" sz="1800" dirty="0" smtClean="0"/>
              <a:t>- Offer </a:t>
            </a:r>
            <a:r>
              <a:rPr lang="en-US" sz="1800" dirty="0"/>
              <a:t>customizable services to meet each client demand</a:t>
            </a:r>
            <a:r>
              <a:rPr lang="en-US" sz="1800" dirty="0" smtClean="0"/>
              <a:t>.</a:t>
            </a:r>
          </a:p>
          <a:p>
            <a:endParaRPr lang="en-US" sz="1800" dirty="0"/>
          </a:p>
          <a:p>
            <a:r>
              <a:rPr lang="en-US" sz="1800" b="1" dirty="0"/>
              <a:t>Services</a:t>
            </a:r>
          </a:p>
          <a:p>
            <a:r>
              <a:rPr lang="en-US" sz="1800" dirty="0" smtClean="0"/>
              <a:t>- Settlement </a:t>
            </a:r>
            <a:r>
              <a:rPr lang="en-US" sz="1800" dirty="0"/>
              <a:t>with </a:t>
            </a:r>
            <a:r>
              <a:rPr lang="en-US" sz="1800" dirty="0" smtClean="0"/>
              <a:t>track </a:t>
            </a:r>
            <a:r>
              <a:rPr lang="en-US" sz="1800" dirty="0"/>
              <a:t>record and reliable settlement transactions </a:t>
            </a:r>
          </a:p>
          <a:p>
            <a:r>
              <a:rPr lang="en-US" sz="1800" dirty="0" smtClean="0"/>
              <a:t>- Highly </a:t>
            </a:r>
            <a:r>
              <a:rPr lang="en-US" sz="1800" dirty="0"/>
              <a:t>secure Safekeeping for both physical and book-based environments</a:t>
            </a:r>
          </a:p>
          <a:p>
            <a:r>
              <a:rPr lang="en-US" sz="1800" dirty="0" smtClean="0"/>
              <a:t>- Timely </a:t>
            </a:r>
            <a:r>
              <a:rPr lang="en-US" sz="1800" dirty="0"/>
              <a:t>and accurate Corporate Actions and Income collection</a:t>
            </a:r>
          </a:p>
          <a:p>
            <a:r>
              <a:rPr lang="en-US" sz="1800" dirty="0" smtClean="0"/>
              <a:t>- Prompt </a:t>
            </a:r>
            <a:r>
              <a:rPr lang="en-US" sz="1800" dirty="0"/>
              <a:t>information updates on market and regulation changes</a:t>
            </a:r>
          </a:p>
          <a:p>
            <a:r>
              <a:rPr lang="en-US" sz="1800" dirty="0" smtClean="0"/>
              <a:t>- Tailored </a:t>
            </a:r>
            <a:r>
              <a:rPr lang="en-US" sz="1800" dirty="0"/>
              <a:t>and comprehensive reporting </a:t>
            </a:r>
          </a:p>
        </p:txBody>
      </p:sp>
      <p:pic>
        <p:nvPicPr>
          <p:cNvPr id="14" name="Picture 13" descr="SCB_logo.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29457" y="241109"/>
            <a:ext cx="3358382" cy="1323869"/>
          </a:xfrm>
          <a:prstGeom prst="rect">
            <a:avLst/>
          </a:prstGeom>
        </p:spPr>
      </p:pic>
    </p:spTree>
    <p:extLst>
      <p:ext uri="{BB962C8B-B14F-4D97-AF65-F5344CB8AC3E}">
        <p14:creationId xmlns:p14="http://schemas.microsoft.com/office/powerpoint/2010/main" val="357887094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65"/>
        <p:cNvGrpSpPr/>
        <p:nvPr/>
      </p:nvGrpSpPr>
      <p:grpSpPr>
        <a:xfrm>
          <a:off x="0" y="0"/>
          <a:ext cx="0" cy="0"/>
          <a:chOff x="0" y="0"/>
          <a:chExt cx="0" cy="0"/>
        </a:xfrm>
      </p:grpSpPr>
      <p:sp>
        <p:nvSpPr>
          <p:cNvPr id="167" name="Shape 167"/>
          <p:cNvSpPr txBox="1">
            <a:spLocks noGrp="1"/>
          </p:cNvSpPr>
          <p:nvPr>
            <p:ph type="title"/>
          </p:nvPr>
        </p:nvSpPr>
        <p:spPr>
          <a:xfrm>
            <a:off x="1101386" y="272850"/>
            <a:ext cx="7574400" cy="749100"/>
          </a:xfrm>
          <a:prstGeom prst="rect">
            <a:avLst/>
          </a:prstGeom>
        </p:spPr>
        <p:txBody>
          <a:bodyPr lIns="91425" tIns="91425" rIns="91425" bIns="91425" anchor="ctr" anchorCtr="0">
            <a:noAutofit/>
          </a:bodyPr>
          <a:lstStyle/>
          <a:p>
            <a:pPr lvl="0">
              <a:spcBef>
                <a:spcPts val="0"/>
              </a:spcBef>
              <a:buNone/>
            </a:pPr>
            <a:r>
              <a:rPr lang="en-US" b="1" dirty="0" smtClean="0"/>
              <a:t>Example : Bangkok Bank</a:t>
            </a:r>
            <a:endParaRPr lang="en" b="1" dirty="0"/>
          </a:p>
        </p:txBody>
      </p:sp>
      <p:sp>
        <p:nvSpPr>
          <p:cNvPr id="5" name="Rectangle 4"/>
          <p:cNvSpPr/>
          <p:nvPr/>
        </p:nvSpPr>
        <p:spPr>
          <a:xfrm>
            <a:off x="108092" y="1423442"/>
            <a:ext cx="9035908" cy="3108543"/>
          </a:xfrm>
          <a:prstGeom prst="rect">
            <a:avLst/>
          </a:prstGeom>
        </p:spPr>
        <p:txBody>
          <a:bodyPr wrap="square">
            <a:spAutoFit/>
          </a:bodyPr>
          <a:lstStyle/>
          <a:p>
            <a:r>
              <a:rPr lang="en-US" sz="1800" b="1" dirty="0"/>
              <a:t>Background</a:t>
            </a:r>
          </a:p>
          <a:p>
            <a:r>
              <a:rPr lang="en-US" sz="1600" dirty="0" smtClean="0"/>
              <a:t>- More </a:t>
            </a:r>
            <a:r>
              <a:rPr lang="en-US" sz="1600" dirty="0"/>
              <a:t>than 28 years of service</a:t>
            </a:r>
          </a:p>
          <a:p>
            <a:r>
              <a:rPr lang="en-US" sz="1600" dirty="0" smtClean="0"/>
              <a:t>- Support </a:t>
            </a:r>
            <a:r>
              <a:rPr lang="en-US" sz="1600" dirty="0"/>
              <a:t>both domestic and international clients with a variety of investments in global </a:t>
            </a:r>
            <a:r>
              <a:rPr lang="en-US" sz="1600" dirty="0" smtClean="0"/>
              <a:t>markets</a:t>
            </a:r>
          </a:p>
          <a:p>
            <a:pPr marL="285750" indent="-285750">
              <a:buFontTx/>
              <a:buChar char="-"/>
            </a:pPr>
            <a:endParaRPr lang="en-US" sz="1600" dirty="0"/>
          </a:p>
          <a:p>
            <a:r>
              <a:rPr lang="en-US" sz="1800" b="1" dirty="0">
                <a:solidFill>
                  <a:schemeClr val="tx1"/>
                </a:solidFill>
              </a:rPr>
              <a:t>Services</a:t>
            </a:r>
          </a:p>
          <a:p>
            <a:r>
              <a:rPr lang="en-US" sz="1600" dirty="0" smtClean="0"/>
              <a:t>- </a:t>
            </a:r>
            <a:r>
              <a:rPr lang="en-US" sz="1600" dirty="0" err="1" smtClean="0"/>
              <a:t>Safekeep</a:t>
            </a:r>
            <a:r>
              <a:rPr lang="en-US" sz="1600" dirty="0" smtClean="0"/>
              <a:t> </a:t>
            </a:r>
            <a:r>
              <a:rPr lang="en-US" sz="1600" dirty="0"/>
              <a:t>all types of securities including both script and </a:t>
            </a:r>
            <a:r>
              <a:rPr lang="en-US" sz="1600" dirty="0" err="1"/>
              <a:t>scriptless</a:t>
            </a:r>
            <a:r>
              <a:rPr lang="en-US" sz="1600" dirty="0"/>
              <a:t> forms</a:t>
            </a:r>
          </a:p>
          <a:p>
            <a:r>
              <a:rPr lang="en-US" sz="1600" dirty="0" smtClean="0"/>
              <a:t>- Support </a:t>
            </a:r>
            <a:r>
              <a:rPr lang="en-US" sz="1600" dirty="0"/>
              <a:t>all types of international investments through our network of leading Global </a:t>
            </a:r>
            <a:r>
              <a:rPr lang="en-US" sz="1600" dirty="0" smtClean="0"/>
              <a:t>Custodians    </a:t>
            </a:r>
          </a:p>
          <a:p>
            <a:r>
              <a:rPr lang="en-US" sz="1600" dirty="0" smtClean="0"/>
              <a:t>  and International Central Securities Depositary (ICSD)</a:t>
            </a:r>
          </a:p>
          <a:p>
            <a:r>
              <a:rPr lang="en-US" sz="1600" dirty="0" smtClean="0"/>
              <a:t>- Ensure </a:t>
            </a:r>
            <a:r>
              <a:rPr lang="en-US" sz="1600" dirty="0"/>
              <a:t>benefits are included in funds’ assets</a:t>
            </a:r>
          </a:p>
          <a:p>
            <a:r>
              <a:rPr lang="en-US" sz="1600" dirty="0" smtClean="0"/>
              <a:t>- Provide </a:t>
            </a:r>
            <a:r>
              <a:rPr lang="en-US" sz="1600" dirty="0"/>
              <a:t>mark-to-market and Net Asset Value (NAV) as well as reports for insurance companies</a:t>
            </a:r>
          </a:p>
          <a:p>
            <a:r>
              <a:rPr lang="en-US" sz="1600" dirty="0" smtClean="0"/>
              <a:t>- Full </a:t>
            </a:r>
            <a:r>
              <a:rPr lang="en-US" sz="1600" dirty="0"/>
              <a:t>range of banking services including cash management, foreign exchange services </a:t>
            </a:r>
            <a:r>
              <a:rPr lang="en-US" sz="1600" dirty="0" smtClean="0"/>
              <a:t>and etc.</a:t>
            </a:r>
            <a:endParaRPr lang="en-US" sz="1600" dirty="0"/>
          </a:p>
          <a:p>
            <a:r>
              <a:rPr lang="en-US" sz="1600" dirty="0" smtClean="0"/>
              <a:t>- Provide </a:t>
            </a:r>
            <a:r>
              <a:rPr lang="en-US" sz="1600" dirty="0"/>
              <a:t>online custodian platform, </a:t>
            </a:r>
            <a:r>
              <a:rPr lang="en-US" sz="1600" dirty="0" err="1"/>
              <a:t>iCustody</a:t>
            </a:r>
            <a:endParaRPr lang="en-US" sz="1600" dirty="0"/>
          </a:p>
        </p:txBody>
      </p:sp>
      <p:pic>
        <p:nvPicPr>
          <p:cNvPr id="6" name="Picture 5" descr="1374461522-BBLlogoban-o.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20888" y="272850"/>
            <a:ext cx="3633949" cy="1126246"/>
          </a:xfrm>
          <a:prstGeom prst="rect">
            <a:avLst/>
          </a:prstGeom>
        </p:spPr>
      </p:pic>
    </p:spTree>
    <p:extLst>
      <p:ext uri="{BB962C8B-B14F-4D97-AF65-F5344CB8AC3E}">
        <p14:creationId xmlns:p14="http://schemas.microsoft.com/office/powerpoint/2010/main" val="357887094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27"/>
        <p:cNvGrpSpPr/>
        <p:nvPr/>
      </p:nvGrpSpPr>
      <p:grpSpPr>
        <a:xfrm>
          <a:off x="0" y="0"/>
          <a:ext cx="0" cy="0"/>
          <a:chOff x="0" y="0"/>
          <a:chExt cx="0" cy="0"/>
        </a:xfrm>
      </p:grpSpPr>
      <p:sp>
        <p:nvSpPr>
          <p:cNvPr id="128" name="Shape 128"/>
          <p:cNvSpPr txBox="1">
            <a:spLocks noGrp="1"/>
          </p:cNvSpPr>
          <p:nvPr>
            <p:ph type="ctrTitle"/>
          </p:nvPr>
        </p:nvSpPr>
        <p:spPr>
          <a:xfrm>
            <a:off x="2269675" y="2923949"/>
            <a:ext cx="6604246" cy="1159800"/>
          </a:xfrm>
          <a:prstGeom prst="rect">
            <a:avLst/>
          </a:prstGeom>
        </p:spPr>
        <p:txBody>
          <a:bodyPr lIns="91425" tIns="91425" rIns="91425" bIns="91425" anchor="b" anchorCtr="0">
            <a:noAutofit/>
          </a:bodyPr>
          <a:lstStyle/>
          <a:p>
            <a:pPr lvl="0" rtl="0">
              <a:spcBef>
                <a:spcPts val="0"/>
              </a:spcBef>
              <a:buNone/>
            </a:pPr>
            <a:r>
              <a:rPr lang="en-US" sz="8000" b="1" dirty="0" smtClean="0"/>
              <a:t>TRUSTEE</a:t>
            </a:r>
            <a:endParaRPr lang="en" sz="8000" b="1" dirty="0"/>
          </a:p>
        </p:txBody>
      </p:sp>
      <p:pic>
        <p:nvPicPr>
          <p:cNvPr id="2" name="Picture 1" descr="98e91bd4005560c778a3afa2c213a084.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42996" y="-1621"/>
            <a:ext cx="6126195" cy="2925570"/>
          </a:xfrm>
          <a:prstGeom prst="rect">
            <a:avLst/>
          </a:prstGeom>
        </p:spPr>
      </p:pic>
    </p:spTree>
    <p:extLst>
      <p:ext uri="{BB962C8B-B14F-4D97-AF65-F5344CB8AC3E}">
        <p14:creationId xmlns:p14="http://schemas.microsoft.com/office/powerpoint/2010/main" val="297908767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39"/>
        <p:cNvGrpSpPr/>
        <p:nvPr/>
      </p:nvGrpSpPr>
      <p:grpSpPr>
        <a:xfrm>
          <a:off x="0" y="0"/>
          <a:ext cx="0" cy="0"/>
          <a:chOff x="0" y="0"/>
          <a:chExt cx="0" cy="0"/>
        </a:xfrm>
      </p:grpSpPr>
      <p:sp>
        <p:nvSpPr>
          <p:cNvPr id="6" name="Title 5"/>
          <p:cNvSpPr>
            <a:spLocks noGrp="1"/>
          </p:cNvSpPr>
          <p:nvPr>
            <p:ph type="title"/>
          </p:nvPr>
        </p:nvSpPr>
        <p:spPr/>
        <p:txBody>
          <a:bodyPr/>
          <a:lstStyle/>
          <a:p>
            <a:r>
              <a:rPr lang="en-US" b="1" dirty="0" smtClean="0"/>
              <a:t>Definition</a:t>
            </a:r>
            <a:endParaRPr lang="en-US" b="1" dirty="0"/>
          </a:p>
        </p:txBody>
      </p:sp>
      <p:sp>
        <p:nvSpPr>
          <p:cNvPr id="3" name="Rectangle 2"/>
          <p:cNvSpPr/>
          <p:nvPr/>
        </p:nvSpPr>
        <p:spPr>
          <a:xfrm>
            <a:off x="705141" y="1364519"/>
            <a:ext cx="4159050" cy="3046988"/>
          </a:xfrm>
          <a:prstGeom prst="rect">
            <a:avLst/>
          </a:prstGeom>
        </p:spPr>
        <p:txBody>
          <a:bodyPr wrap="square">
            <a:spAutoFit/>
          </a:bodyPr>
          <a:lstStyle/>
          <a:p>
            <a:pPr algn="ctr"/>
            <a:r>
              <a:rPr lang="en-US" sz="3200" b="1" dirty="0">
                <a:solidFill>
                  <a:srgbClr val="FF6600"/>
                </a:solidFill>
              </a:rPr>
              <a:t>A person or firm </a:t>
            </a:r>
            <a:r>
              <a:rPr lang="en-US" sz="3200" b="1" dirty="0"/>
              <a:t>that </a:t>
            </a:r>
            <a:r>
              <a:rPr lang="en-US" sz="3200" b="1" dirty="0">
                <a:solidFill>
                  <a:srgbClr val="FF6600"/>
                </a:solidFill>
              </a:rPr>
              <a:t>holds and administers property or assets for the benefit</a:t>
            </a:r>
            <a:r>
              <a:rPr lang="en-US" sz="3200" b="1" dirty="0"/>
              <a:t> </a:t>
            </a:r>
            <a:endParaRPr lang="en-US" sz="3200" b="1" dirty="0" smtClean="0"/>
          </a:p>
          <a:p>
            <a:pPr algn="ctr"/>
            <a:r>
              <a:rPr lang="en-US" sz="3200" b="1" dirty="0" smtClean="0"/>
              <a:t>of </a:t>
            </a:r>
            <a:r>
              <a:rPr lang="en-US" sz="3200" b="1" dirty="0"/>
              <a:t>a third party.</a:t>
            </a:r>
          </a:p>
        </p:txBody>
      </p:sp>
      <p:pic>
        <p:nvPicPr>
          <p:cNvPr id="4" name="Picture 3" descr="Trustee.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41294" y="1236506"/>
            <a:ext cx="3451069" cy="3451069"/>
          </a:xfrm>
          <a:prstGeom prst="rect">
            <a:avLst/>
          </a:prstGeom>
        </p:spPr>
      </p:pic>
    </p:spTree>
    <p:extLst>
      <p:ext uri="{BB962C8B-B14F-4D97-AF65-F5344CB8AC3E}">
        <p14:creationId xmlns:p14="http://schemas.microsoft.com/office/powerpoint/2010/main" val="264124197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96"/>
        <p:cNvGrpSpPr/>
        <p:nvPr/>
      </p:nvGrpSpPr>
      <p:grpSpPr>
        <a:xfrm>
          <a:off x="0" y="0"/>
          <a:ext cx="0" cy="0"/>
          <a:chOff x="0" y="0"/>
          <a:chExt cx="0" cy="0"/>
        </a:xfrm>
      </p:grpSpPr>
      <p:sp>
        <p:nvSpPr>
          <p:cNvPr id="197" name="Shape 197"/>
          <p:cNvSpPr txBox="1">
            <a:spLocks noGrp="1"/>
          </p:cNvSpPr>
          <p:nvPr>
            <p:ph type="title"/>
          </p:nvPr>
        </p:nvSpPr>
        <p:spPr>
          <a:xfrm>
            <a:off x="1104900" y="276075"/>
            <a:ext cx="6724500" cy="749100"/>
          </a:xfrm>
          <a:prstGeom prst="rect">
            <a:avLst/>
          </a:prstGeom>
        </p:spPr>
        <p:txBody>
          <a:bodyPr lIns="91425" tIns="91425" rIns="91425" bIns="91425" anchor="ctr" anchorCtr="0">
            <a:noAutofit/>
          </a:bodyPr>
          <a:lstStyle/>
          <a:p>
            <a:pPr lvl="0">
              <a:spcBef>
                <a:spcPts val="0"/>
              </a:spcBef>
              <a:buNone/>
            </a:pPr>
            <a:r>
              <a:rPr lang="en-US" dirty="0" smtClean="0"/>
              <a:t>Definition (Continue)</a:t>
            </a:r>
            <a:endParaRPr lang="en" dirty="0"/>
          </a:p>
        </p:txBody>
      </p:sp>
      <p:sp>
        <p:nvSpPr>
          <p:cNvPr id="198" name="Shape 198"/>
          <p:cNvSpPr/>
          <p:nvPr/>
        </p:nvSpPr>
        <p:spPr>
          <a:xfrm>
            <a:off x="3112747" y="1323870"/>
            <a:ext cx="3035048" cy="2997576"/>
          </a:xfrm>
          <a:prstGeom prst="ellipse">
            <a:avLst/>
          </a:prstGeom>
          <a:solidFill>
            <a:srgbClr val="222222"/>
          </a:solidFill>
          <a:ln>
            <a:noFill/>
          </a:ln>
        </p:spPr>
        <p:txBody>
          <a:bodyPr lIns="91425" tIns="91425" rIns="91425" bIns="91425" anchor="ctr" anchorCtr="0">
            <a:noAutofit/>
          </a:bodyPr>
          <a:lstStyle/>
          <a:p>
            <a:pPr algn="ctr"/>
            <a:r>
              <a:rPr lang="en-US" sz="1800" b="1" dirty="0">
                <a:solidFill>
                  <a:srgbClr val="FFFFFF"/>
                </a:solidFill>
              </a:rPr>
              <a:t>Make a decision </a:t>
            </a:r>
            <a:r>
              <a:rPr lang="en-US" sz="1800" dirty="0">
                <a:solidFill>
                  <a:srgbClr val="FF6600"/>
                </a:solidFill>
              </a:rPr>
              <a:t>in the beneficiary’s best interests </a:t>
            </a:r>
          </a:p>
        </p:txBody>
      </p:sp>
      <p:sp>
        <p:nvSpPr>
          <p:cNvPr id="199" name="Shape 199"/>
          <p:cNvSpPr/>
          <p:nvPr/>
        </p:nvSpPr>
        <p:spPr>
          <a:xfrm>
            <a:off x="418861" y="1323870"/>
            <a:ext cx="3080653" cy="2896956"/>
          </a:xfrm>
          <a:prstGeom prst="ellipse">
            <a:avLst/>
          </a:prstGeom>
          <a:solidFill>
            <a:srgbClr val="FF8700">
              <a:alpha val="85380"/>
            </a:srgbClr>
          </a:solidFill>
          <a:ln>
            <a:noFill/>
          </a:ln>
        </p:spPr>
        <p:txBody>
          <a:bodyPr lIns="91425" tIns="91425" rIns="91425" bIns="91425" anchor="ctr" anchorCtr="0">
            <a:noAutofit/>
          </a:bodyPr>
          <a:lstStyle/>
          <a:p>
            <a:pPr algn="ctr"/>
            <a:r>
              <a:rPr lang="en-US" sz="1800" dirty="0"/>
              <a:t>Appointed for a wide </a:t>
            </a:r>
            <a:r>
              <a:rPr lang="en-US" sz="1800" b="1" dirty="0">
                <a:solidFill>
                  <a:schemeClr val="bg1"/>
                </a:solidFill>
              </a:rPr>
              <a:t>variety of purposes </a:t>
            </a:r>
            <a:r>
              <a:rPr lang="en-US" sz="1800" dirty="0"/>
              <a:t>&gt;&gt; Bankruptcy, Charity, A trust fund or A certain types of retirement plan (pension)</a:t>
            </a:r>
          </a:p>
          <a:p>
            <a:pPr lvl="0" algn="ctr" rtl="0">
              <a:spcBef>
                <a:spcPts val="0"/>
              </a:spcBef>
              <a:buNone/>
            </a:pPr>
            <a:endParaRPr lang="en" sz="1800" b="1" dirty="0">
              <a:solidFill>
                <a:srgbClr val="FFFFFF"/>
              </a:solidFill>
              <a:latin typeface="Roboto"/>
              <a:ea typeface="Roboto"/>
              <a:cs typeface="Roboto"/>
              <a:sym typeface="Roboto"/>
            </a:endParaRPr>
          </a:p>
        </p:txBody>
      </p:sp>
      <p:sp>
        <p:nvSpPr>
          <p:cNvPr id="200" name="Shape 200"/>
          <p:cNvSpPr/>
          <p:nvPr/>
        </p:nvSpPr>
        <p:spPr>
          <a:xfrm>
            <a:off x="5781508" y="1323870"/>
            <a:ext cx="2960521" cy="2896955"/>
          </a:xfrm>
          <a:prstGeom prst="ellipse">
            <a:avLst/>
          </a:prstGeom>
          <a:solidFill>
            <a:srgbClr val="FF8700">
              <a:alpha val="85380"/>
            </a:srgbClr>
          </a:solidFill>
          <a:ln>
            <a:noFill/>
          </a:ln>
        </p:spPr>
        <p:txBody>
          <a:bodyPr lIns="91425" tIns="91425" rIns="91425" bIns="91425" anchor="ctr" anchorCtr="0">
            <a:noAutofit/>
          </a:bodyPr>
          <a:lstStyle/>
          <a:p>
            <a:pPr algn="ctr"/>
            <a:r>
              <a:rPr lang="en-US" sz="1800" dirty="0"/>
              <a:t>Have a fiduciary </a:t>
            </a:r>
            <a:r>
              <a:rPr lang="en-US" sz="1800" b="1" dirty="0">
                <a:solidFill>
                  <a:srgbClr val="FFFFFF"/>
                </a:solidFill>
              </a:rPr>
              <a:t>responsibility to the trust beneficiaries </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4" name="Shape 214"/>
          <p:cNvSpPr txBox="1">
            <a:spLocks noGrp="1"/>
          </p:cNvSpPr>
          <p:nvPr>
            <p:ph type="title" idx="4294967295"/>
          </p:nvPr>
        </p:nvSpPr>
        <p:spPr>
          <a:xfrm>
            <a:off x="1104900" y="0"/>
            <a:ext cx="6724500" cy="731700"/>
          </a:xfrm>
          <a:prstGeom prst="rect">
            <a:avLst/>
          </a:prstGeom>
        </p:spPr>
        <p:txBody>
          <a:bodyPr lIns="91425" tIns="91425" rIns="91425" bIns="91425" anchor="ctr" anchorCtr="0">
            <a:noAutofit/>
          </a:bodyPr>
          <a:lstStyle/>
          <a:p>
            <a:pPr lvl="0" rtl="0">
              <a:spcBef>
                <a:spcPts val="0"/>
              </a:spcBef>
              <a:buNone/>
            </a:pPr>
            <a:r>
              <a:rPr lang="en-US" b="1" dirty="0" smtClean="0"/>
              <a:t>Feature : Type of Trustee</a:t>
            </a:r>
            <a:endParaRPr lang="en" b="1" dirty="0"/>
          </a:p>
        </p:txBody>
      </p:sp>
      <p:sp>
        <p:nvSpPr>
          <p:cNvPr id="2" name="TextBox 1"/>
          <p:cNvSpPr txBox="1"/>
          <p:nvPr/>
        </p:nvSpPr>
        <p:spPr>
          <a:xfrm>
            <a:off x="1590994" y="745209"/>
            <a:ext cx="7553006" cy="1138773"/>
          </a:xfrm>
          <a:prstGeom prst="rect">
            <a:avLst/>
          </a:prstGeom>
          <a:noFill/>
        </p:spPr>
        <p:txBody>
          <a:bodyPr wrap="square" rtlCol="0">
            <a:spAutoFit/>
          </a:bodyPr>
          <a:lstStyle/>
          <a:p>
            <a:r>
              <a:rPr lang="en-US" sz="2000" b="1" dirty="0" smtClean="0">
                <a:solidFill>
                  <a:srgbClr val="FF6600"/>
                </a:solidFill>
              </a:rPr>
              <a:t>Public Trustee </a:t>
            </a:r>
          </a:p>
          <a:p>
            <a:r>
              <a:rPr lang="en-US" sz="1600" dirty="0" smtClean="0">
                <a:solidFill>
                  <a:srgbClr val="FFFFFF"/>
                </a:solidFill>
              </a:rPr>
              <a:t>&gt;&gt; A corporation that an officer </a:t>
            </a:r>
            <a:r>
              <a:rPr lang="en-US" sz="1600" dirty="0" smtClean="0">
                <a:solidFill>
                  <a:srgbClr val="FF6600"/>
                </a:solidFill>
              </a:rPr>
              <a:t>appointed by Lord Chancellor </a:t>
            </a:r>
            <a:r>
              <a:rPr lang="en-US" sz="1600" dirty="0" smtClean="0">
                <a:solidFill>
                  <a:srgbClr val="FFFFFF"/>
                </a:solidFill>
              </a:rPr>
              <a:t>and </a:t>
            </a:r>
            <a:r>
              <a:rPr lang="en-US" sz="1600" dirty="0" err="1" smtClean="0">
                <a:solidFill>
                  <a:srgbClr val="FFFFFF"/>
                </a:solidFill>
              </a:rPr>
              <a:t>fulfil</a:t>
            </a:r>
            <a:r>
              <a:rPr lang="en-US" sz="1600" dirty="0" smtClean="0">
                <a:solidFill>
                  <a:srgbClr val="FFFFFF"/>
                </a:solidFill>
              </a:rPr>
              <a:t> a number of public function</a:t>
            </a:r>
          </a:p>
          <a:p>
            <a:r>
              <a:rPr lang="en-US" sz="1600" dirty="0" smtClean="0">
                <a:solidFill>
                  <a:srgbClr val="FFFFFF"/>
                </a:solidFill>
              </a:rPr>
              <a:t>&gt;&gt;EX. Administration of wills, small estates etc. </a:t>
            </a:r>
            <a:endParaRPr lang="en-US" sz="1600" dirty="0">
              <a:solidFill>
                <a:srgbClr val="FFFFFF"/>
              </a:solidFill>
            </a:endParaRPr>
          </a:p>
        </p:txBody>
      </p:sp>
      <p:sp>
        <p:nvSpPr>
          <p:cNvPr id="14" name="TextBox 13"/>
          <p:cNvSpPr txBox="1"/>
          <p:nvPr/>
        </p:nvSpPr>
        <p:spPr>
          <a:xfrm>
            <a:off x="2276117" y="2234986"/>
            <a:ext cx="5458702" cy="1107996"/>
          </a:xfrm>
          <a:prstGeom prst="rect">
            <a:avLst/>
          </a:prstGeom>
          <a:noFill/>
        </p:spPr>
        <p:txBody>
          <a:bodyPr wrap="square" rtlCol="0">
            <a:spAutoFit/>
          </a:bodyPr>
          <a:lstStyle/>
          <a:p>
            <a:r>
              <a:rPr lang="en-US" sz="2000" b="1" dirty="0" smtClean="0">
                <a:solidFill>
                  <a:srgbClr val="FF6600"/>
                </a:solidFill>
              </a:rPr>
              <a:t>Bare Trustee </a:t>
            </a:r>
          </a:p>
          <a:p>
            <a:r>
              <a:rPr lang="en-US" sz="1600" dirty="0" smtClean="0">
                <a:solidFill>
                  <a:srgbClr val="FFFFFF"/>
                </a:solidFill>
              </a:rPr>
              <a:t>&gt;&gt; Hold property for the absolute benefits and disposal for beneficiary who is full of age and capacity</a:t>
            </a:r>
          </a:p>
          <a:p>
            <a:endParaRPr lang="en-US" dirty="0">
              <a:solidFill>
                <a:srgbClr val="FFFFFF"/>
              </a:solidFill>
            </a:endParaRPr>
          </a:p>
        </p:txBody>
      </p:sp>
      <p:sp>
        <p:nvSpPr>
          <p:cNvPr id="15" name="TextBox 14"/>
          <p:cNvSpPr txBox="1"/>
          <p:nvPr/>
        </p:nvSpPr>
        <p:spPr>
          <a:xfrm>
            <a:off x="3034148" y="3468096"/>
            <a:ext cx="5964601" cy="1631216"/>
          </a:xfrm>
          <a:prstGeom prst="rect">
            <a:avLst/>
          </a:prstGeom>
          <a:noFill/>
        </p:spPr>
        <p:txBody>
          <a:bodyPr wrap="square" rtlCol="0">
            <a:spAutoFit/>
          </a:bodyPr>
          <a:lstStyle/>
          <a:p>
            <a:r>
              <a:rPr lang="en-US" sz="2000" b="1" dirty="0" smtClean="0">
                <a:solidFill>
                  <a:srgbClr val="FF6600"/>
                </a:solidFill>
              </a:rPr>
              <a:t>Judicial Trustee </a:t>
            </a:r>
          </a:p>
          <a:p>
            <a:r>
              <a:rPr lang="en-US" sz="1600" dirty="0" smtClean="0">
                <a:solidFill>
                  <a:srgbClr val="FFFFFF"/>
                </a:solidFill>
              </a:rPr>
              <a:t>&gt;&gt; Person or corporation appointed by and under control or court</a:t>
            </a:r>
          </a:p>
          <a:p>
            <a:r>
              <a:rPr lang="en-US" sz="1600" dirty="0" smtClean="0">
                <a:solidFill>
                  <a:srgbClr val="FFFFFF"/>
                </a:solidFill>
              </a:rPr>
              <a:t>&gt;&gt; Work in case where the administration of estate by ordinary </a:t>
            </a:r>
            <a:r>
              <a:rPr lang="en-US" sz="1600" dirty="0" smtClean="0">
                <a:solidFill>
                  <a:srgbClr val="FF6600"/>
                </a:solidFill>
              </a:rPr>
              <a:t>Trustees had broken down</a:t>
            </a:r>
          </a:p>
          <a:p>
            <a:endParaRPr lang="en-US" sz="1600" dirty="0">
              <a:solidFill>
                <a:srgbClr val="FFFFFF"/>
              </a:solidFill>
            </a:endParaRPr>
          </a:p>
        </p:txBody>
      </p:sp>
      <p:pic>
        <p:nvPicPr>
          <p:cNvPr id="5" name="Picture 4" descr="legalDefenseIcon.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4338" y="3342982"/>
            <a:ext cx="1513312" cy="1513312"/>
          </a:xfrm>
          <a:prstGeom prst="rect">
            <a:avLst/>
          </a:prstGeom>
        </p:spPr>
      </p:pic>
      <p:pic>
        <p:nvPicPr>
          <p:cNvPr id="6" name="Picture 5" descr="Contacts-icon.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883982"/>
            <a:ext cx="1513419" cy="1513419"/>
          </a:xfrm>
          <a:prstGeom prst="rect">
            <a:avLst/>
          </a:prstGeom>
        </p:spPr>
      </p:pic>
      <p:pic>
        <p:nvPicPr>
          <p:cNvPr id="7" name="Picture 6" descr="Money_Icon.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3032" y="880341"/>
            <a:ext cx="882061" cy="882061"/>
          </a:xfrm>
          <a:prstGeom prst="rect">
            <a:avLst/>
          </a:prstGeom>
        </p:spPr>
      </p:pic>
    </p:spTree>
    <p:extLst>
      <p:ext uri="{BB962C8B-B14F-4D97-AF65-F5344CB8AC3E}">
        <p14:creationId xmlns:p14="http://schemas.microsoft.com/office/powerpoint/2010/main" val="171862196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4" name="Shape 214"/>
          <p:cNvSpPr txBox="1">
            <a:spLocks noGrp="1"/>
          </p:cNvSpPr>
          <p:nvPr>
            <p:ph type="title" idx="4294967295"/>
          </p:nvPr>
        </p:nvSpPr>
        <p:spPr>
          <a:xfrm>
            <a:off x="1104900" y="0"/>
            <a:ext cx="6724500" cy="731700"/>
          </a:xfrm>
          <a:prstGeom prst="rect">
            <a:avLst/>
          </a:prstGeom>
        </p:spPr>
        <p:txBody>
          <a:bodyPr lIns="91425" tIns="91425" rIns="91425" bIns="91425" anchor="ctr" anchorCtr="0">
            <a:noAutofit/>
          </a:bodyPr>
          <a:lstStyle/>
          <a:p>
            <a:pPr lvl="0" rtl="0">
              <a:spcBef>
                <a:spcPts val="0"/>
              </a:spcBef>
              <a:buNone/>
            </a:pPr>
            <a:r>
              <a:rPr lang="en-US" b="1" dirty="0" smtClean="0"/>
              <a:t>Feature : Roles and Duties </a:t>
            </a:r>
            <a:endParaRPr lang="en" b="1" dirty="0"/>
          </a:p>
        </p:txBody>
      </p:sp>
      <p:sp>
        <p:nvSpPr>
          <p:cNvPr id="2" name="TextBox 1"/>
          <p:cNvSpPr txBox="1"/>
          <p:nvPr/>
        </p:nvSpPr>
        <p:spPr>
          <a:xfrm>
            <a:off x="1104900" y="691173"/>
            <a:ext cx="7937498" cy="707886"/>
          </a:xfrm>
          <a:prstGeom prst="rect">
            <a:avLst/>
          </a:prstGeom>
          <a:noFill/>
        </p:spPr>
        <p:txBody>
          <a:bodyPr wrap="square" rtlCol="0">
            <a:spAutoFit/>
          </a:bodyPr>
          <a:lstStyle/>
          <a:p>
            <a:r>
              <a:rPr lang="en-US" sz="2000" b="1" dirty="0" smtClean="0">
                <a:solidFill>
                  <a:srgbClr val="FF6600"/>
                </a:solidFill>
              </a:rPr>
              <a:t>1. Trust term : </a:t>
            </a:r>
            <a:r>
              <a:rPr lang="en-US" sz="2000" dirty="0">
                <a:solidFill>
                  <a:schemeClr val="bg1"/>
                </a:solidFill>
              </a:rPr>
              <a:t>O</a:t>
            </a:r>
            <a:r>
              <a:rPr lang="en-US" sz="2000" dirty="0" smtClean="0">
                <a:solidFill>
                  <a:schemeClr val="bg1"/>
                </a:solidFill>
              </a:rPr>
              <a:t>bligated to </a:t>
            </a:r>
            <a:r>
              <a:rPr lang="en-US" sz="2000" dirty="0" smtClean="0">
                <a:solidFill>
                  <a:srgbClr val="FFFF00"/>
                </a:solidFill>
              </a:rPr>
              <a:t>follow the term </a:t>
            </a:r>
            <a:r>
              <a:rPr lang="en-US" sz="2000" dirty="0" smtClean="0">
                <a:solidFill>
                  <a:schemeClr val="bg1"/>
                </a:solidFill>
              </a:rPr>
              <a:t>as set out by the maker of the trust</a:t>
            </a:r>
            <a:endParaRPr lang="en-US" sz="2000" b="1" dirty="0" smtClean="0">
              <a:solidFill>
                <a:srgbClr val="FF6600"/>
              </a:solidFill>
            </a:endParaRPr>
          </a:p>
        </p:txBody>
      </p:sp>
      <p:sp>
        <p:nvSpPr>
          <p:cNvPr id="14" name="TextBox 13"/>
          <p:cNvSpPr txBox="1"/>
          <p:nvPr/>
        </p:nvSpPr>
        <p:spPr>
          <a:xfrm>
            <a:off x="1600534" y="1399059"/>
            <a:ext cx="7516442" cy="923330"/>
          </a:xfrm>
          <a:prstGeom prst="rect">
            <a:avLst/>
          </a:prstGeom>
          <a:noFill/>
        </p:spPr>
        <p:txBody>
          <a:bodyPr wrap="square" rtlCol="0">
            <a:spAutoFit/>
          </a:bodyPr>
          <a:lstStyle/>
          <a:p>
            <a:r>
              <a:rPr lang="en-US" sz="2000" b="1" dirty="0" smtClean="0">
                <a:solidFill>
                  <a:srgbClr val="FF6600"/>
                </a:solidFill>
              </a:rPr>
              <a:t>2. Fiduciary : </a:t>
            </a:r>
            <a:r>
              <a:rPr lang="en-US" sz="2000" dirty="0">
                <a:solidFill>
                  <a:srgbClr val="FFFF00"/>
                </a:solidFill>
              </a:rPr>
              <a:t>U</a:t>
            </a:r>
            <a:r>
              <a:rPr lang="en-US" sz="2000" dirty="0" smtClean="0">
                <a:solidFill>
                  <a:srgbClr val="FFFF00"/>
                </a:solidFill>
              </a:rPr>
              <a:t>ltimate care </a:t>
            </a:r>
            <a:r>
              <a:rPr lang="en-US" sz="2000" dirty="0" smtClean="0">
                <a:solidFill>
                  <a:srgbClr val="FFFFFF"/>
                </a:solidFill>
              </a:rPr>
              <a:t>to manage and invest the trust assets for </a:t>
            </a:r>
            <a:r>
              <a:rPr lang="en-US" sz="2000" dirty="0" smtClean="0">
                <a:solidFill>
                  <a:srgbClr val="FFFF00"/>
                </a:solidFill>
              </a:rPr>
              <a:t>beneficiaries</a:t>
            </a:r>
            <a:endParaRPr lang="en-US" sz="1600" dirty="0" smtClean="0">
              <a:solidFill>
                <a:srgbClr val="FFFF00"/>
              </a:solidFill>
            </a:endParaRPr>
          </a:p>
          <a:p>
            <a:endParaRPr lang="en-US" dirty="0">
              <a:solidFill>
                <a:srgbClr val="FFFFFF"/>
              </a:solidFill>
            </a:endParaRPr>
          </a:p>
        </p:txBody>
      </p:sp>
      <p:sp>
        <p:nvSpPr>
          <p:cNvPr id="10" name="TextBox 9"/>
          <p:cNvSpPr txBox="1"/>
          <p:nvPr/>
        </p:nvSpPr>
        <p:spPr>
          <a:xfrm>
            <a:off x="2094696" y="2067464"/>
            <a:ext cx="7130376" cy="1231106"/>
          </a:xfrm>
          <a:prstGeom prst="rect">
            <a:avLst/>
          </a:prstGeom>
          <a:noFill/>
        </p:spPr>
        <p:txBody>
          <a:bodyPr wrap="square" rtlCol="0">
            <a:spAutoFit/>
          </a:bodyPr>
          <a:lstStyle/>
          <a:p>
            <a:r>
              <a:rPr lang="en-US" sz="2000" b="1" dirty="0">
                <a:solidFill>
                  <a:srgbClr val="FF6600"/>
                </a:solidFill>
              </a:rPr>
              <a:t>3</a:t>
            </a:r>
            <a:r>
              <a:rPr lang="en-US" sz="2000" b="1" dirty="0" smtClean="0">
                <a:solidFill>
                  <a:srgbClr val="FF6600"/>
                </a:solidFill>
              </a:rPr>
              <a:t>. Duty to invest : </a:t>
            </a:r>
            <a:r>
              <a:rPr lang="en-US" sz="2000" dirty="0">
                <a:solidFill>
                  <a:srgbClr val="FFFFFF"/>
                </a:solidFill>
              </a:rPr>
              <a:t>A</a:t>
            </a:r>
            <a:r>
              <a:rPr lang="en-US" sz="2000" dirty="0" smtClean="0">
                <a:solidFill>
                  <a:srgbClr val="FFFFFF"/>
                </a:solidFill>
              </a:rPr>
              <a:t>ct prudently in preserving the capital of the trust and in </a:t>
            </a:r>
            <a:r>
              <a:rPr lang="en-US" sz="2000" dirty="0" smtClean="0">
                <a:solidFill>
                  <a:srgbClr val="FFFF00"/>
                </a:solidFill>
              </a:rPr>
              <a:t>balancing the interests of different beneficiaries</a:t>
            </a:r>
            <a:endParaRPr lang="en-US" sz="1600" dirty="0" smtClean="0">
              <a:solidFill>
                <a:srgbClr val="FFFF00"/>
              </a:solidFill>
            </a:endParaRPr>
          </a:p>
          <a:p>
            <a:endParaRPr lang="en-US" dirty="0">
              <a:solidFill>
                <a:srgbClr val="FFFFFF"/>
              </a:solidFill>
            </a:endParaRPr>
          </a:p>
        </p:txBody>
      </p:sp>
      <p:sp>
        <p:nvSpPr>
          <p:cNvPr id="11" name="TextBox 10"/>
          <p:cNvSpPr txBox="1"/>
          <p:nvPr/>
        </p:nvSpPr>
        <p:spPr>
          <a:xfrm>
            <a:off x="2580917" y="3042540"/>
            <a:ext cx="6427966" cy="1015663"/>
          </a:xfrm>
          <a:prstGeom prst="rect">
            <a:avLst/>
          </a:prstGeom>
          <a:noFill/>
        </p:spPr>
        <p:txBody>
          <a:bodyPr wrap="square" rtlCol="0">
            <a:spAutoFit/>
          </a:bodyPr>
          <a:lstStyle/>
          <a:p>
            <a:r>
              <a:rPr lang="en-US" sz="2000" b="1" dirty="0" smtClean="0">
                <a:solidFill>
                  <a:srgbClr val="FF6600"/>
                </a:solidFill>
              </a:rPr>
              <a:t>4. Duty to beneficiaries : </a:t>
            </a:r>
            <a:r>
              <a:rPr lang="en-US" sz="2000" dirty="0" smtClean="0">
                <a:solidFill>
                  <a:srgbClr val="FFFF00"/>
                </a:solidFill>
              </a:rPr>
              <a:t>Communicate</a:t>
            </a:r>
            <a:r>
              <a:rPr lang="en-US" sz="2000" dirty="0" smtClean="0">
                <a:solidFill>
                  <a:srgbClr val="FFFFFF"/>
                </a:solidFill>
              </a:rPr>
              <a:t> with all the beneficiaries and responsible for making all </a:t>
            </a:r>
            <a:r>
              <a:rPr lang="en-US" sz="2000" dirty="0" smtClean="0">
                <a:solidFill>
                  <a:srgbClr val="FFFF00"/>
                </a:solidFill>
              </a:rPr>
              <a:t>scheduled distributions</a:t>
            </a:r>
            <a:r>
              <a:rPr lang="en-US" sz="2000" dirty="0" smtClean="0">
                <a:solidFill>
                  <a:srgbClr val="FFFFFF"/>
                </a:solidFill>
              </a:rPr>
              <a:t> from the trust to the beneficiaries</a:t>
            </a:r>
            <a:endParaRPr lang="en-US" dirty="0">
              <a:solidFill>
                <a:srgbClr val="FFFFFF"/>
              </a:solidFill>
            </a:endParaRPr>
          </a:p>
        </p:txBody>
      </p:sp>
      <p:sp>
        <p:nvSpPr>
          <p:cNvPr id="12" name="TextBox 11"/>
          <p:cNvSpPr txBox="1"/>
          <p:nvPr/>
        </p:nvSpPr>
        <p:spPr>
          <a:xfrm>
            <a:off x="3125155" y="4004168"/>
            <a:ext cx="5883728" cy="1015663"/>
          </a:xfrm>
          <a:prstGeom prst="rect">
            <a:avLst/>
          </a:prstGeom>
          <a:noFill/>
        </p:spPr>
        <p:txBody>
          <a:bodyPr wrap="square" rtlCol="0">
            <a:spAutoFit/>
          </a:bodyPr>
          <a:lstStyle/>
          <a:p>
            <a:r>
              <a:rPr lang="en-US" sz="2000" b="1" dirty="0" smtClean="0">
                <a:solidFill>
                  <a:srgbClr val="FF6600"/>
                </a:solidFill>
              </a:rPr>
              <a:t>5. Accounting and Taxes : </a:t>
            </a:r>
            <a:r>
              <a:rPr lang="en-US" sz="2000" dirty="0" smtClean="0">
                <a:solidFill>
                  <a:srgbClr val="FFFF00"/>
                </a:solidFill>
              </a:rPr>
              <a:t>Record</a:t>
            </a:r>
            <a:r>
              <a:rPr lang="en-US" sz="2000" dirty="0" smtClean="0">
                <a:solidFill>
                  <a:srgbClr val="FFFFFF"/>
                </a:solidFill>
              </a:rPr>
              <a:t> of all the trust businesses and responsible for all </a:t>
            </a:r>
            <a:r>
              <a:rPr lang="en-US" sz="2000" dirty="0" smtClean="0">
                <a:solidFill>
                  <a:srgbClr val="FFFF00"/>
                </a:solidFill>
              </a:rPr>
              <a:t>tax</a:t>
            </a:r>
            <a:r>
              <a:rPr lang="en-US" sz="2000" dirty="0" smtClean="0">
                <a:solidFill>
                  <a:srgbClr val="FFFFFF"/>
                </a:solidFill>
              </a:rPr>
              <a:t> debts of the trust </a:t>
            </a:r>
            <a:r>
              <a:rPr lang="en-US" sz="2000" b="1" dirty="0" smtClean="0">
                <a:solidFill>
                  <a:srgbClr val="FF6600"/>
                </a:solidFill>
              </a:rPr>
              <a:t> </a:t>
            </a:r>
            <a:endParaRPr lang="en-US" dirty="0">
              <a:solidFill>
                <a:srgbClr val="FFFFFF"/>
              </a:solidFill>
            </a:endParaRPr>
          </a:p>
        </p:txBody>
      </p:sp>
      <p:pic>
        <p:nvPicPr>
          <p:cNvPr id="3" name="Picture 2" descr="checklis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2718" y="2322389"/>
            <a:ext cx="2455236" cy="2455236"/>
          </a:xfrm>
          <a:prstGeom prst="rect">
            <a:avLst/>
          </a:prstGeom>
        </p:spPr>
      </p:pic>
    </p:spTree>
    <p:extLst>
      <p:ext uri="{BB962C8B-B14F-4D97-AF65-F5344CB8AC3E}">
        <p14:creationId xmlns:p14="http://schemas.microsoft.com/office/powerpoint/2010/main" val="28360440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39"/>
        <p:cNvGrpSpPr/>
        <p:nvPr/>
      </p:nvGrpSpPr>
      <p:grpSpPr>
        <a:xfrm>
          <a:off x="0" y="0"/>
          <a:ext cx="0" cy="0"/>
          <a:chOff x="0" y="0"/>
          <a:chExt cx="0" cy="0"/>
        </a:xfrm>
      </p:grpSpPr>
      <p:sp>
        <p:nvSpPr>
          <p:cNvPr id="5" name="Shape 191"/>
          <p:cNvSpPr txBox="1">
            <a:spLocks/>
          </p:cNvSpPr>
          <p:nvPr/>
        </p:nvSpPr>
        <p:spPr>
          <a:xfrm>
            <a:off x="1311347" y="256558"/>
            <a:ext cx="6724500" cy="749100"/>
          </a:xfrm>
          <a:prstGeom prst="rect">
            <a:avLst/>
          </a:prstGeom>
          <a:noFill/>
          <a:ln>
            <a:noFill/>
          </a:ln>
        </p:spPr>
        <p:txBody>
          <a:bodyPr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FFFFFF"/>
              </a:buClr>
              <a:buSzPct val="100000"/>
              <a:buFont typeface="Dosis"/>
              <a:buNone/>
              <a:defRPr sz="2400" b="0" i="0" u="none" strike="noStrike" cap="none">
                <a:solidFill>
                  <a:srgbClr val="FFFFFF"/>
                </a:solidFill>
                <a:latin typeface="Dosis"/>
                <a:ea typeface="Dosis"/>
                <a:cs typeface="Dosis"/>
                <a:sym typeface="Dosis"/>
              </a:defRPr>
            </a:lvl1pPr>
            <a:lvl2pPr lvl="1">
              <a:spcBef>
                <a:spcPts val="0"/>
              </a:spcBef>
              <a:buClr>
                <a:srgbClr val="FFFFFF"/>
              </a:buClr>
              <a:buSzPct val="100000"/>
              <a:buFont typeface="Dosis"/>
              <a:buNone/>
              <a:defRPr sz="2400">
                <a:solidFill>
                  <a:srgbClr val="FFFFFF"/>
                </a:solidFill>
                <a:latin typeface="Dosis"/>
                <a:ea typeface="Dosis"/>
                <a:cs typeface="Dosis"/>
                <a:sym typeface="Dosis"/>
              </a:defRPr>
            </a:lvl2pPr>
            <a:lvl3pPr lvl="2">
              <a:spcBef>
                <a:spcPts val="0"/>
              </a:spcBef>
              <a:buClr>
                <a:srgbClr val="FFFFFF"/>
              </a:buClr>
              <a:buSzPct val="100000"/>
              <a:buFont typeface="Dosis"/>
              <a:buNone/>
              <a:defRPr sz="2400">
                <a:solidFill>
                  <a:srgbClr val="FFFFFF"/>
                </a:solidFill>
                <a:latin typeface="Dosis"/>
                <a:ea typeface="Dosis"/>
                <a:cs typeface="Dosis"/>
                <a:sym typeface="Dosis"/>
              </a:defRPr>
            </a:lvl3pPr>
            <a:lvl4pPr lvl="3">
              <a:spcBef>
                <a:spcPts val="0"/>
              </a:spcBef>
              <a:buClr>
                <a:srgbClr val="FFFFFF"/>
              </a:buClr>
              <a:buSzPct val="100000"/>
              <a:buFont typeface="Dosis"/>
              <a:buNone/>
              <a:defRPr sz="2400">
                <a:solidFill>
                  <a:srgbClr val="FFFFFF"/>
                </a:solidFill>
                <a:latin typeface="Dosis"/>
                <a:ea typeface="Dosis"/>
                <a:cs typeface="Dosis"/>
                <a:sym typeface="Dosis"/>
              </a:defRPr>
            </a:lvl4pPr>
            <a:lvl5pPr lvl="4">
              <a:spcBef>
                <a:spcPts val="0"/>
              </a:spcBef>
              <a:buClr>
                <a:srgbClr val="FFFFFF"/>
              </a:buClr>
              <a:buSzPct val="100000"/>
              <a:buFont typeface="Dosis"/>
              <a:buNone/>
              <a:defRPr sz="2400">
                <a:solidFill>
                  <a:srgbClr val="FFFFFF"/>
                </a:solidFill>
                <a:latin typeface="Dosis"/>
                <a:ea typeface="Dosis"/>
                <a:cs typeface="Dosis"/>
                <a:sym typeface="Dosis"/>
              </a:defRPr>
            </a:lvl5pPr>
            <a:lvl6pPr lvl="5">
              <a:spcBef>
                <a:spcPts val="0"/>
              </a:spcBef>
              <a:buClr>
                <a:srgbClr val="FFFFFF"/>
              </a:buClr>
              <a:buSzPct val="100000"/>
              <a:buFont typeface="Dosis"/>
              <a:buNone/>
              <a:defRPr sz="2400">
                <a:solidFill>
                  <a:srgbClr val="FFFFFF"/>
                </a:solidFill>
                <a:latin typeface="Dosis"/>
                <a:ea typeface="Dosis"/>
                <a:cs typeface="Dosis"/>
                <a:sym typeface="Dosis"/>
              </a:defRPr>
            </a:lvl6pPr>
            <a:lvl7pPr lvl="6">
              <a:spcBef>
                <a:spcPts val="0"/>
              </a:spcBef>
              <a:buClr>
                <a:srgbClr val="FFFFFF"/>
              </a:buClr>
              <a:buSzPct val="100000"/>
              <a:buFont typeface="Dosis"/>
              <a:buNone/>
              <a:defRPr sz="2400">
                <a:solidFill>
                  <a:srgbClr val="FFFFFF"/>
                </a:solidFill>
                <a:latin typeface="Dosis"/>
                <a:ea typeface="Dosis"/>
                <a:cs typeface="Dosis"/>
                <a:sym typeface="Dosis"/>
              </a:defRPr>
            </a:lvl7pPr>
            <a:lvl8pPr lvl="7">
              <a:spcBef>
                <a:spcPts val="0"/>
              </a:spcBef>
              <a:buClr>
                <a:srgbClr val="FFFFFF"/>
              </a:buClr>
              <a:buSzPct val="100000"/>
              <a:buFont typeface="Dosis"/>
              <a:buNone/>
              <a:defRPr sz="2400">
                <a:solidFill>
                  <a:srgbClr val="FFFFFF"/>
                </a:solidFill>
                <a:latin typeface="Dosis"/>
                <a:ea typeface="Dosis"/>
                <a:cs typeface="Dosis"/>
                <a:sym typeface="Dosis"/>
              </a:defRPr>
            </a:lvl8pPr>
            <a:lvl9pPr lvl="8">
              <a:spcBef>
                <a:spcPts val="0"/>
              </a:spcBef>
              <a:buClr>
                <a:srgbClr val="FFFFFF"/>
              </a:buClr>
              <a:buSzPct val="100000"/>
              <a:buFont typeface="Dosis"/>
              <a:buNone/>
              <a:defRPr sz="2400">
                <a:solidFill>
                  <a:srgbClr val="FFFFFF"/>
                </a:solidFill>
                <a:latin typeface="Dosis"/>
                <a:ea typeface="Dosis"/>
                <a:cs typeface="Dosis"/>
                <a:sym typeface="Dosis"/>
              </a:defRPr>
            </a:lvl9pPr>
          </a:lstStyle>
          <a:p>
            <a:r>
              <a:rPr lang="en" b="1" dirty="0" smtClean="0"/>
              <a:t>W</a:t>
            </a:r>
            <a:r>
              <a:rPr lang="en-US" b="1" dirty="0" err="1" smtClean="0"/>
              <a:t>hy</a:t>
            </a:r>
            <a:r>
              <a:rPr lang="en-US" b="1" dirty="0" smtClean="0"/>
              <a:t> set up a Trust  : Benefits</a:t>
            </a:r>
            <a:endParaRPr lang="en" b="1" dirty="0"/>
          </a:p>
        </p:txBody>
      </p:sp>
      <p:sp>
        <p:nvSpPr>
          <p:cNvPr id="7" name="Rectangle 6"/>
          <p:cNvSpPr/>
          <p:nvPr/>
        </p:nvSpPr>
        <p:spPr>
          <a:xfrm>
            <a:off x="686103" y="1218018"/>
            <a:ext cx="8457897" cy="3693319"/>
          </a:xfrm>
          <a:prstGeom prst="rect">
            <a:avLst/>
          </a:prstGeom>
        </p:spPr>
        <p:txBody>
          <a:bodyPr wrap="square">
            <a:spAutoFit/>
          </a:bodyPr>
          <a:lstStyle/>
          <a:p>
            <a:r>
              <a:rPr lang="en-US" sz="1800" b="1" dirty="0" smtClean="0">
                <a:solidFill>
                  <a:srgbClr val="FF0000"/>
                </a:solidFill>
              </a:rPr>
              <a:t>Avoid </a:t>
            </a:r>
            <a:r>
              <a:rPr lang="en-US" sz="1800" b="1" dirty="0">
                <a:solidFill>
                  <a:srgbClr val="FF0000"/>
                </a:solidFill>
              </a:rPr>
              <a:t>probate </a:t>
            </a:r>
            <a:endParaRPr lang="en-US" sz="1800" dirty="0">
              <a:solidFill>
                <a:srgbClr val="FF0000"/>
              </a:solidFill>
            </a:endParaRPr>
          </a:p>
          <a:p>
            <a:r>
              <a:rPr lang="en-US" dirty="0" smtClean="0"/>
              <a:t>         &gt;&gt;Probate </a:t>
            </a:r>
            <a:r>
              <a:rPr lang="en-US" dirty="0"/>
              <a:t>- the official proving of a will’s validity; can cost up to 5 percent of the will’s asset value</a:t>
            </a:r>
          </a:p>
          <a:p>
            <a:endParaRPr lang="en-US" dirty="0"/>
          </a:p>
          <a:p>
            <a:r>
              <a:rPr lang="en-US" sz="1800" dirty="0" smtClean="0"/>
              <a:t>The </a:t>
            </a:r>
            <a:r>
              <a:rPr lang="en-US" sz="1800" dirty="0" err="1"/>
              <a:t>trustor</a:t>
            </a:r>
            <a:r>
              <a:rPr lang="en-US" sz="1800" dirty="0"/>
              <a:t> can </a:t>
            </a:r>
            <a:r>
              <a:rPr lang="en-US" sz="1800" b="1" dirty="0">
                <a:solidFill>
                  <a:srgbClr val="FF0000"/>
                </a:solidFill>
              </a:rPr>
              <a:t>exercise control </a:t>
            </a:r>
            <a:r>
              <a:rPr lang="en-US" sz="1800" dirty="0"/>
              <a:t>over the disbursement of funds or property over time, even after death (or dissolution, in the case of an institutional </a:t>
            </a:r>
            <a:r>
              <a:rPr lang="en-US" sz="1800" dirty="0" err="1"/>
              <a:t>trustor</a:t>
            </a:r>
            <a:r>
              <a:rPr lang="en-US" sz="1800" dirty="0"/>
              <a:t>) </a:t>
            </a:r>
          </a:p>
          <a:p>
            <a:r>
              <a:rPr lang="en-US" dirty="0" smtClean="0"/>
              <a:t>         &gt;&gt; Also </a:t>
            </a:r>
            <a:r>
              <a:rPr lang="en-US" dirty="0"/>
              <a:t>if the </a:t>
            </a:r>
            <a:r>
              <a:rPr lang="en-US" dirty="0" err="1"/>
              <a:t>trustor</a:t>
            </a:r>
            <a:r>
              <a:rPr lang="en-US" dirty="0"/>
              <a:t> becomes incapacitated, the hired trustee must carry out the </a:t>
            </a:r>
            <a:r>
              <a:rPr lang="en-US" dirty="0" err="1"/>
              <a:t>trustor’s</a:t>
            </a:r>
            <a:r>
              <a:rPr lang="en-US" dirty="0"/>
              <a:t> intention according to the trust</a:t>
            </a:r>
            <a:r>
              <a:rPr lang="en-US" dirty="0" smtClean="0"/>
              <a:t>.</a:t>
            </a:r>
          </a:p>
          <a:p>
            <a:endParaRPr lang="en-US" dirty="0"/>
          </a:p>
          <a:p>
            <a:r>
              <a:rPr lang="en-US" sz="1800" dirty="0" smtClean="0"/>
              <a:t>Trusts </a:t>
            </a:r>
            <a:r>
              <a:rPr lang="en-US" sz="1800" dirty="0"/>
              <a:t>offer </a:t>
            </a:r>
            <a:r>
              <a:rPr lang="en-US" sz="1800" b="1" dirty="0">
                <a:solidFill>
                  <a:srgbClr val="FF0000"/>
                </a:solidFill>
              </a:rPr>
              <a:t>flexibility in how assets are distributed </a:t>
            </a:r>
            <a:r>
              <a:rPr lang="en-US" sz="1800" dirty="0"/>
              <a:t>	</a:t>
            </a:r>
            <a:r>
              <a:rPr lang="en-US" dirty="0"/>
              <a:t>		</a:t>
            </a:r>
            <a:endParaRPr lang="en-US" dirty="0" smtClean="0"/>
          </a:p>
          <a:p>
            <a:r>
              <a:rPr lang="en-US" dirty="0" smtClean="0"/>
              <a:t>          &gt;&gt; </a:t>
            </a:r>
            <a:r>
              <a:rPr lang="en-US" dirty="0" err="1" smtClean="0"/>
              <a:t>Trustor</a:t>
            </a:r>
            <a:r>
              <a:rPr lang="en-US" dirty="0"/>
              <a:t>/grantor can state for the trustee to disburse funds to beneficiaries in one large lump sum or periodically, can state that the funds are for certain uses only (e.g. healthcare, school tuition, rent, etc.</a:t>
            </a:r>
            <a:r>
              <a:rPr lang="en-US" dirty="0" smtClean="0"/>
              <a:t>)</a:t>
            </a:r>
          </a:p>
          <a:p>
            <a:endParaRPr lang="en-US" dirty="0"/>
          </a:p>
          <a:p>
            <a:r>
              <a:rPr lang="en-US" sz="1800" dirty="0" smtClean="0"/>
              <a:t>Trusts </a:t>
            </a:r>
            <a:r>
              <a:rPr lang="en-US" sz="1800" dirty="0"/>
              <a:t>can be used to </a:t>
            </a:r>
            <a:r>
              <a:rPr lang="en-US" sz="1800" b="1" dirty="0">
                <a:solidFill>
                  <a:srgbClr val="FF0000"/>
                </a:solidFill>
              </a:rPr>
              <a:t>minimize tax burdens </a:t>
            </a:r>
            <a:r>
              <a:rPr lang="en-US" sz="1800" dirty="0"/>
              <a:t>incurred when transferring wealth (estate taxes, inheritance taxes)</a:t>
            </a:r>
          </a:p>
        </p:txBody>
      </p:sp>
      <p:pic>
        <p:nvPicPr>
          <p:cNvPr id="3" name="Picture 2" descr="icon_satisfaction.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4279" y="1218019"/>
            <a:ext cx="361824" cy="347690"/>
          </a:xfrm>
          <a:prstGeom prst="rect">
            <a:avLst/>
          </a:prstGeom>
        </p:spPr>
      </p:pic>
      <p:pic>
        <p:nvPicPr>
          <p:cNvPr id="10" name="Picture 9" descr="icon_satisfaction.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4279" y="1951300"/>
            <a:ext cx="361824" cy="347690"/>
          </a:xfrm>
          <a:prstGeom prst="rect">
            <a:avLst/>
          </a:prstGeom>
        </p:spPr>
      </p:pic>
      <p:pic>
        <p:nvPicPr>
          <p:cNvPr id="11" name="Picture 10" descr="icon_satisfaction.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4279" y="3062829"/>
            <a:ext cx="361824" cy="347690"/>
          </a:xfrm>
          <a:prstGeom prst="rect">
            <a:avLst/>
          </a:prstGeom>
        </p:spPr>
      </p:pic>
      <p:pic>
        <p:nvPicPr>
          <p:cNvPr id="12" name="Picture 11" descr="icon_satisfaction.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5595" y="4187867"/>
            <a:ext cx="361824" cy="347690"/>
          </a:xfrm>
          <a:prstGeom prst="rect">
            <a:avLst/>
          </a:prstGeom>
        </p:spPr>
      </p:pic>
    </p:spTree>
    <p:extLst>
      <p:ext uri="{BB962C8B-B14F-4D97-AF65-F5344CB8AC3E}">
        <p14:creationId xmlns:p14="http://schemas.microsoft.com/office/powerpoint/2010/main" val="381078706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44"/>
        <p:cNvGrpSpPr/>
        <p:nvPr/>
      </p:nvGrpSpPr>
      <p:grpSpPr>
        <a:xfrm>
          <a:off x="0" y="0"/>
          <a:ext cx="0" cy="0"/>
          <a:chOff x="0" y="0"/>
          <a:chExt cx="0" cy="0"/>
        </a:xfrm>
      </p:grpSpPr>
      <p:sp>
        <p:nvSpPr>
          <p:cNvPr id="245" name="Shape 245"/>
          <p:cNvSpPr txBox="1">
            <a:spLocks noGrp="1"/>
          </p:cNvSpPr>
          <p:nvPr>
            <p:ph type="title"/>
          </p:nvPr>
        </p:nvSpPr>
        <p:spPr>
          <a:xfrm>
            <a:off x="1104900" y="276075"/>
            <a:ext cx="1786590" cy="749100"/>
          </a:xfrm>
          <a:prstGeom prst="rect">
            <a:avLst/>
          </a:prstGeom>
        </p:spPr>
        <p:txBody>
          <a:bodyPr lIns="91425" tIns="91425" rIns="91425" bIns="91425" anchor="ctr" anchorCtr="0">
            <a:noAutofit/>
          </a:bodyPr>
          <a:lstStyle/>
          <a:p>
            <a:pPr lvl="0" rtl="0">
              <a:spcBef>
                <a:spcPts val="0"/>
              </a:spcBef>
              <a:buNone/>
            </a:pPr>
            <a:r>
              <a:rPr lang="en-US" b="1" dirty="0" smtClean="0"/>
              <a:t>Example</a:t>
            </a:r>
            <a:endParaRPr lang="en" b="1" dirty="0"/>
          </a:p>
        </p:txBody>
      </p:sp>
      <p:sp>
        <p:nvSpPr>
          <p:cNvPr id="246" name="Shape 246"/>
          <p:cNvSpPr/>
          <p:nvPr/>
        </p:nvSpPr>
        <p:spPr>
          <a:xfrm>
            <a:off x="512789" y="3107038"/>
            <a:ext cx="2513817" cy="1618393"/>
          </a:xfrm>
          <a:prstGeom prst="chevron">
            <a:avLst>
              <a:gd name="adj" fmla="val 25486"/>
            </a:avLst>
          </a:prstGeom>
          <a:solidFill>
            <a:srgbClr val="333333"/>
          </a:solidFill>
          <a:ln>
            <a:noFill/>
          </a:ln>
        </p:spPr>
        <p:txBody>
          <a:bodyPr lIns="91425" tIns="91425" rIns="91425" bIns="91425" anchor="ctr" anchorCtr="0">
            <a:noAutofit/>
          </a:bodyPr>
          <a:lstStyle/>
          <a:p>
            <a:pPr algn="ctr"/>
            <a:r>
              <a:rPr lang="en-US" sz="1800" dirty="0">
                <a:solidFill>
                  <a:srgbClr val="FF6600"/>
                </a:solidFill>
              </a:rPr>
              <a:t>Receive &amp; Distribute interest payment</a:t>
            </a:r>
          </a:p>
          <a:p>
            <a:pPr lvl="0" algn="ctr">
              <a:spcBef>
                <a:spcPts val="0"/>
              </a:spcBef>
              <a:buNone/>
            </a:pPr>
            <a:endParaRPr lang="en" sz="1800" dirty="0">
              <a:solidFill>
                <a:srgbClr val="FF8700"/>
              </a:solidFill>
              <a:latin typeface="Roboto"/>
              <a:ea typeface="Roboto"/>
              <a:cs typeface="Roboto"/>
              <a:sym typeface="Roboto"/>
            </a:endParaRPr>
          </a:p>
        </p:txBody>
      </p:sp>
      <p:sp>
        <p:nvSpPr>
          <p:cNvPr id="248" name="Shape 248"/>
          <p:cNvSpPr/>
          <p:nvPr/>
        </p:nvSpPr>
        <p:spPr>
          <a:xfrm>
            <a:off x="2964755" y="3107037"/>
            <a:ext cx="2731844" cy="1618394"/>
          </a:xfrm>
          <a:prstGeom prst="chevron">
            <a:avLst>
              <a:gd name="adj" fmla="val 25486"/>
            </a:avLst>
          </a:prstGeom>
          <a:solidFill>
            <a:srgbClr val="222222"/>
          </a:solidFill>
          <a:ln>
            <a:noFill/>
          </a:ln>
        </p:spPr>
        <p:txBody>
          <a:bodyPr lIns="91425" tIns="91425" rIns="91425" bIns="91425" anchor="ctr" anchorCtr="0">
            <a:noAutofit/>
          </a:bodyPr>
          <a:lstStyle/>
          <a:p>
            <a:pPr algn="ctr"/>
            <a:r>
              <a:rPr lang="en-US" sz="1800" dirty="0">
                <a:solidFill>
                  <a:srgbClr val="FF6600"/>
                </a:solidFill>
              </a:rPr>
              <a:t>Monitor actions of FN to be in compliance with an agreement</a:t>
            </a:r>
          </a:p>
          <a:p>
            <a:pPr lvl="0" algn="ctr" rtl="0">
              <a:spcBef>
                <a:spcPts val="0"/>
              </a:spcBef>
              <a:buNone/>
            </a:pPr>
            <a:endParaRPr lang="en" sz="1800" dirty="0">
              <a:solidFill>
                <a:srgbClr val="FF8700"/>
              </a:solidFill>
              <a:latin typeface="Roboto"/>
              <a:ea typeface="Roboto"/>
              <a:cs typeface="Roboto"/>
              <a:sym typeface="Roboto"/>
            </a:endParaRPr>
          </a:p>
        </p:txBody>
      </p:sp>
      <p:sp>
        <p:nvSpPr>
          <p:cNvPr id="249" name="Shape 249"/>
          <p:cNvSpPr/>
          <p:nvPr/>
        </p:nvSpPr>
        <p:spPr>
          <a:xfrm>
            <a:off x="5696599" y="3107038"/>
            <a:ext cx="2734661" cy="1618393"/>
          </a:xfrm>
          <a:prstGeom prst="chevron">
            <a:avLst>
              <a:gd name="adj" fmla="val 25486"/>
            </a:avLst>
          </a:prstGeom>
          <a:solidFill>
            <a:srgbClr val="1D1D1B"/>
          </a:solidFill>
          <a:ln>
            <a:noFill/>
          </a:ln>
        </p:spPr>
        <p:txBody>
          <a:bodyPr lIns="91425" tIns="91425" rIns="91425" bIns="91425" anchor="ctr" anchorCtr="0">
            <a:noAutofit/>
          </a:bodyPr>
          <a:lstStyle/>
          <a:p>
            <a:pPr algn="ctr"/>
            <a:r>
              <a:rPr lang="en-US" sz="1800" dirty="0">
                <a:solidFill>
                  <a:srgbClr val="FF6600"/>
                </a:solidFill>
              </a:rPr>
              <a:t>Inform bondholders, when FN is not in compliance</a:t>
            </a:r>
            <a:r>
              <a:rPr lang="en-US" sz="1800" dirty="0"/>
              <a:t>.</a:t>
            </a:r>
          </a:p>
          <a:p>
            <a:pPr lvl="0" algn="ctr" rtl="0">
              <a:spcBef>
                <a:spcPts val="0"/>
              </a:spcBef>
              <a:buNone/>
            </a:pPr>
            <a:endParaRPr lang="en" sz="1800" dirty="0">
              <a:solidFill>
                <a:srgbClr val="FF8700"/>
              </a:solidFill>
              <a:latin typeface="Roboto"/>
              <a:ea typeface="Roboto"/>
              <a:cs typeface="Roboto"/>
              <a:sym typeface="Roboto"/>
            </a:endParaRPr>
          </a:p>
        </p:txBody>
      </p:sp>
      <p:sp>
        <p:nvSpPr>
          <p:cNvPr id="2" name="Rectangle 1"/>
          <p:cNvSpPr/>
          <p:nvPr/>
        </p:nvSpPr>
        <p:spPr>
          <a:xfrm>
            <a:off x="1269441" y="1420649"/>
            <a:ext cx="7049940" cy="861774"/>
          </a:xfrm>
          <a:prstGeom prst="rect">
            <a:avLst/>
          </a:prstGeom>
        </p:spPr>
        <p:txBody>
          <a:bodyPr wrap="square">
            <a:spAutoFit/>
          </a:bodyPr>
          <a:lstStyle/>
          <a:p>
            <a:r>
              <a:rPr lang="en-US" sz="1800" dirty="0"/>
              <a:t>Assume that FN company issues 323 millions baht of bonds.</a:t>
            </a:r>
          </a:p>
          <a:p>
            <a:r>
              <a:rPr lang="en-US" sz="1800" dirty="0"/>
              <a:t>FN will appoint a bank, to act on behalf of bondholders</a:t>
            </a:r>
          </a:p>
          <a:p>
            <a:endParaRPr lang="en-US" dirty="0"/>
          </a:p>
        </p:txBody>
      </p:sp>
      <p:sp>
        <p:nvSpPr>
          <p:cNvPr id="3" name="Rectangle 2"/>
          <p:cNvSpPr/>
          <p:nvPr/>
        </p:nvSpPr>
        <p:spPr>
          <a:xfrm>
            <a:off x="512789" y="2336009"/>
            <a:ext cx="3186164" cy="646331"/>
          </a:xfrm>
          <a:prstGeom prst="rect">
            <a:avLst/>
          </a:prstGeom>
        </p:spPr>
        <p:txBody>
          <a:bodyPr wrap="none">
            <a:spAutoFit/>
          </a:bodyPr>
          <a:lstStyle/>
          <a:p>
            <a:r>
              <a:rPr lang="en-US" sz="3600" b="1" dirty="0">
                <a:solidFill>
                  <a:srgbClr val="FF6600"/>
                </a:solidFill>
              </a:rPr>
              <a:t>Trustee will…</a:t>
            </a:r>
          </a:p>
        </p:txBody>
      </p:sp>
    </p:spTree>
    <p:extLst>
      <p:ext uri="{BB962C8B-B14F-4D97-AF65-F5344CB8AC3E}">
        <p14:creationId xmlns:p14="http://schemas.microsoft.com/office/powerpoint/2010/main" val="305362221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33"/>
        <p:cNvGrpSpPr/>
        <p:nvPr/>
      </p:nvGrpSpPr>
      <p:grpSpPr>
        <a:xfrm>
          <a:off x="0" y="0"/>
          <a:ext cx="0" cy="0"/>
          <a:chOff x="0" y="0"/>
          <a:chExt cx="0" cy="0"/>
        </a:xfrm>
      </p:grpSpPr>
      <p:sp>
        <p:nvSpPr>
          <p:cNvPr id="234" name="Shape 234"/>
          <p:cNvSpPr txBox="1">
            <a:spLocks noGrp="1"/>
          </p:cNvSpPr>
          <p:nvPr>
            <p:ph type="ctrTitle" idx="4294967295"/>
          </p:nvPr>
        </p:nvSpPr>
        <p:spPr>
          <a:xfrm>
            <a:off x="1453332" y="-18300"/>
            <a:ext cx="6896700" cy="894900"/>
          </a:xfrm>
          <a:prstGeom prst="rect">
            <a:avLst/>
          </a:prstGeom>
        </p:spPr>
        <p:txBody>
          <a:bodyPr lIns="91425" tIns="91425" rIns="91425" bIns="91425" anchor="ctr" anchorCtr="0">
            <a:noAutofit/>
          </a:bodyPr>
          <a:lstStyle/>
          <a:p>
            <a:pPr lvl="0" algn="l" rtl="0">
              <a:spcBef>
                <a:spcPts val="0"/>
              </a:spcBef>
              <a:buNone/>
            </a:pPr>
            <a:r>
              <a:rPr lang="en-US" sz="6000" dirty="0" smtClean="0">
                <a:solidFill>
                  <a:srgbClr val="FF8700"/>
                </a:solidFill>
              </a:rPr>
              <a:t>Trustee….</a:t>
            </a:r>
            <a:endParaRPr lang="en" sz="6000" dirty="0">
              <a:solidFill>
                <a:srgbClr val="FF8700"/>
              </a:solidFill>
            </a:endParaRPr>
          </a:p>
        </p:txBody>
      </p:sp>
      <p:sp>
        <p:nvSpPr>
          <p:cNvPr id="9" name="Rectangle 8"/>
          <p:cNvSpPr/>
          <p:nvPr/>
        </p:nvSpPr>
        <p:spPr>
          <a:xfrm>
            <a:off x="1324529" y="1093914"/>
            <a:ext cx="8376826" cy="3108544"/>
          </a:xfrm>
          <a:prstGeom prst="rect">
            <a:avLst/>
          </a:prstGeom>
        </p:spPr>
        <p:txBody>
          <a:bodyPr wrap="square">
            <a:spAutoFit/>
          </a:bodyPr>
          <a:lstStyle/>
          <a:p>
            <a:r>
              <a:rPr lang="en-US" sz="2800" dirty="0">
                <a:solidFill>
                  <a:schemeClr val="tx1"/>
                </a:solidFill>
              </a:rPr>
              <a:t>G</a:t>
            </a:r>
            <a:r>
              <a:rPr lang="en-US" sz="2800" dirty="0" smtClean="0">
                <a:solidFill>
                  <a:schemeClr val="tx1"/>
                </a:solidFill>
              </a:rPr>
              <a:t>o</a:t>
            </a:r>
            <a:r>
              <a:rPr lang="en-US" sz="2800" dirty="0">
                <a:solidFill>
                  <a:schemeClr val="tx1"/>
                </a:solidFill>
              </a:rPr>
              <a:t>-between(=middleman) for FN &amp; Bondholders</a:t>
            </a:r>
            <a:r>
              <a:rPr lang="en-US" sz="2800" dirty="0" smtClean="0">
                <a:solidFill>
                  <a:schemeClr val="tx1"/>
                </a:solidFill>
              </a:rPr>
              <a:t>.</a:t>
            </a:r>
          </a:p>
          <a:p>
            <a:endParaRPr lang="en-US" sz="2800" dirty="0">
              <a:solidFill>
                <a:schemeClr val="tx1"/>
              </a:solidFill>
            </a:endParaRPr>
          </a:p>
          <a:p>
            <a:endParaRPr lang="en-US" sz="2800" dirty="0" smtClean="0">
              <a:solidFill>
                <a:schemeClr val="tx1"/>
              </a:solidFill>
            </a:endParaRPr>
          </a:p>
          <a:p>
            <a:r>
              <a:rPr lang="en-US" sz="2800" dirty="0">
                <a:solidFill>
                  <a:schemeClr val="tx1"/>
                </a:solidFill>
              </a:rPr>
              <a:t> </a:t>
            </a:r>
            <a:r>
              <a:rPr lang="en-US" sz="2800" dirty="0" smtClean="0">
                <a:solidFill>
                  <a:schemeClr val="tx1"/>
                </a:solidFill>
              </a:rPr>
              <a:t>      Receive </a:t>
            </a:r>
            <a:r>
              <a:rPr lang="en-US" sz="2800" dirty="0">
                <a:solidFill>
                  <a:schemeClr val="tx1"/>
                </a:solidFill>
              </a:rPr>
              <a:t>a fee</a:t>
            </a:r>
            <a:r>
              <a:rPr lang="en-US" sz="2800" dirty="0" smtClean="0">
                <a:solidFill>
                  <a:schemeClr val="tx1"/>
                </a:solidFill>
              </a:rPr>
              <a:t>.</a:t>
            </a:r>
          </a:p>
          <a:p>
            <a:endParaRPr lang="en-US" sz="2800" dirty="0">
              <a:solidFill>
                <a:schemeClr val="tx1"/>
              </a:solidFill>
            </a:endParaRPr>
          </a:p>
          <a:p>
            <a:endParaRPr lang="en-US" sz="2800" dirty="0" smtClean="0">
              <a:solidFill>
                <a:schemeClr val="tx1"/>
              </a:solidFill>
            </a:endParaRPr>
          </a:p>
          <a:p>
            <a:r>
              <a:rPr lang="en-US" sz="2800" dirty="0">
                <a:solidFill>
                  <a:schemeClr val="tx1"/>
                </a:solidFill>
              </a:rPr>
              <a:t> </a:t>
            </a:r>
            <a:r>
              <a:rPr lang="en-US" sz="2800" dirty="0" smtClean="0">
                <a:solidFill>
                  <a:schemeClr val="tx1"/>
                </a:solidFill>
              </a:rPr>
              <a:t>            Eliminate </a:t>
            </a:r>
            <a:r>
              <a:rPr lang="en-US" sz="2800" dirty="0">
                <a:solidFill>
                  <a:schemeClr val="tx1"/>
                </a:solidFill>
              </a:rPr>
              <a:t>administrative work for FN.</a:t>
            </a:r>
          </a:p>
        </p:txBody>
      </p:sp>
      <p:pic>
        <p:nvPicPr>
          <p:cNvPr id="2" name="Picture 1" descr="benefits.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4900" y="1093914"/>
            <a:ext cx="688636" cy="690153"/>
          </a:xfrm>
          <a:prstGeom prst="rect">
            <a:avLst/>
          </a:prstGeom>
        </p:spPr>
      </p:pic>
      <p:pic>
        <p:nvPicPr>
          <p:cNvPr id="11" name="Picture 10" descr="benefits.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11632" y="2232461"/>
            <a:ext cx="688636" cy="690153"/>
          </a:xfrm>
          <a:prstGeom prst="rect">
            <a:avLst/>
          </a:prstGeom>
        </p:spPr>
      </p:pic>
      <p:pic>
        <p:nvPicPr>
          <p:cNvPr id="12" name="Picture 11" descr="benefits.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45903" y="3512305"/>
            <a:ext cx="688636" cy="690153"/>
          </a:xfrm>
          <a:prstGeom prst="rect">
            <a:avLst/>
          </a:prstGeom>
        </p:spPr>
      </p:pic>
    </p:spTree>
    <p:extLst>
      <p:ext uri="{BB962C8B-B14F-4D97-AF65-F5344CB8AC3E}">
        <p14:creationId xmlns:p14="http://schemas.microsoft.com/office/powerpoint/2010/main" val="30628776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27"/>
        <p:cNvGrpSpPr/>
        <p:nvPr/>
      </p:nvGrpSpPr>
      <p:grpSpPr>
        <a:xfrm>
          <a:off x="0" y="0"/>
          <a:ext cx="0" cy="0"/>
          <a:chOff x="0" y="0"/>
          <a:chExt cx="0" cy="0"/>
        </a:xfrm>
      </p:grpSpPr>
      <p:sp>
        <p:nvSpPr>
          <p:cNvPr id="128" name="Shape 128"/>
          <p:cNvSpPr txBox="1">
            <a:spLocks noGrp="1"/>
          </p:cNvSpPr>
          <p:nvPr>
            <p:ph type="ctrTitle"/>
          </p:nvPr>
        </p:nvSpPr>
        <p:spPr>
          <a:xfrm>
            <a:off x="1197111" y="3041295"/>
            <a:ext cx="7569021" cy="1159800"/>
          </a:xfrm>
          <a:prstGeom prst="rect">
            <a:avLst/>
          </a:prstGeom>
        </p:spPr>
        <p:txBody>
          <a:bodyPr lIns="91425" tIns="91425" rIns="91425" bIns="91425" anchor="b" anchorCtr="0">
            <a:noAutofit/>
          </a:bodyPr>
          <a:lstStyle/>
          <a:p>
            <a:pPr lvl="0" rtl="0">
              <a:spcBef>
                <a:spcPts val="0"/>
              </a:spcBef>
              <a:buNone/>
            </a:pPr>
            <a:r>
              <a:rPr lang="en-US" sz="8000" b="1" dirty="0" smtClean="0"/>
              <a:t>COMPARISON</a:t>
            </a:r>
            <a:endParaRPr lang="en" sz="8000" b="1" dirty="0"/>
          </a:p>
        </p:txBody>
      </p:sp>
      <p:pic>
        <p:nvPicPr>
          <p:cNvPr id="2" name="Picture 1" descr="How-to-Choose-your-career.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78048" y="0"/>
            <a:ext cx="4593956" cy="3048225"/>
          </a:xfrm>
          <a:prstGeom prst="rect">
            <a:avLst/>
          </a:prstGeom>
        </p:spPr>
      </p:pic>
    </p:spTree>
    <p:extLst>
      <p:ext uri="{BB962C8B-B14F-4D97-AF65-F5344CB8AC3E}">
        <p14:creationId xmlns:p14="http://schemas.microsoft.com/office/powerpoint/2010/main" val="297908767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96"/>
        <p:cNvGrpSpPr/>
        <p:nvPr/>
      </p:nvGrpSpPr>
      <p:grpSpPr>
        <a:xfrm>
          <a:off x="0" y="0"/>
          <a:ext cx="0" cy="0"/>
          <a:chOff x="0" y="0"/>
          <a:chExt cx="0" cy="0"/>
        </a:xfrm>
      </p:grpSpPr>
      <p:sp>
        <p:nvSpPr>
          <p:cNvPr id="197" name="Shape 197"/>
          <p:cNvSpPr txBox="1">
            <a:spLocks noGrp="1"/>
          </p:cNvSpPr>
          <p:nvPr>
            <p:ph type="title"/>
          </p:nvPr>
        </p:nvSpPr>
        <p:spPr>
          <a:xfrm>
            <a:off x="1053598" y="216141"/>
            <a:ext cx="7799268" cy="749100"/>
          </a:xfrm>
          <a:prstGeom prst="rect">
            <a:avLst/>
          </a:prstGeom>
        </p:spPr>
        <p:txBody>
          <a:bodyPr lIns="91425" tIns="91425" rIns="91425" bIns="91425" anchor="ctr" anchorCtr="0">
            <a:noAutofit/>
          </a:bodyPr>
          <a:lstStyle/>
          <a:p>
            <a:pPr lvl="0">
              <a:spcBef>
                <a:spcPts val="0"/>
              </a:spcBef>
              <a:buNone/>
            </a:pPr>
            <a:r>
              <a:rPr lang="en-US" b="1" dirty="0" smtClean="0"/>
              <a:t>Custodian 				    Trustee</a:t>
            </a:r>
            <a:endParaRPr lang="en" b="1" dirty="0"/>
          </a:p>
        </p:txBody>
      </p:sp>
      <p:sp>
        <p:nvSpPr>
          <p:cNvPr id="3" name="Rectangle 2"/>
          <p:cNvSpPr/>
          <p:nvPr/>
        </p:nvSpPr>
        <p:spPr>
          <a:xfrm>
            <a:off x="594900" y="1226308"/>
            <a:ext cx="3874040" cy="3477875"/>
          </a:xfrm>
          <a:prstGeom prst="rect">
            <a:avLst/>
          </a:prstGeom>
        </p:spPr>
        <p:txBody>
          <a:bodyPr wrap="square">
            <a:spAutoFit/>
          </a:bodyPr>
          <a:lstStyle/>
          <a:p>
            <a:r>
              <a:rPr lang="en-US" sz="2000" dirty="0" smtClean="0">
                <a:solidFill>
                  <a:srgbClr val="FF6600"/>
                </a:solidFill>
              </a:rPr>
              <a:t>Physically </a:t>
            </a:r>
            <a:r>
              <a:rPr lang="en-US" sz="2000" dirty="0">
                <a:solidFill>
                  <a:srgbClr val="FF6600"/>
                </a:solidFill>
              </a:rPr>
              <a:t>hold</a:t>
            </a:r>
            <a:r>
              <a:rPr lang="en-US" sz="2000" dirty="0"/>
              <a:t> the assets of </a:t>
            </a:r>
            <a:endParaRPr lang="en-US" sz="2000" dirty="0" smtClean="0"/>
          </a:p>
          <a:p>
            <a:r>
              <a:rPr lang="en-US" sz="2000" dirty="0" smtClean="0"/>
              <a:t>the trust</a:t>
            </a:r>
          </a:p>
          <a:p>
            <a:endParaRPr lang="en-US" sz="2000" dirty="0"/>
          </a:p>
          <a:p>
            <a:r>
              <a:rPr lang="en-US" sz="2000" dirty="0">
                <a:solidFill>
                  <a:srgbClr val="FF6600"/>
                </a:solidFill>
              </a:rPr>
              <a:t>Contractual </a:t>
            </a:r>
            <a:r>
              <a:rPr lang="en-US" sz="2000" dirty="0" smtClean="0">
                <a:solidFill>
                  <a:srgbClr val="FF6600"/>
                </a:solidFill>
              </a:rPr>
              <a:t>relationship</a:t>
            </a:r>
          </a:p>
          <a:p>
            <a:endParaRPr lang="en-US" sz="2000" dirty="0">
              <a:solidFill>
                <a:srgbClr val="FF6600"/>
              </a:solidFill>
            </a:endParaRPr>
          </a:p>
          <a:p>
            <a:endParaRPr lang="en-US" sz="2000" dirty="0" smtClean="0"/>
          </a:p>
          <a:p>
            <a:endParaRPr lang="en-US" sz="2000" dirty="0"/>
          </a:p>
          <a:p>
            <a:r>
              <a:rPr lang="en-US" sz="2000" dirty="0">
                <a:solidFill>
                  <a:srgbClr val="FF6600"/>
                </a:solidFill>
              </a:rPr>
              <a:t>No</a:t>
            </a:r>
            <a:r>
              <a:rPr lang="en-US" sz="2000" dirty="0"/>
              <a:t> fiduciary responsibilities</a:t>
            </a:r>
          </a:p>
          <a:p>
            <a:endParaRPr lang="en-US" sz="2000" dirty="0"/>
          </a:p>
          <a:p>
            <a:r>
              <a:rPr lang="en-US" sz="2000" dirty="0"/>
              <a:t>Conduct financial transactions according </a:t>
            </a:r>
            <a:r>
              <a:rPr lang="en-US" sz="2000" dirty="0" smtClean="0"/>
              <a:t>to Custodies’ </a:t>
            </a:r>
            <a:r>
              <a:rPr lang="en-US" sz="2000" dirty="0"/>
              <a:t>decision</a:t>
            </a:r>
          </a:p>
        </p:txBody>
      </p:sp>
      <p:sp>
        <p:nvSpPr>
          <p:cNvPr id="4" name="Rectangle 3"/>
          <p:cNvSpPr/>
          <p:nvPr/>
        </p:nvSpPr>
        <p:spPr>
          <a:xfrm>
            <a:off x="5283050" y="1251863"/>
            <a:ext cx="3715700" cy="2554545"/>
          </a:xfrm>
          <a:prstGeom prst="rect">
            <a:avLst/>
          </a:prstGeom>
        </p:spPr>
        <p:txBody>
          <a:bodyPr wrap="square">
            <a:spAutoFit/>
          </a:bodyPr>
          <a:lstStyle/>
          <a:p>
            <a:r>
              <a:rPr lang="en-US" sz="2000" dirty="0" smtClean="0">
                <a:solidFill>
                  <a:srgbClr val="FF0080"/>
                </a:solidFill>
              </a:rPr>
              <a:t>Manage</a:t>
            </a:r>
            <a:r>
              <a:rPr lang="en-US" sz="2000" dirty="0" smtClean="0"/>
              <a:t> </a:t>
            </a:r>
            <a:r>
              <a:rPr lang="en-US" sz="2000" dirty="0"/>
              <a:t>the assets in the trust</a:t>
            </a:r>
          </a:p>
          <a:p>
            <a:endParaRPr lang="en-US" sz="2000" dirty="0"/>
          </a:p>
          <a:p>
            <a:r>
              <a:rPr lang="en-US" sz="2000" dirty="0">
                <a:solidFill>
                  <a:srgbClr val="FF0080"/>
                </a:solidFill>
              </a:rPr>
              <a:t>Legal owner </a:t>
            </a:r>
            <a:r>
              <a:rPr lang="en-US" sz="2000" dirty="0"/>
              <a:t>of the assets</a:t>
            </a:r>
          </a:p>
          <a:p>
            <a:endParaRPr lang="en-US" sz="2000" dirty="0"/>
          </a:p>
          <a:p>
            <a:r>
              <a:rPr lang="en-US" sz="2000" dirty="0"/>
              <a:t>Fiduciary Duty to the beneficiaries</a:t>
            </a:r>
          </a:p>
          <a:p>
            <a:endParaRPr lang="en-US" sz="2000" dirty="0"/>
          </a:p>
          <a:p>
            <a:r>
              <a:rPr lang="en-US" sz="2000" dirty="0"/>
              <a:t>Can be sued by beneficiaries</a:t>
            </a:r>
          </a:p>
        </p:txBody>
      </p:sp>
      <p:sp>
        <p:nvSpPr>
          <p:cNvPr id="11" name="Shape 378"/>
          <p:cNvSpPr/>
          <p:nvPr/>
        </p:nvSpPr>
        <p:spPr>
          <a:xfrm>
            <a:off x="277591" y="1237634"/>
            <a:ext cx="317309" cy="302979"/>
          </a:xfrm>
          <a:custGeom>
            <a:avLst/>
            <a:gdLst/>
            <a:ahLst/>
            <a:cxnLst/>
            <a:rect l="0" t="0" r="0" b="0"/>
            <a:pathLst>
              <a:path w="15101" h="14419" fill="none" extrusionOk="0">
                <a:moveTo>
                  <a:pt x="7234" y="293"/>
                </a:moveTo>
                <a:lnTo>
                  <a:pt x="7234" y="293"/>
                </a:lnTo>
                <a:lnTo>
                  <a:pt x="7307" y="171"/>
                </a:lnTo>
                <a:lnTo>
                  <a:pt x="7380" y="74"/>
                </a:lnTo>
                <a:lnTo>
                  <a:pt x="7477" y="25"/>
                </a:lnTo>
                <a:lnTo>
                  <a:pt x="7550" y="1"/>
                </a:lnTo>
                <a:lnTo>
                  <a:pt x="7623" y="25"/>
                </a:lnTo>
                <a:lnTo>
                  <a:pt x="7721" y="74"/>
                </a:lnTo>
                <a:lnTo>
                  <a:pt x="7794" y="171"/>
                </a:lnTo>
                <a:lnTo>
                  <a:pt x="7867" y="293"/>
                </a:lnTo>
                <a:lnTo>
                  <a:pt x="9523" y="4092"/>
                </a:lnTo>
                <a:lnTo>
                  <a:pt x="9523" y="4092"/>
                </a:lnTo>
                <a:lnTo>
                  <a:pt x="9596" y="4214"/>
                </a:lnTo>
                <a:lnTo>
                  <a:pt x="9718" y="4360"/>
                </a:lnTo>
                <a:lnTo>
                  <a:pt x="9840" y="4482"/>
                </a:lnTo>
                <a:lnTo>
                  <a:pt x="9986" y="4604"/>
                </a:lnTo>
                <a:lnTo>
                  <a:pt x="10132" y="4701"/>
                </a:lnTo>
                <a:lnTo>
                  <a:pt x="10302" y="4774"/>
                </a:lnTo>
                <a:lnTo>
                  <a:pt x="10449" y="4847"/>
                </a:lnTo>
                <a:lnTo>
                  <a:pt x="10619" y="4872"/>
                </a:lnTo>
                <a:lnTo>
                  <a:pt x="14711" y="5286"/>
                </a:lnTo>
                <a:lnTo>
                  <a:pt x="14711" y="5286"/>
                </a:lnTo>
                <a:lnTo>
                  <a:pt x="14857" y="5310"/>
                </a:lnTo>
                <a:lnTo>
                  <a:pt x="14979" y="5359"/>
                </a:lnTo>
                <a:lnTo>
                  <a:pt x="15052" y="5407"/>
                </a:lnTo>
                <a:lnTo>
                  <a:pt x="15100" y="5505"/>
                </a:lnTo>
                <a:lnTo>
                  <a:pt x="15100" y="5578"/>
                </a:lnTo>
                <a:lnTo>
                  <a:pt x="15076" y="5675"/>
                </a:lnTo>
                <a:lnTo>
                  <a:pt x="15027" y="5773"/>
                </a:lnTo>
                <a:lnTo>
                  <a:pt x="14906" y="5895"/>
                </a:lnTo>
                <a:lnTo>
                  <a:pt x="11837" y="8622"/>
                </a:lnTo>
                <a:lnTo>
                  <a:pt x="11837" y="8622"/>
                </a:lnTo>
                <a:lnTo>
                  <a:pt x="11715" y="8744"/>
                </a:lnTo>
                <a:lnTo>
                  <a:pt x="11618" y="8890"/>
                </a:lnTo>
                <a:lnTo>
                  <a:pt x="11545" y="9061"/>
                </a:lnTo>
                <a:lnTo>
                  <a:pt x="11472" y="9231"/>
                </a:lnTo>
                <a:lnTo>
                  <a:pt x="11423" y="9402"/>
                </a:lnTo>
                <a:lnTo>
                  <a:pt x="11398" y="9572"/>
                </a:lnTo>
                <a:lnTo>
                  <a:pt x="11398" y="9743"/>
                </a:lnTo>
                <a:lnTo>
                  <a:pt x="11423" y="9913"/>
                </a:lnTo>
                <a:lnTo>
                  <a:pt x="12300" y="13956"/>
                </a:lnTo>
                <a:lnTo>
                  <a:pt x="12300" y="13956"/>
                </a:lnTo>
                <a:lnTo>
                  <a:pt x="12324" y="14102"/>
                </a:lnTo>
                <a:lnTo>
                  <a:pt x="12300" y="14200"/>
                </a:lnTo>
                <a:lnTo>
                  <a:pt x="12275" y="14297"/>
                </a:lnTo>
                <a:lnTo>
                  <a:pt x="12227" y="14370"/>
                </a:lnTo>
                <a:lnTo>
                  <a:pt x="12129" y="14394"/>
                </a:lnTo>
                <a:lnTo>
                  <a:pt x="12032" y="14419"/>
                </a:lnTo>
                <a:lnTo>
                  <a:pt x="11910" y="14370"/>
                </a:lnTo>
                <a:lnTo>
                  <a:pt x="11788" y="14321"/>
                </a:lnTo>
                <a:lnTo>
                  <a:pt x="8232" y="12227"/>
                </a:lnTo>
                <a:lnTo>
                  <a:pt x="8232" y="12227"/>
                </a:lnTo>
                <a:lnTo>
                  <a:pt x="8086" y="12154"/>
                </a:lnTo>
                <a:lnTo>
                  <a:pt x="7916" y="12105"/>
                </a:lnTo>
                <a:lnTo>
                  <a:pt x="7721" y="12081"/>
                </a:lnTo>
                <a:lnTo>
                  <a:pt x="7550" y="12081"/>
                </a:lnTo>
                <a:lnTo>
                  <a:pt x="7380" y="12081"/>
                </a:lnTo>
                <a:lnTo>
                  <a:pt x="7185" y="12105"/>
                </a:lnTo>
                <a:lnTo>
                  <a:pt x="7015" y="12154"/>
                </a:lnTo>
                <a:lnTo>
                  <a:pt x="6868" y="12227"/>
                </a:lnTo>
                <a:lnTo>
                  <a:pt x="3313" y="14321"/>
                </a:lnTo>
                <a:lnTo>
                  <a:pt x="3313" y="14321"/>
                </a:lnTo>
                <a:lnTo>
                  <a:pt x="3191" y="14370"/>
                </a:lnTo>
                <a:lnTo>
                  <a:pt x="3069" y="14419"/>
                </a:lnTo>
                <a:lnTo>
                  <a:pt x="2972" y="14394"/>
                </a:lnTo>
                <a:lnTo>
                  <a:pt x="2874" y="14370"/>
                </a:lnTo>
                <a:lnTo>
                  <a:pt x="2826" y="14297"/>
                </a:lnTo>
                <a:lnTo>
                  <a:pt x="2801" y="14200"/>
                </a:lnTo>
                <a:lnTo>
                  <a:pt x="2777" y="14102"/>
                </a:lnTo>
                <a:lnTo>
                  <a:pt x="2801" y="13956"/>
                </a:lnTo>
                <a:lnTo>
                  <a:pt x="3678" y="9913"/>
                </a:lnTo>
                <a:lnTo>
                  <a:pt x="3678" y="9913"/>
                </a:lnTo>
                <a:lnTo>
                  <a:pt x="3702" y="9743"/>
                </a:lnTo>
                <a:lnTo>
                  <a:pt x="3702" y="9572"/>
                </a:lnTo>
                <a:lnTo>
                  <a:pt x="3678" y="9402"/>
                </a:lnTo>
                <a:lnTo>
                  <a:pt x="3629" y="9231"/>
                </a:lnTo>
                <a:lnTo>
                  <a:pt x="3556" y="9061"/>
                </a:lnTo>
                <a:lnTo>
                  <a:pt x="3483" y="8890"/>
                </a:lnTo>
                <a:lnTo>
                  <a:pt x="3386" y="8744"/>
                </a:lnTo>
                <a:lnTo>
                  <a:pt x="3264" y="8622"/>
                </a:lnTo>
                <a:lnTo>
                  <a:pt x="195" y="5895"/>
                </a:lnTo>
                <a:lnTo>
                  <a:pt x="195" y="5895"/>
                </a:lnTo>
                <a:lnTo>
                  <a:pt x="73" y="5773"/>
                </a:lnTo>
                <a:lnTo>
                  <a:pt x="25" y="5675"/>
                </a:lnTo>
                <a:lnTo>
                  <a:pt x="0" y="5578"/>
                </a:lnTo>
                <a:lnTo>
                  <a:pt x="0" y="5505"/>
                </a:lnTo>
                <a:lnTo>
                  <a:pt x="49" y="5407"/>
                </a:lnTo>
                <a:lnTo>
                  <a:pt x="122" y="5359"/>
                </a:lnTo>
                <a:lnTo>
                  <a:pt x="244" y="5310"/>
                </a:lnTo>
                <a:lnTo>
                  <a:pt x="390" y="5286"/>
                </a:lnTo>
                <a:lnTo>
                  <a:pt x="4482" y="4872"/>
                </a:lnTo>
                <a:lnTo>
                  <a:pt x="4482" y="4872"/>
                </a:lnTo>
                <a:lnTo>
                  <a:pt x="4652" y="4847"/>
                </a:lnTo>
                <a:lnTo>
                  <a:pt x="4798" y="4774"/>
                </a:lnTo>
                <a:lnTo>
                  <a:pt x="4969" y="4701"/>
                </a:lnTo>
                <a:lnTo>
                  <a:pt x="5115" y="4604"/>
                </a:lnTo>
                <a:lnTo>
                  <a:pt x="5261" y="4482"/>
                </a:lnTo>
                <a:lnTo>
                  <a:pt x="5383" y="4360"/>
                </a:lnTo>
                <a:lnTo>
                  <a:pt x="5505" y="4214"/>
                </a:lnTo>
                <a:lnTo>
                  <a:pt x="5578" y="4092"/>
                </a:lnTo>
                <a:lnTo>
                  <a:pt x="7234" y="293"/>
                </a:lnTo>
                <a:close/>
              </a:path>
            </a:pathLst>
          </a:custGeom>
          <a:noFill/>
          <a:ln w="12175" cap="rnd" cmpd="sng">
            <a:solidFill>
              <a:srgbClr val="222222"/>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12" name="Shape 378"/>
          <p:cNvSpPr/>
          <p:nvPr/>
        </p:nvSpPr>
        <p:spPr>
          <a:xfrm>
            <a:off x="278982" y="3362328"/>
            <a:ext cx="317309" cy="302979"/>
          </a:xfrm>
          <a:custGeom>
            <a:avLst/>
            <a:gdLst/>
            <a:ahLst/>
            <a:cxnLst/>
            <a:rect l="0" t="0" r="0" b="0"/>
            <a:pathLst>
              <a:path w="15101" h="14419" fill="none" extrusionOk="0">
                <a:moveTo>
                  <a:pt x="7234" y="293"/>
                </a:moveTo>
                <a:lnTo>
                  <a:pt x="7234" y="293"/>
                </a:lnTo>
                <a:lnTo>
                  <a:pt x="7307" y="171"/>
                </a:lnTo>
                <a:lnTo>
                  <a:pt x="7380" y="74"/>
                </a:lnTo>
                <a:lnTo>
                  <a:pt x="7477" y="25"/>
                </a:lnTo>
                <a:lnTo>
                  <a:pt x="7550" y="1"/>
                </a:lnTo>
                <a:lnTo>
                  <a:pt x="7623" y="25"/>
                </a:lnTo>
                <a:lnTo>
                  <a:pt x="7721" y="74"/>
                </a:lnTo>
                <a:lnTo>
                  <a:pt x="7794" y="171"/>
                </a:lnTo>
                <a:lnTo>
                  <a:pt x="7867" y="293"/>
                </a:lnTo>
                <a:lnTo>
                  <a:pt x="9523" y="4092"/>
                </a:lnTo>
                <a:lnTo>
                  <a:pt x="9523" y="4092"/>
                </a:lnTo>
                <a:lnTo>
                  <a:pt x="9596" y="4214"/>
                </a:lnTo>
                <a:lnTo>
                  <a:pt x="9718" y="4360"/>
                </a:lnTo>
                <a:lnTo>
                  <a:pt x="9840" y="4482"/>
                </a:lnTo>
                <a:lnTo>
                  <a:pt x="9986" y="4604"/>
                </a:lnTo>
                <a:lnTo>
                  <a:pt x="10132" y="4701"/>
                </a:lnTo>
                <a:lnTo>
                  <a:pt x="10302" y="4774"/>
                </a:lnTo>
                <a:lnTo>
                  <a:pt x="10449" y="4847"/>
                </a:lnTo>
                <a:lnTo>
                  <a:pt x="10619" y="4872"/>
                </a:lnTo>
                <a:lnTo>
                  <a:pt x="14711" y="5286"/>
                </a:lnTo>
                <a:lnTo>
                  <a:pt x="14711" y="5286"/>
                </a:lnTo>
                <a:lnTo>
                  <a:pt x="14857" y="5310"/>
                </a:lnTo>
                <a:lnTo>
                  <a:pt x="14979" y="5359"/>
                </a:lnTo>
                <a:lnTo>
                  <a:pt x="15052" y="5407"/>
                </a:lnTo>
                <a:lnTo>
                  <a:pt x="15100" y="5505"/>
                </a:lnTo>
                <a:lnTo>
                  <a:pt x="15100" y="5578"/>
                </a:lnTo>
                <a:lnTo>
                  <a:pt x="15076" y="5675"/>
                </a:lnTo>
                <a:lnTo>
                  <a:pt x="15027" y="5773"/>
                </a:lnTo>
                <a:lnTo>
                  <a:pt x="14906" y="5895"/>
                </a:lnTo>
                <a:lnTo>
                  <a:pt x="11837" y="8622"/>
                </a:lnTo>
                <a:lnTo>
                  <a:pt x="11837" y="8622"/>
                </a:lnTo>
                <a:lnTo>
                  <a:pt x="11715" y="8744"/>
                </a:lnTo>
                <a:lnTo>
                  <a:pt x="11618" y="8890"/>
                </a:lnTo>
                <a:lnTo>
                  <a:pt x="11545" y="9061"/>
                </a:lnTo>
                <a:lnTo>
                  <a:pt x="11472" y="9231"/>
                </a:lnTo>
                <a:lnTo>
                  <a:pt x="11423" y="9402"/>
                </a:lnTo>
                <a:lnTo>
                  <a:pt x="11398" y="9572"/>
                </a:lnTo>
                <a:lnTo>
                  <a:pt x="11398" y="9743"/>
                </a:lnTo>
                <a:lnTo>
                  <a:pt x="11423" y="9913"/>
                </a:lnTo>
                <a:lnTo>
                  <a:pt x="12300" y="13956"/>
                </a:lnTo>
                <a:lnTo>
                  <a:pt x="12300" y="13956"/>
                </a:lnTo>
                <a:lnTo>
                  <a:pt x="12324" y="14102"/>
                </a:lnTo>
                <a:lnTo>
                  <a:pt x="12300" y="14200"/>
                </a:lnTo>
                <a:lnTo>
                  <a:pt x="12275" y="14297"/>
                </a:lnTo>
                <a:lnTo>
                  <a:pt x="12227" y="14370"/>
                </a:lnTo>
                <a:lnTo>
                  <a:pt x="12129" y="14394"/>
                </a:lnTo>
                <a:lnTo>
                  <a:pt x="12032" y="14419"/>
                </a:lnTo>
                <a:lnTo>
                  <a:pt x="11910" y="14370"/>
                </a:lnTo>
                <a:lnTo>
                  <a:pt x="11788" y="14321"/>
                </a:lnTo>
                <a:lnTo>
                  <a:pt x="8232" y="12227"/>
                </a:lnTo>
                <a:lnTo>
                  <a:pt x="8232" y="12227"/>
                </a:lnTo>
                <a:lnTo>
                  <a:pt x="8086" y="12154"/>
                </a:lnTo>
                <a:lnTo>
                  <a:pt x="7916" y="12105"/>
                </a:lnTo>
                <a:lnTo>
                  <a:pt x="7721" y="12081"/>
                </a:lnTo>
                <a:lnTo>
                  <a:pt x="7550" y="12081"/>
                </a:lnTo>
                <a:lnTo>
                  <a:pt x="7380" y="12081"/>
                </a:lnTo>
                <a:lnTo>
                  <a:pt x="7185" y="12105"/>
                </a:lnTo>
                <a:lnTo>
                  <a:pt x="7015" y="12154"/>
                </a:lnTo>
                <a:lnTo>
                  <a:pt x="6868" y="12227"/>
                </a:lnTo>
                <a:lnTo>
                  <a:pt x="3313" y="14321"/>
                </a:lnTo>
                <a:lnTo>
                  <a:pt x="3313" y="14321"/>
                </a:lnTo>
                <a:lnTo>
                  <a:pt x="3191" y="14370"/>
                </a:lnTo>
                <a:lnTo>
                  <a:pt x="3069" y="14419"/>
                </a:lnTo>
                <a:lnTo>
                  <a:pt x="2972" y="14394"/>
                </a:lnTo>
                <a:lnTo>
                  <a:pt x="2874" y="14370"/>
                </a:lnTo>
                <a:lnTo>
                  <a:pt x="2826" y="14297"/>
                </a:lnTo>
                <a:lnTo>
                  <a:pt x="2801" y="14200"/>
                </a:lnTo>
                <a:lnTo>
                  <a:pt x="2777" y="14102"/>
                </a:lnTo>
                <a:lnTo>
                  <a:pt x="2801" y="13956"/>
                </a:lnTo>
                <a:lnTo>
                  <a:pt x="3678" y="9913"/>
                </a:lnTo>
                <a:lnTo>
                  <a:pt x="3678" y="9913"/>
                </a:lnTo>
                <a:lnTo>
                  <a:pt x="3702" y="9743"/>
                </a:lnTo>
                <a:lnTo>
                  <a:pt x="3702" y="9572"/>
                </a:lnTo>
                <a:lnTo>
                  <a:pt x="3678" y="9402"/>
                </a:lnTo>
                <a:lnTo>
                  <a:pt x="3629" y="9231"/>
                </a:lnTo>
                <a:lnTo>
                  <a:pt x="3556" y="9061"/>
                </a:lnTo>
                <a:lnTo>
                  <a:pt x="3483" y="8890"/>
                </a:lnTo>
                <a:lnTo>
                  <a:pt x="3386" y="8744"/>
                </a:lnTo>
                <a:lnTo>
                  <a:pt x="3264" y="8622"/>
                </a:lnTo>
                <a:lnTo>
                  <a:pt x="195" y="5895"/>
                </a:lnTo>
                <a:lnTo>
                  <a:pt x="195" y="5895"/>
                </a:lnTo>
                <a:lnTo>
                  <a:pt x="73" y="5773"/>
                </a:lnTo>
                <a:lnTo>
                  <a:pt x="25" y="5675"/>
                </a:lnTo>
                <a:lnTo>
                  <a:pt x="0" y="5578"/>
                </a:lnTo>
                <a:lnTo>
                  <a:pt x="0" y="5505"/>
                </a:lnTo>
                <a:lnTo>
                  <a:pt x="49" y="5407"/>
                </a:lnTo>
                <a:lnTo>
                  <a:pt x="122" y="5359"/>
                </a:lnTo>
                <a:lnTo>
                  <a:pt x="244" y="5310"/>
                </a:lnTo>
                <a:lnTo>
                  <a:pt x="390" y="5286"/>
                </a:lnTo>
                <a:lnTo>
                  <a:pt x="4482" y="4872"/>
                </a:lnTo>
                <a:lnTo>
                  <a:pt x="4482" y="4872"/>
                </a:lnTo>
                <a:lnTo>
                  <a:pt x="4652" y="4847"/>
                </a:lnTo>
                <a:lnTo>
                  <a:pt x="4798" y="4774"/>
                </a:lnTo>
                <a:lnTo>
                  <a:pt x="4969" y="4701"/>
                </a:lnTo>
                <a:lnTo>
                  <a:pt x="5115" y="4604"/>
                </a:lnTo>
                <a:lnTo>
                  <a:pt x="5261" y="4482"/>
                </a:lnTo>
                <a:lnTo>
                  <a:pt x="5383" y="4360"/>
                </a:lnTo>
                <a:lnTo>
                  <a:pt x="5505" y="4214"/>
                </a:lnTo>
                <a:lnTo>
                  <a:pt x="5578" y="4092"/>
                </a:lnTo>
                <a:lnTo>
                  <a:pt x="7234" y="293"/>
                </a:lnTo>
                <a:close/>
              </a:path>
            </a:pathLst>
          </a:custGeom>
          <a:noFill/>
          <a:ln w="12175" cap="rnd" cmpd="sng">
            <a:solidFill>
              <a:srgbClr val="222222"/>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13" name="Shape 378"/>
          <p:cNvSpPr/>
          <p:nvPr/>
        </p:nvSpPr>
        <p:spPr>
          <a:xfrm>
            <a:off x="278982" y="4014222"/>
            <a:ext cx="317309" cy="302979"/>
          </a:xfrm>
          <a:custGeom>
            <a:avLst/>
            <a:gdLst/>
            <a:ahLst/>
            <a:cxnLst/>
            <a:rect l="0" t="0" r="0" b="0"/>
            <a:pathLst>
              <a:path w="15101" h="14419" fill="none" extrusionOk="0">
                <a:moveTo>
                  <a:pt x="7234" y="293"/>
                </a:moveTo>
                <a:lnTo>
                  <a:pt x="7234" y="293"/>
                </a:lnTo>
                <a:lnTo>
                  <a:pt x="7307" y="171"/>
                </a:lnTo>
                <a:lnTo>
                  <a:pt x="7380" y="74"/>
                </a:lnTo>
                <a:lnTo>
                  <a:pt x="7477" y="25"/>
                </a:lnTo>
                <a:lnTo>
                  <a:pt x="7550" y="1"/>
                </a:lnTo>
                <a:lnTo>
                  <a:pt x="7623" y="25"/>
                </a:lnTo>
                <a:lnTo>
                  <a:pt x="7721" y="74"/>
                </a:lnTo>
                <a:lnTo>
                  <a:pt x="7794" y="171"/>
                </a:lnTo>
                <a:lnTo>
                  <a:pt x="7867" y="293"/>
                </a:lnTo>
                <a:lnTo>
                  <a:pt x="9523" y="4092"/>
                </a:lnTo>
                <a:lnTo>
                  <a:pt x="9523" y="4092"/>
                </a:lnTo>
                <a:lnTo>
                  <a:pt x="9596" y="4214"/>
                </a:lnTo>
                <a:lnTo>
                  <a:pt x="9718" y="4360"/>
                </a:lnTo>
                <a:lnTo>
                  <a:pt x="9840" y="4482"/>
                </a:lnTo>
                <a:lnTo>
                  <a:pt x="9986" y="4604"/>
                </a:lnTo>
                <a:lnTo>
                  <a:pt x="10132" y="4701"/>
                </a:lnTo>
                <a:lnTo>
                  <a:pt x="10302" y="4774"/>
                </a:lnTo>
                <a:lnTo>
                  <a:pt x="10449" y="4847"/>
                </a:lnTo>
                <a:lnTo>
                  <a:pt x="10619" y="4872"/>
                </a:lnTo>
                <a:lnTo>
                  <a:pt x="14711" y="5286"/>
                </a:lnTo>
                <a:lnTo>
                  <a:pt x="14711" y="5286"/>
                </a:lnTo>
                <a:lnTo>
                  <a:pt x="14857" y="5310"/>
                </a:lnTo>
                <a:lnTo>
                  <a:pt x="14979" y="5359"/>
                </a:lnTo>
                <a:lnTo>
                  <a:pt x="15052" y="5407"/>
                </a:lnTo>
                <a:lnTo>
                  <a:pt x="15100" y="5505"/>
                </a:lnTo>
                <a:lnTo>
                  <a:pt x="15100" y="5578"/>
                </a:lnTo>
                <a:lnTo>
                  <a:pt x="15076" y="5675"/>
                </a:lnTo>
                <a:lnTo>
                  <a:pt x="15027" y="5773"/>
                </a:lnTo>
                <a:lnTo>
                  <a:pt x="14906" y="5895"/>
                </a:lnTo>
                <a:lnTo>
                  <a:pt x="11837" y="8622"/>
                </a:lnTo>
                <a:lnTo>
                  <a:pt x="11837" y="8622"/>
                </a:lnTo>
                <a:lnTo>
                  <a:pt x="11715" y="8744"/>
                </a:lnTo>
                <a:lnTo>
                  <a:pt x="11618" y="8890"/>
                </a:lnTo>
                <a:lnTo>
                  <a:pt x="11545" y="9061"/>
                </a:lnTo>
                <a:lnTo>
                  <a:pt x="11472" y="9231"/>
                </a:lnTo>
                <a:lnTo>
                  <a:pt x="11423" y="9402"/>
                </a:lnTo>
                <a:lnTo>
                  <a:pt x="11398" y="9572"/>
                </a:lnTo>
                <a:lnTo>
                  <a:pt x="11398" y="9743"/>
                </a:lnTo>
                <a:lnTo>
                  <a:pt x="11423" y="9913"/>
                </a:lnTo>
                <a:lnTo>
                  <a:pt x="12300" y="13956"/>
                </a:lnTo>
                <a:lnTo>
                  <a:pt x="12300" y="13956"/>
                </a:lnTo>
                <a:lnTo>
                  <a:pt x="12324" y="14102"/>
                </a:lnTo>
                <a:lnTo>
                  <a:pt x="12300" y="14200"/>
                </a:lnTo>
                <a:lnTo>
                  <a:pt x="12275" y="14297"/>
                </a:lnTo>
                <a:lnTo>
                  <a:pt x="12227" y="14370"/>
                </a:lnTo>
                <a:lnTo>
                  <a:pt x="12129" y="14394"/>
                </a:lnTo>
                <a:lnTo>
                  <a:pt x="12032" y="14419"/>
                </a:lnTo>
                <a:lnTo>
                  <a:pt x="11910" y="14370"/>
                </a:lnTo>
                <a:lnTo>
                  <a:pt x="11788" y="14321"/>
                </a:lnTo>
                <a:lnTo>
                  <a:pt x="8232" y="12227"/>
                </a:lnTo>
                <a:lnTo>
                  <a:pt x="8232" y="12227"/>
                </a:lnTo>
                <a:lnTo>
                  <a:pt x="8086" y="12154"/>
                </a:lnTo>
                <a:lnTo>
                  <a:pt x="7916" y="12105"/>
                </a:lnTo>
                <a:lnTo>
                  <a:pt x="7721" y="12081"/>
                </a:lnTo>
                <a:lnTo>
                  <a:pt x="7550" y="12081"/>
                </a:lnTo>
                <a:lnTo>
                  <a:pt x="7380" y="12081"/>
                </a:lnTo>
                <a:lnTo>
                  <a:pt x="7185" y="12105"/>
                </a:lnTo>
                <a:lnTo>
                  <a:pt x="7015" y="12154"/>
                </a:lnTo>
                <a:lnTo>
                  <a:pt x="6868" y="12227"/>
                </a:lnTo>
                <a:lnTo>
                  <a:pt x="3313" y="14321"/>
                </a:lnTo>
                <a:lnTo>
                  <a:pt x="3313" y="14321"/>
                </a:lnTo>
                <a:lnTo>
                  <a:pt x="3191" y="14370"/>
                </a:lnTo>
                <a:lnTo>
                  <a:pt x="3069" y="14419"/>
                </a:lnTo>
                <a:lnTo>
                  <a:pt x="2972" y="14394"/>
                </a:lnTo>
                <a:lnTo>
                  <a:pt x="2874" y="14370"/>
                </a:lnTo>
                <a:lnTo>
                  <a:pt x="2826" y="14297"/>
                </a:lnTo>
                <a:lnTo>
                  <a:pt x="2801" y="14200"/>
                </a:lnTo>
                <a:lnTo>
                  <a:pt x="2777" y="14102"/>
                </a:lnTo>
                <a:lnTo>
                  <a:pt x="2801" y="13956"/>
                </a:lnTo>
                <a:lnTo>
                  <a:pt x="3678" y="9913"/>
                </a:lnTo>
                <a:lnTo>
                  <a:pt x="3678" y="9913"/>
                </a:lnTo>
                <a:lnTo>
                  <a:pt x="3702" y="9743"/>
                </a:lnTo>
                <a:lnTo>
                  <a:pt x="3702" y="9572"/>
                </a:lnTo>
                <a:lnTo>
                  <a:pt x="3678" y="9402"/>
                </a:lnTo>
                <a:lnTo>
                  <a:pt x="3629" y="9231"/>
                </a:lnTo>
                <a:lnTo>
                  <a:pt x="3556" y="9061"/>
                </a:lnTo>
                <a:lnTo>
                  <a:pt x="3483" y="8890"/>
                </a:lnTo>
                <a:lnTo>
                  <a:pt x="3386" y="8744"/>
                </a:lnTo>
                <a:lnTo>
                  <a:pt x="3264" y="8622"/>
                </a:lnTo>
                <a:lnTo>
                  <a:pt x="195" y="5895"/>
                </a:lnTo>
                <a:lnTo>
                  <a:pt x="195" y="5895"/>
                </a:lnTo>
                <a:lnTo>
                  <a:pt x="73" y="5773"/>
                </a:lnTo>
                <a:lnTo>
                  <a:pt x="25" y="5675"/>
                </a:lnTo>
                <a:lnTo>
                  <a:pt x="0" y="5578"/>
                </a:lnTo>
                <a:lnTo>
                  <a:pt x="0" y="5505"/>
                </a:lnTo>
                <a:lnTo>
                  <a:pt x="49" y="5407"/>
                </a:lnTo>
                <a:lnTo>
                  <a:pt x="122" y="5359"/>
                </a:lnTo>
                <a:lnTo>
                  <a:pt x="244" y="5310"/>
                </a:lnTo>
                <a:lnTo>
                  <a:pt x="390" y="5286"/>
                </a:lnTo>
                <a:lnTo>
                  <a:pt x="4482" y="4872"/>
                </a:lnTo>
                <a:lnTo>
                  <a:pt x="4482" y="4872"/>
                </a:lnTo>
                <a:lnTo>
                  <a:pt x="4652" y="4847"/>
                </a:lnTo>
                <a:lnTo>
                  <a:pt x="4798" y="4774"/>
                </a:lnTo>
                <a:lnTo>
                  <a:pt x="4969" y="4701"/>
                </a:lnTo>
                <a:lnTo>
                  <a:pt x="5115" y="4604"/>
                </a:lnTo>
                <a:lnTo>
                  <a:pt x="5261" y="4482"/>
                </a:lnTo>
                <a:lnTo>
                  <a:pt x="5383" y="4360"/>
                </a:lnTo>
                <a:lnTo>
                  <a:pt x="5505" y="4214"/>
                </a:lnTo>
                <a:lnTo>
                  <a:pt x="5578" y="4092"/>
                </a:lnTo>
                <a:lnTo>
                  <a:pt x="7234" y="293"/>
                </a:lnTo>
                <a:close/>
              </a:path>
            </a:pathLst>
          </a:custGeom>
          <a:noFill/>
          <a:ln w="12175" cap="rnd" cmpd="sng">
            <a:solidFill>
              <a:srgbClr val="222222"/>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14" name="Shape 378"/>
          <p:cNvSpPr/>
          <p:nvPr/>
        </p:nvSpPr>
        <p:spPr>
          <a:xfrm>
            <a:off x="277591" y="2208171"/>
            <a:ext cx="317309" cy="302979"/>
          </a:xfrm>
          <a:custGeom>
            <a:avLst/>
            <a:gdLst/>
            <a:ahLst/>
            <a:cxnLst/>
            <a:rect l="0" t="0" r="0" b="0"/>
            <a:pathLst>
              <a:path w="15101" h="14419" fill="none" extrusionOk="0">
                <a:moveTo>
                  <a:pt x="7234" y="293"/>
                </a:moveTo>
                <a:lnTo>
                  <a:pt x="7234" y="293"/>
                </a:lnTo>
                <a:lnTo>
                  <a:pt x="7307" y="171"/>
                </a:lnTo>
                <a:lnTo>
                  <a:pt x="7380" y="74"/>
                </a:lnTo>
                <a:lnTo>
                  <a:pt x="7477" y="25"/>
                </a:lnTo>
                <a:lnTo>
                  <a:pt x="7550" y="1"/>
                </a:lnTo>
                <a:lnTo>
                  <a:pt x="7623" y="25"/>
                </a:lnTo>
                <a:lnTo>
                  <a:pt x="7721" y="74"/>
                </a:lnTo>
                <a:lnTo>
                  <a:pt x="7794" y="171"/>
                </a:lnTo>
                <a:lnTo>
                  <a:pt x="7867" y="293"/>
                </a:lnTo>
                <a:lnTo>
                  <a:pt x="9523" y="4092"/>
                </a:lnTo>
                <a:lnTo>
                  <a:pt x="9523" y="4092"/>
                </a:lnTo>
                <a:lnTo>
                  <a:pt x="9596" y="4214"/>
                </a:lnTo>
                <a:lnTo>
                  <a:pt x="9718" y="4360"/>
                </a:lnTo>
                <a:lnTo>
                  <a:pt x="9840" y="4482"/>
                </a:lnTo>
                <a:lnTo>
                  <a:pt x="9986" y="4604"/>
                </a:lnTo>
                <a:lnTo>
                  <a:pt x="10132" y="4701"/>
                </a:lnTo>
                <a:lnTo>
                  <a:pt x="10302" y="4774"/>
                </a:lnTo>
                <a:lnTo>
                  <a:pt x="10449" y="4847"/>
                </a:lnTo>
                <a:lnTo>
                  <a:pt x="10619" y="4872"/>
                </a:lnTo>
                <a:lnTo>
                  <a:pt x="14711" y="5286"/>
                </a:lnTo>
                <a:lnTo>
                  <a:pt x="14711" y="5286"/>
                </a:lnTo>
                <a:lnTo>
                  <a:pt x="14857" y="5310"/>
                </a:lnTo>
                <a:lnTo>
                  <a:pt x="14979" y="5359"/>
                </a:lnTo>
                <a:lnTo>
                  <a:pt x="15052" y="5407"/>
                </a:lnTo>
                <a:lnTo>
                  <a:pt x="15100" y="5505"/>
                </a:lnTo>
                <a:lnTo>
                  <a:pt x="15100" y="5578"/>
                </a:lnTo>
                <a:lnTo>
                  <a:pt x="15076" y="5675"/>
                </a:lnTo>
                <a:lnTo>
                  <a:pt x="15027" y="5773"/>
                </a:lnTo>
                <a:lnTo>
                  <a:pt x="14906" y="5895"/>
                </a:lnTo>
                <a:lnTo>
                  <a:pt x="11837" y="8622"/>
                </a:lnTo>
                <a:lnTo>
                  <a:pt x="11837" y="8622"/>
                </a:lnTo>
                <a:lnTo>
                  <a:pt x="11715" y="8744"/>
                </a:lnTo>
                <a:lnTo>
                  <a:pt x="11618" y="8890"/>
                </a:lnTo>
                <a:lnTo>
                  <a:pt x="11545" y="9061"/>
                </a:lnTo>
                <a:lnTo>
                  <a:pt x="11472" y="9231"/>
                </a:lnTo>
                <a:lnTo>
                  <a:pt x="11423" y="9402"/>
                </a:lnTo>
                <a:lnTo>
                  <a:pt x="11398" y="9572"/>
                </a:lnTo>
                <a:lnTo>
                  <a:pt x="11398" y="9743"/>
                </a:lnTo>
                <a:lnTo>
                  <a:pt x="11423" y="9913"/>
                </a:lnTo>
                <a:lnTo>
                  <a:pt x="12300" y="13956"/>
                </a:lnTo>
                <a:lnTo>
                  <a:pt x="12300" y="13956"/>
                </a:lnTo>
                <a:lnTo>
                  <a:pt x="12324" y="14102"/>
                </a:lnTo>
                <a:lnTo>
                  <a:pt x="12300" y="14200"/>
                </a:lnTo>
                <a:lnTo>
                  <a:pt x="12275" y="14297"/>
                </a:lnTo>
                <a:lnTo>
                  <a:pt x="12227" y="14370"/>
                </a:lnTo>
                <a:lnTo>
                  <a:pt x="12129" y="14394"/>
                </a:lnTo>
                <a:lnTo>
                  <a:pt x="12032" y="14419"/>
                </a:lnTo>
                <a:lnTo>
                  <a:pt x="11910" y="14370"/>
                </a:lnTo>
                <a:lnTo>
                  <a:pt x="11788" y="14321"/>
                </a:lnTo>
                <a:lnTo>
                  <a:pt x="8232" y="12227"/>
                </a:lnTo>
                <a:lnTo>
                  <a:pt x="8232" y="12227"/>
                </a:lnTo>
                <a:lnTo>
                  <a:pt x="8086" y="12154"/>
                </a:lnTo>
                <a:lnTo>
                  <a:pt x="7916" y="12105"/>
                </a:lnTo>
                <a:lnTo>
                  <a:pt x="7721" y="12081"/>
                </a:lnTo>
                <a:lnTo>
                  <a:pt x="7550" y="12081"/>
                </a:lnTo>
                <a:lnTo>
                  <a:pt x="7380" y="12081"/>
                </a:lnTo>
                <a:lnTo>
                  <a:pt x="7185" y="12105"/>
                </a:lnTo>
                <a:lnTo>
                  <a:pt x="7015" y="12154"/>
                </a:lnTo>
                <a:lnTo>
                  <a:pt x="6868" y="12227"/>
                </a:lnTo>
                <a:lnTo>
                  <a:pt x="3313" y="14321"/>
                </a:lnTo>
                <a:lnTo>
                  <a:pt x="3313" y="14321"/>
                </a:lnTo>
                <a:lnTo>
                  <a:pt x="3191" y="14370"/>
                </a:lnTo>
                <a:lnTo>
                  <a:pt x="3069" y="14419"/>
                </a:lnTo>
                <a:lnTo>
                  <a:pt x="2972" y="14394"/>
                </a:lnTo>
                <a:lnTo>
                  <a:pt x="2874" y="14370"/>
                </a:lnTo>
                <a:lnTo>
                  <a:pt x="2826" y="14297"/>
                </a:lnTo>
                <a:lnTo>
                  <a:pt x="2801" y="14200"/>
                </a:lnTo>
                <a:lnTo>
                  <a:pt x="2777" y="14102"/>
                </a:lnTo>
                <a:lnTo>
                  <a:pt x="2801" y="13956"/>
                </a:lnTo>
                <a:lnTo>
                  <a:pt x="3678" y="9913"/>
                </a:lnTo>
                <a:lnTo>
                  <a:pt x="3678" y="9913"/>
                </a:lnTo>
                <a:lnTo>
                  <a:pt x="3702" y="9743"/>
                </a:lnTo>
                <a:lnTo>
                  <a:pt x="3702" y="9572"/>
                </a:lnTo>
                <a:lnTo>
                  <a:pt x="3678" y="9402"/>
                </a:lnTo>
                <a:lnTo>
                  <a:pt x="3629" y="9231"/>
                </a:lnTo>
                <a:lnTo>
                  <a:pt x="3556" y="9061"/>
                </a:lnTo>
                <a:lnTo>
                  <a:pt x="3483" y="8890"/>
                </a:lnTo>
                <a:lnTo>
                  <a:pt x="3386" y="8744"/>
                </a:lnTo>
                <a:lnTo>
                  <a:pt x="3264" y="8622"/>
                </a:lnTo>
                <a:lnTo>
                  <a:pt x="195" y="5895"/>
                </a:lnTo>
                <a:lnTo>
                  <a:pt x="195" y="5895"/>
                </a:lnTo>
                <a:lnTo>
                  <a:pt x="73" y="5773"/>
                </a:lnTo>
                <a:lnTo>
                  <a:pt x="25" y="5675"/>
                </a:lnTo>
                <a:lnTo>
                  <a:pt x="0" y="5578"/>
                </a:lnTo>
                <a:lnTo>
                  <a:pt x="0" y="5505"/>
                </a:lnTo>
                <a:lnTo>
                  <a:pt x="49" y="5407"/>
                </a:lnTo>
                <a:lnTo>
                  <a:pt x="122" y="5359"/>
                </a:lnTo>
                <a:lnTo>
                  <a:pt x="244" y="5310"/>
                </a:lnTo>
                <a:lnTo>
                  <a:pt x="390" y="5286"/>
                </a:lnTo>
                <a:lnTo>
                  <a:pt x="4482" y="4872"/>
                </a:lnTo>
                <a:lnTo>
                  <a:pt x="4482" y="4872"/>
                </a:lnTo>
                <a:lnTo>
                  <a:pt x="4652" y="4847"/>
                </a:lnTo>
                <a:lnTo>
                  <a:pt x="4798" y="4774"/>
                </a:lnTo>
                <a:lnTo>
                  <a:pt x="4969" y="4701"/>
                </a:lnTo>
                <a:lnTo>
                  <a:pt x="5115" y="4604"/>
                </a:lnTo>
                <a:lnTo>
                  <a:pt x="5261" y="4482"/>
                </a:lnTo>
                <a:lnTo>
                  <a:pt x="5383" y="4360"/>
                </a:lnTo>
                <a:lnTo>
                  <a:pt x="5505" y="4214"/>
                </a:lnTo>
                <a:lnTo>
                  <a:pt x="5578" y="4092"/>
                </a:lnTo>
                <a:lnTo>
                  <a:pt x="7234" y="293"/>
                </a:lnTo>
                <a:close/>
              </a:path>
            </a:pathLst>
          </a:custGeom>
          <a:noFill/>
          <a:ln w="12175" cap="rnd" cmpd="sng">
            <a:solidFill>
              <a:srgbClr val="222222"/>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15" name="Shape 378"/>
          <p:cNvSpPr/>
          <p:nvPr/>
        </p:nvSpPr>
        <p:spPr>
          <a:xfrm>
            <a:off x="4965741" y="1265974"/>
            <a:ext cx="317309" cy="302979"/>
          </a:xfrm>
          <a:custGeom>
            <a:avLst/>
            <a:gdLst/>
            <a:ahLst/>
            <a:cxnLst/>
            <a:rect l="0" t="0" r="0" b="0"/>
            <a:pathLst>
              <a:path w="15101" h="14419" fill="none" extrusionOk="0">
                <a:moveTo>
                  <a:pt x="7234" y="293"/>
                </a:moveTo>
                <a:lnTo>
                  <a:pt x="7234" y="293"/>
                </a:lnTo>
                <a:lnTo>
                  <a:pt x="7307" y="171"/>
                </a:lnTo>
                <a:lnTo>
                  <a:pt x="7380" y="74"/>
                </a:lnTo>
                <a:lnTo>
                  <a:pt x="7477" y="25"/>
                </a:lnTo>
                <a:lnTo>
                  <a:pt x="7550" y="1"/>
                </a:lnTo>
                <a:lnTo>
                  <a:pt x="7623" y="25"/>
                </a:lnTo>
                <a:lnTo>
                  <a:pt x="7721" y="74"/>
                </a:lnTo>
                <a:lnTo>
                  <a:pt x="7794" y="171"/>
                </a:lnTo>
                <a:lnTo>
                  <a:pt x="7867" y="293"/>
                </a:lnTo>
                <a:lnTo>
                  <a:pt x="9523" y="4092"/>
                </a:lnTo>
                <a:lnTo>
                  <a:pt x="9523" y="4092"/>
                </a:lnTo>
                <a:lnTo>
                  <a:pt x="9596" y="4214"/>
                </a:lnTo>
                <a:lnTo>
                  <a:pt x="9718" y="4360"/>
                </a:lnTo>
                <a:lnTo>
                  <a:pt x="9840" y="4482"/>
                </a:lnTo>
                <a:lnTo>
                  <a:pt x="9986" y="4604"/>
                </a:lnTo>
                <a:lnTo>
                  <a:pt x="10132" y="4701"/>
                </a:lnTo>
                <a:lnTo>
                  <a:pt x="10302" y="4774"/>
                </a:lnTo>
                <a:lnTo>
                  <a:pt x="10449" y="4847"/>
                </a:lnTo>
                <a:lnTo>
                  <a:pt x="10619" y="4872"/>
                </a:lnTo>
                <a:lnTo>
                  <a:pt x="14711" y="5286"/>
                </a:lnTo>
                <a:lnTo>
                  <a:pt x="14711" y="5286"/>
                </a:lnTo>
                <a:lnTo>
                  <a:pt x="14857" y="5310"/>
                </a:lnTo>
                <a:lnTo>
                  <a:pt x="14979" y="5359"/>
                </a:lnTo>
                <a:lnTo>
                  <a:pt x="15052" y="5407"/>
                </a:lnTo>
                <a:lnTo>
                  <a:pt x="15100" y="5505"/>
                </a:lnTo>
                <a:lnTo>
                  <a:pt x="15100" y="5578"/>
                </a:lnTo>
                <a:lnTo>
                  <a:pt x="15076" y="5675"/>
                </a:lnTo>
                <a:lnTo>
                  <a:pt x="15027" y="5773"/>
                </a:lnTo>
                <a:lnTo>
                  <a:pt x="14906" y="5895"/>
                </a:lnTo>
                <a:lnTo>
                  <a:pt x="11837" y="8622"/>
                </a:lnTo>
                <a:lnTo>
                  <a:pt x="11837" y="8622"/>
                </a:lnTo>
                <a:lnTo>
                  <a:pt x="11715" y="8744"/>
                </a:lnTo>
                <a:lnTo>
                  <a:pt x="11618" y="8890"/>
                </a:lnTo>
                <a:lnTo>
                  <a:pt x="11545" y="9061"/>
                </a:lnTo>
                <a:lnTo>
                  <a:pt x="11472" y="9231"/>
                </a:lnTo>
                <a:lnTo>
                  <a:pt x="11423" y="9402"/>
                </a:lnTo>
                <a:lnTo>
                  <a:pt x="11398" y="9572"/>
                </a:lnTo>
                <a:lnTo>
                  <a:pt x="11398" y="9743"/>
                </a:lnTo>
                <a:lnTo>
                  <a:pt x="11423" y="9913"/>
                </a:lnTo>
                <a:lnTo>
                  <a:pt x="12300" y="13956"/>
                </a:lnTo>
                <a:lnTo>
                  <a:pt x="12300" y="13956"/>
                </a:lnTo>
                <a:lnTo>
                  <a:pt x="12324" y="14102"/>
                </a:lnTo>
                <a:lnTo>
                  <a:pt x="12300" y="14200"/>
                </a:lnTo>
                <a:lnTo>
                  <a:pt x="12275" y="14297"/>
                </a:lnTo>
                <a:lnTo>
                  <a:pt x="12227" y="14370"/>
                </a:lnTo>
                <a:lnTo>
                  <a:pt x="12129" y="14394"/>
                </a:lnTo>
                <a:lnTo>
                  <a:pt x="12032" y="14419"/>
                </a:lnTo>
                <a:lnTo>
                  <a:pt x="11910" y="14370"/>
                </a:lnTo>
                <a:lnTo>
                  <a:pt x="11788" y="14321"/>
                </a:lnTo>
                <a:lnTo>
                  <a:pt x="8232" y="12227"/>
                </a:lnTo>
                <a:lnTo>
                  <a:pt x="8232" y="12227"/>
                </a:lnTo>
                <a:lnTo>
                  <a:pt x="8086" y="12154"/>
                </a:lnTo>
                <a:lnTo>
                  <a:pt x="7916" y="12105"/>
                </a:lnTo>
                <a:lnTo>
                  <a:pt x="7721" y="12081"/>
                </a:lnTo>
                <a:lnTo>
                  <a:pt x="7550" y="12081"/>
                </a:lnTo>
                <a:lnTo>
                  <a:pt x="7380" y="12081"/>
                </a:lnTo>
                <a:lnTo>
                  <a:pt x="7185" y="12105"/>
                </a:lnTo>
                <a:lnTo>
                  <a:pt x="7015" y="12154"/>
                </a:lnTo>
                <a:lnTo>
                  <a:pt x="6868" y="12227"/>
                </a:lnTo>
                <a:lnTo>
                  <a:pt x="3313" y="14321"/>
                </a:lnTo>
                <a:lnTo>
                  <a:pt x="3313" y="14321"/>
                </a:lnTo>
                <a:lnTo>
                  <a:pt x="3191" y="14370"/>
                </a:lnTo>
                <a:lnTo>
                  <a:pt x="3069" y="14419"/>
                </a:lnTo>
                <a:lnTo>
                  <a:pt x="2972" y="14394"/>
                </a:lnTo>
                <a:lnTo>
                  <a:pt x="2874" y="14370"/>
                </a:lnTo>
                <a:lnTo>
                  <a:pt x="2826" y="14297"/>
                </a:lnTo>
                <a:lnTo>
                  <a:pt x="2801" y="14200"/>
                </a:lnTo>
                <a:lnTo>
                  <a:pt x="2777" y="14102"/>
                </a:lnTo>
                <a:lnTo>
                  <a:pt x="2801" y="13956"/>
                </a:lnTo>
                <a:lnTo>
                  <a:pt x="3678" y="9913"/>
                </a:lnTo>
                <a:lnTo>
                  <a:pt x="3678" y="9913"/>
                </a:lnTo>
                <a:lnTo>
                  <a:pt x="3702" y="9743"/>
                </a:lnTo>
                <a:lnTo>
                  <a:pt x="3702" y="9572"/>
                </a:lnTo>
                <a:lnTo>
                  <a:pt x="3678" y="9402"/>
                </a:lnTo>
                <a:lnTo>
                  <a:pt x="3629" y="9231"/>
                </a:lnTo>
                <a:lnTo>
                  <a:pt x="3556" y="9061"/>
                </a:lnTo>
                <a:lnTo>
                  <a:pt x="3483" y="8890"/>
                </a:lnTo>
                <a:lnTo>
                  <a:pt x="3386" y="8744"/>
                </a:lnTo>
                <a:lnTo>
                  <a:pt x="3264" y="8622"/>
                </a:lnTo>
                <a:lnTo>
                  <a:pt x="195" y="5895"/>
                </a:lnTo>
                <a:lnTo>
                  <a:pt x="195" y="5895"/>
                </a:lnTo>
                <a:lnTo>
                  <a:pt x="73" y="5773"/>
                </a:lnTo>
                <a:lnTo>
                  <a:pt x="25" y="5675"/>
                </a:lnTo>
                <a:lnTo>
                  <a:pt x="0" y="5578"/>
                </a:lnTo>
                <a:lnTo>
                  <a:pt x="0" y="5505"/>
                </a:lnTo>
                <a:lnTo>
                  <a:pt x="49" y="5407"/>
                </a:lnTo>
                <a:lnTo>
                  <a:pt x="122" y="5359"/>
                </a:lnTo>
                <a:lnTo>
                  <a:pt x="244" y="5310"/>
                </a:lnTo>
                <a:lnTo>
                  <a:pt x="390" y="5286"/>
                </a:lnTo>
                <a:lnTo>
                  <a:pt x="4482" y="4872"/>
                </a:lnTo>
                <a:lnTo>
                  <a:pt x="4482" y="4872"/>
                </a:lnTo>
                <a:lnTo>
                  <a:pt x="4652" y="4847"/>
                </a:lnTo>
                <a:lnTo>
                  <a:pt x="4798" y="4774"/>
                </a:lnTo>
                <a:lnTo>
                  <a:pt x="4969" y="4701"/>
                </a:lnTo>
                <a:lnTo>
                  <a:pt x="5115" y="4604"/>
                </a:lnTo>
                <a:lnTo>
                  <a:pt x="5261" y="4482"/>
                </a:lnTo>
                <a:lnTo>
                  <a:pt x="5383" y="4360"/>
                </a:lnTo>
                <a:lnTo>
                  <a:pt x="5505" y="4214"/>
                </a:lnTo>
                <a:lnTo>
                  <a:pt x="5578" y="4092"/>
                </a:lnTo>
                <a:lnTo>
                  <a:pt x="7234" y="293"/>
                </a:lnTo>
                <a:close/>
              </a:path>
            </a:pathLst>
          </a:custGeom>
          <a:noFill/>
          <a:ln w="12175" cap="rnd" cmpd="sng">
            <a:solidFill>
              <a:srgbClr val="222222"/>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16" name="Shape 378"/>
          <p:cNvSpPr/>
          <p:nvPr/>
        </p:nvSpPr>
        <p:spPr>
          <a:xfrm>
            <a:off x="4953232" y="2511150"/>
            <a:ext cx="317309" cy="302979"/>
          </a:xfrm>
          <a:custGeom>
            <a:avLst/>
            <a:gdLst/>
            <a:ahLst/>
            <a:cxnLst/>
            <a:rect l="0" t="0" r="0" b="0"/>
            <a:pathLst>
              <a:path w="15101" h="14419" fill="none" extrusionOk="0">
                <a:moveTo>
                  <a:pt x="7234" y="293"/>
                </a:moveTo>
                <a:lnTo>
                  <a:pt x="7234" y="293"/>
                </a:lnTo>
                <a:lnTo>
                  <a:pt x="7307" y="171"/>
                </a:lnTo>
                <a:lnTo>
                  <a:pt x="7380" y="74"/>
                </a:lnTo>
                <a:lnTo>
                  <a:pt x="7477" y="25"/>
                </a:lnTo>
                <a:lnTo>
                  <a:pt x="7550" y="1"/>
                </a:lnTo>
                <a:lnTo>
                  <a:pt x="7623" y="25"/>
                </a:lnTo>
                <a:lnTo>
                  <a:pt x="7721" y="74"/>
                </a:lnTo>
                <a:lnTo>
                  <a:pt x="7794" y="171"/>
                </a:lnTo>
                <a:lnTo>
                  <a:pt x="7867" y="293"/>
                </a:lnTo>
                <a:lnTo>
                  <a:pt x="9523" y="4092"/>
                </a:lnTo>
                <a:lnTo>
                  <a:pt x="9523" y="4092"/>
                </a:lnTo>
                <a:lnTo>
                  <a:pt x="9596" y="4214"/>
                </a:lnTo>
                <a:lnTo>
                  <a:pt x="9718" y="4360"/>
                </a:lnTo>
                <a:lnTo>
                  <a:pt x="9840" y="4482"/>
                </a:lnTo>
                <a:lnTo>
                  <a:pt x="9986" y="4604"/>
                </a:lnTo>
                <a:lnTo>
                  <a:pt x="10132" y="4701"/>
                </a:lnTo>
                <a:lnTo>
                  <a:pt x="10302" y="4774"/>
                </a:lnTo>
                <a:lnTo>
                  <a:pt x="10449" y="4847"/>
                </a:lnTo>
                <a:lnTo>
                  <a:pt x="10619" y="4872"/>
                </a:lnTo>
                <a:lnTo>
                  <a:pt x="14711" y="5286"/>
                </a:lnTo>
                <a:lnTo>
                  <a:pt x="14711" y="5286"/>
                </a:lnTo>
                <a:lnTo>
                  <a:pt x="14857" y="5310"/>
                </a:lnTo>
                <a:lnTo>
                  <a:pt x="14979" y="5359"/>
                </a:lnTo>
                <a:lnTo>
                  <a:pt x="15052" y="5407"/>
                </a:lnTo>
                <a:lnTo>
                  <a:pt x="15100" y="5505"/>
                </a:lnTo>
                <a:lnTo>
                  <a:pt x="15100" y="5578"/>
                </a:lnTo>
                <a:lnTo>
                  <a:pt x="15076" y="5675"/>
                </a:lnTo>
                <a:lnTo>
                  <a:pt x="15027" y="5773"/>
                </a:lnTo>
                <a:lnTo>
                  <a:pt x="14906" y="5895"/>
                </a:lnTo>
                <a:lnTo>
                  <a:pt x="11837" y="8622"/>
                </a:lnTo>
                <a:lnTo>
                  <a:pt x="11837" y="8622"/>
                </a:lnTo>
                <a:lnTo>
                  <a:pt x="11715" y="8744"/>
                </a:lnTo>
                <a:lnTo>
                  <a:pt x="11618" y="8890"/>
                </a:lnTo>
                <a:lnTo>
                  <a:pt x="11545" y="9061"/>
                </a:lnTo>
                <a:lnTo>
                  <a:pt x="11472" y="9231"/>
                </a:lnTo>
                <a:lnTo>
                  <a:pt x="11423" y="9402"/>
                </a:lnTo>
                <a:lnTo>
                  <a:pt x="11398" y="9572"/>
                </a:lnTo>
                <a:lnTo>
                  <a:pt x="11398" y="9743"/>
                </a:lnTo>
                <a:lnTo>
                  <a:pt x="11423" y="9913"/>
                </a:lnTo>
                <a:lnTo>
                  <a:pt x="12300" y="13956"/>
                </a:lnTo>
                <a:lnTo>
                  <a:pt x="12300" y="13956"/>
                </a:lnTo>
                <a:lnTo>
                  <a:pt x="12324" y="14102"/>
                </a:lnTo>
                <a:lnTo>
                  <a:pt x="12300" y="14200"/>
                </a:lnTo>
                <a:lnTo>
                  <a:pt x="12275" y="14297"/>
                </a:lnTo>
                <a:lnTo>
                  <a:pt x="12227" y="14370"/>
                </a:lnTo>
                <a:lnTo>
                  <a:pt x="12129" y="14394"/>
                </a:lnTo>
                <a:lnTo>
                  <a:pt x="12032" y="14419"/>
                </a:lnTo>
                <a:lnTo>
                  <a:pt x="11910" y="14370"/>
                </a:lnTo>
                <a:lnTo>
                  <a:pt x="11788" y="14321"/>
                </a:lnTo>
                <a:lnTo>
                  <a:pt x="8232" y="12227"/>
                </a:lnTo>
                <a:lnTo>
                  <a:pt x="8232" y="12227"/>
                </a:lnTo>
                <a:lnTo>
                  <a:pt x="8086" y="12154"/>
                </a:lnTo>
                <a:lnTo>
                  <a:pt x="7916" y="12105"/>
                </a:lnTo>
                <a:lnTo>
                  <a:pt x="7721" y="12081"/>
                </a:lnTo>
                <a:lnTo>
                  <a:pt x="7550" y="12081"/>
                </a:lnTo>
                <a:lnTo>
                  <a:pt x="7380" y="12081"/>
                </a:lnTo>
                <a:lnTo>
                  <a:pt x="7185" y="12105"/>
                </a:lnTo>
                <a:lnTo>
                  <a:pt x="7015" y="12154"/>
                </a:lnTo>
                <a:lnTo>
                  <a:pt x="6868" y="12227"/>
                </a:lnTo>
                <a:lnTo>
                  <a:pt x="3313" y="14321"/>
                </a:lnTo>
                <a:lnTo>
                  <a:pt x="3313" y="14321"/>
                </a:lnTo>
                <a:lnTo>
                  <a:pt x="3191" y="14370"/>
                </a:lnTo>
                <a:lnTo>
                  <a:pt x="3069" y="14419"/>
                </a:lnTo>
                <a:lnTo>
                  <a:pt x="2972" y="14394"/>
                </a:lnTo>
                <a:lnTo>
                  <a:pt x="2874" y="14370"/>
                </a:lnTo>
                <a:lnTo>
                  <a:pt x="2826" y="14297"/>
                </a:lnTo>
                <a:lnTo>
                  <a:pt x="2801" y="14200"/>
                </a:lnTo>
                <a:lnTo>
                  <a:pt x="2777" y="14102"/>
                </a:lnTo>
                <a:lnTo>
                  <a:pt x="2801" y="13956"/>
                </a:lnTo>
                <a:lnTo>
                  <a:pt x="3678" y="9913"/>
                </a:lnTo>
                <a:lnTo>
                  <a:pt x="3678" y="9913"/>
                </a:lnTo>
                <a:lnTo>
                  <a:pt x="3702" y="9743"/>
                </a:lnTo>
                <a:lnTo>
                  <a:pt x="3702" y="9572"/>
                </a:lnTo>
                <a:lnTo>
                  <a:pt x="3678" y="9402"/>
                </a:lnTo>
                <a:lnTo>
                  <a:pt x="3629" y="9231"/>
                </a:lnTo>
                <a:lnTo>
                  <a:pt x="3556" y="9061"/>
                </a:lnTo>
                <a:lnTo>
                  <a:pt x="3483" y="8890"/>
                </a:lnTo>
                <a:lnTo>
                  <a:pt x="3386" y="8744"/>
                </a:lnTo>
                <a:lnTo>
                  <a:pt x="3264" y="8622"/>
                </a:lnTo>
                <a:lnTo>
                  <a:pt x="195" y="5895"/>
                </a:lnTo>
                <a:lnTo>
                  <a:pt x="195" y="5895"/>
                </a:lnTo>
                <a:lnTo>
                  <a:pt x="73" y="5773"/>
                </a:lnTo>
                <a:lnTo>
                  <a:pt x="25" y="5675"/>
                </a:lnTo>
                <a:lnTo>
                  <a:pt x="0" y="5578"/>
                </a:lnTo>
                <a:lnTo>
                  <a:pt x="0" y="5505"/>
                </a:lnTo>
                <a:lnTo>
                  <a:pt x="49" y="5407"/>
                </a:lnTo>
                <a:lnTo>
                  <a:pt x="122" y="5359"/>
                </a:lnTo>
                <a:lnTo>
                  <a:pt x="244" y="5310"/>
                </a:lnTo>
                <a:lnTo>
                  <a:pt x="390" y="5286"/>
                </a:lnTo>
                <a:lnTo>
                  <a:pt x="4482" y="4872"/>
                </a:lnTo>
                <a:lnTo>
                  <a:pt x="4482" y="4872"/>
                </a:lnTo>
                <a:lnTo>
                  <a:pt x="4652" y="4847"/>
                </a:lnTo>
                <a:lnTo>
                  <a:pt x="4798" y="4774"/>
                </a:lnTo>
                <a:lnTo>
                  <a:pt x="4969" y="4701"/>
                </a:lnTo>
                <a:lnTo>
                  <a:pt x="5115" y="4604"/>
                </a:lnTo>
                <a:lnTo>
                  <a:pt x="5261" y="4482"/>
                </a:lnTo>
                <a:lnTo>
                  <a:pt x="5383" y="4360"/>
                </a:lnTo>
                <a:lnTo>
                  <a:pt x="5505" y="4214"/>
                </a:lnTo>
                <a:lnTo>
                  <a:pt x="5578" y="4092"/>
                </a:lnTo>
                <a:lnTo>
                  <a:pt x="7234" y="293"/>
                </a:lnTo>
                <a:close/>
              </a:path>
            </a:pathLst>
          </a:custGeom>
          <a:noFill/>
          <a:ln w="12175" cap="rnd" cmpd="sng">
            <a:solidFill>
              <a:srgbClr val="222222"/>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17" name="Shape 378"/>
          <p:cNvSpPr/>
          <p:nvPr/>
        </p:nvSpPr>
        <p:spPr>
          <a:xfrm>
            <a:off x="4965741" y="1873753"/>
            <a:ext cx="317309" cy="302979"/>
          </a:xfrm>
          <a:custGeom>
            <a:avLst/>
            <a:gdLst/>
            <a:ahLst/>
            <a:cxnLst/>
            <a:rect l="0" t="0" r="0" b="0"/>
            <a:pathLst>
              <a:path w="15101" h="14419" fill="none" extrusionOk="0">
                <a:moveTo>
                  <a:pt x="7234" y="293"/>
                </a:moveTo>
                <a:lnTo>
                  <a:pt x="7234" y="293"/>
                </a:lnTo>
                <a:lnTo>
                  <a:pt x="7307" y="171"/>
                </a:lnTo>
                <a:lnTo>
                  <a:pt x="7380" y="74"/>
                </a:lnTo>
                <a:lnTo>
                  <a:pt x="7477" y="25"/>
                </a:lnTo>
                <a:lnTo>
                  <a:pt x="7550" y="1"/>
                </a:lnTo>
                <a:lnTo>
                  <a:pt x="7623" y="25"/>
                </a:lnTo>
                <a:lnTo>
                  <a:pt x="7721" y="74"/>
                </a:lnTo>
                <a:lnTo>
                  <a:pt x="7794" y="171"/>
                </a:lnTo>
                <a:lnTo>
                  <a:pt x="7867" y="293"/>
                </a:lnTo>
                <a:lnTo>
                  <a:pt x="9523" y="4092"/>
                </a:lnTo>
                <a:lnTo>
                  <a:pt x="9523" y="4092"/>
                </a:lnTo>
                <a:lnTo>
                  <a:pt x="9596" y="4214"/>
                </a:lnTo>
                <a:lnTo>
                  <a:pt x="9718" y="4360"/>
                </a:lnTo>
                <a:lnTo>
                  <a:pt x="9840" y="4482"/>
                </a:lnTo>
                <a:lnTo>
                  <a:pt x="9986" y="4604"/>
                </a:lnTo>
                <a:lnTo>
                  <a:pt x="10132" y="4701"/>
                </a:lnTo>
                <a:lnTo>
                  <a:pt x="10302" y="4774"/>
                </a:lnTo>
                <a:lnTo>
                  <a:pt x="10449" y="4847"/>
                </a:lnTo>
                <a:lnTo>
                  <a:pt x="10619" y="4872"/>
                </a:lnTo>
                <a:lnTo>
                  <a:pt x="14711" y="5286"/>
                </a:lnTo>
                <a:lnTo>
                  <a:pt x="14711" y="5286"/>
                </a:lnTo>
                <a:lnTo>
                  <a:pt x="14857" y="5310"/>
                </a:lnTo>
                <a:lnTo>
                  <a:pt x="14979" y="5359"/>
                </a:lnTo>
                <a:lnTo>
                  <a:pt x="15052" y="5407"/>
                </a:lnTo>
                <a:lnTo>
                  <a:pt x="15100" y="5505"/>
                </a:lnTo>
                <a:lnTo>
                  <a:pt x="15100" y="5578"/>
                </a:lnTo>
                <a:lnTo>
                  <a:pt x="15076" y="5675"/>
                </a:lnTo>
                <a:lnTo>
                  <a:pt x="15027" y="5773"/>
                </a:lnTo>
                <a:lnTo>
                  <a:pt x="14906" y="5895"/>
                </a:lnTo>
                <a:lnTo>
                  <a:pt x="11837" y="8622"/>
                </a:lnTo>
                <a:lnTo>
                  <a:pt x="11837" y="8622"/>
                </a:lnTo>
                <a:lnTo>
                  <a:pt x="11715" y="8744"/>
                </a:lnTo>
                <a:lnTo>
                  <a:pt x="11618" y="8890"/>
                </a:lnTo>
                <a:lnTo>
                  <a:pt x="11545" y="9061"/>
                </a:lnTo>
                <a:lnTo>
                  <a:pt x="11472" y="9231"/>
                </a:lnTo>
                <a:lnTo>
                  <a:pt x="11423" y="9402"/>
                </a:lnTo>
                <a:lnTo>
                  <a:pt x="11398" y="9572"/>
                </a:lnTo>
                <a:lnTo>
                  <a:pt x="11398" y="9743"/>
                </a:lnTo>
                <a:lnTo>
                  <a:pt x="11423" y="9913"/>
                </a:lnTo>
                <a:lnTo>
                  <a:pt x="12300" y="13956"/>
                </a:lnTo>
                <a:lnTo>
                  <a:pt x="12300" y="13956"/>
                </a:lnTo>
                <a:lnTo>
                  <a:pt x="12324" y="14102"/>
                </a:lnTo>
                <a:lnTo>
                  <a:pt x="12300" y="14200"/>
                </a:lnTo>
                <a:lnTo>
                  <a:pt x="12275" y="14297"/>
                </a:lnTo>
                <a:lnTo>
                  <a:pt x="12227" y="14370"/>
                </a:lnTo>
                <a:lnTo>
                  <a:pt x="12129" y="14394"/>
                </a:lnTo>
                <a:lnTo>
                  <a:pt x="12032" y="14419"/>
                </a:lnTo>
                <a:lnTo>
                  <a:pt x="11910" y="14370"/>
                </a:lnTo>
                <a:lnTo>
                  <a:pt x="11788" y="14321"/>
                </a:lnTo>
                <a:lnTo>
                  <a:pt x="8232" y="12227"/>
                </a:lnTo>
                <a:lnTo>
                  <a:pt x="8232" y="12227"/>
                </a:lnTo>
                <a:lnTo>
                  <a:pt x="8086" y="12154"/>
                </a:lnTo>
                <a:lnTo>
                  <a:pt x="7916" y="12105"/>
                </a:lnTo>
                <a:lnTo>
                  <a:pt x="7721" y="12081"/>
                </a:lnTo>
                <a:lnTo>
                  <a:pt x="7550" y="12081"/>
                </a:lnTo>
                <a:lnTo>
                  <a:pt x="7380" y="12081"/>
                </a:lnTo>
                <a:lnTo>
                  <a:pt x="7185" y="12105"/>
                </a:lnTo>
                <a:lnTo>
                  <a:pt x="7015" y="12154"/>
                </a:lnTo>
                <a:lnTo>
                  <a:pt x="6868" y="12227"/>
                </a:lnTo>
                <a:lnTo>
                  <a:pt x="3313" y="14321"/>
                </a:lnTo>
                <a:lnTo>
                  <a:pt x="3313" y="14321"/>
                </a:lnTo>
                <a:lnTo>
                  <a:pt x="3191" y="14370"/>
                </a:lnTo>
                <a:lnTo>
                  <a:pt x="3069" y="14419"/>
                </a:lnTo>
                <a:lnTo>
                  <a:pt x="2972" y="14394"/>
                </a:lnTo>
                <a:lnTo>
                  <a:pt x="2874" y="14370"/>
                </a:lnTo>
                <a:lnTo>
                  <a:pt x="2826" y="14297"/>
                </a:lnTo>
                <a:lnTo>
                  <a:pt x="2801" y="14200"/>
                </a:lnTo>
                <a:lnTo>
                  <a:pt x="2777" y="14102"/>
                </a:lnTo>
                <a:lnTo>
                  <a:pt x="2801" y="13956"/>
                </a:lnTo>
                <a:lnTo>
                  <a:pt x="3678" y="9913"/>
                </a:lnTo>
                <a:lnTo>
                  <a:pt x="3678" y="9913"/>
                </a:lnTo>
                <a:lnTo>
                  <a:pt x="3702" y="9743"/>
                </a:lnTo>
                <a:lnTo>
                  <a:pt x="3702" y="9572"/>
                </a:lnTo>
                <a:lnTo>
                  <a:pt x="3678" y="9402"/>
                </a:lnTo>
                <a:lnTo>
                  <a:pt x="3629" y="9231"/>
                </a:lnTo>
                <a:lnTo>
                  <a:pt x="3556" y="9061"/>
                </a:lnTo>
                <a:lnTo>
                  <a:pt x="3483" y="8890"/>
                </a:lnTo>
                <a:lnTo>
                  <a:pt x="3386" y="8744"/>
                </a:lnTo>
                <a:lnTo>
                  <a:pt x="3264" y="8622"/>
                </a:lnTo>
                <a:lnTo>
                  <a:pt x="195" y="5895"/>
                </a:lnTo>
                <a:lnTo>
                  <a:pt x="195" y="5895"/>
                </a:lnTo>
                <a:lnTo>
                  <a:pt x="73" y="5773"/>
                </a:lnTo>
                <a:lnTo>
                  <a:pt x="25" y="5675"/>
                </a:lnTo>
                <a:lnTo>
                  <a:pt x="0" y="5578"/>
                </a:lnTo>
                <a:lnTo>
                  <a:pt x="0" y="5505"/>
                </a:lnTo>
                <a:lnTo>
                  <a:pt x="49" y="5407"/>
                </a:lnTo>
                <a:lnTo>
                  <a:pt x="122" y="5359"/>
                </a:lnTo>
                <a:lnTo>
                  <a:pt x="244" y="5310"/>
                </a:lnTo>
                <a:lnTo>
                  <a:pt x="390" y="5286"/>
                </a:lnTo>
                <a:lnTo>
                  <a:pt x="4482" y="4872"/>
                </a:lnTo>
                <a:lnTo>
                  <a:pt x="4482" y="4872"/>
                </a:lnTo>
                <a:lnTo>
                  <a:pt x="4652" y="4847"/>
                </a:lnTo>
                <a:lnTo>
                  <a:pt x="4798" y="4774"/>
                </a:lnTo>
                <a:lnTo>
                  <a:pt x="4969" y="4701"/>
                </a:lnTo>
                <a:lnTo>
                  <a:pt x="5115" y="4604"/>
                </a:lnTo>
                <a:lnTo>
                  <a:pt x="5261" y="4482"/>
                </a:lnTo>
                <a:lnTo>
                  <a:pt x="5383" y="4360"/>
                </a:lnTo>
                <a:lnTo>
                  <a:pt x="5505" y="4214"/>
                </a:lnTo>
                <a:lnTo>
                  <a:pt x="5578" y="4092"/>
                </a:lnTo>
                <a:lnTo>
                  <a:pt x="7234" y="293"/>
                </a:lnTo>
                <a:close/>
              </a:path>
            </a:pathLst>
          </a:custGeom>
          <a:noFill/>
          <a:ln w="12175" cap="rnd" cmpd="sng">
            <a:solidFill>
              <a:srgbClr val="222222"/>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18" name="Shape 378"/>
          <p:cNvSpPr/>
          <p:nvPr/>
        </p:nvSpPr>
        <p:spPr>
          <a:xfrm>
            <a:off x="4965741" y="3429924"/>
            <a:ext cx="317309" cy="302979"/>
          </a:xfrm>
          <a:custGeom>
            <a:avLst/>
            <a:gdLst/>
            <a:ahLst/>
            <a:cxnLst/>
            <a:rect l="0" t="0" r="0" b="0"/>
            <a:pathLst>
              <a:path w="15101" h="14419" fill="none" extrusionOk="0">
                <a:moveTo>
                  <a:pt x="7234" y="293"/>
                </a:moveTo>
                <a:lnTo>
                  <a:pt x="7234" y="293"/>
                </a:lnTo>
                <a:lnTo>
                  <a:pt x="7307" y="171"/>
                </a:lnTo>
                <a:lnTo>
                  <a:pt x="7380" y="74"/>
                </a:lnTo>
                <a:lnTo>
                  <a:pt x="7477" y="25"/>
                </a:lnTo>
                <a:lnTo>
                  <a:pt x="7550" y="1"/>
                </a:lnTo>
                <a:lnTo>
                  <a:pt x="7623" y="25"/>
                </a:lnTo>
                <a:lnTo>
                  <a:pt x="7721" y="74"/>
                </a:lnTo>
                <a:lnTo>
                  <a:pt x="7794" y="171"/>
                </a:lnTo>
                <a:lnTo>
                  <a:pt x="7867" y="293"/>
                </a:lnTo>
                <a:lnTo>
                  <a:pt x="9523" y="4092"/>
                </a:lnTo>
                <a:lnTo>
                  <a:pt x="9523" y="4092"/>
                </a:lnTo>
                <a:lnTo>
                  <a:pt x="9596" y="4214"/>
                </a:lnTo>
                <a:lnTo>
                  <a:pt x="9718" y="4360"/>
                </a:lnTo>
                <a:lnTo>
                  <a:pt x="9840" y="4482"/>
                </a:lnTo>
                <a:lnTo>
                  <a:pt x="9986" y="4604"/>
                </a:lnTo>
                <a:lnTo>
                  <a:pt x="10132" y="4701"/>
                </a:lnTo>
                <a:lnTo>
                  <a:pt x="10302" y="4774"/>
                </a:lnTo>
                <a:lnTo>
                  <a:pt x="10449" y="4847"/>
                </a:lnTo>
                <a:lnTo>
                  <a:pt x="10619" y="4872"/>
                </a:lnTo>
                <a:lnTo>
                  <a:pt x="14711" y="5286"/>
                </a:lnTo>
                <a:lnTo>
                  <a:pt x="14711" y="5286"/>
                </a:lnTo>
                <a:lnTo>
                  <a:pt x="14857" y="5310"/>
                </a:lnTo>
                <a:lnTo>
                  <a:pt x="14979" y="5359"/>
                </a:lnTo>
                <a:lnTo>
                  <a:pt x="15052" y="5407"/>
                </a:lnTo>
                <a:lnTo>
                  <a:pt x="15100" y="5505"/>
                </a:lnTo>
                <a:lnTo>
                  <a:pt x="15100" y="5578"/>
                </a:lnTo>
                <a:lnTo>
                  <a:pt x="15076" y="5675"/>
                </a:lnTo>
                <a:lnTo>
                  <a:pt x="15027" y="5773"/>
                </a:lnTo>
                <a:lnTo>
                  <a:pt x="14906" y="5895"/>
                </a:lnTo>
                <a:lnTo>
                  <a:pt x="11837" y="8622"/>
                </a:lnTo>
                <a:lnTo>
                  <a:pt x="11837" y="8622"/>
                </a:lnTo>
                <a:lnTo>
                  <a:pt x="11715" y="8744"/>
                </a:lnTo>
                <a:lnTo>
                  <a:pt x="11618" y="8890"/>
                </a:lnTo>
                <a:lnTo>
                  <a:pt x="11545" y="9061"/>
                </a:lnTo>
                <a:lnTo>
                  <a:pt x="11472" y="9231"/>
                </a:lnTo>
                <a:lnTo>
                  <a:pt x="11423" y="9402"/>
                </a:lnTo>
                <a:lnTo>
                  <a:pt x="11398" y="9572"/>
                </a:lnTo>
                <a:lnTo>
                  <a:pt x="11398" y="9743"/>
                </a:lnTo>
                <a:lnTo>
                  <a:pt x="11423" y="9913"/>
                </a:lnTo>
                <a:lnTo>
                  <a:pt x="12300" y="13956"/>
                </a:lnTo>
                <a:lnTo>
                  <a:pt x="12300" y="13956"/>
                </a:lnTo>
                <a:lnTo>
                  <a:pt x="12324" y="14102"/>
                </a:lnTo>
                <a:lnTo>
                  <a:pt x="12300" y="14200"/>
                </a:lnTo>
                <a:lnTo>
                  <a:pt x="12275" y="14297"/>
                </a:lnTo>
                <a:lnTo>
                  <a:pt x="12227" y="14370"/>
                </a:lnTo>
                <a:lnTo>
                  <a:pt x="12129" y="14394"/>
                </a:lnTo>
                <a:lnTo>
                  <a:pt x="12032" y="14419"/>
                </a:lnTo>
                <a:lnTo>
                  <a:pt x="11910" y="14370"/>
                </a:lnTo>
                <a:lnTo>
                  <a:pt x="11788" y="14321"/>
                </a:lnTo>
                <a:lnTo>
                  <a:pt x="8232" y="12227"/>
                </a:lnTo>
                <a:lnTo>
                  <a:pt x="8232" y="12227"/>
                </a:lnTo>
                <a:lnTo>
                  <a:pt x="8086" y="12154"/>
                </a:lnTo>
                <a:lnTo>
                  <a:pt x="7916" y="12105"/>
                </a:lnTo>
                <a:lnTo>
                  <a:pt x="7721" y="12081"/>
                </a:lnTo>
                <a:lnTo>
                  <a:pt x="7550" y="12081"/>
                </a:lnTo>
                <a:lnTo>
                  <a:pt x="7380" y="12081"/>
                </a:lnTo>
                <a:lnTo>
                  <a:pt x="7185" y="12105"/>
                </a:lnTo>
                <a:lnTo>
                  <a:pt x="7015" y="12154"/>
                </a:lnTo>
                <a:lnTo>
                  <a:pt x="6868" y="12227"/>
                </a:lnTo>
                <a:lnTo>
                  <a:pt x="3313" y="14321"/>
                </a:lnTo>
                <a:lnTo>
                  <a:pt x="3313" y="14321"/>
                </a:lnTo>
                <a:lnTo>
                  <a:pt x="3191" y="14370"/>
                </a:lnTo>
                <a:lnTo>
                  <a:pt x="3069" y="14419"/>
                </a:lnTo>
                <a:lnTo>
                  <a:pt x="2972" y="14394"/>
                </a:lnTo>
                <a:lnTo>
                  <a:pt x="2874" y="14370"/>
                </a:lnTo>
                <a:lnTo>
                  <a:pt x="2826" y="14297"/>
                </a:lnTo>
                <a:lnTo>
                  <a:pt x="2801" y="14200"/>
                </a:lnTo>
                <a:lnTo>
                  <a:pt x="2777" y="14102"/>
                </a:lnTo>
                <a:lnTo>
                  <a:pt x="2801" y="13956"/>
                </a:lnTo>
                <a:lnTo>
                  <a:pt x="3678" y="9913"/>
                </a:lnTo>
                <a:lnTo>
                  <a:pt x="3678" y="9913"/>
                </a:lnTo>
                <a:lnTo>
                  <a:pt x="3702" y="9743"/>
                </a:lnTo>
                <a:lnTo>
                  <a:pt x="3702" y="9572"/>
                </a:lnTo>
                <a:lnTo>
                  <a:pt x="3678" y="9402"/>
                </a:lnTo>
                <a:lnTo>
                  <a:pt x="3629" y="9231"/>
                </a:lnTo>
                <a:lnTo>
                  <a:pt x="3556" y="9061"/>
                </a:lnTo>
                <a:lnTo>
                  <a:pt x="3483" y="8890"/>
                </a:lnTo>
                <a:lnTo>
                  <a:pt x="3386" y="8744"/>
                </a:lnTo>
                <a:lnTo>
                  <a:pt x="3264" y="8622"/>
                </a:lnTo>
                <a:lnTo>
                  <a:pt x="195" y="5895"/>
                </a:lnTo>
                <a:lnTo>
                  <a:pt x="195" y="5895"/>
                </a:lnTo>
                <a:lnTo>
                  <a:pt x="73" y="5773"/>
                </a:lnTo>
                <a:lnTo>
                  <a:pt x="25" y="5675"/>
                </a:lnTo>
                <a:lnTo>
                  <a:pt x="0" y="5578"/>
                </a:lnTo>
                <a:lnTo>
                  <a:pt x="0" y="5505"/>
                </a:lnTo>
                <a:lnTo>
                  <a:pt x="49" y="5407"/>
                </a:lnTo>
                <a:lnTo>
                  <a:pt x="122" y="5359"/>
                </a:lnTo>
                <a:lnTo>
                  <a:pt x="244" y="5310"/>
                </a:lnTo>
                <a:lnTo>
                  <a:pt x="390" y="5286"/>
                </a:lnTo>
                <a:lnTo>
                  <a:pt x="4482" y="4872"/>
                </a:lnTo>
                <a:lnTo>
                  <a:pt x="4482" y="4872"/>
                </a:lnTo>
                <a:lnTo>
                  <a:pt x="4652" y="4847"/>
                </a:lnTo>
                <a:lnTo>
                  <a:pt x="4798" y="4774"/>
                </a:lnTo>
                <a:lnTo>
                  <a:pt x="4969" y="4701"/>
                </a:lnTo>
                <a:lnTo>
                  <a:pt x="5115" y="4604"/>
                </a:lnTo>
                <a:lnTo>
                  <a:pt x="5261" y="4482"/>
                </a:lnTo>
                <a:lnTo>
                  <a:pt x="5383" y="4360"/>
                </a:lnTo>
                <a:lnTo>
                  <a:pt x="5505" y="4214"/>
                </a:lnTo>
                <a:lnTo>
                  <a:pt x="5578" y="4092"/>
                </a:lnTo>
                <a:lnTo>
                  <a:pt x="7234" y="293"/>
                </a:lnTo>
                <a:close/>
              </a:path>
            </a:pathLst>
          </a:custGeom>
          <a:noFill/>
          <a:ln w="12175" cap="rnd" cmpd="sng">
            <a:solidFill>
              <a:srgbClr val="222222"/>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20" name="Shape 197"/>
          <p:cNvSpPr txBox="1">
            <a:spLocks/>
          </p:cNvSpPr>
          <p:nvPr/>
        </p:nvSpPr>
        <p:spPr>
          <a:xfrm>
            <a:off x="3839993" y="216141"/>
            <a:ext cx="1257894" cy="752695"/>
          </a:xfrm>
          <a:prstGeom prst="rect">
            <a:avLst/>
          </a:prstGeom>
          <a:noFill/>
          <a:ln>
            <a:noFill/>
          </a:ln>
        </p:spPr>
        <p:txBody>
          <a:bodyPr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FFFFFF"/>
              </a:buClr>
              <a:buSzPct val="100000"/>
              <a:buFont typeface="Dosis"/>
              <a:buNone/>
              <a:defRPr sz="2400" b="0" i="0" u="none" strike="noStrike" cap="none">
                <a:solidFill>
                  <a:srgbClr val="FFFFFF"/>
                </a:solidFill>
                <a:latin typeface="Dosis"/>
                <a:ea typeface="Dosis"/>
                <a:cs typeface="Dosis"/>
                <a:sym typeface="Dosis"/>
              </a:defRPr>
            </a:lvl1pPr>
            <a:lvl2pPr lvl="1">
              <a:spcBef>
                <a:spcPts val="0"/>
              </a:spcBef>
              <a:buClr>
                <a:srgbClr val="FFFFFF"/>
              </a:buClr>
              <a:buSzPct val="100000"/>
              <a:buFont typeface="Dosis"/>
              <a:buNone/>
              <a:defRPr sz="2400">
                <a:solidFill>
                  <a:srgbClr val="FFFFFF"/>
                </a:solidFill>
                <a:latin typeface="Dosis"/>
                <a:ea typeface="Dosis"/>
                <a:cs typeface="Dosis"/>
                <a:sym typeface="Dosis"/>
              </a:defRPr>
            </a:lvl2pPr>
            <a:lvl3pPr lvl="2">
              <a:spcBef>
                <a:spcPts val="0"/>
              </a:spcBef>
              <a:buClr>
                <a:srgbClr val="FFFFFF"/>
              </a:buClr>
              <a:buSzPct val="100000"/>
              <a:buFont typeface="Dosis"/>
              <a:buNone/>
              <a:defRPr sz="2400">
                <a:solidFill>
                  <a:srgbClr val="FFFFFF"/>
                </a:solidFill>
                <a:latin typeface="Dosis"/>
                <a:ea typeface="Dosis"/>
                <a:cs typeface="Dosis"/>
                <a:sym typeface="Dosis"/>
              </a:defRPr>
            </a:lvl3pPr>
            <a:lvl4pPr lvl="3">
              <a:spcBef>
                <a:spcPts val="0"/>
              </a:spcBef>
              <a:buClr>
                <a:srgbClr val="FFFFFF"/>
              </a:buClr>
              <a:buSzPct val="100000"/>
              <a:buFont typeface="Dosis"/>
              <a:buNone/>
              <a:defRPr sz="2400">
                <a:solidFill>
                  <a:srgbClr val="FFFFFF"/>
                </a:solidFill>
                <a:latin typeface="Dosis"/>
                <a:ea typeface="Dosis"/>
                <a:cs typeface="Dosis"/>
                <a:sym typeface="Dosis"/>
              </a:defRPr>
            </a:lvl4pPr>
            <a:lvl5pPr lvl="4">
              <a:spcBef>
                <a:spcPts val="0"/>
              </a:spcBef>
              <a:buClr>
                <a:srgbClr val="FFFFFF"/>
              </a:buClr>
              <a:buSzPct val="100000"/>
              <a:buFont typeface="Dosis"/>
              <a:buNone/>
              <a:defRPr sz="2400">
                <a:solidFill>
                  <a:srgbClr val="FFFFFF"/>
                </a:solidFill>
                <a:latin typeface="Dosis"/>
                <a:ea typeface="Dosis"/>
                <a:cs typeface="Dosis"/>
                <a:sym typeface="Dosis"/>
              </a:defRPr>
            </a:lvl5pPr>
            <a:lvl6pPr lvl="5">
              <a:spcBef>
                <a:spcPts val="0"/>
              </a:spcBef>
              <a:buClr>
                <a:srgbClr val="FFFFFF"/>
              </a:buClr>
              <a:buSzPct val="100000"/>
              <a:buFont typeface="Dosis"/>
              <a:buNone/>
              <a:defRPr sz="2400">
                <a:solidFill>
                  <a:srgbClr val="FFFFFF"/>
                </a:solidFill>
                <a:latin typeface="Dosis"/>
                <a:ea typeface="Dosis"/>
                <a:cs typeface="Dosis"/>
                <a:sym typeface="Dosis"/>
              </a:defRPr>
            </a:lvl6pPr>
            <a:lvl7pPr lvl="6">
              <a:spcBef>
                <a:spcPts val="0"/>
              </a:spcBef>
              <a:buClr>
                <a:srgbClr val="FFFFFF"/>
              </a:buClr>
              <a:buSzPct val="100000"/>
              <a:buFont typeface="Dosis"/>
              <a:buNone/>
              <a:defRPr sz="2400">
                <a:solidFill>
                  <a:srgbClr val="FFFFFF"/>
                </a:solidFill>
                <a:latin typeface="Dosis"/>
                <a:ea typeface="Dosis"/>
                <a:cs typeface="Dosis"/>
                <a:sym typeface="Dosis"/>
              </a:defRPr>
            </a:lvl7pPr>
            <a:lvl8pPr lvl="7">
              <a:spcBef>
                <a:spcPts val="0"/>
              </a:spcBef>
              <a:buClr>
                <a:srgbClr val="FFFFFF"/>
              </a:buClr>
              <a:buSzPct val="100000"/>
              <a:buFont typeface="Dosis"/>
              <a:buNone/>
              <a:defRPr sz="2400">
                <a:solidFill>
                  <a:srgbClr val="FFFFFF"/>
                </a:solidFill>
                <a:latin typeface="Dosis"/>
                <a:ea typeface="Dosis"/>
                <a:cs typeface="Dosis"/>
                <a:sym typeface="Dosis"/>
              </a:defRPr>
            </a:lvl8pPr>
            <a:lvl9pPr lvl="8">
              <a:spcBef>
                <a:spcPts val="0"/>
              </a:spcBef>
              <a:buClr>
                <a:srgbClr val="FFFFFF"/>
              </a:buClr>
              <a:buSzPct val="100000"/>
              <a:buFont typeface="Dosis"/>
              <a:buNone/>
              <a:defRPr sz="2400">
                <a:solidFill>
                  <a:srgbClr val="FFFFFF"/>
                </a:solidFill>
                <a:latin typeface="Dosis"/>
                <a:ea typeface="Dosis"/>
                <a:cs typeface="Dosis"/>
                <a:sym typeface="Dosis"/>
              </a:defRPr>
            </a:lvl9pPr>
          </a:lstStyle>
          <a:p>
            <a:r>
              <a:rPr lang="en-US" sz="6000" b="1" dirty="0" smtClean="0">
                <a:solidFill>
                  <a:srgbClr val="FF0000"/>
                </a:solidFill>
              </a:rPr>
              <a:t>VS</a:t>
            </a:r>
            <a:endParaRPr lang="en" sz="6000" b="1" dirty="0">
              <a:solidFill>
                <a:srgbClr val="FF0000"/>
              </a:solidFill>
            </a:endParaRPr>
          </a:p>
        </p:txBody>
      </p:sp>
    </p:spTree>
    <p:extLst>
      <p:ext uri="{BB962C8B-B14F-4D97-AF65-F5344CB8AC3E}">
        <p14:creationId xmlns:p14="http://schemas.microsoft.com/office/powerpoint/2010/main" val="330614243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04"/>
        <p:cNvGrpSpPr/>
        <p:nvPr/>
      </p:nvGrpSpPr>
      <p:grpSpPr>
        <a:xfrm>
          <a:off x="0" y="0"/>
          <a:ext cx="0" cy="0"/>
          <a:chOff x="0" y="0"/>
          <a:chExt cx="0" cy="0"/>
        </a:xfrm>
      </p:grpSpPr>
      <p:sp>
        <p:nvSpPr>
          <p:cNvPr id="306" name="Shape 306"/>
          <p:cNvSpPr txBox="1">
            <a:spLocks noGrp="1"/>
          </p:cNvSpPr>
          <p:nvPr>
            <p:ph type="ctrTitle" idx="4294967295"/>
          </p:nvPr>
        </p:nvSpPr>
        <p:spPr>
          <a:xfrm>
            <a:off x="1033300" y="1583350"/>
            <a:ext cx="6672600" cy="1159800"/>
          </a:xfrm>
          <a:prstGeom prst="rect">
            <a:avLst/>
          </a:prstGeom>
        </p:spPr>
        <p:txBody>
          <a:bodyPr lIns="91425" tIns="91425" rIns="91425" bIns="91425" anchor="ctr" anchorCtr="0">
            <a:noAutofit/>
          </a:bodyPr>
          <a:lstStyle/>
          <a:p>
            <a:pPr lvl="0" rtl="0">
              <a:spcBef>
                <a:spcPts val="0"/>
              </a:spcBef>
              <a:buNone/>
            </a:pPr>
            <a:r>
              <a:rPr lang="en" sz="7200" b="1" smtClean="0">
                <a:solidFill>
                  <a:srgbClr val="FF8700"/>
                </a:solidFill>
              </a:rPr>
              <a:t>THANK</a:t>
            </a:r>
            <a:r>
              <a:rPr lang="en-US" sz="7200" b="1" smtClean="0">
                <a:solidFill>
                  <a:srgbClr val="FF8700"/>
                </a:solidFill>
              </a:rPr>
              <a:t> </a:t>
            </a:r>
            <a:r>
              <a:rPr lang="en-US" sz="7200" b="1" dirty="0" smtClean="0">
                <a:solidFill>
                  <a:srgbClr val="FF8700"/>
                </a:solidFill>
              </a:rPr>
              <a:t>YOU</a:t>
            </a:r>
            <a:endParaRPr lang="en" sz="7200" b="1" dirty="0">
              <a:solidFill>
                <a:srgbClr val="FF8700"/>
              </a:solidFill>
            </a:endParaRPr>
          </a:p>
        </p:txBody>
      </p:sp>
      <p:sp>
        <p:nvSpPr>
          <p:cNvPr id="307" name="Shape 307"/>
          <p:cNvSpPr txBox="1">
            <a:spLocks noGrp="1"/>
          </p:cNvSpPr>
          <p:nvPr>
            <p:ph type="subTitle" idx="4294967295"/>
          </p:nvPr>
        </p:nvSpPr>
        <p:spPr>
          <a:xfrm>
            <a:off x="1033300" y="2630575"/>
            <a:ext cx="7185000" cy="1159800"/>
          </a:xfrm>
          <a:prstGeom prst="rect">
            <a:avLst/>
          </a:prstGeom>
        </p:spPr>
        <p:txBody>
          <a:bodyPr lIns="91425" tIns="91425" rIns="91425" bIns="91425" anchor="t" anchorCtr="0">
            <a:noAutofit/>
          </a:bodyPr>
          <a:lstStyle/>
          <a:p>
            <a:pPr lvl="0" rtl="0">
              <a:spcBef>
                <a:spcPts val="0"/>
              </a:spcBef>
              <a:buNone/>
            </a:pPr>
            <a:r>
              <a:rPr lang="en-US" sz="2400" b="1" dirty="0" smtClean="0">
                <a:solidFill>
                  <a:srgbClr val="FFFFFF"/>
                </a:solidFill>
              </a:rPr>
              <a:t>Welcome for </a:t>
            </a:r>
            <a:r>
              <a:rPr lang="en-US" sz="2400" b="1" dirty="0">
                <a:solidFill>
                  <a:srgbClr val="FFFFFF"/>
                </a:solidFill>
              </a:rPr>
              <a:t>a</a:t>
            </a:r>
            <a:r>
              <a:rPr lang="en" sz="2400" b="1" dirty="0" smtClean="0">
                <a:solidFill>
                  <a:srgbClr val="FFFFFF"/>
                </a:solidFill>
              </a:rPr>
              <a:t>ny </a:t>
            </a:r>
            <a:r>
              <a:rPr lang="en" sz="2400" b="1" dirty="0">
                <a:solidFill>
                  <a:srgbClr val="FFFFFF"/>
                </a:solidFill>
              </a:rPr>
              <a:t>questions</a:t>
            </a:r>
            <a:r>
              <a:rPr lang="en" sz="2400" b="1" dirty="0" smtClean="0">
                <a:solidFill>
                  <a:srgbClr val="FFFFFF"/>
                </a:solidFill>
              </a:rPr>
              <a:t>?</a:t>
            </a:r>
            <a:endParaRPr lang="en" sz="2400" b="1" dirty="0">
              <a:solidFill>
                <a:srgbClr val="FFFFFF"/>
              </a:solidFill>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William template">
  <a:themeElements>
    <a:clrScheme name="Custom 347">
      <a:dk1>
        <a:srgbClr val="000000"/>
      </a:dk1>
      <a:lt1>
        <a:srgbClr val="FFFFFF"/>
      </a:lt1>
      <a:dk2>
        <a:srgbClr val="666666"/>
      </a:dk2>
      <a:lt2>
        <a:srgbClr val="CCCCCC"/>
      </a:lt2>
      <a:accent1>
        <a:srgbClr val="3A81BA"/>
      </a:accent1>
      <a:accent2>
        <a:srgbClr val="D89F39"/>
      </a:accent2>
      <a:accent3>
        <a:srgbClr val="8BAB42"/>
      </a:accent3>
      <a:accent4>
        <a:srgbClr val="57A7B5"/>
      </a:accent4>
      <a:accent5>
        <a:srgbClr val="8B81D2"/>
      </a:accent5>
      <a:accent6>
        <a:srgbClr val="963334"/>
      </a:accent6>
      <a:hlink>
        <a:srgbClr val="1155CC"/>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196</TotalTime>
  <Words>768</Words>
  <Application>Microsoft Office PowerPoint</Application>
  <PresentationFormat>On-screen Show (16:9)</PresentationFormat>
  <Paragraphs>142</Paragraphs>
  <Slides>20</Slides>
  <Notes>20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20</vt:i4>
      </vt:variant>
    </vt:vector>
  </HeadingPairs>
  <TitlesOfParts>
    <vt:vector size="25" baseType="lpstr">
      <vt:lpstr>Arial</vt:lpstr>
      <vt:lpstr>Doris</vt:lpstr>
      <vt:lpstr>Dosis</vt:lpstr>
      <vt:lpstr>Roboto</vt:lpstr>
      <vt:lpstr>William template</vt:lpstr>
      <vt:lpstr>CUSTODIAN     VS         TRUSTEE</vt:lpstr>
      <vt:lpstr>PowerPoint Presentation</vt:lpstr>
      <vt:lpstr>AGENDA</vt:lpstr>
      <vt:lpstr>CUSTODIAN</vt:lpstr>
      <vt:lpstr>Definition</vt:lpstr>
      <vt:lpstr>Features</vt:lpstr>
      <vt:lpstr>Benefits to customer</vt:lpstr>
      <vt:lpstr>Example : SCB</vt:lpstr>
      <vt:lpstr>Example : Bangkok Bank</vt:lpstr>
      <vt:lpstr>TRUSTEE</vt:lpstr>
      <vt:lpstr>Definition</vt:lpstr>
      <vt:lpstr>Definition (Continue)</vt:lpstr>
      <vt:lpstr>Feature : Type of Trustee</vt:lpstr>
      <vt:lpstr>Feature : Roles and Duties </vt:lpstr>
      <vt:lpstr>PowerPoint Presentation</vt:lpstr>
      <vt:lpstr>Example</vt:lpstr>
      <vt:lpstr>Trustee….</vt:lpstr>
      <vt:lpstr>COMPARISON</vt:lpstr>
      <vt:lpstr>Custodian         Trustee</vt:lpstr>
      <vt:lpstr>THANK YOU</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THIS IS YOUR PRESENTATION TITLE</dc:title>
  <dc:creator>Miss SUPRACHAYA CHINDA</dc:creator>
  <cp:lastModifiedBy>lecturer</cp:lastModifiedBy>
  <cp:revision>34</cp:revision>
  <dcterms:modified xsi:type="dcterms:W3CDTF">2016-09-13T09:00:28Z</dcterms:modified>
</cp:coreProperties>
</file>