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3.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4.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theme/theme5.xml" ContentType="application/vnd.openxmlformats-officedocument.theme+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theme/theme6.xml" ContentType="application/vnd.openxmlformats-officedocument.theme+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theme/theme7.xml" ContentType="application/vnd.openxmlformats-officedocument.theme+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theme/theme8.xml" ContentType="application/vnd.openxmlformats-officedocument.theme+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9.xml" ContentType="application/vnd.openxmlformats-officedocument.theme+xml"/>
  <Override PartName="/ppt/theme/theme10.xml" ContentType="application/vnd.openxmlformats-officedocument.theme+xml"/>
  <Override PartName="/ppt/theme/theme11.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 id="2147483859" r:id="rId2"/>
    <p:sldMasterId id="2147483744" r:id="rId3"/>
    <p:sldMasterId id="2147483780" r:id="rId4"/>
    <p:sldMasterId id="2147483838" r:id="rId5"/>
    <p:sldMasterId id="2147483713" r:id="rId6"/>
    <p:sldMasterId id="2147483674" r:id="rId7"/>
    <p:sldMasterId id="2147483897" r:id="rId8"/>
    <p:sldMasterId id="2147483960" r:id="rId9"/>
  </p:sldMasterIdLst>
  <p:notesMasterIdLst>
    <p:notesMasterId r:id="rId14"/>
  </p:notesMasterIdLst>
  <p:handoutMasterIdLst>
    <p:handoutMasterId r:id="rId15"/>
  </p:handoutMasterIdLst>
  <p:sldIdLst>
    <p:sldId id="568" r:id="rId10"/>
    <p:sldId id="576" r:id="rId11"/>
    <p:sldId id="577" r:id="rId12"/>
    <p:sldId id="575"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408">
          <p15:clr>
            <a:srgbClr val="A4A3A4"/>
          </p15:clr>
        </p15:guide>
        <p15:guide id="2" orient="horz" pos="3600">
          <p15:clr>
            <a:srgbClr val="A4A3A4"/>
          </p15:clr>
        </p15:guide>
        <p15:guide id="3" orient="horz" pos="912" userDrawn="1">
          <p15:clr>
            <a:srgbClr val="A4A3A4"/>
          </p15:clr>
        </p15:guide>
        <p15:guide id="4" orient="horz" pos="3360">
          <p15:clr>
            <a:srgbClr val="A4A3A4"/>
          </p15:clr>
        </p15:guide>
        <p15:guide id="5" pos="5616">
          <p15:clr>
            <a:srgbClr val="A4A3A4"/>
          </p15:clr>
        </p15:guide>
        <p15:guide id="6" pos="432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A6A6A"/>
    <a:srgbClr val="E66618"/>
    <a:srgbClr val="3070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34578" autoAdjust="0"/>
    <p:restoredTop sz="86369" autoAdjust="0"/>
  </p:normalViewPr>
  <p:slideViewPr>
    <p:cSldViewPr>
      <p:cViewPr varScale="1">
        <p:scale>
          <a:sx n="75" d="100"/>
          <a:sy n="75" d="100"/>
        </p:scale>
        <p:origin x="1085" y="43"/>
      </p:cViewPr>
      <p:guideLst>
        <p:guide orient="horz" pos="3408"/>
        <p:guide orient="horz" pos="3600"/>
        <p:guide orient="horz" pos="912"/>
        <p:guide orient="horz" pos="3360"/>
        <p:guide pos="5616"/>
        <p:guide pos="432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p:cViewPr varScale="1">
        <p:scale>
          <a:sx n="84" d="100"/>
          <a:sy n="84" d="100"/>
        </p:scale>
        <p:origin x="3828" y="9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4.xml"/><Relationship Id="rId18" Type="http://schemas.openxmlformats.org/officeDocument/2006/relationships/theme" Target="theme/theme1.xml"/><Relationship Id="rId3" Type="http://schemas.openxmlformats.org/officeDocument/2006/relationships/slideMaster" Target="slideMasters/slideMaster3.xml"/><Relationship Id="rId7" Type="http://schemas.openxmlformats.org/officeDocument/2006/relationships/slideMaster" Target="slideMasters/slideMaster7.xml"/><Relationship Id="rId12" Type="http://schemas.openxmlformats.org/officeDocument/2006/relationships/slide" Target="slides/slide3.xml"/><Relationship Id="rId17"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2.xml"/><Relationship Id="rId5" Type="http://schemas.openxmlformats.org/officeDocument/2006/relationships/slideMaster" Target="slideMasters/slideMaster5.xml"/><Relationship Id="rId15" Type="http://schemas.openxmlformats.org/officeDocument/2006/relationships/handoutMaster" Target="handoutMasters/handoutMaster1.xml"/><Relationship Id="rId10" Type="http://schemas.openxmlformats.org/officeDocument/2006/relationships/slide" Target="slides/slide1.xml"/><Relationship Id="rId19"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notesMaster" Target="notesMasters/notes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724CCBF-31CF-4FCA-A5B4-50142834420A}" type="datetimeFigureOut">
              <a:rPr lang="en-US" smtClean="0"/>
              <a:t>2/10/2021</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6895618-5249-4F12-80E4-2F3A0FD18481}" type="slidenum">
              <a:rPr lang="en-US" smtClean="0"/>
              <a:t>‹#›</a:t>
            </a:fld>
            <a:endParaRPr lang="en-US"/>
          </a:p>
        </p:txBody>
      </p:sp>
    </p:spTree>
    <p:extLst>
      <p:ext uri="{BB962C8B-B14F-4D97-AF65-F5344CB8AC3E}">
        <p14:creationId xmlns:p14="http://schemas.microsoft.com/office/powerpoint/2010/main" val="4721105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84B720-C9F6-4BFC-BC5C-B1B8D70204DA}" type="datetimeFigureOut">
              <a:rPr lang="en-US" smtClean="0"/>
              <a:t>2/10/2021</a:t>
            </a:fld>
            <a:endParaRPr lang="en-US"/>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003D02-7E89-4EBF-B123-9C334E1BFEF7}" type="slidenum">
              <a:rPr lang="en-US" smtClean="0"/>
              <a:t>‹#›</a:t>
            </a:fld>
            <a:endParaRPr lang="en-US"/>
          </a:p>
        </p:txBody>
      </p:sp>
    </p:spTree>
    <p:extLst>
      <p:ext uri="{BB962C8B-B14F-4D97-AF65-F5344CB8AC3E}">
        <p14:creationId xmlns:p14="http://schemas.microsoft.com/office/powerpoint/2010/main" val="618904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ed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429000"/>
            <a:ext cx="561594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7" name="Text Placeholder 1"/>
          <p:cNvSpPr>
            <a:spLocks noGrp="1"/>
          </p:cNvSpPr>
          <p:nvPr>
            <p:ph type="body" sz="quarter" idx="10"/>
          </p:nvPr>
        </p:nvSpPr>
        <p:spPr>
          <a:xfrm>
            <a:off x="49530" y="4114800"/>
            <a:ext cx="5615940" cy="685800"/>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
        <p:nvSpPr>
          <p:cNvPr id="5" name="Content Placeholder 4">
            <a:extLst>
              <a:ext uri="{FF2B5EF4-FFF2-40B4-BE49-F238E27FC236}">
                <a16:creationId xmlns:a16="http://schemas.microsoft.com/office/drawing/2014/main" id="{2B235776-79C6-40B2-BC72-E78A0E6798C3}"/>
              </a:ext>
            </a:extLst>
          </p:cNvPr>
          <p:cNvSpPr>
            <a:spLocks noGrp="1"/>
          </p:cNvSpPr>
          <p:nvPr>
            <p:ph sz="quarter" idx="12"/>
          </p:nvPr>
        </p:nvSpPr>
        <p:spPr>
          <a:xfrm>
            <a:off x="0" y="6705600"/>
            <a:ext cx="9144000" cy="152400"/>
          </a:xfrm>
          <a:prstGeom prst="rect">
            <a:avLst/>
          </a:prstGeom>
        </p:spPr>
        <p:txBody>
          <a:bodyPr/>
          <a:lstStyle>
            <a:lvl1pPr algn="l">
              <a:defRPr sz="800">
                <a:solidFill>
                  <a:schemeClr val="bg1">
                    <a:lumMod val="50000"/>
                  </a:schemeClr>
                </a:solidFill>
              </a:defRPr>
            </a:lvl1pPr>
            <a:lvl2pPr>
              <a:defRPr sz="800"/>
            </a:lvl2pPr>
            <a:lvl3pPr>
              <a:defRPr sz="800"/>
            </a:lvl3pPr>
            <a:lvl4pPr>
              <a:defRPr sz="800"/>
            </a:lvl4pPr>
            <a:lvl5pPr>
              <a:defRPr sz="800"/>
            </a:lvl5pPr>
          </a:lstStyle>
          <a:p>
            <a:pPr lvl="0"/>
            <a:r>
              <a:rPr lang="en-US" dirty="0"/>
              <a:t>Click to edit Master text styles</a:t>
            </a:r>
          </a:p>
        </p:txBody>
      </p:sp>
    </p:spTree>
    <p:extLst>
      <p:ext uri="{BB962C8B-B14F-4D97-AF65-F5344CB8AC3E}">
        <p14:creationId xmlns:p14="http://schemas.microsoft.com/office/powerpoint/2010/main" val="115602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ed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a:t>Click to edit Master title style</a:t>
            </a:r>
            <a:endParaRPr lang="en-US" dirty="0"/>
          </a:p>
        </p:txBody>
      </p:sp>
      <p:sp>
        <p:nvSpPr>
          <p:cNvPr id="7" name="Text Placeholder 1"/>
          <p:cNvSpPr>
            <a:spLocks noGrp="1"/>
          </p:cNvSpPr>
          <p:nvPr>
            <p:ph type="body" sz="quarter" idx="10"/>
          </p:nvPr>
        </p:nvSpPr>
        <p:spPr>
          <a:xfrm>
            <a:off x="3436620" y="4260273"/>
            <a:ext cx="569976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480686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edTagline-Gray BG, Title-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581400"/>
            <a:ext cx="561594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33682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edTagline-Gray BG, Title-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833503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ed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85992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ed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a:t>Click to edit Master title style</a:t>
            </a:r>
            <a:endParaRPr lang="en-US" dirty="0"/>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0755641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Red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a:t>Click to edit Master title style</a:t>
            </a:r>
            <a:endParaRPr lang="en-US" dirty="0"/>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307410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White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429000"/>
            <a:ext cx="561594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49530" y="4114800"/>
            <a:ext cx="5615940" cy="685800"/>
          </a:xfrm>
          <a:prstGeom prst="rect">
            <a:avLst/>
          </a:prstGeom>
        </p:spPr>
        <p:txBody>
          <a:bodyPr/>
          <a:lstStyle>
            <a:lvl1pPr marL="0" indent="0">
              <a:buNone/>
              <a:defRPr sz="2000" b="0">
                <a:solidFill>
                  <a:schemeClr val="bg1"/>
                </a:solidFill>
                <a:latin typeface="ArumSans Bold"/>
              </a:defRPr>
            </a:lvl1pPr>
            <a:lvl2pPr marL="457200" indent="0">
              <a:buNone/>
              <a:defRPr sz="2000" b="0">
                <a:solidFill>
                  <a:schemeClr val="bg1"/>
                </a:solidFill>
                <a:latin typeface="ArumSans Bold"/>
              </a:defRPr>
            </a:lvl2pPr>
            <a:lvl3pPr marL="914400" indent="0">
              <a:buNone/>
              <a:defRPr sz="2000" b="0">
                <a:solidFill>
                  <a:schemeClr val="bg1"/>
                </a:solidFill>
                <a:latin typeface="ArumSans Bold"/>
              </a:defRPr>
            </a:lvl3pPr>
            <a:lvl4pPr marL="1371600" indent="0">
              <a:buNone/>
              <a:defRPr sz="2000" b="0">
                <a:solidFill>
                  <a:schemeClr val="bg1"/>
                </a:solidFill>
                <a:latin typeface="ArumSans Bold"/>
              </a:defRPr>
            </a:lvl4pPr>
            <a:lvl5pPr marL="1828800" indent="0">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40049732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3436620" y="4260273"/>
            <a:ext cx="569976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3848148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WhiteTagline-Gray BG, Title 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581400"/>
            <a:ext cx="561594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0691689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Tagline-Gray BG, Title 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40761728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White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dirty="0"/>
              <a:t>Click to edit Master title style</a:t>
            </a:r>
          </a:p>
        </p:txBody>
      </p:sp>
      <p:sp>
        <p:nvSpPr>
          <p:cNvPr id="3" name="Subtitle 1"/>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5"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42355271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5"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2294791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White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6"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36955695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742950" indent="-285750">
              <a:spcAft>
                <a:spcPts val="800"/>
              </a:spcAft>
              <a:buFont typeface="Arial" panose="020B0604020202020204" pitchFamily="34" charset="0"/>
              <a:buChar char="•"/>
              <a:defRPr sz="2000"/>
            </a:lvl2pPr>
            <a:lvl3pPr marL="1143000" indent="-228600">
              <a:spcAft>
                <a:spcPts val="800"/>
              </a:spcAft>
              <a:buFont typeface="Arial" panose="020B0604020202020204" pitchFamily="34" charset="0"/>
              <a:buChar char="•"/>
              <a:defRPr sz="1800"/>
            </a:lvl3pPr>
            <a:lvl4pPr marL="1600200" indent="-228600">
              <a:spcAft>
                <a:spcPts val="800"/>
              </a:spcAft>
              <a:buFont typeface="Arial" panose="020B0604020202020204" pitchFamily="34" charset="0"/>
              <a:buChar char="•"/>
              <a:defRPr sz="1600"/>
            </a:lvl4pPr>
            <a:lvl5pPr marL="2057400" indent="-22860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38010410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NoBar-Six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533400" y="106680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533400" y="201168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533400" y="2880360"/>
            <a:ext cx="8153400" cy="6858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533400" y="367284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533400" y="4617720"/>
            <a:ext cx="8153400" cy="9144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533400" y="563880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59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56202352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NoBar-12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159416" y="1066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159416" y="19812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159416" y="28956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159416" y="38100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159416" y="47244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159416" y="5638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7"/>
          <p:cNvSpPr>
            <a:spLocks noGrp="1"/>
          </p:cNvSpPr>
          <p:nvPr>
            <p:ph sz="quarter" idx="18"/>
          </p:nvPr>
        </p:nvSpPr>
        <p:spPr>
          <a:xfrm>
            <a:off x="4800600" y="1066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dirty="0"/>
              <a:t>Click to edit Master text styles</a:t>
            </a:r>
          </a:p>
          <a:p>
            <a:pPr marL="800100" lvl="1" indent="-342900">
              <a:spcAft>
                <a:spcPts val="800"/>
              </a:spcAft>
              <a:buFont typeface="Arial" panose="020B0604020202020204" pitchFamily="34" charset="0"/>
              <a:buChar char="•"/>
            </a:pPr>
            <a:r>
              <a:rPr lang="en-US" dirty="0"/>
              <a:t>Second level</a:t>
            </a:r>
          </a:p>
          <a:p>
            <a:pPr marL="1200150" lvl="2" indent="-285750">
              <a:spcAft>
                <a:spcPts val="800"/>
              </a:spcAft>
              <a:buFont typeface="Arial" panose="020B0604020202020204" pitchFamily="34" charset="0"/>
            </a:pPr>
            <a:r>
              <a:rPr lang="en-US" dirty="0"/>
              <a:t>Third level</a:t>
            </a:r>
          </a:p>
          <a:p>
            <a:pPr marL="1657350" lvl="3" indent="-285750">
              <a:spcAft>
                <a:spcPts val="800"/>
              </a:spcAft>
              <a:buFont typeface="Arial" panose="020B0604020202020204" pitchFamily="34" charset="0"/>
              <a:buChar char="•"/>
            </a:pPr>
            <a:r>
              <a:rPr lang="en-US" dirty="0"/>
              <a:t>Fourth level</a:t>
            </a:r>
          </a:p>
          <a:p>
            <a:pPr marL="2114550" lvl="4" indent="-285750">
              <a:spcAft>
                <a:spcPts val="800"/>
              </a:spcAft>
              <a:buFont typeface="Arial" panose="020B0604020202020204" pitchFamily="34" charset="0"/>
              <a:buChar char="•"/>
            </a:pPr>
            <a:r>
              <a:rPr lang="en-US" dirty="0"/>
              <a:t>Fifth level</a:t>
            </a:r>
          </a:p>
        </p:txBody>
      </p:sp>
      <p:sp>
        <p:nvSpPr>
          <p:cNvPr id="19" name="Content Placeholder 8"/>
          <p:cNvSpPr>
            <a:spLocks noGrp="1"/>
          </p:cNvSpPr>
          <p:nvPr>
            <p:ph sz="quarter" idx="19"/>
          </p:nvPr>
        </p:nvSpPr>
        <p:spPr>
          <a:xfrm>
            <a:off x="4800600" y="19812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1" name="Content Placeholder 9"/>
          <p:cNvSpPr>
            <a:spLocks noGrp="1"/>
          </p:cNvSpPr>
          <p:nvPr>
            <p:ph sz="quarter" idx="20"/>
          </p:nvPr>
        </p:nvSpPr>
        <p:spPr>
          <a:xfrm>
            <a:off x="4800600" y="28956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3" name="Content Placeholder 10"/>
          <p:cNvSpPr>
            <a:spLocks noGrp="1"/>
          </p:cNvSpPr>
          <p:nvPr>
            <p:ph sz="quarter" idx="21"/>
          </p:nvPr>
        </p:nvSpPr>
        <p:spPr>
          <a:xfrm>
            <a:off x="4800600" y="38100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5" name="Content Placeholder 11"/>
          <p:cNvSpPr>
            <a:spLocks noGrp="1"/>
          </p:cNvSpPr>
          <p:nvPr>
            <p:ph sz="quarter" idx="22"/>
          </p:nvPr>
        </p:nvSpPr>
        <p:spPr>
          <a:xfrm>
            <a:off x="4800600" y="47244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7" name="Content Placeholder 12"/>
          <p:cNvSpPr>
            <a:spLocks noGrp="1"/>
          </p:cNvSpPr>
          <p:nvPr>
            <p:ph sz="quarter" idx="23"/>
          </p:nvPr>
        </p:nvSpPr>
        <p:spPr>
          <a:xfrm>
            <a:off x="4800600" y="5638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13" name="Jump Link"/>
          <p:cNvSpPr>
            <a:spLocks noGrp="1"/>
          </p:cNvSpPr>
          <p:nvPr>
            <p:ph type="body" sz="quarter" idx="17" hasCustomPrompt="1"/>
          </p:nvPr>
        </p:nvSpPr>
        <p:spPr>
          <a:xfrm>
            <a:off x="34675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9805406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NoBar-Two Content">
    <p:spTree>
      <p:nvGrpSpPr>
        <p:cNvPr id="1" name=""/>
        <p:cNvGrpSpPr/>
        <p:nvPr/>
      </p:nvGrpSpPr>
      <p:grpSpPr>
        <a:xfrm>
          <a:off x="0" y="0"/>
          <a:ext cx="0" cy="0"/>
          <a:chOff x="0" y="0"/>
          <a:chExt cx="0" cy="0"/>
        </a:xfrm>
      </p:grpSpPr>
      <p:sp>
        <p:nvSpPr>
          <p:cNvPr id="7" name="Slide Title"/>
          <p:cNvSpPr>
            <a:spLocks noGrp="1"/>
          </p:cNvSpPr>
          <p:nvPr>
            <p:ph type="title"/>
          </p:nvPr>
        </p:nvSpPr>
        <p:spPr>
          <a:xfrm>
            <a:off x="-1" y="228600"/>
            <a:ext cx="9144001"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sz="half" idx="1"/>
          </p:nvPr>
        </p:nvSpPr>
        <p:spPr>
          <a:xfrm>
            <a:off x="457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2"/>
          <p:cNvSpPr>
            <a:spLocks noGrp="1"/>
          </p:cNvSpPr>
          <p:nvPr>
            <p:ph sz="half" idx="2"/>
          </p:nvPr>
        </p:nvSpPr>
        <p:spPr>
          <a:xfrm>
            <a:off x="4648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Jump Link"/>
          <p:cNvSpPr>
            <a:spLocks noGrp="1"/>
          </p:cNvSpPr>
          <p:nvPr>
            <p:ph type="body" sz="quarter" idx="17" hasCustomPrompt="1"/>
          </p:nvPr>
        </p:nvSpPr>
        <p:spPr>
          <a:xfrm>
            <a:off x="34659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0"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1187976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NoBar-Two-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5612" y="960438"/>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Jump Link"/>
          <p:cNvSpPr>
            <a:spLocks noGrp="1"/>
          </p:cNvSpPr>
          <p:nvPr>
            <p:ph type="body" sz="quarter" idx="17" hasCustomPrompt="1"/>
          </p:nvPr>
        </p:nvSpPr>
        <p:spPr>
          <a:xfrm>
            <a:off x="34659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2"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8740734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NoBar-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Header 3"/>
          <p:cNvSpPr>
            <a:spLocks noGrp="1"/>
          </p:cNvSpPr>
          <p:nvPr>
            <p:ph type="body" sz="quarter" idx="12"/>
          </p:nvPr>
        </p:nvSpPr>
        <p:spPr>
          <a:xfrm>
            <a:off x="457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4" name="Content Placeholder 3"/>
          <p:cNvSpPr>
            <a:spLocks noGrp="1"/>
          </p:cNvSpPr>
          <p:nvPr>
            <p:ph sz="half" idx="14"/>
          </p:nvPr>
        </p:nvSpPr>
        <p:spPr>
          <a:xfrm>
            <a:off x="457200" y="41910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Header 4"/>
          <p:cNvSpPr>
            <a:spLocks noGrp="1"/>
          </p:cNvSpPr>
          <p:nvPr>
            <p:ph type="body" sz="quarter" idx="13"/>
          </p:nvPr>
        </p:nvSpPr>
        <p:spPr>
          <a:xfrm>
            <a:off x="4648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5" name="Content Placeholder 4"/>
          <p:cNvSpPr>
            <a:spLocks noGrp="1"/>
          </p:cNvSpPr>
          <p:nvPr>
            <p:ph sz="quarter" idx="15"/>
          </p:nvPr>
        </p:nvSpPr>
        <p:spPr>
          <a:xfrm>
            <a:off x="4645025" y="41910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5912" y="60198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6"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58737704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NoBar-Content with Lef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457201"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457201"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357505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Jump Link"/>
          <p:cNvSpPr>
            <a:spLocks noGrp="1"/>
          </p:cNvSpPr>
          <p:nvPr>
            <p:ph type="body" sz="quarter" idx="13" hasCustomPrompt="1"/>
          </p:nvPr>
        </p:nvSpPr>
        <p:spPr>
          <a:xfrm>
            <a:off x="4999894" y="6488875"/>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8"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9750495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NoBar-Content with Righ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5678487"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5678487"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45720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Jump Link"/>
          <p:cNvSpPr>
            <a:spLocks noGrp="1"/>
          </p:cNvSpPr>
          <p:nvPr>
            <p:ph type="body" sz="quarter" idx="12" hasCustomPrompt="1"/>
          </p:nvPr>
        </p:nvSpPr>
        <p:spPr>
          <a:xfrm>
            <a:off x="1908587" y="6488875"/>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49100426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NoBar-Picture with Caption">
    <p:spTree>
      <p:nvGrpSpPr>
        <p:cNvPr id="1" name=""/>
        <p:cNvGrpSpPr/>
        <p:nvPr/>
      </p:nvGrpSpPr>
      <p:grpSpPr>
        <a:xfrm>
          <a:off x="0" y="0"/>
          <a:ext cx="0" cy="0"/>
          <a:chOff x="0" y="0"/>
          <a:chExt cx="0" cy="0"/>
        </a:xfrm>
      </p:grpSpPr>
      <p:sp>
        <p:nvSpPr>
          <p:cNvPr id="2" name="Slide Title"/>
          <p:cNvSpPr>
            <a:spLocks noGrp="1"/>
          </p:cNvSpPr>
          <p:nvPr>
            <p:ph type="title"/>
          </p:nvPr>
        </p:nvSpPr>
        <p:spPr>
          <a:xfrm>
            <a:off x="1828800" y="5253037"/>
            <a:ext cx="5486400" cy="566738"/>
          </a:xfrm>
          <a:prstGeom prst="rect">
            <a:avLst/>
          </a:prstGeom>
        </p:spPr>
        <p:txBody>
          <a:bodyPr anchor="b"/>
          <a:lstStyle>
            <a:lvl1pPr algn="l">
              <a:defRPr sz="24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1828800" y="5895975"/>
            <a:ext cx="5486400" cy="6096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Picture Placeholder 1"/>
          <p:cNvSpPr>
            <a:spLocks noGrp="1"/>
          </p:cNvSpPr>
          <p:nvPr>
            <p:ph type="pic" idx="1"/>
          </p:nvPr>
        </p:nvSpPr>
        <p:spPr>
          <a:xfrm>
            <a:off x="1028700" y="128650"/>
            <a:ext cx="7086600" cy="494462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8" name="Jump Link"/>
          <p:cNvSpPr>
            <a:spLocks noGrp="1"/>
          </p:cNvSpPr>
          <p:nvPr>
            <p:ph type="body" sz="quarter" idx="12" hasCustomPrompt="1"/>
          </p:nvPr>
        </p:nvSpPr>
        <p:spPr>
          <a:xfrm>
            <a:off x="3357063" y="510540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3266110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NoBar-Title and Video">
    <p:spTree>
      <p:nvGrpSpPr>
        <p:cNvPr id="1" name=""/>
        <p:cNvGrpSpPr/>
        <p:nvPr/>
      </p:nvGrpSpPr>
      <p:grpSpPr>
        <a:xfrm>
          <a:off x="0" y="0"/>
          <a:ext cx="0" cy="0"/>
          <a:chOff x="0" y="0"/>
          <a:chExt cx="0" cy="0"/>
        </a:xfrm>
      </p:grpSpPr>
      <p:sp>
        <p:nvSpPr>
          <p:cNvPr id="2" name="Slide Title"/>
          <p:cNvSpPr>
            <a:spLocks noGrp="1"/>
          </p:cNvSpPr>
          <p:nvPr>
            <p:ph type="title"/>
          </p:nvPr>
        </p:nvSpPr>
        <p:spPr>
          <a:xfrm>
            <a:off x="-2251" y="228600"/>
            <a:ext cx="9172252" cy="609600"/>
          </a:xfrm>
          <a:prstGeom prst="rect">
            <a:avLst/>
          </a:prstGeom>
        </p:spPr>
        <p:txBody>
          <a:bodyPr/>
          <a:lstStyle>
            <a:lvl1pPr>
              <a:defRPr sz="3600">
                <a:solidFill>
                  <a:schemeClr val="bg2"/>
                </a:solidFill>
              </a:defRPr>
            </a:lvl1pPr>
          </a:lstStyle>
          <a:p>
            <a:r>
              <a:rPr lang="en-US" dirty="0"/>
              <a:t>Click to edit Master title style</a:t>
            </a:r>
          </a:p>
        </p:txBody>
      </p:sp>
      <p:sp>
        <p:nvSpPr>
          <p:cNvPr id="6" name="Media Placeholder 1"/>
          <p:cNvSpPr>
            <a:spLocks noGrp="1"/>
          </p:cNvSpPr>
          <p:nvPr>
            <p:ph type="media" sz="quarter" idx="11"/>
          </p:nvPr>
        </p:nvSpPr>
        <p:spPr>
          <a:xfrm>
            <a:off x="0" y="1066799"/>
            <a:ext cx="9144000" cy="5315957"/>
          </a:xfrm>
          <a:prstGeom prst="rect">
            <a:avLst/>
          </a:prstGeom>
        </p:spPr>
        <p:txBody>
          <a:bodyPr/>
          <a:lstStyle>
            <a:lvl1pPr marL="0" indent="0">
              <a:buNone/>
              <a:defRPr/>
            </a:lvl1pPr>
          </a:lstStyle>
          <a:p>
            <a:endParaRPr lang="en-US" dirty="0"/>
          </a:p>
        </p:txBody>
      </p:sp>
      <p:sp>
        <p:nvSpPr>
          <p:cNvPr id="5" name="Video Credit"/>
          <p:cNvSpPr>
            <a:spLocks noGrp="1"/>
          </p:cNvSpPr>
          <p:nvPr>
            <p:ph type="body" sz="quarter" idx="12"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Video Credit Here</a:t>
            </a:r>
          </a:p>
        </p:txBody>
      </p:sp>
    </p:spTree>
    <p:extLst>
      <p:ext uri="{BB962C8B-B14F-4D97-AF65-F5344CB8AC3E}">
        <p14:creationId xmlns:p14="http://schemas.microsoft.com/office/powerpoint/2010/main" val="1987417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528">
          <p15:clr>
            <a:srgbClr val="FBAE40"/>
          </p15:clr>
        </p15:guide>
        <p15:guide id="3" pos="5136">
          <p15:clr>
            <a:srgbClr val="FBAE40"/>
          </p15:clr>
        </p15:guide>
      </p15:sldGuideLst>
    </p:ext>
  </p:extLst>
</p:sldLayout>
</file>

<file path=ppt/slideLayouts/slideLayout2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7" name="Rectangle 6"/>
          <p:cNvSpPr/>
          <p:nvPr userDrawn="1"/>
        </p:nvSpPr>
        <p:spPr>
          <a:xfrm>
            <a:off x="0" y="0"/>
            <a:ext cx="9144000" cy="6858000"/>
          </a:xfrm>
          <a:prstGeom prst="rect">
            <a:avLst/>
          </a:prstGeom>
          <a:solidFill>
            <a:schemeClr val="accent5">
              <a:lumMod val="20000"/>
              <a:lumOff val="80000"/>
            </a:schemeClr>
          </a:solidFill>
          <a:ln w="762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userDrawn="1"/>
        </p:nvSpPr>
        <p:spPr>
          <a:xfrm>
            <a:off x="381000" y="381000"/>
            <a:ext cx="8382000" cy="59436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9" name="Straight Connector 8"/>
          <p:cNvCxnSpPr/>
          <p:nvPr userDrawn="1"/>
        </p:nvCxnSpPr>
        <p:spPr>
          <a:xfrm>
            <a:off x="0" y="1447800"/>
            <a:ext cx="2133600" cy="0"/>
          </a:xfrm>
          <a:prstGeom prst="line">
            <a:avLst/>
          </a:prstGeom>
          <a:ln w="76200">
            <a:solidFill>
              <a:schemeClr val="accent5">
                <a:lumMod val="75000"/>
              </a:schemeClr>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userDrawn="1"/>
        </p:nvCxnSpPr>
        <p:spPr>
          <a:xfrm>
            <a:off x="1738745" y="1447800"/>
            <a:ext cx="2133600" cy="0"/>
          </a:xfrm>
          <a:prstGeom prst="line">
            <a:avLst/>
          </a:prstGeom>
          <a:ln w="76200">
            <a:solidFill>
              <a:srgbClr val="FF5050"/>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userDrawn="1"/>
        </p:nvCxnSpPr>
        <p:spPr>
          <a:xfrm>
            <a:off x="3810000" y="1447800"/>
            <a:ext cx="2133600" cy="0"/>
          </a:xfrm>
          <a:prstGeom prst="line">
            <a:avLst/>
          </a:prstGeom>
          <a:ln w="76200">
            <a:solidFill>
              <a:schemeClr val="accent5">
                <a:lumMod val="40000"/>
                <a:lumOff val="60000"/>
              </a:schemeClr>
            </a:solidFill>
          </a:ln>
        </p:spPr>
        <p:style>
          <a:lnRef idx="1">
            <a:schemeClr val="accent1"/>
          </a:lnRef>
          <a:fillRef idx="0">
            <a:schemeClr val="accent1"/>
          </a:fillRef>
          <a:effectRef idx="0">
            <a:schemeClr val="accent1"/>
          </a:effectRef>
          <a:fontRef idx="minor">
            <a:schemeClr val="tx1"/>
          </a:fontRef>
        </p:style>
      </p:cxnSp>
      <p:sp>
        <p:nvSpPr>
          <p:cNvPr id="2" name="Title 1"/>
          <p:cNvSpPr>
            <a:spLocks noGrp="1"/>
          </p:cNvSpPr>
          <p:nvPr>
            <p:ph type="title"/>
          </p:nvPr>
        </p:nvSpPr>
        <p:spPr/>
        <p:txBody>
          <a:bodyPr>
            <a:normAutofit/>
          </a:bodyPr>
          <a:lstStyle>
            <a:lvl1pPr algn="l">
              <a:defRPr sz="4000" b="1">
                <a:solidFill>
                  <a:schemeClr val="accent5">
                    <a:lumMod val="75000"/>
                  </a:schemeClr>
                </a:solidFill>
                <a:latin typeface="+mj-lt"/>
              </a:defRPr>
            </a:lvl1pPr>
          </a:lstStyle>
          <a:p>
            <a:r>
              <a:rPr lang="en-US" dirty="0"/>
              <a:t>Click to edit Master title style</a:t>
            </a:r>
          </a:p>
        </p:txBody>
      </p:sp>
      <p:sp>
        <p:nvSpPr>
          <p:cNvPr id="3" name="Content Placeholder 2"/>
          <p:cNvSpPr>
            <a:spLocks noGrp="1"/>
          </p:cNvSpPr>
          <p:nvPr>
            <p:ph idx="1"/>
          </p:nvPr>
        </p:nvSpPr>
        <p:spPr/>
        <p:txBody>
          <a:bodyPr/>
          <a:lstStyle>
            <a:lvl1pPr marL="342900" indent="-342900">
              <a:buClr>
                <a:srgbClr val="FF0000"/>
              </a:buClr>
              <a:buFont typeface="Wingdings" pitchFamily="2" charset="2"/>
              <a:buChar char="§"/>
              <a:defRPr sz="2800">
                <a:solidFill>
                  <a:schemeClr val="tx1">
                    <a:lumMod val="50000"/>
                    <a:lumOff val="50000"/>
                  </a:schemeClr>
                </a:solidFill>
              </a:defRPr>
            </a:lvl1pPr>
            <a:lvl2pPr marL="742950" indent="-285750">
              <a:buClr>
                <a:schemeClr val="accent5">
                  <a:lumMod val="75000"/>
                </a:schemeClr>
              </a:buClr>
              <a:buFont typeface="Arial" pitchFamily="34" charset="0"/>
              <a:buChar char="•"/>
              <a:defRPr sz="2400">
                <a:solidFill>
                  <a:schemeClr val="tx1">
                    <a:lumMod val="50000"/>
                    <a:lumOff val="50000"/>
                  </a:schemeClr>
                </a:solidFill>
              </a:defRPr>
            </a:lvl2pPr>
            <a:lvl3pPr>
              <a:defRPr sz="2000">
                <a:solidFill>
                  <a:schemeClr val="tx1">
                    <a:lumMod val="50000"/>
                    <a:lumOff val="50000"/>
                  </a:schemeClr>
                </a:solidFill>
              </a:defRPr>
            </a:lvl3pPr>
            <a:lvl4pPr>
              <a:defRPr sz="1800">
                <a:solidFill>
                  <a:schemeClr val="tx1">
                    <a:lumMod val="50000"/>
                    <a:lumOff val="50000"/>
                  </a:schemeClr>
                </a:solidFill>
              </a:defRPr>
            </a:lvl4pPr>
            <a:lvl5pP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170B84DD-1B13-4F73-8994-F948FEAB3D1D}" type="datetimeFigureOut">
              <a:rPr lang="en-US" smtClean="0"/>
              <a:pPr/>
              <a:t>2/10/2021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CE28E9F-1E70-4F4C-9477-56C6AE879AE8}" type="slidenum">
              <a:rPr lang="en-US" smtClean="0"/>
              <a:pPr/>
              <a:t>‹#›</a:t>
            </a:fld>
            <a:endParaRPr lang="en-US"/>
          </a:p>
        </p:txBody>
      </p:sp>
    </p:spTree>
    <p:extLst>
      <p:ext uri="{BB962C8B-B14F-4D97-AF65-F5344CB8AC3E}">
        <p14:creationId xmlns:p14="http://schemas.microsoft.com/office/powerpoint/2010/main" val="266779812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Red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2" hasCustomPrompt="1"/>
          </p:nvPr>
        </p:nvSpPr>
        <p:spPr>
          <a:xfrm>
            <a:off x="34675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862655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RedBar-Six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533400" y="106680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533400" y="201168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533400" y="2880360"/>
            <a:ext cx="8153400" cy="6858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533400" y="367284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533400" y="4617720"/>
            <a:ext cx="8153400" cy="9144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533400" y="563880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75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96244490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RedBar-12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159416" y="1066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159416" y="19812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159416" y="28956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159416" y="38100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159416" y="47244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159416" y="5638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7"/>
          <p:cNvSpPr>
            <a:spLocks noGrp="1"/>
          </p:cNvSpPr>
          <p:nvPr>
            <p:ph sz="quarter" idx="18"/>
          </p:nvPr>
        </p:nvSpPr>
        <p:spPr>
          <a:xfrm>
            <a:off x="4800600" y="1066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dirty="0"/>
              <a:t>Click to edit Master text styles</a:t>
            </a:r>
          </a:p>
          <a:p>
            <a:pPr marL="800100" lvl="1" indent="-342900">
              <a:spcAft>
                <a:spcPts val="800"/>
              </a:spcAft>
              <a:buFont typeface="Arial" panose="020B0604020202020204" pitchFamily="34" charset="0"/>
              <a:buChar char="•"/>
            </a:pPr>
            <a:r>
              <a:rPr lang="en-US" dirty="0"/>
              <a:t>Second level</a:t>
            </a:r>
          </a:p>
          <a:p>
            <a:pPr marL="1200150" lvl="2" indent="-285750">
              <a:spcAft>
                <a:spcPts val="800"/>
              </a:spcAft>
              <a:buFont typeface="Arial" panose="020B0604020202020204" pitchFamily="34" charset="0"/>
            </a:pPr>
            <a:r>
              <a:rPr lang="en-US" dirty="0"/>
              <a:t>Third level</a:t>
            </a:r>
          </a:p>
          <a:p>
            <a:pPr marL="1657350" lvl="3" indent="-285750">
              <a:spcAft>
                <a:spcPts val="800"/>
              </a:spcAft>
              <a:buFont typeface="Arial" panose="020B0604020202020204" pitchFamily="34" charset="0"/>
              <a:buChar char="•"/>
            </a:pPr>
            <a:r>
              <a:rPr lang="en-US" dirty="0"/>
              <a:t>Fourth level</a:t>
            </a:r>
          </a:p>
          <a:p>
            <a:pPr marL="2114550" lvl="4" indent="-285750">
              <a:spcAft>
                <a:spcPts val="800"/>
              </a:spcAft>
              <a:buFont typeface="Arial" panose="020B0604020202020204" pitchFamily="34" charset="0"/>
              <a:buChar char="•"/>
            </a:pPr>
            <a:r>
              <a:rPr lang="en-US" dirty="0"/>
              <a:t>Fifth level</a:t>
            </a:r>
          </a:p>
        </p:txBody>
      </p:sp>
      <p:sp>
        <p:nvSpPr>
          <p:cNvPr id="19" name="Content Placeholder 8"/>
          <p:cNvSpPr>
            <a:spLocks noGrp="1"/>
          </p:cNvSpPr>
          <p:nvPr>
            <p:ph sz="quarter" idx="19"/>
          </p:nvPr>
        </p:nvSpPr>
        <p:spPr>
          <a:xfrm>
            <a:off x="4800600" y="19812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1" name="Content Placeholder 9"/>
          <p:cNvSpPr>
            <a:spLocks noGrp="1"/>
          </p:cNvSpPr>
          <p:nvPr>
            <p:ph sz="quarter" idx="20"/>
          </p:nvPr>
        </p:nvSpPr>
        <p:spPr>
          <a:xfrm>
            <a:off x="4800600" y="28956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3" name="Content Placeholder 10"/>
          <p:cNvSpPr>
            <a:spLocks noGrp="1"/>
          </p:cNvSpPr>
          <p:nvPr>
            <p:ph sz="quarter" idx="21"/>
          </p:nvPr>
        </p:nvSpPr>
        <p:spPr>
          <a:xfrm>
            <a:off x="4800600" y="38100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5" name="Content Placeholder 11"/>
          <p:cNvSpPr>
            <a:spLocks noGrp="1"/>
          </p:cNvSpPr>
          <p:nvPr>
            <p:ph sz="quarter" idx="22"/>
          </p:nvPr>
        </p:nvSpPr>
        <p:spPr>
          <a:xfrm>
            <a:off x="4800600" y="47244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7" name="Content Placeholder 12"/>
          <p:cNvSpPr>
            <a:spLocks noGrp="1"/>
          </p:cNvSpPr>
          <p:nvPr>
            <p:ph sz="quarter" idx="23"/>
          </p:nvPr>
        </p:nvSpPr>
        <p:spPr>
          <a:xfrm>
            <a:off x="4800600" y="5638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13" name="Jump Link"/>
          <p:cNvSpPr>
            <a:spLocks noGrp="1"/>
          </p:cNvSpPr>
          <p:nvPr>
            <p:ph type="body" sz="quarter" idx="17" hasCustomPrompt="1"/>
          </p:nvPr>
        </p:nvSpPr>
        <p:spPr>
          <a:xfrm>
            <a:off x="3357063" y="65294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7781887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RedBar-Two Content">
    <p:spTree>
      <p:nvGrpSpPr>
        <p:cNvPr id="1" name=""/>
        <p:cNvGrpSpPr/>
        <p:nvPr/>
      </p:nvGrpSpPr>
      <p:grpSpPr>
        <a:xfrm>
          <a:off x="0" y="0"/>
          <a:ext cx="0" cy="0"/>
          <a:chOff x="0" y="0"/>
          <a:chExt cx="0" cy="0"/>
        </a:xfrm>
      </p:grpSpPr>
      <p:sp>
        <p:nvSpPr>
          <p:cNvPr id="7" name="Slide Title"/>
          <p:cNvSpPr>
            <a:spLocks noGrp="1"/>
          </p:cNvSpPr>
          <p:nvPr>
            <p:ph type="title"/>
          </p:nvPr>
        </p:nvSpPr>
        <p:spPr>
          <a:xfrm>
            <a:off x="-1" y="228600"/>
            <a:ext cx="9144001"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sz="half" idx="1"/>
          </p:nvPr>
        </p:nvSpPr>
        <p:spPr>
          <a:xfrm>
            <a:off x="457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2"/>
          <p:cNvSpPr>
            <a:spLocks noGrp="1"/>
          </p:cNvSpPr>
          <p:nvPr>
            <p:ph sz="half" idx="2"/>
          </p:nvPr>
        </p:nvSpPr>
        <p:spPr>
          <a:xfrm>
            <a:off x="4648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2" hasCustomPrompt="1"/>
          </p:nvPr>
        </p:nvSpPr>
        <p:spPr>
          <a:xfrm>
            <a:off x="3357063" y="65294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0"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319401907"/>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RedBar-Two-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Jump Link"/>
          <p:cNvSpPr>
            <a:spLocks noGrp="1"/>
          </p:cNvSpPr>
          <p:nvPr>
            <p:ph type="body" sz="quarter" idx="12" hasCustomPrompt="1"/>
          </p:nvPr>
        </p:nvSpPr>
        <p:spPr>
          <a:xfrm>
            <a:off x="3273243" y="65294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2"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75055679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RedBar-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Header 3"/>
          <p:cNvSpPr>
            <a:spLocks noGrp="1"/>
          </p:cNvSpPr>
          <p:nvPr>
            <p:ph type="body" sz="quarter" idx="12"/>
          </p:nvPr>
        </p:nvSpPr>
        <p:spPr>
          <a:xfrm>
            <a:off x="457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4" name="Content Placeholder 3"/>
          <p:cNvSpPr>
            <a:spLocks noGrp="1"/>
          </p:cNvSpPr>
          <p:nvPr>
            <p:ph sz="half" idx="14"/>
          </p:nvPr>
        </p:nvSpPr>
        <p:spPr>
          <a:xfrm>
            <a:off x="457200" y="41910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Header 4"/>
          <p:cNvSpPr>
            <a:spLocks noGrp="1"/>
          </p:cNvSpPr>
          <p:nvPr>
            <p:ph type="body" sz="quarter" idx="13"/>
          </p:nvPr>
        </p:nvSpPr>
        <p:spPr>
          <a:xfrm>
            <a:off x="4648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5" name="Content Placeholder 4"/>
          <p:cNvSpPr>
            <a:spLocks noGrp="1"/>
          </p:cNvSpPr>
          <p:nvPr>
            <p:ph sz="quarter" idx="15"/>
          </p:nvPr>
        </p:nvSpPr>
        <p:spPr>
          <a:xfrm>
            <a:off x="4645025" y="41910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Jump Link"/>
          <p:cNvSpPr>
            <a:spLocks noGrp="1"/>
          </p:cNvSpPr>
          <p:nvPr>
            <p:ph type="body" sz="quarter" idx="16" hasCustomPrompt="1"/>
          </p:nvPr>
        </p:nvSpPr>
        <p:spPr>
          <a:xfrm>
            <a:off x="3357063" y="59960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020792485"/>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RedBar-Content with Lef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457201"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457201"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357505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Jump Link"/>
          <p:cNvSpPr>
            <a:spLocks noGrp="1"/>
          </p:cNvSpPr>
          <p:nvPr>
            <p:ph type="body" sz="quarter" idx="12" hasCustomPrompt="1"/>
          </p:nvPr>
        </p:nvSpPr>
        <p:spPr>
          <a:xfrm>
            <a:off x="5026437"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8"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48539004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RedBar-Content with Righ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5678487"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5678487"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45720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Jump Link"/>
          <p:cNvSpPr>
            <a:spLocks noGrp="1"/>
          </p:cNvSpPr>
          <p:nvPr>
            <p:ph type="body" sz="quarter" idx="12" hasCustomPrompt="1"/>
          </p:nvPr>
        </p:nvSpPr>
        <p:spPr>
          <a:xfrm>
            <a:off x="1908587"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91643512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RedBar-Picture with Caption">
    <p:spTree>
      <p:nvGrpSpPr>
        <p:cNvPr id="1" name=""/>
        <p:cNvGrpSpPr/>
        <p:nvPr/>
      </p:nvGrpSpPr>
      <p:grpSpPr>
        <a:xfrm>
          <a:off x="0" y="0"/>
          <a:ext cx="0" cy="0"/>
          <a:chOff x="0" y="0"/>
          <a:chExt cx="0" cy="0"/>
        </a:xfrm>
      </p:grpSpPr>
      <p:sp>
        <p:nvSpPr>
          <p:cNvPr id="2" name="Slide Title"/>
          <p:cNvSpPr>
            <a:spLocks noGrp="1"/>
          </p:cNvSpPr>
          <p:nvPr>
            <p:ph type="title"/>
          </p:nvPr>
        </p:nvSpPr>
        <p:spPr>
          <a:xfrm>
            <a:off x="1828800" y="5253037"/>
            <a:ext cx="5486400" cy="566738"/>
          </a:xfrm>
          <a:prstGeom prst="rect">
            <a:avLst/>
          </a:prstGeom>
        </p:spPr>
        <p:txBody>
          <a:bodyPr anchor="b"/>
          <a:lstStyle>
            <a:lvl1pPr algn="l">
              <a:defRPr sz="24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1828800" y="5895975"/>
            <a:ext cx="5486400" cy="6096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Picture Placeholder 1"/>
          <p:cNvSpPr>
            <a:spLocks noGrp="1"/>
          </p:cNvSpPr>
          <p:nvPr>
            <p:ph type="pic" idx="1"/>
          </p:nvPr>
        </p:nvSpPr>
        <p:spPr>
          <a:xfrm>
            <a:off x="1028700" y="128650"/>
            <a:ext cx="7086600" cy="494462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7" name="Jump Link"/>
          <p:cNvSpPr>
            <a:spLocks noGrp="1"/>
          </p:cNvSpPr>
          <p:nvPr>
            <p:ph type="body" sz="quarter" idx="16" hasCustomPrompt="1"/>
          </p:nvPr>
        </p:nvSpPr>
        <p:spPr>
          <a:xfrm>
            <a:off x="3467512" y="5081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157950193"/>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RedBar-Title and Video">
    <p:spTree>
      <p:nvGrpSpPr>
        <p:cNvPr id="1" name=""/>
        <p:cNvGrpSpPr/>
        <p:nvPr/>
      </p:nvGrpSpPr>
      <p:grpSpPr>
        <a:xfrm>
          <a:off x="0" y="0"/>
          <a:ext cx="0" cy="0"/>
          <a:chOff x="0" y="0"/>
          <a:chExt cx="0" cy="0"/>
        </a:xfrm>
      </p:grpSpPr>
      <p:sp>
        <p:nvSpPr>
          <p:cNvPr id="2" name="Slide Title"/>
          <p:cNvSpPr>
            <a:spLocks noGrp="1"/>
          </p:cNvSpPr>
          <p:nvPr>
            <p:ph type="title"/>
          </p:nvPr>
        </p:nvSpPr>
        <p:spPr>
          <a:xfrm>
            <a:off x="-2251" y="228600"/>
            <a:ext cx="9172252" cy="609600"/>
          </a:xfrm>
          <a:prstGeom prst="rect">
            <a:avLst/>
          </a:prstGeom>
        </p:spPr>
        <p:txBody>
          <a:bodyPr/>
          <a:lstStyle>
            <a:lvl1pPr>
              <a:defRPr sz="3600">
                <a:solidFill>
                  <a:schemeClr val="bg2"/>
                </a:solidFill>
              </a:defRPr>
            </a:lvl1pPr>
          </a:lstStyle>
          <a:p>
            <a:r>
              <a:rPr lang="en-US" dirty="0"/>
              <a:t>Click to edit Master title style</a:t>
            </a:r>
          </a:p>
        </p:txBody>
      </p:sp>
      <p:sp>
        <p:nvSpPr>
          <p:cNvPr id="6" name="Media Placeholder 5"/>
          <p:cNvSpPr>
            <a:spLocks noGrp="1"/>
          </p:cNvSpPr>
          <p:nvPr>
            <p:ph type="media" sz="quarter" idx="11"/>
          </p:nvPr>
        </p:nvSpPr>
        <p:spPr>
          <a:xfrm>
            <a:off x="0" y="1066799"/>
            <a:ext cx="9144000" cy="5315957"/>
          </a:xfrm>
          <a:prstGeom prst="rect">
            <a:avLst/>
          </a:prstGeom>
        </p:spPr>
        <p:txBody>
          <a:bodyPr/>
          <a:lstStyle>
            <a:lvl1pPr marL="0" indent="0">
              <a:buNone/>
              <a:defRPr/>
            </a:lvl1pPr>
          </a:lstStyle>
          <a:p>
            <a:endParaRPr lang="en-US"/>
          </a:p>
        </p:txBody>
      </p:sp>
      <p:sp>
        <p:nvSpPr>
          <p:cNvPr id="5" name="Video Credit"/>
          <p:cNvSpPr>
            <a:spLocks noGrp="1"/>
          </p:cNvSpPr>
          <p:nvPr>
            <p:ph type="body" sz="quarter" idx="12"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Video Credit Here</a:t>
            </a:r>
          </a:p>
        </p:txBody>
      </p:sp>
    </p:spTree>
    <p:extLst>
      <p:ext uri="{BB962C8B-B14F-4D97-AF65-F5344CB8AC3E}">
        <p14:creationId xmlns:p14="http://schemas.microsoft.com/office/powerpoint/2010/main" val="2469297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extLst>
    <p:ext uri="{DCECCB84-F9BA-43D5-87BE-67443E8EF086}">
      <p15:sldGuideLst xmlns:p15="http://schemas.microsoft.com/office/powerpoint/2012/main">
        <p15:guide id="1" orient="horz" pos="2160">
          <p15:clr>
            <a:srgbClr val="FBAE40"/>
          </p15:clr>
        </p15:guide>
        <p15:guide id="2" pos="528">
          <p15:clr>
            <a:srgbClr val="FBAE40"/>
          </p15:clr>
        </p15:guide>
        <p15:guide id="3" pos="5136">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No 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429000"/>
            <a:ext cx="510540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228600" y="4114800"/>
            <a:ext cx="5105400" cy="685800"/>
          </a:xfrm>
          <a:prstGeom prst="rect">
            <a:avLst/>
          </a:prstGeom>
        </p:spPr>
        <p:txBody>
          <a:bodyPr/>
          <a:lstStyle>
            <a:lvl1pPr marL="0" indent="0">
              <a:buNone/>
              <a:defRPr sz="2000" b="0">
                <a:solidFill>
                  <a:schemeClr val="bg1"/>
                </a:solidFill>
                <a:latin typeface="ArumSans Bold"/>
              </a:defRPr>
            </a:lvl1pPr>
            <a:lvl2pPr marL="457200" indent="0">
              <a:buNone/>
              <a:defRPr sz="2000" b="0">
                <a:solidFill>
                  <a:schemeClr val="bg1"/>
                </a:solidFill>
                <a:latin typeface="ArumSans Bold"/>
              </a:defRPr>
            </a:lvl2pPr>
            <a:lvl3pPr marL="914400" indent="0">
              <a:buNone/>
              <a:defRPr sz="2000" b="0">
                <a:solidFill>
                  <a:schemeClr val="bg1"/>
                </a:solidFill>
                <a:latin typeface="ArumSans Bold"/>
              </a:defRPr>
            </a:lvl3pPr>
            <a:lvl4pPr marL="1371600" indent="0">
              <a:buNone/>
              <a:defRPr sz="2000" b="0">
                <a:solidFill>
                  <a:schemeClr val="bg1"/>
                </a:solidFill>
                <a:latin typeface="ArumSans Bold"/>
              </a:defRPr>
            </a:lvl4pPr>
            <a:lvl5pPr marL="1828800" indent="0">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4004973280"/>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No 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3733800" y="4260273"/>
            <a:ext cx="518160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2384814877"/>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No Tagline-Gray BG, Title 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581400"/>
            <a:ext cx="51054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106916897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No Tagline-Gray BG, Title 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40761728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No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dirty="0"/>
              <a:t>Click to edit Master title style</a:t>
            </a:r>
          </a:p>
        </p:txBody>
      </p:sp>
      <p:sp>
        <p:nvSpPr>
          <p:cNvPr id="3" name="Subtitle 1"/>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5"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4235527195"/>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No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7"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222947916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No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13"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369556950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SmallRedBar-Gray BG, Title &amp; Subtitle Left1_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429000"/>
            <a:ext cx="510540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228600" y="4114800"/>
            <a:ext cx="5105400" cy="685800"/>
          </a:xfrm>
          <a:prstGeom prst="rect">
            <a:avLst/>
          </a:prstGeom>
        </p:spPr>
        <p:txBody>
          <a:bodyPr/>
          <a:lstStyle>
            <a:lvl1pPr marL="0" indent="0">
              <a:buNone/>
              <a:defRPr sz="2000" b="0">
                <a:solidFill>
                  <a:schemeClr val="bg1"/>
                </a:solidFill>
                <a:latin typeface="ArumSans Bold"/>
              </a:defRPr>
            </a:lvl1pPr>
            <a:lvl2pPr marL="457200" indent="0">
              <a:buNone/>
              <a:defRPr sz="2000" b="0">
                <a:solidFill>
                  <a:schemeClr val="bg1"/>
                </a:solidFill>
                <a:latin typeface="ArumSans Bold"/>
              </a:defRPr>
            </a:lvl2pPr>
            <a:lvl3pPr marL="914400" indent="0">
              <a:buNone/>
              <a:defRPr sz="2000" b="0">
                <a:solidFill>
                  <a:schemeClr val="bg1"/>
                </a:solidFill>
                <a:latin typeface="ArumSans Bold"/>
              </a:defRPr>
            </a:lvl3pPr>
            <a:lvl4pPr marL="1371600" indent="0">
              <a:buNone/>
              <a:defRPr sz="2000" b="0">
                <a:solidFill>
                  <a:schemeClr val="bg1"/>
                </a:solidFill>
                <a:latin typeface="ArumSans Bold"/>
              </a:defRPr>
            </a:lvl4pPr>
            <a:lvl5pPr marL="1828800" indent="0">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004973280"/>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SmallRedBar-Gray BG, Title &amp; Subtitle Left1_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3733800" y="4260273"/>
            <a:ext cx="518160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384814877"/>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SmallRedBar-Gray BG, Title 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581400"/>
            <a:ext cx="51054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06916897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SmallRedBar-Gray BG, Title 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07617283"/>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mallRedBar-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dirty="0"/>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5"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23552719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mallRedBar-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dirty="0"/>
              <a:t>Click to edit Master title style</a:t>
            </a:r>
          </a:p>
        </p:txBody>
      </p:sp>
      <p:sp>
        <p:nvSpPr>
          <p:cNvPr id="3" name="Text Placeholder 2"/>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5"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229479169"/>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SmallRedBar-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695569500"/>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Blue Slide Title above text">
    <p:spTree>
      <p:nvGrpSpPr>
        <p:cNvPr id="1" name=""/>
        <p:cNvGrpSpPr/>
        <p:nvPr/>
      </p:nvGrpSpPr>
      <p:grpSpPr>
        <a:xfrm>
          <a:off x="0" y="0"/>
          <a:ext cx="0" cy="0"/>
          <a:chOff x="0" y="0"/>
          <a:chExt cx="0" cy="0"/>
        </a:xfrm>
      </p:grpSpPr>
      <p:sp>
        <p:nvSpPr>
          <p:cNvPr id="2" name="Slide Title"/>
          <p:cNvSpPr>
            <a:spLocks noGrp="1"/>
          </p:cNvSpPr>
          <p:nvPr>
            <p:ph type="ctrTitle"/>
          </p:nvPr>
        </p:nvSpPr>
        <p:spPr>
          <a:xfrm>
            <a:off x="1066800" y="1524000"/>
            <a:ext cx="7048500" cy="1470025"/>
          </a:xfrm>
          <a:prstGeom prst="rect">
            <a:avLst/>
          </a:prstGeom>
        </p:spPr>
        <p:txBody>
          <a:bodyPr/>
          <a:lstStyle>
            <a:lvl1pPr algn="l">
              <a:defRPr sz="4400">
                <a:solidFill>
                  <a:schemeClr val="bg1"/>
                </a:solidFill>
              </a:defRPr>
            </a:lvl1pPr>
          </a:lstStyle>
          <a:p>
            <a:r>
              <a:rPr lang="en-US" dirty="0"/>
              <a:t>Click to edit Master title style</a:t>
            </a:r>
          </a:p>
        </p:txBody>
      </p:sp>
      <p:sp>
        <p:nvSpPr>
          <p:cNvPr id="3" name="Subtitle 1"/>
          <p:cNvSpPr>
            <a:spLocks noGrp="1"/>
          </p:cNvSpPr>
          <p:nvPr>
            <p:ph type="subTitle" idx="1"/>
          </p:nvPr>
        </p:nvSpPr>
        <p:spPr>
          <a:xfrm>
            <a:off x="1066800" y="2971800"/>
            <a:ext cx="6400800" cy="1752600"/>
          </a:xfrm>
          <a:prstGeom prst="rect">
            <a:avLst/>
          </a:prstGeom>
        </p:spPr>
        <p:txBody>
          <a:bodyPr/>
          <a:lstStyle>
            <a:lvl1pPr marL="0" indent="0" algn="l">
              <a:buNone/>
              <a:defRPr sz="20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Tree>
    <p:extLst>
      <p:ext uri="{BB962C8B-B14F-4D97-AF65-F5344CB8AC3E}">
        <p14:creationId xmlns:p14="http://schemas.microsoft.com/office/powerpoint/2010/main" val="138872374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Blue Slide 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722313" y="2643186"/>
            <a:ext cx="7202487" cy="1362075"/>
          </a:xfrm>
          <a:prstGeom prst="rect">
            <a:avLst/>
          </a:prstGeom>
        </p:spPr>
        <p:txBody>
          <a:bodyPr anchor="t"/>
          <a:lstStyle>
            <a:lvl1pPr algn="l">
              <a:defRPr sz="4400" b="1" cap="all">
                <a:solidFill>
                  <a:schemeClr val="bg1"/>
                </a:solidFill>
              </a:defRPr>
            </a:lvl1pPr>
          </a:lstStyle>
          <a:p>
            <a:r>
              <a:rPr lang="en-US" dirty="0"/>
              <a:t>Click to edit Master title style</a:t>
            </a:r>
          </a:p>
        </p:txBody>
      </p:sp>
      <p:sp>
        <p:nvSpPr>
          <p:cNvPr id="3" name="Text Placeholder 1"/>
          <p:cNvSpPr>
            <a:spLocks noGrp="1"/>
          </p:cNvSpPr>
          <p:nvPr>
            <p:ph type="body" idx="1"/>
          </p:nvPr>
        </p:nvSpPr>
        <p:spPr>
          <a:xfrm>
            <a:off x="722313" y="1143000"/>
            <a:ext cx="7202487" cy="1500187"/>
          </a:xfrm>
          <a:prstGeom prst="rect">
            <a:avLst/>
          </a:prstGeo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705315049"/>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Plain_Appendix_Title and Tex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8" name="Text Placeholder 1"/>
          <p:cNvSpPr>
            <a:spLocks noGrp="1"/>
          </p:cNvSpPr>
          <p:nvPr>
            <p:ph type="body" sz="quarter" idx="12"/>
          </p:nvPr>
        </p:nvSpPr>
        <p:spPr>
          <a:xfrm>
            <a:off x="457200" y="1066800"/>
            <a:ext cx="8229600" cy="5562600"/>
          </a:xfrm>
          <a:prstGeom prst="rect">
            <a:avLst/>
          </a:prstGeom>
        </p:spPr>
        <p:txBody>
          <a:bodyPr/>
          <a:lstStyle>
            <a:lvl1pPr marL="0" indent="0">
              <a:spcAft>
                <a:spcPts val="800"/>
              </a:spcAft>
              <a:buNone/>
              <a:defRPr sz="2400"/>
            </a:lvl1pPr>
            <a:lvl2pPr marL="457200" indent="0">
              <a:buNone/>
              <a:defRPr sz="2400"/>
            </a:lvl2pPr>
            <a:lvl3pPr marL="914400" indent="0">
              <a:buNone/>
              <a:defRPr sz="2000"/>
            </a:lvl3pPr>
            <a:lvl4pPr marL="1371600" indent="0">
              <a:buNone/>
              <a:defRPr sz="1800"/>
            </a:lvl4pPr>
            <a:lvl5pPr marL="1828800" indent="0">
              <a:buNone/>
              <a:defRPr sz="1800"/>
            </a:lvl5pPr>
          </a:lstStyle>
          <a:p>
            <a:pPr lvl="0"/>
            <a:r>
              <a:rPr lang="en-US" dirty="0"/>
              <a:t>Click to edit Master text styles</a:t>
            </a:r>
          </a:p>
        </p:txBody>
      </p:sp>
      <p:sp>
        <p:nvSpPr>
          <p:cNvPr id="7" name="Jump Link"/>
          <p:cNvSpPr>
            <a:spLocks noGrp="1"/>
          </p:cNvSpPr>
          <p:nvPr>
            <p:ph type="body" sz="quarter" idx="11" hasCustomPrompt="1"/>
          </p:nvPr>
        </p:nvSpPr>
        <p:spPr>
          <a:xfrm>
            <a:off x="3356610" y="66294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701755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Plain_Appendix_2-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1"/>
          <p:cNvSpPr>
            <a:spLocks noGrp="1"/>
          </p:cNvSpPr>
          <p:nvPr>
            <p:ph type="body" sz="quarter" idx="12"/>
          </p:nvPr>
        </p:nvSpPr>
        <p:spPr>
          <a:xfrm>
            <a:off x="457200" y="1600200"/>
            <a:ext cx="40386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117974"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5" name="Text Placeholder 2"/>
          <p:cNvSpPr>
            <a:spLocks noGrp="1"/>
          </p:cNvSpPr>
          <p:nvPr>
            <p:ph type="body" sz="quarter" idx="14"/>
          </p:nvPr>
        </p:nvSpPr>
        <p:spPr>
          <a:xfrm>
            <a:off x="4648200" y="1600200"/>
            <a:ext cx="41148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8"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3949214548"/>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Plain_Appendix_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1"/>
          <p:cNvSpPr>
            <a:spLocks noGrp="1"/>
          </p:cNvSpPr>
          <p:nvPr>
            <p:ph type="body" sz="quarter" idx="14"/>
          </p:nvPr>
        </p:nvSpPr>
        <p:spPr>
          <a:xfrm>
            <a:off x="457200" y="1600200"/>
            <a:ext cx="4038600" cy="1981200"/>
          </a:xfrm>
          <a:prstGeom prst="rect">
            <a:avLst/>
          </a:prstGeom>
        </p:spPr>
        <p:txBody>
          <a:bodyPr/>
          <a:lstStyle>
            <a:lvl1pPr marL="0" indent="0">
              <a:spcAft>
                <a:spcPts val="800"/>
              </a:spcAft>
              <a:buNone/>
              <a:defRPr sz="20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3" name="Text Placeholder 2"/>
          <p:cNvSpPr>
            <a:spLocks noGrp="1"/>
          </p:cNvSpPr>
          <p:nvPr>
            <p:ph type="body" sz="quarter" idx="15"/>
          </p:nvPr>
        </p:nvSpPr>
        <p:spPr>
          <a:xfrm>
            <a:off x="4648200" y="1600200"/>
            <a:ext cx="4038600" cy="19812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7" name="Header 3"/>
          <p:cNvSpPr>
            <a:spLocks noGrp="1"/>
          </p:cNvSpPr>
          <p:nvPr>
            <p:ph type="body" sz="quarter" idx="12"/>
          </p:nvPr>
        </p:nvSpPr>
        <p:spPr>
          <a:xfrm>
            <a:off x="457200" y="37338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5" name="Text Placeholder 3"/>
          <p:cNvSpPr>
            <a:spLocks noGrp="1"/>
          </p:cNvSpPr>
          <p:nvPr>
            <p:ph type="body" sz="quarter" idx="16"/>
          </p:nvPr>
        </p:nvSpPr>
        <p:spPr>
          <a:xfrm>
            <a:off x="457200" y="43434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0" name="Header 4"/>
          <p:cNvSpPr>
            <a:spLocks noGrp="1"/>
          </p:cNvSpPr>
          <p:nvPr>
            <p:ph type="body" sz="quarter" idx="13"/>
          </p:nvPr>
        </p:nvSpPr>
        <p:spPr>
          <a:xfrm>
            <a:off x="4648200" y="37338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7" name="Text Placeholder 4"/>
          <p:cNvSpPr>
            <a:spLocks noGrp="1"/>
          </p:cNvSpPr>
          <p:nvPr>
            <p:ph type="body" sz="quarter" idx="17"/>
          </p:nvPr>
        </p:nvSpPr>
        <p:spPr>
          <a:xfrm>
            <a:off x="4648200" y="43434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2"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3656260866"/>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Red Bar Footer_Appendix_Title and Tex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5"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
        <p:nvSpPr>
          <p:cNvPr id="8" name="Text Placeholder 1"/>
          <p:cNvSpPr>
            <a:spLocks noGrp="1"/>
          </p:cNvSpPr>
          <p:nvPr>
            <p:ph type="body" sz="quarter" idx="12"/>
          </p:nvPr>
        </p:nvSpPr>
        <p:spPr>
          <a:xfrm>
            <a:off x="457200" y="990600"/>
            <a:ext cx="8229600" cy="5410200"/>
          </a:xfrm>
          <a:prstGeom prst="rect">
            <a:avLst/>
          </a:prstGeom>
        </p:spPr>
        <p:txBody>
          <a:bodyPr/>
          <a:lstStyle>
            <a:lvl1pPr marL="0" indent="0">
              <a:spcAft>
                <a:spcPts val="800"/>
              </a:spcAft>
              <a:buNone/>
              <a:defRPr sz="2400"/>
            </a:lvl1pPr>
            <a:lvl2pPr marL="457200" indent="0">
              <a:buNone/>
              <a:defRPr sz="2400"/>
            </a:lvl2pPr>
            <a:lvl3pPr marL="914400" indent="0">
              <a:buNone/>
              <a:defRPr sz="2000"/>
            </a:lvl3pPr>
            <a:lvl4pPr marL="1371600" indent="0">
              <a:buNone/>
              <a:defRPr sz="1800"/>
            </a:lvl4pPr>
            <a:lvl5pPr marL="1828800" indent="0">
              <a:buNone/>
              <a:defRPr sz="1800"/>
            </a:lvl5pPr>
          </a:lstStyle>
          <a:p>
            <a:pPr lvl="0"/>
            <a:r>
              <a:rPr lang="en-US" dirty="0"/>
              <a:t>Click to edit Master text styles</a:t>
            </a:r>
          </a:p>
        </p:txBody>
      </p:sp>
    </p:spTree>
    <p:extLst>
      <p:ext uri="{BB962C8B-B14F-4D97-AF65-F5344CB8AC3E}">
        <p14:creationId xmlns:p14="http://schemas.microsoft.com/office/powerpoint/2010/main" val="26783692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Red Bar Footer_Appendix_2-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1"/>
          <p:cNvSpPr>
            <a:spLocks noGrp="1"/>
          </p:cNvSpPr>
          <p:nvPr>
            <p:ph type="body" sz="quarter" idx="12"/>
          </p:nvPr>
        </p:nvSpPr>
        <p:spPr>
          <a:xfrm>
            <a:off x="457200" y="1600200"/>
            <a:ext cx="40386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117974"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5" name="Text Placeholder 2"/>
          <p:cNvSpPr>
            <a:spLocks noGrp="1"/>
          </p:cNvSpPr>
          <p:nvPr>
            <p:ph type="body" sz="quarter" idx="14"/>
          </p:nvPr>
        </p:nvSpPr>
        <p:spPr>
          <a:xfrm>
            <a:off x="4648200" y="1600200"/>
            <a:ext cx="41148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3" name="Jump link"/>
          <p:cNvSpPr>
            <a:spLocks noGrp="1"/>
          </p:cNvSpPr>
          <p:nvPr>
            <p:ph type="body" sz="quarter" idx="13"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1099747849"/>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Red Bar Footer_Appendix_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1"/>
          <p:cNvSpPr>
            <a:spLocks noGrp="1"/>
          </p:cNvSpPr>
          <p:nvPr>
            <p:ph type="body" sz="quarter" idx="14"/>
          </p:nvPr>
        </p:nvSpPr>
        <p:spPr>
          <a:xfrm>
            <a:off x="457200" y="1600200"/>
            <a:ext cx="4038600" cy="1981200"/>
          </a:xfrm>
          <a:prstGeom prst="rect">
            <a:avLst/>
          </a:prstGeom>
        </p:spPr>
        <p:txBody>
          <a:bodyPr/>
          <a:lstStyle>
            <a:lvl1pPr marL="0" indent="0">
              <a:spcAft>
                <a:spcPts val="800"/>
              </a:spcAft>
              <a:buNone/>
              <a:defRPr sz="20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3" name="Text Placeholder 2"/>
          <p:cNvSpPr>
            <a:spLocks noGrp="1"/>
          </p:cNvSpPr>
          <p:nvPr>
            <p:ph type="body" sz="quarter" idx="15"/>
          </p:nvPr>
        </p:nvSpPr>
        <p:spPr>
          <a:xfrm>
            <a:off x="4648200" y="1600200"/>
            <a:ext cx="4038600" cy="19812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7" name="Header 3"/>
          <p:cNvSpPr>
            <a:spLocks noGrp="1"/>
          </p:cNvSpPr>
          <p:nvPr>
            <p:ph type="body" sz="quarter" idx="12"/>
          </p:nvPr>
        </p:nvSpPr>
        <p:spPr>
          <a:xfrm>
            <a:off x="457200" y="36576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5" name="Text Placeholder 3"/>
          <p:cNvSpPr>
            <a:spLocks noGrp="1"/>
          </p:cNvSpPr>
          <p:nvPr>
            <p:ph type="body" sz="quarter" idx="16"/>
          </p:nvPr>
        </p:nvSpPr>
        <p:spPr>
          <a:xfrm>
            <a:off x="457200" y="42672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0" name="Header 4"/>
          <p:cNvSpPr>
            <a:spLocks noGrp="1"/>
          </p:cNvSpPr>
          <p:nvPr>
            <p:ph type="body" sz="quarter" idx="13"/>
          </p:nvPr>
        </p:nvSpPr>
        <p:spPr>
          <a:xfrm>
            <a:off x="4648200" y="36576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7" name="Text Placeholder 4"/>
          <p:cNvSpPr>
            <a:spLocks noGrp="1"/>
          </p:cNvSpPr>
          <p:nvPr>
            <p:ph type="body" sz="quarter" idx="17"/>
          </p:nvPr>
        </p:nvSpPr>
        <p:spPr>
          <a:xfrm>
            <a:off x="4648200" y="42672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8"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31123782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10.xml"/><Relationship Id="rId7" Type="http://schemas.openxmlformats.org/officeDocument/2006/relationships/slideLayout" Target="../slideLayouts/slideLayout14.xml"/><Relationship Id="rId2" Type="http://schemas.openxmlformats.org/officeDocument/2006/relationships/slideLayout" Target="../slideLayouts/slideLayout9.xml"/><Relationship Id="rId1" Type="http://schemas.openxmlformats.org/officeDocument/2006/relationships/slideLayout" Target="../slideLayouts/slideLayout8.xml"/><Relationship Id="rId6" Type="http://schemas.openxmlformats.org/officeDocument/2006/relationships/slideLayout" Target="../slideLayouts/slideLayout13.xml"/><Relationship Id="rId5" Type="http://schemas.openxmlformats.org/officeDocument/2006/relationships/slideLayout" Target="../slideLayouts/slideLayout12.xml"/><Relationship Id="rId10" Type="http://schemas.openxmlformats.org/officeDocument/2006/relationships/image" Target="../media/image3.gif"/><Relationship Id="rId4" Type="http://schemas.openxmlformats.org/officeDocument/2006/relationships/slideLayout" Target="../slideLayouts/slideLayout11.xml"/><Relationship Id="rId9"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2.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heme" Target="../theme/theme3.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slideLayout" Target="../slideLayouts/slideLayout25.xml"/><Relationship Id="rId5" Type="http://schemas.openxmlformats.org/officeDocument/2006/relationships/slideLayout" Target="../slideLayouts/slideLayout19.xml"/><Relationship Id="rId10" Type="http://schemas.openxmlformats.org/officeDocument/2006/relationships/slideLayout" Target="../slideLayouts/slideLayout24.xml"/><Relationship Id="rId4" Type="http://schemas.openxmlformats.org/officeDocument/2006/relationships/slideLayout" Target="../slideLayouts/slideLayout18.xml"/><Relationship Id="rId9" Type="http://schemas.openxmlformats.org/officeDocument/2006/relationships/slideLayout" Target="../slideLayouts/slideLayout2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3.xml"/><Relationship Id="rId3" Type="http://schemas.openxmlformats.org/officeDocument/2006/relationships/slideLayout" Target="../slideLayouts/slideLayout28.xml"/><Relationship Id="rId7" Type="http://schemas.openxmlformats.org/officeDocument/2006/relationships/slideLayout" Target="../slideLayouts/slideLayout32.xml"/><Relationship Id="rId2" Type="http://schemas.openxmlformats.org/officeDocument/2006/relationships/slideLayout" Target="../slideLayouts/slideLayout27.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theme" Target="../theme/theme4.xml"/><Relationship Id="rId5" Type="http://schemas.openxmlformats.org/officeDocument/2006/relationships/slideLayout" Target="../slideLayouts/slideLayout3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3" Type="http://schemas.openxmlformats.org/officeDocument/2006/relationships/slideLayout" Target="../slideLayouts/slideLayout38.xml"/><Relationship Id="rId7" Type="http://schemas.openxmlformats.org/officeDocument/2006/relationships/slideLayout" Target="../slideLayouts/slideLayout42.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5" Type="http://schemas.openxmlformats.org/officeDocument/2006/relationships/slideLayout" Target="../slideLayouts/slideLayout40.xml"/><Relationship Id="rId4" Type="http://schemas.openxmlformats.org/officeDocument/2006/relationships/slideLayout" Target="../slideLayouts/slideLayout39.xml"/></Relationships>
</file>

<file path=ppt/slideMasters/_rels/slideMaster6.xml.rels><?xml version="1.0" encoding="UTF-8" standalone="yes"?>
<Relationships xmlns="http://schemas.openxmlformats.org/package/2006/relationships"><Relationship Id="rId8" Type="http://schemas.openxmlformats.org/officeDocument/2006/relationships/theme" Target="../theme/theme6.xml"/><Relationship Id="rId3" Type="http://schemas.openxmlformats.org/officeDocument/2006/relationships/slideLayout" Target="../slideLayouts/slideLayout45.xml"/><Relationship Id="rId7" Type="http://schemas.openxmlformats.org/officeDocument/2006/relationships/slideLayout" Target="../slideLayouts/slideLayout49.xml"/><Relationship Id="rId2" Type="http://schemas.openxmlformats.org/officeDocument/2006/relationships/slideLayout" Target="../slideLayouts/slideLayout44.xml"/><Relationship Id="rId1" Type="http://schemas.openxmlformats.org/officeDocument/2006/relationships/slideLayout" Target="../slideLayouts/slideLayout43.xml"/><Relationship Id="rId6" Type="http://schemas.openxmlformats.org/officeDocument/2006/relationships/slideLayout" Target="../slideLayouts/slideLayout48.xml"/><Relationship Id="rId5" Type="http://schemas.openxmlformats.org/officeDocument/2006/relationships/slideLayout" Target="../slideLayouts/slideLayout47.xml"/><Relationship Id="rId4" Type="http://schemas.openxmlformats.org/officeDocument/2006/relationships/slideLayout" Target="../slideLayouts/slideLayout46.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51.xml"/><Relationship Id="rId1" Type="http://schemas.openxmlformats.org/officeDocument/2006/relationships/slideLayout" Target="../slideLayouts/slideLayout50.xml"/><Relationship Id="rId4" Type="http://schemas.openxmlformats.org/officeDocument/2006/relationships/image" Target="../media/image4.png"/></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54.xml"/><Relationship Id="rId2" Type="http://schemas.openxmlformats.org/officeDocument/2006/relationships/slideLayout" Target="../slideLayouts/slideLayout53.xml"/><Relationship Id="rId1" Type="http://schemas.openxmlformats.org/officeDocument/2006/relationships/slideLayout" Target="../slideLayouts/slideLayout52.xml"/><Relationship Id="rId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57.xml"/><Relationship Id="rId2" Type="http://schemas.openxmlformats.org/officeDocument/2006/relationships/slideLayout" Target="../slideLayouts/slideLayout56.xml"/><Relationship Id="rId1" Type="http://schemas.openxmlformats.org/officeDocument/2006/relationships/slideLayout" Target="../slideLayouts/slideLayout55.xml"/><Relationship Id="rId4" Type="http://schemas.openxmlformats.org/officeDocument/2006/relationships/theme" Target="../theme/theme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MH Logo" descr="Logo: McGraw-Hill Education"/>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0" y="0"/>
            <a:ext cx="762000" cy="762000"/>
          </a:xfrm>
          <a:prstGeom prst="rect">
            <a:avLst/>
          </a:prstGeom>
        </p:spPr>
      </p:pic>
      <p:sp>
        <p:nvSpPr>
          <p:cNvPr id="13" name="Red Bar"/>
          <p:cNvSpPr/>
          <p:nvPr userDrawn="1"/>
        </p:nvSpPr>
        <p:spPr>
          <a:xfrm>
            <a:off x="0" y="6248400"/>
            <a:ext cx="9144000" cy="503767"/>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pic>
        <p:nvPicPr>
          <p:cNvPr id="12" name="MH Tagline" descr="Tagline: Because learning changes everything.™"/>
          <p:cNvPicPr>
            <a:picLocks noChangeAspect="1"/>
          </p:cNvPicPr>
          <p:nvPr userDrawn="1"/>
        </p:nvPicPr>
        <p:blipFill>
          <a:blip r:embed="rId10" cstate="screen">
            <a:extLst>
              <a:ext uri="{28A0092B-C50C-407E-A947-70E740481C1C}">
                <a14:useLocalDpi xmlns:a14="http://schemas.microsoft.com/office/drawing/2010/main"/>
              </a:ext>
            </a:extLst>
          </a:blip>
          <a:stretch>
            <a:fillRect/>
          </a:stretch>
        </p:blipFill>
        <p:spPr>
          <a:xfrm>
            <a:off x="53481" y="6351925"/>
            <a:ext cx="3223119" cy="272375"/>
          </a:xfrm>
          <a:prstGeom prst="rect">
            <a:avLst/>
          </a:prstGeom>
        </p:spPr>
      </p:pic>
    </p:spTree>
    <p:extLst>
      <p:ext uri="{BB962C8B-B14F-4D97-AF65-F5344CB8AC3E}">
        <p14:creationId xmlns:p14="http://schemas.microsoft.com/office/powerpoint/2010/main" val="1066235593"/>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33" r:id="rId5"/>
    <p:sldLayoutId id="2147483734" r:id="rId6"/>
    <p:sldLayoutId id="2147483914" r:id="rId7"/>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marR="0" indent="0" algn="r" defTabSz="914400" rtl="0" eaLnBrk="1" fontAlgn="auto" latinLnBrk="0" hangingPunct="1">
        <a:lnSpc>
          <a:spcPct val="100000"/>
        </a:lnSpc>
        <a:spcBef>
          <a:spcPts val="0"/>
        </a:spcBef>
        <a:spcAft>
          <a:spcPts val="0"/>
        </a:spcAft>
        <a:buClrTx/>
        <a:buSzTx/>
        <a:buFontTx/>
        <a:buNone/>
        <a:tabLst/>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MH Logo" descr="Logo: McGraw-Hill Education"/>
          <p:cNvPicPr>
            <a:picLocks noChangeAspect="1"/>
          </p:cNvPicPr>
          <p:nvPr userDrawn="1"/>
        </p:nvPicPr>
        <p:blipFill>
          <a:blip r:embed="rId9" cstate="screen">
            <a:extLst>
              <a:ext uri="{28A0092B-C50C-407E-A947-70E740481C1C}">
                <a14:useLocalDpi xmlns:a14="http://schemas.microsoft.com/office/drawing/2010/main"/>
              </a:ext>
            </a:extLst>
          </a:blip>
          <a:stretch>
            <a:fillRect/>
          </a:stretch>
        </p:blipFill>
        <p:spPr>
          <a:xfrm>
            <a:off x="0" y="0"/>
            <a:ext cx="762000" cy="762000"/>
          </a:xfrm>
          <a:prstGeom prst="rect">
            <a:avLst/>
          </a:prstGeom>
        </p:spPr>
      </p:pic>
      <p:pic>
        <p:nvPicPr>
          <p:cNvPr id="2" name="MH Tagline" descr="Tag line: Because learning changes everything™"/>
          <p:cNvPicPr>
            <a:picLocks noChangeAspect="1"/>
          </p:cNvPicPr>
          <p:nvPr userDrawn="1"/>
        </p:nvPicPr>
        <p:blipFill>
          <a:blip r:embed="rId10">
            <a:extLst>
              <a:ext uri="{28A0092B-C50C-407E-A947-70E740481C1C}">
                <a14:useLocalDpi xmlns:a14="http://schemas.microsoft.com/office/drawing/2010/main"/>
              </a:ext>
            </a:extLst>
          </a:blip>
          <a:stretch>
            <a:fillRect/>
          </a:stretch>
        </p:blipFill>
        <p:spPr>
          <a:xfrm>
            <a:off x="0" y="6257775"/>
            <a:ext cx="3371850" cy="476250"/>
          </a:xfrm>
          <a:prstGeom prst="rect">
            <a:avLst/>
          </a:prstGeom>
        </p:spPr>
      </p:pic>
    </p:spTree>
    <p:extLst>
      <p:ext uri="{BB962C8B-B14F-4D97-AF65-F5344CB8AC3E}">
        <p14:creationId xmlns:p14="http://schemas.microsoft.com/office/powerpoint/2010/main" val="1460950632"/>
      </p:ext>
    </p:extLst>
  </p:cSld>
  <p:clrMap bg1="lt1" tx1="dk1" bg2="lt2" tx2="dk2" accent1="accent1" accent2="accent2" accent3="accent3" accent4="accent4" accent5="accent5" accent6="accent6" hlink="hlink" folHlink="folHlink"/>
  <p:sldLayoutIdLst>
    <p:sldLayoutId id="2147483915" r:id="rId1"/>
    <p:sldLayoutId id="2147483916" r:id="rId2"/>
    <p:sldLayoutId id="2147483917" r:id="rId3"/>
    <p:sldLayoutId id="2147483918" r:id="rId4"/>
    <p:sldLayoutId id="2147483919" r:id="rId5"/>
    <p:sldLayoutId id="2147483920" r:id="rId6"/>
    <p:sldLayoutId id="2147483921" r:id="rId7"/>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Copyright" descr="©McGraw-Hill Education"/>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rgbClr val="6A6A6A"/>
                </a:solidFill>
                <a:effectLst/>
                <a:latin typeface="+mn-lt"/>
                <a:ea typeface="+mn-ea"/>
                <a:cs typeface="+mn-cs"/>
              </a:rPr>
              <a:t>©McGraw-Hill Education</a:t>
            </a:r>
          </a:p>
        </p:txBody>
      </p:sp>
    </p:spTree>
    <p:extLst>
      <p:ext uri="{BB962C8B-B14F-4D97-AF65-F5344CB8AC3E}">
        <p14:creationId xmlns:p14="http://schemas.microsoft.com/office/powerpoint/2010/main" val="1192571768"/>
      </p:ext>
    </p:extLst>
  </p:cSld>
  <p:clrMap bg1="lt1" tx1="dk1" bg2="lt2" tx2="dk2" accent1="accent1" accent2="accent2" accent3="accent3" accent4="accent4" accent5="accent5" accent6="accent6" hlink="hlink" folHlink="folHlink"/>
  <p:sldLayoutIdLst>
    <p:sldLayoutId id="2147483751" r:id="rId1"/>
    <p:sldLayoutId id="2147483896" r:id="rId2"/>
    <p:sldLayoutId id="2147483965" r:id="rId3"/>
    <p:sldLayoutId id="2147483753" r:id="rId4"/>
    <p:sldLayoutId id="2147483908" r:id="rId5"/>
    <p:sldLayoutId id="2147483950" r:id="rId6"/>
    <p:sldLayoutId id="2147483757" r:id="rId7"/>
    <p:sldLayoutId id="2147483877" r:id="rId8"/>
    <p:sldLayoutId id="2147483761" r:id="rId9"/>
    <p:sldLayoutId id="2147483800" r:id="rId10"/>
    <p:sldLayoutId id="2147483966"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Red Bar"/>
          <p:cNvSpPr/>
          <p:nvPr userDrawn="1"/>
        </p:nvSpPr>
        <p:spPr>
          <a:xfrm>
            <a:off x="0" y="6705600"/>
            <a:ext cx="9144000" cy="152400"/>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sp>
        <p:nvSpPr>
          <p:cNvPr id="10" name="Copyright" descr="©McGraw-Hill Education&#10;"/>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chemeClr val="bg1"/>
                </a:solidFill>
                <a:effectLst/>
                <a:latin typeface="+mn-lt"/>
                <a:ea typeface="+mn-ea"/>
                <a:cs typeface="+mn-cs"/>
              </a:rPr>
              <a:t>©McGraw-Hill Education</a:t>
            </a:r>
          </a:p>
        </p:txBody>
      </p:sp>
    </p:spTree>
    <p:extLst>
      <p:ext uri="{BB962C8B-B14F-4D97-AF65-F5344CB8AC3E}">
        <p14:creationId xmlns:p14="http://schemas.microsoft.com/office/powerpoint/2010/main" val="1283304046"/>
      </p:ext>
    </p:extLst>
  </p:cSld>
  <p:clrMap bg1="lt1" tx1="dk1" bg2="lt2" tx2="dk2" accent1="accent1" accent2="accent2" accent3="accent3" accent4="accent4" accent5="accent5" accent6="accent6" hlink="hlink" folHlink="folHlink"/>
  <p:sldLayoutIdLst>
    <p:sldLayoutId id="2147483951" r:id="rId1"/>
    <p:sldLayoutId id="2147483952" r:id="rId2"/>
    <p:sldLayoutId id="2147483964" r:id="rId3"/>
    <p:sldLayoutId id="2147483953" r:id="rId4"/>
    <p:sldLayoutId id="2147483954" r:id="rId5"/>
    <p:sldLayoutId id="2147483955" r:id="rId6"/>
    <p:sldLayoutId id="2147483956" r:id="rId7"/>
    <p:sldLayoutId id="2147483957" r:id="rId8"/>
    <p:sldLayoutId id="2147483958" r:id="rId9"/>
    <p:sldLayoutId id="2147483959" r:id="rId10"/>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Copyright" descr="©McGraw-Hill Education&#10;"/>
          <p:cNvSpPr txBox="1"/>
          <p:nvPr userDrawn="1"/>
        </p:nvSpPr>
        <p:spPr>
          <a:xfrm>
            <a:off x="0" y="6642556"/>
            <a:ext cx="1295400" cy="215444"/>
          </a:xfrm>
          <a:prstGeom prst="rect">
            <a:avLst/>
          </a:prstGeom>
          <a:noFill/>
        </p:spPr>
        <p:txBody>
          <a:bodyPr wrap="square" rtlCol="0">
            <a:spAutoFit/>
          </a:bodyPr>
          <a:lstStyle/>
          <a:p>
            <a:r>
              <a:rPr lang="en-US" sz="800" dirty="0">
                <a:solidFill>
                  <a:srgbClr val="6A6A6A"/>
                </a:solidFill>
              </a:rPr>
              <a:t>©McGraw-Hill Education</a:t>
            </a:r>
          </a:p>
        </p:txBody>
      </p:sp>
    </p:spTree>
    <p:extLst>
      <p:ext uri="{BB962C8B-B14F-4D97-AF65-F5344CB8AC3E}">
        <p14:creationId xmlns:p14="http://schemas.microsoft.com/office/powerpoint/2010/main" val="857642538"/>
      </p:ext>
    </p:extLst>
  </p:cSld>
  <p:clrMap bg1="lt1" tx1="dk1" bg2="lt2" tx2="dk2" accent1="accent1" accent2="accent2" accent3="accent3" accent4="accent4" accent5="accent5" accent6="accent6" hlink="hlink" folHlink="folHlink"/>
  <p:sldLayoutIdLst>
    <p:sldLayoutId id="2147483936" r:id="rId1"/>
    <p:sldLayoutId id="2147483937" r:id="rId2"/>
    <p:sldLayoutId id="2147483938" r:id="rId3"/>
    <p:sldLayoutId id="2147483939" r:id="rId4"/>
    <p:sldLayoutId id="2147483940" r:id="rId5"/>
    <p:sldLayoutId id="2147483941" r:id="rId6"/>
    <p:sldLayoutId id="2147483942" r:id="rId7"/>
  </p:sldLayoutIdLst>
  <p:txStyles>
    <p:titleStyle>
      <a:lvl1pPr algn="l" defTabSz="914400" rtl="0" eaLnBrk="1" latinLnBrk="0" hangingPunct="1">
        <a:spcBef>
          <a:spcPct val="0"/>
        </a:spcBef>
        <a:buNone/>
        <a:defRPr sz="3200" kern="1200">
          <a:solidFill>
            <a:schemeClr val="bg1"/>
          </a:solidFill>
          <a:latin typeface="Vectipede Rg" pitchFamily="18"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Vectipede Rg" pitchFamily="18"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Vectipede Rg" pitchFamily="18"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Vectipede Rg" pitchFamily="18"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Red bar"/>
          <p:cNvSpPr/>
          <p:nvPr userDrawn="1"/>
        </p:nvSpPr>
        <p:spPr>
          <a:xfrm>
            <a:off x="0" y="6629400"/>
            <a:ext cx="9144000" cy="228600"/>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sp>
        <p:nvSpPr>
          <p:cNvPr id="5" name="Copyright" descr="©McGraw-Hill Education."/>
          <p:cNvSpPr txBox="1"/>
          <p:nvPr userDrawn="1"/>
        </p:nvSpPr>
        <p:spPr>
          <a:xfrm>
            <a:off x="0" y="6629400"/>
            <a:ext cx="1828800" cy="215444"/>
          </a:xfrm>
          <a:prstGeom prst="rect">
            <a:avLst/>
          </a:prstGeom>
          <a:noFill/>
        </p:spPr>
        <p:txBody>
          <a:bodyPr wrap="square" rtlCol="0">
            <a:spAutoFit/>
          </a:bodyPr>
          <a:lstStyle/>
          <a:p>
            <a:r>
              <a:rPr lang="en-US" sz="800" dirty="0">
                <a:solidFill>
                  <a:schemeClr val="bg1"/>
                </a:solidFill>
              </a:rPr>
              <a:t>©McGraw-Hill Education</a:t>
            </a:r>
          </a:p>
        </p:txBody>
      </p:sp>
    </p:spTree>
    <p:extLst>
      <p:ext uri="{BB962C8B-B14F-4D97-AF65-F5344CB8AC3E}">
        <p14:creationId xmlns:p14="http://schemas.microsoft.com/office/powerpoint/2010/main" val="520106136"/>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Lst>
  <p:txStyles>
    <p:titleStyle>
      <a:lvl1pPr algn="l" defTabSz="914400" rtl="0" eaLnBrk="1" latinLnBrk="0" hangingPunct="1">
        <a:spcBef>
          <a:spcPct val="0"/>
        </a:spcBef>
        <a:buNone/>
        <a:defRPr sz="3200" kern="1200">
          <a:solidFill>
            <a:schemeClr val="bg1"/>
          </a:solidFill>
          <a:latin typeface="Vectipede Rg" pitchFamily="18"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Vectipede Rg" pitchFamily="18"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Vectipede Rg" pitchFamily="18"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Vectipede Rg" pitchFamily="18"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Background"/>
          <p:cNvSpPr/>
          <p:nvPr userDrawn="1"/>
        </p:nvSpPr>
        <p:spPr>
          <a:xfrm>
            <a:off x="0" y="0"/>
            <a:ext cx="9144000" cy="6858000"/>
          </a:xfrm>
          <a:prstGeom prst="rect">
            <a:avLst/>
          </a:prstGeom>
          <a:solidFill>
            <a:srgbClr val="3070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0" name="MH BG Image"/>
          <p:cNvPicPr>
            <a:picLocks noChangeAspect="1"/>
          </p:cNvPicPr>
          <p:nvPr userDrawn="1"/>
        </p:nvPicPr>
        <p:blipFill rotWithShape="1">
          <a:blip r:embed="rId4" cstate="screen">
            <a:alphaModFix amt="25000"/>
            <a:extLst>
              <a:ext uri="{28A0092B-C50C-407E-A947-70E740481C1C}">
                <a14:useLocalDpi xmlns:a14="http://schemas.microsoft.com/office/drawing/2010/main"/>
              </a:ext>
            </a:extLst>
          </a:blip>
          <a:srcRect/>
          <a:stretch/>
        </p:blipFill>
        <p:spPr>
          <a:xfrm>
            <a:off x="461821" y="1943668"/>
            <a:ext cx="8682180" cy="4914333"/>
          </a:xfrm>
          <a:prstGeom prst="rect">
            <a:avLst/>
          </a:prstGeom>
        </p:spPr>
      </p:pic>
      <p:sp>
        <p:nvSpPr>
          <p:cNvPr id="8" name="Copyright" descr="©McGraw-Hill Education"/>
          <p:cNvSpPr txBox="1"/>
          <p:nvPr userDrawn="1"/>
        </p:nvSpPr>
        <p:spPr>
          <a:xfrm>
            <a:off x="0" y="6629400"/>
            <a:ext cx="1828800" cy="215444"/>
          </a:xfrm>
          <a:prstGeom prst="rect">
            <a:avLst/>
          </a:prstGeom>
          <a:noFill/>
        </p:spPr>
        <p:txBody>
          <a:bodyPr wrap="square" rtlCol="0">
            <a:spAutoFit/>
          </a:bodyPr>
          <a:lstStyle/>
          <a:p>
            <a:r>
              <a:rPr lang="en-US" sz="800" dirty="0">
                <a:solidFill>
                  <a:schemeClr val="bg1"/>
                </a:solidFill>
              </a:rPr>
              <a:t>©McGraw-Hill Education</a:t>
            </a:r>
          </a:p>
        </p:txBody>
      </p:sp>
    </p:spTree>
    <p:extLst>
      <p:ext uri="{BB962C8B-B14F-4D97-AF65-F5344CB8AC3E}">
        <p14:creationId xmlns:p14="http://schemas.microsoft.com/office/powerpoint/2010/main" val="263611861"/>
      </p:ext>
    </p:extLst>
  </p:cSld>
  <p:clrMap bg1="lt1" tx1="dk1" bg2="lt2" tx2="dk2" accent1="accent1" accent2="accent2" accent3="accent3" accent4="accent4" accent5="accent5" accent6="accent6" hlink="hlink" folHlink="folHlink"/>
  <p:sldLayoutIdLst>
    <p:sldLayoutId id="2147483677" r:id="rId1"/>
    <p:sldLayoutId id="2147483769" r:id="rId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Copyright" descr="©McGraw-Hill Education"/>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rgbClr val="6A6A6A"/>
                </a:solidFill>
                <a:effectLst/>
                <a:latin typeface="+mn-lt"/>
                <a:ea typeface="+mn-ea"/>
                <a:cs typeface="+mn-cs"/>
              </a:rPr>
              <a:t>©McGraw-Hill Education</a:t>
            </a:r>
          </a:p>
        </p:txBody>
      </p:sp>
    </p:spTree>
    <p:extLst>
      <p:ext uri="{BB962C8B-B14F-4D97-AF65-F5344CB8AC3E}">
        <p14:creationId xmlns:p14="http://schemas.microsoft.com/office/powerpoint/2010/main" val="782738187"/>
      </p:ext>
    </p:extLst>
  </p:cSld>
  <p:clrMap bg1="lt1" tx1="dk1" bg2="lt2" tx2="dk2" accent1="accent1" accent2="accent2" accent3="accent3" accent4="accent4" accent5="accent5" accent6="accent6" hlink="hlink" folHlink="folHlink"/>
  <p:sldLayoutIdLst>
    <p:sldLayoutId id="2147483902" r:id="rId1"/>
    <p:sldLayoutId id="2147483906" r:id="rId2"/>
    <p:sldLayoutId id="2147483755" r:id="rId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Red Bar"/>
          <p:cNvSpPr/>
          <p:nvPr userDrawn="1"/>
        </p:nvSpPr>
        <p:spPr>
          <a:xfrm>
            <a:off x="0" y="6705600"/>
            <a:ext cx="9144000" cy="152400"/>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sp>
        <p:nvSpPr>
          <p:cNvPr id="11" name="Copyright" descr="©McGraw-Hill Education"/>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chemeClr val="bg1"/>
                </a:solidFill>
                <a:effectLst/>
                <a:latin typeface="+mn-lt"/>
                <a:ea typeface="+mn-ea"/>
                <a:cs typeface="+mn-cs"/>
              </a:rPr>
              <a:t>©McGraw-Hill Education</a:t>
            </a:r>
          </a:p>
        </p:txBody>
      </p:sp>
    </p:spTree>
    <p:extLst>
      <p:ext uri="{BB962C8B-B14F-4D97-AF65-F5344CB8AC3E}">
        <p14:creationId xmlns:p14="http://schemas.microsoft.com/office/powerpoint/2010/main" val="2366522392"/>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5.xml"/></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France</a:t>
            </a:r>
          </a:p>
          <a:p>
            <a:endParaRPr lang="en-US" dirty="0"/>
          </a:p>
        </p:txBody>
      </p:sp>
      <p:pic>
        <p:nvPicPr>
          <p:cNvPr id="6146" name="Picture 2" descr="May be an image of 3 people, people standing and text">
            <a:extLst>
              <a:ext uri="{FF2B5EF4-FFF2-40B4-BE49-F238E27FC236}">
                <a16:creationId xmlns:a16="http://schemas.microsoft.com/office/drawing/2014/main" id="{1A3B0A04-9FA3-4DCD-817F-0C2D8CAA637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 y="1066800"/>
            <a:ext cx="8763000" cy="50022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07007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France</a:t>
            </a:r>
          </a:p>
          <a:p>
            <a:endParaRPr lang="en-US" dirty="0"/>
          </a:p>
        </p:txBody>
      </p:sp>
      <p:pic>
        <p:nvPicPr>
          <p:cNvPr id="6146" name="Picture 2" descr="May be an image of 3 people, people standing and text">
            <a:extLst>
              <a:ext uri="{FF2B5EF4-FFF2-40B4-BE49-F238E27FC236}">
                <a16:creationId xmlns:a16="http://schemas.microsoft.com/office/drawing/2014/main" id="{1A3B0A04-9FA3-4DCD-817F-0C2D8CAA637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36580" y="94873"/>
            <a:ext cx="2855476" cy="163000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s://scontent.xx.fbcdn.net/v/t1.15752-0/p403x403/145735529_184211126372833_7433512439090113723_n.jpg?_nc_cat=108&amp;ccb=3&amp;_nc_sid=aee45a&amp;_nc_eui2=AeGj_xbP8zeCsLtYH_0P3xoeYS_D77_UuRBhL8Pvv9S5EESw5fOwPFuVElSPB1qrj38&amp;_nc_ohc=RbAqjUJrZ2IAX9AimBx&amp;_nc_ad=z-m&amp;_nc_cid=0&amp;_nc_ht=scontent.xx&amp;tp=6&amp;oh=3bb9cf669784da6931bac2d6eb676099&amp;oe=6048BF3E">
            <a:extLst>
              <a:ext uri="{FF2B5EF4-FFF2-40B4-BE49-F238E27FC236}">
                <a16:creationId xmlns:a16="http://schemas.microsoft.com/office/drawing/2014/main" id="{2C395EE9-E5DE-4C2D-9880-FFDDE84D9F1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25456" y="823632"/>
            <a:ext cx="4985144" cy="2847505"/>
          </a:xfrm>
          <a:prstGeom prst="rect">
            <a:avLst/>
          </a:prstGeom>
          <a:noFill/>
          <a:extLst>
            <a:ext uri="{909E8E84-426E-40DD-AFC4-6F175D3DCCD1}">
              <a14:hiddenFill xmlns:a14="http://schemas.microsoft.com/office/drawing/2010/main">
                <a:solidFill>
                  <a:srgbClr val="FFFFFF"/>
                </a:solidFill>
              </a14:hiddenFill>
            </a:ext>
          </a:extLst>
        </p:spPr>
      </p:pic>
      <p:sp>
        <p:nvSpPr>
          <p:cNvPr id="2" name="สี่เหลี่ยมผืนผ้า 1">
            <a:extLst>
              <a:ext uri="{FF2B5EF4-FFF2-40B4-BE49-F238E27FC236}">
                <a16:creationId xmlns:a16="http://schemas.microsoft.com/office/drawing/2014/main" id="{9B4F0792-4DD8-4054-A7BC-0BC34B6F56D6}"/>
              </a:ext>
            </a:extLst>
          </p:cNvPr>
          <p:cNvSpPr/>
          <p:nvPr/>
        </p:nvSpPr>
        <p:spPr>
          <a:xfrm>
            <a:off x="187009" y="3623806"/>
            <a:ext cx="4075111" cy="3139321"/>
          </a:xfrm>
          <a:prstGeom prst="rect">
            <a:avLst/>
          </a:prstGeom>
        </p:spPr>
        <p:txBody>
          <a:bodyPr wrap="square">
            <a:spAutoFit/>
          </a:bodyPr>
          <a:lstStyle/>
          <a:p>
            <a:r>
              <a:rPr lang="en-US" dirty="0">
                <a:solidFill>
                  <a:srgbClr val="050505"/>
                </a:solidFill>
                <a:latin typeface="Segoe UI Historic" panose="020B0502040204020203" pitchFamily="34" charset="0"/>
              </a:rPr>
              <a:t>1. good presentation best recognized. </a:t>
            </a:r>
          </a:p>
          <a:p>
            <a:r>
              <a:rPr lang="en-US" dirty="0">
                <a:solidFill>
                  <a:srgbClr val="050505"/>
                </a:solidFill>
                <a:latin typeface="Segoe UI Historic" panose="020B0502040204020203" pitchFamily="34" charset="0"/>
              </a:rPr>
              <a:t>2. have an extra demonstration and expression of the snacks of the represented country. </a:t>
            </a:r>
          </a:p>
          <a:p>
            <a:r>
              <a:rPr lang="en-US" dirty="0">
                <a:solidFill>
                  <a:srgbClr val="050505"/>
                </a:solidFill>
                <a:latin typeface="Segoe UI Historic" panose="020B0502040204020203" pitchFamily="34" charset="0"/>
              </a:rPr>
              <a:t>3. showing the information relationship with audience by using the easy or related common example. </a:t>
            </a:r>
          </a:p>
          <a:p>
            <a:r>
              <a:rPr lang="en-US" dirty="0">
                <a:solidFill>
                  <a:srgbClr val="050505"/>
                </a:solidFill>
                <a:latin typeface="Segoe UI Historic" panose="020B0502040204020203" pitchFamily="34" charset="0"/>
              </a:rPr>
              <a:t>4. the presentation was not taking too long and too wordy. </a:t>
            </a:r>
          </a:p>
          <a:p>
            <a:r>
              <a:rPr lang="en-US" dirty="0">
                <a:solidFill>
                  <a:srgbClr val="050505"/>
                </a:solidFill>
                <a:latin typeface="Segoe UI Historic" panose="020B0502040204020203" pitchFamily="34" charset="0"/>
              </a:rPr>
              <a:t>5. audience could see a clear market field of the country.</a:t>
            </a:r>
            <a:endParaRPr lang="en-US" dirty="0"/>
          </a:p>
        </p:txBody>
      </p:sp>
      <p:sp>
        <p:nvSpPr>
          <p:cNvPr id="3" name="สี่เหลี่ยมผืนผ้า 2">
            <a:extLst>
              <a:ext uri="{FF2B5EF4-FFF2-40B4-BE49-F238E27FC236}">
                <a16:creationId xmlns:a16="http://schemas.microsoft.com/office/drawing/2014/main" id="{93BAD310-D05D-4EF3-865D-D30FC40B2749}"/>
              </a:ext>
            </a:extLst>
          </p:cNvPr>
          <p:cNvSpPr/>
          <p:nvPr/>
        </p:nvSpPr>
        <p:spPr>
          <a:xfrm>
            <a:off x="222569" y="1664533"/>
            <a:ext cx="3054031" cy="1815882"/>
          </a:xfrm>
          <a:prstGeom prst="rect">
            <a:avLst/>
          </a:prstGeom>
        </p:spPr>
        <p:txBody>
          <a:bodyPr wrap="square">
            <a:spAutoFit/>
          </a:bodyPr>
          <a:lstStyle/>
          <a:p>
            <a:r>
              <a:rPr lang="en-US" sz="1400" dirty="0">
                <a:solidFill>
                  <a:srgbClr val="0070C0"/>
                </a:solidFill>
                <a:latin typeface="Segoe UI Historic" panose="020B0502040204020203" pitchFamily="34" charset="0"/>
              </a:rPr>
              <a:t>1.Interesting introduction of the presentation. 2. Present what other group doesn’t look into such as music or football 3. A lot of visual and graph are presented on the slide which boosting the trust from listeners 4.Good Q&amp;A 5. Various types of information</a:t>
            </a:r>
            <a:endParaRPr lang="en-US" sz="1400" dirty="0">
              <a:solidFill>
                <a:srgbClr val="0070C0"/>
              </a:solidFill>
            </a:endParaRPr>
          </a:p>
        </p:txBody>
      </p:sp>
      <p:pic>
        <p:nvPicPr>
          <p:cNvPr id="1028" name="Picture 4" descr="May be an image of text that says 'FRANCE Very interesting and creative presentation Informative slides represent the hardwork of group members The attractive presenter which can get the audience attention Provide useful information that can be used in business area Given the information, we think that our group and theirs can be business partners B'">
            <a:extLst>
              <a:ext uri="{FF2B5EF4-FFF2-40B4-BE49-F238E27FC236}">
                <a16:creationId xmlns:a16="http://schemas.microsoft.com/office/drawing/2014/main" id="{62491FE5-3ABC-472E-894D-93FE89ED298F}"/>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14048" y="3846211"/>
            <a:ext cx="4427703" cy="25843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1603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Italy</a:t>
            </a:r>
          </a:p>
          <a:p>
            <a:endParaRPr lang="en-US" dirty="0"/>
          </a:p>
        </p:txBody>
      </p:sp>
      <p:pic>
        <p:nvPicPr>
          <p:cNvPr id="11266" name="Picture 2" descr="May be an image of 6 people, including Chananyu Wongwien and text that says 'Ussanai Banjongsil Parintorn Jansaengsee Kittithat Ruangsri Chananyu Wongwien Phoomphiphat Khechornsart Ratakorn Sirileark Wutthiporp Singthaweesak Van DerLinde ××•×× MN'">
            <a:extLst>
              <a:ext uri="{FF2B5EF4-FFF2-40B4-BE49-F238E27FC236}">
                <a16:creationId xmlns:a16="http://schemas.microsoft.com/office/drawing/2014/main" id="{F693A25A-0939-472D-8066-C4637580D31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0575"/>
            <a:ext cx="9144000" cy="5276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7736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7"/>
          </p:nvPr>
        </p:nvSpPr>
        <p:spPr/>
        <p:txBody>
          <a:bodyPr/>
          <a:lstStyle/>
          <a:p>
            <a:endParaRPr lang="en-US"/>
          </a:p>
          <a:p>
            <a:endParaRPr lang="en-US"/>
          </a:p>
        </p:txBody>
      </p:sp>
      <p:sp>
        <p:nvSpPr>
          <p:cNvPr id="6" name="Title 1">
            <a:extLst>
              <a:ext uri="{FF2B5EF4-FFF2-40B4-BE49-F238E27FC236}">
                <a16:creationId xmlns:a16="http://schemas.microsoft.com/office/drawing/2014/main" id="{FC131B64-93D0-4242-9CE2-D122C05F20D6}"/>
              </a:ext>
            </a:extLst>
          </p:cNvPr>
          <p:cNvSpPr>
            <a:spLocks noGrp="1"/>
          </p:cNvSpPr>
          <p:nvPr>
            <p:ph type="title"/>
          </p:nvPr>
        </p:nvSpPr>
        <p:spPr/>
        <p:txBody>
          <a:bodyPr/>
          <a:lstStyle/>
          <a:p>
            <a:r>
              <a:rPr lang="en-US" dirty="0"/>
              <a:t>Italy</a:t>
            </a:r>
          </a:p>
          <a:p>
            <a:endParaRPr lang="en-US" dirty="0"/>
          </a:p>
        </p:txBody>
      </p:sp>
      <p:pic>
        <p:nvPicPr>
          <p:cNvPr id="11266" name="Picture 2" descr="May be an image of 6 people, including Chananyu Wongwien and text that says 'Ussanai Banjongsil Parintorn Jansaengsee Kittithat Ruangsri Chananyu Wongwien Phoomphiphat Khechornsart Ratakorn Sirileark Wutthiporp Singthaweesak Van DerLinde ××•×× MN'">
            <a:extLst>
              <a:ext uri="{FF2B5EF4-FFF2-40B4-BE49-F238E27FC236}">
                <a16:creationId xmlns:a16="http://schemas.microsoft.com/office/drawing/2014/main" id="{F693A25A-0939-472D-8066-C4637580D311}"/>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2400" y="304800"/>
            <a:ext cx="3515653" cy="2028825"/>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5">
            <a:extLst>
              <a:ext uri="{FF2B5EF4-FFF2-40B4-BE49-F238E27FC236}">
                <a16:creationId xmlns:a16="http://schemas.microsoft.com/office/drawing/2014/main" id="{9CBD7681-5B43-4AAB-98C4-C8C7D3F65CD3}"/>
              </a:ext>
            </a:extLst>
          </p:cNvPr>
          <p:cNvSpPr>
            <a:spLocks noChangeArrowheads="1"/>
          </p:cNvSpPr>
          <p:nvPr/>
        </p:nvSpPr>
        <p:spPr bwMode="auto">
          <a:xfrm>
            <a:off x="4086260" y="947462"/>
            <a:ext cx="4580512" cy="2092881"/>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lvl="0" fontAlgn="ctr"/>
            <a:r>
              <a:rPr kumimoji="0" lang="en-US" altLang="en-US" sz="1600" b="0" i="0" u="none" strike="noStrike" cap="none" normalizeH="0" baseline="0" dirty="0">
                <a:ln>
                  <a:noFill/>
                </a:ln>
                <a:solidFill>
                  <a:srgbClr val="1C1E21"/>
                </a:solidFill>
                <a:effectLst/>
                <a:latin typeface="inherit"/>
                <a:cs typeface="Segoe UI Historic" panose="020B0502040204020203" pitchFamily="34" charset="0"/>
              </a:rPr>
              <a:t>We all like the presentation of Italy ka because</a:t>
            </a:r>
          </a:p>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1C1E21"/>
                </a:solidFill>
                <a:effectLst/>
                <a:latin typeface="inherit"/>
                <a:cs typeface="Segoe UI Historic" panose="020B0502040204020203" pitchFamily="34" charset="0"/>
              </a:rPr>
              <a:t> 1. Their slides and presentation is very nice and clear </a:t>
            </a:r>
          </a:p>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1C1E21"/>
                </a:solidFill>
                <a:effectLst/>
                <a:latin typeface="inherit"/>
                <a:cs typeface="Segoe UI Historic" panose="020B0502040204020203" pitchFamily="34" charset="0"/>
              </a:rPr>
              <a:t>2. They also use a lot of useful fact and information </a:t>
            </a:r>
          </a:p>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1C1E21"/>
                </a:solidFill>
                <a:effectLst/>
                <a:latin typeface="inherit"/>
                <a:cs typeface="Segoe UI Historic" panose="020B0502040204020203" pitchFamily="34" charset="0"/>
              </a:rPr>
              <a:t>3. love the way they present and they are so creative </a:t>
            </a:r>
          </a:p>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1C1E21"/>
                </a:solidFill>
                <a:effectLst/>
                <a:latin typeface="inherit"/>
                <a:cs typeface="Segoe UI Historic" panose="020B0502040204020203" pitchFamily="34" charset="0"/>
              </a:rPr>
              <a:t>4. History topic is very interesting </a:t>
            </a:r>
          </a:p>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1600" b="0" i="0" u="none" strike="noStrike" cap="none" normalizeH="0" baseline="0" dirty="0">
                <a:ln>
                  <a:noFill/>
                </a:ln>
                <a:solidFill>
                  <a:srgbClr val="1C1E21"/>
                </a:solidFill>
                <a:effectLst/>
                <a:latin typeface="inherit"/>
                <a:cs typeface="Segoe UI Historic" panose="020B0502040204020203" pitchFamily="34" charset="0"/>
              </a:rPr>
              <a:t>5. It also contains with every kind of data of Italy insights</a:t>
            </a:r>
            <a:endParaRPr kumimoji="0" lang="en-US" altLang="en-US" sz="1600" b="0" i="0" u="none" strike="noStrike" cap="none" normalizeH="0" baseline="0" dirty="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7" name="Rectangle 7">
            <a:extLst>
              <a:ext uri="{FF2B5EF4-FFF2-40B4-BE49-F238E27FC236}">
                <a16:creationId xmlns:a16="http://schemas.microsoft.com/office/drawing/2014/main" id="{222E66BD-C26C-43E5-8487-AC8CE51C8EB1}"/>
              </a:ext>
            </a:extLst>
          </p:cNvPr>
          <p:cNvSpPr>
            <a:spLocks noChangeArrowheads="1"/>
          </p:cNvSpPr>
          <p:nvPr/>
        </p:nvSpPr>
        <p:spPr bwMode="auto">
          <a:xfrm>
            <a:off x="38100" y="0"/>
            <a:ext cx="9144000" cy="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ctr"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rgbClr val="1C1E21"/>
                </a:solidFill>
                <a:effectLst/>
                <a:latin typeface="inherit"/>
                <a:cs typeface="Segoe UI Historic" panose="020B0502040204020203" pitchFamily="34" charset="0"/>
              </a:rPr>
              <a:t>  </a:t>
            </a:r>
            <a:r>
              <a:rPr kumimoji="0" lang="en-US" altLang="en-US" sz="900" b="0" i="0" u="none" strike="noStrike" cap="none" normalizeH="0" baseline="0">
                <a:ln>
                  <a:noFill/>
                </a:ln>
                <a:solidFill>
                  <a:srgbClr val="1C1E21"/>
                </a:solidFill>
                <a:effectLst/>
                <a:latin typeface="inherit"/>
                <a:cs typeface="Segoe UI Historic" panose="020B0502040204020203" pitchFamily="34" charset="0"/>
              </a:rPr>
              <a:t>      </a:t>
            </a:r>
            <a:endParaRPr kumimoji="0" lang="en-US" altLang="en-US" sz="1100" b="0" i="0" u="none" strike="noStrike" cap="none" normalizeH="0" baseline="0">
              <a:ln>
                <a:noFill/>
              </a:ln>
              <a:solidFill>
                <a:srgbClr val="1C1E21"/>
              </a:solidFill>
              <a:effectLst/>
              <a:latin typeface="inherit"/>
              <a:cs typeface="Segoe UI Historic" panose="020B0502040204020203"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cap="none" normalizeH="0" baseline="0">
                <a:ln>
                  <a:noFill/>
                </a:ln>
                <a:solidFill>
                  <a:srgbClr val="1C1E21"/>
                </a:solidFill>
                <a:effectLst/>
                <a:latin typeface="inherit"/>
                <a:cs typeface="Segoe UI Historic" panose="020B0502040204020203" pitchFamily="34" charset="0"/>
              </a:rPr>
              <a:t>1</a:t>
            </a:r>
            <a:endParaRPr kumimoji="0" lang="en-US" altLang="en-US" sz="600" b="0" i="0" u="none" strike="noStrike" cap="none" normalizeH="0" baseline="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pic>
        <p:nvPicPr>
          <p:cNvPr id="3080" name="Picture 8" descr="❤">
            <a:extLst>
              <a:ext uri="{FF2B5EF4-FFF2-40B4-BE49-F238E27FC236}">
                <a16:creationId xmlns:a16="http://schemas.microsoft.com/office/drawing/2014/main" id="{1FE79B11-D239-48DF-A3C7-DA91046F71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500" y="-441325"/>
            <a:ext cx="152400" cy="152400"/>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
            <a:extLst>
              <a:ext uri="{FF2B5EF4-FFF2-40B4-BE49-F238E27FC236}">
                <a16:creationId xmlns:a16="http://schemas.microsoft.com/office/drawing/2014/main" id="{1177DCA6-8980-4291-BF49-B1095756790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79625" y="-220663"/>
            <a:ext cx="152400" cy="152400"/>
          </a:xfrm>
          <a:prstGeom prst="rect">
            <a:avLst/>
          </a:prstGeom>
          <a:noFill/>
          <a:extLst>
            <a:ext uri="{909E8E84-426E-40DD-AFC4-6F175D3DCCD1}">
              <a14:hiddenFill xmlns:a14="http://schemas.microsoft.com/office/drawing/2010/main">
                <a:solidFill>
                  <a:srgbClr val="FFFFFF"/>
                </a:solidFill>
              </a14:hiddenFill>
            </a:ext>
          </a:extLst>
        </p:spPr>
      </p:pic>
      <p:sp>
        <p:nvSpPr>
          <p:cNvPr id="8" name="สี่เหลี่ยมผืนผ้า 7">
            <a:extLst>
              <a:ext uri="{FF2B5EF4-FFF2-40B4-BE49-F238E27FC236}">
                <a16:creationId xmlns:a16="http://schemas.microsoft.com/office/drawing/2014/main" id="{D0693B35-36C5-4C97-AD38-61EA2B6C0D7B}"/>
              </a:ext>
            </a:extLst>
          </p:cNvPr>
          <p:cNvSpPr/>
          <p:nvPr/>
        </p:nvSpPr>
        <p:spPr>
          <a:xfrm>
            <a:off x="381000" y="2803606"/>
            <a:ext cx="4572000" cy="3139321"/>
          </a:xfrm>
          <a:prstGeom prst="rect">
            <a:avLst/>
          </a:prstGeom>
        </p:spPr>
        <p:txBody>
          <a:bodyPr>
            <a:spAutoFit/>
          </a:bodyPr>
          <a:lstStyle/>
          <a:p>
            <a:r>
              <a:rPr lang="en-US" sz="1600" dirty="0">
                <a:solidFill>
                  <a:srgbClr val="0070C0"/>
                </a:solidFill>
                <a:latin typeface="inherit"/>
                <a:cs typeface="Segoe UI Historic" panose="020B0502040204020203" pitchFamily="34" charset="0"/>
              </a:rPr>
              <a:t>We</a:t>
            </a:r>
            <a:r>
              <a:rPr lang="en-US" dirty="0">
                <a:solidFill>
                  <a:srgbClr val="0070C0"/>
                </a:solidFill>
              </a:rPr>
              <a:t> choose Italy because </a:t>
            </a:r>
          </a:p>
          <a:p>
            <a:pPr marL="342900" indent="-342900">
              <a:buAutoNum type="arabicPeriod"/>
            </a:pPr>
            <a:r>
              <a:rPr lang="en-US" dirty="0">
                <a:solidFill>
                  <a:srgbClr val="0070C0"/>
                </a:solidFill>
              </a:rPr>
              <a:t>The presentation is easy to understand. </a:t>
            </a:r>
          </a:p>
          <a:p>
            <a:pPr marL="342900" indent="-342900">
              <a:buAutoNum type="arabicPeriod"/>
            </a:pPr>
            <a:r>
              <a:rPr lang="en-US" dirty="0">
                <a:solidFill>
                  <a:srgbClr val="0070C0"/>
                </a:solidFill>
              </a:rPr>
              <a:t>The presentation is very lively and fun, which means they can attract audiences very well. </a:t>
            </a:r>
          </a:p>
          <a:p>
            <a:pPr marL="342900" indent="-342900">
              <a:buAutoNum type="arabicPeriod"/>
            </a:pPr>
            <a:r>
              <a:rPr lang="en-US" dirty="0">
                <a:solidFill>
                  <a:srgbClr val="0070C0"/>
                </a:solidFill>
              </a:rPr>
              <a:t>They also touched other topics apart from the economy. </a:t>
            </a:r>
          </a:p>
          <a:p>
            <a:pPr marL="342900" indent="-342900">
              <a:buAutoNum type="arabicPeriod"/>
            </a:pPr>
            <a:r>
              <a:rPr lang="en-US" dirty="0">
                <a:solidFill>
                  <a:srgbClr val="0070C0"/>
                </a:solidFill>
              </a:rPr>
              <a:t>Yet still be capable of presenting the economy part in details </a:t>
            </a:r>
          </a:p>
          <a:p>
            <a:pPr marL="342900" indent="-342900">
              <a:buAutoNum type="arabicPeriod"/>
            </a:pPr>
            <a:r>
              <a:rPr lang="en-US" dirty="0">
                <a:solidFill>
                  <a:srgbClr val="0070C0"/>
                </a:solidFill>
              </a:rPr>
              <a:t>They speak English well. The presentation was quite smooth.</a:t>
            </a:r>
          </a:p>
        </p:txBody>
      </p:sp>
      <p:sp>
        <p:nvSpPr>
          <p:cNvPr id="9" name="สี่เหลี่ยมผืนผ้า 8">
            <a:extLst>
              <a:ext uri="{FF2B5EF4-FFF2-40B4-BE49-F238E27FC236}">
                <a16:creationId xmlns:a16="http://schemas.microsoft.com/office/drawing/2014/main" id="{F474ED07-1E77-4598-A88E-226B9F1DD976}"/>
              </a:ext>
            </a:extLst>
          </p:cNvPr>
          <p:cNvSpPr/>
          <p:nvPr/>
        </p:nvSpPr>
        <p:spPr>
          <a:xfrm>
            <a:off x="4855210" y="2832102"/>
            <a:ext cx="4000500" cy="2862322"/>
          </a:xfrm>
          <a:prstGeom prst="rect">
            <a:avLst/>
          </a:prstGeom>
        </p:spPr>
        <p:txBody>
          <a:bodyPr wrap="square">
            <a:spAutoFit/>
          </a:bodyPr>
          <a:lstStyle/>
          <a:p>
            <a:pPr marL="342900" indent="-342900">
              <a:buAutoNum type="arabicPeriod"/>
            </a:pPr>
            <a:r>
              <a:rPr lang="en-US" dirty="0">
                <a:solidFill>
                  <a:srgbClr val="FF0000"/>
                </a:solidFill>
                <a:latin typeface="Segoe UI Historic" panose="020B0502040204020203" pitchFamily="34" charset="0"/>
              </a:rPr>
              <a:t>Interesting introduction of the presentation. </a:t>
            </a:r>
          </a:p>
          <a:p>
            <a:pPr marL="342900" indent="-342900">
              <a:buAutoNum type="arabicPeriod"/>
            </a:pPr>
            <a:r>
              <a:rPr lang="en-US" dirty="0">
                <a:solidFill>
                  <a:srgbClr val="FF0000"/>
                </a:solidFill>
                <a:latin typeface="Segoe UI Historic" panose="020B0502040204020203" pitchFamily="34" charset="0"/>
              </a:rPr>
              <a:t>2. Present what other group doesn’t look into such as music or football </a:t>
            </a:r>
          </a:p>
          <a:p>
            <a:pPr marL="342900" indent="-342900">
              <a:buAutoNum type="arabicPeriod"/>
            </a:pPr>
            <a:r>
              <a:rPr lang="en-US" dirty="0">
                <a:solidFill>
                  <a:srgbClr val="FF0000"/>
                </a:solidFill>
                <a:latin typeface="Segoe UI Historic" panose="020B0502040204020203" pitchFamily="34" charset="0"/>
              </a:rPr>
              <a:t>3. A lot of visual and graph are presented on the slide which boosting the trust from listeners </a:t>
            </a:r>
          </a:p>
          <a:p>
            <a:pPr marL="342900" indent="-342900">
              <a:buAutoNum type="arabicPeriod"/>
            </a:pPr>
            <a:r>
              <a:rPr lang="en-US" dirty="0">
                <a:solidFill>
                  <a:srgbClr val="FF0000"/>
                </a:solidFill>
                <a:latin typeface="Segoe UI Historic" panose="020B0502040204020203" pitchFamily="34" charset="0"/>
              </a:rPr>
              <a:t>4.Good Q&amp;A 5. Various types of information</a:t>
            </a:r>
            <a:endParaRPr lang="en-US" dirty="0">
              <a:solidFill>
                <a:srgbClr val="FF0000"/>
              </a:solidFill>
            </a:endParaRPr>
          </a:p>
        </p:txBody>
      </p:sp>
    </p:spTree>
    <p:extLst>
      <p:ext uri="{BB962C8B-B14F-4D97-AF65-F5344CB8AC3E}">
        <p14:creationId xmlns:p14="http://schemas.microsoft.com/office/powerpoint/2010/main" val="40042434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FIRST, BREAK, LAST slides ">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Alternate FIRST, BREAK, LAST slide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Plain BODY/MAIN CONTENT">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Red bar footer BODY/MAIN CONTENT">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PLAIN Section Divider, Quotes, Callout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RED FOOTER Section Divider, Quotes, Callout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BLUE Section Divider, Quotes, Callout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Plain_APPENDIX">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9.xml><?xml version="1.0" encoding="utf-8"?>
<a:theme xmlns:a="http://schemas.openxmlformats.org/drawingml/2006/main" name="Red Bar Footer_APPENDIX">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0.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 MHHE_Accessible_PPT_Template-v4 7-19-17</Template>
  <TotalTime>936</TotalTime>
  <Words>300</Words>
  <Application>Microsoft Office PowerPoint</Application>
  <PresentationFormat>นำเสนอทางหน้าจอ (4:3)</PresentationFormat>
  <Paragraphs>29</Paragraphs>
  <Slides>4</Slides>
  <Notes>0</Notes>
  <HiddenSlides>0</HiddenSlides>
  <MMClips>0</MMClips>
  <ScaleCrop>false</ScaleCrop>
  <HeadingPairs>
    <vt:vector size="6" baseType="variant">
      <vt:variant>
        <vt:lpstr>ฟอนต์ที่ถูกใช้</vt:lpstr>
      </vt:variant>
      <vt:variant>
        <vt:i4>8</vt:i4>
      </vt:variant>
      <vt:variant>
        <vt:lpstr>ธีม</vt:lpstr>
      </vt:variant>
      <vt:variant>
        <vt:i4>9</vt:i4>
      </vt:variant>
      <vt:variant>
        <vt:lpstr>ชื่อเรื่องสไลด์</vt:lpstr>
      </vt:variant>
      <vt:variant>
        <vt:i4>4</vt:i4>
      </vt:variant>
    </vt:vector>
  </HeadingPairs>
  <TitlesOfParts>
    <vt:vector size="21" baseType="lpstr">
      <vt:lpstr>Arial</vt:lpstr>
      <vt:lpstr>ArumSans Bold</vt:lpstr>
      <vt:lpstr>ArumSans Regular</vt:lpstr>
      <vt:lpstr>Calibri</vt:lpstr>
      <vt:lpstr>inherit</vt:lpstr>
      <vt:lpstr>Segoe UI Historic</vt:lpstr>
      <vt:lpstr>Vectipede Rg</vt:lpstr>
      <vt:lpstr>Wingdings</vt:lpstr>
      <vt:lpstr>FIRST, BREAK, LAST slides </vt:lpstr>
      <vt:lpstr>Alternate FIRST, BREAK, LAST slides</vt:lpstr>
      <vt:lpstr>Plain BODY/MAIN CONTENT</vt:lpstr>
      <vt:lpstr>Red bar footer BODY/MAIN CONTENT</vt:lpstr>
      <vt:lpstr>PLAIN Section Divider, Quotes, Callouts</vt:lpstr>
      <vt:lpstr>RED FOOTER Section Divider, Quotes, Callouts</vt:lpstr>
      <vt:lpstr>BLUE Section Divider, Quotes, Callouts</vt:lpstr>
      <vt:lpstr>Plain_APPENDIX</vt:lpstr>
      <vt:lpstr>Red Bar Footer_APPENDIX</vt:lpstr>
      <vt:lpstr>France </vt:lpstr>
      <vt:lpstr>France </vt:lpstr>
      <vt:lpstr>Italy </vt:lpstr>
      <vt:lpstr>Italy </vt:lpstr>
    </vt:vector>
  </TitlesOfParts>
  <Company>The McGraw-Hill Companies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Marketing 18e</dc:title>
  <dc:creator>Editors Inc.</dc:creator>
  <cp:lastModifiedBy>user</cp:lastModifiedBy>
  <cp:revision>156</cp:revision>
  <dcterms:created xsi:type="dcterms:W3CDTF">2018-06-26T19:27:50Z</dcterms:created>
  <dcterms:modified xsi:type="dcterms:W3CDTF">2021-02-10T14:32:35Z</dcterms:modified>
</cp:coreProperties>
</file>