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AB2FC-599A-41FA-B47B-368814F3CE17}" type="datetimeFigureOut">
              <a:rPr lang="th-TH" smtClean="0"/>
              <a:pPr/>
              <a:t>04/11/55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D1ACD-FC91-44A6-BDB4-75E6AE2597A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MK 312</a:t>
            </a:r>
            <a:br>
              <a:rPr lang="en-US" dirty="0" smtClean="0"/>
            </a:br>
            <a:r>
              <a:rPr lang="en-US" sz="2400" dirty="0" smtClean="0"/>
              <a:t>Get </a:t>
            </a:r>
            <a:r>
              <a:rPr lang="en-US" sz="2400" dirty="0" smtClean="0"/>
              <a:t>Better Advertising: Brand Owner’s Perspective</a:t>
            </a:r>
            <a:endParaRPr lang="th-TH" sz="2400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en-US" dirty="0" smtClean="0"/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357686" y="2285992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429124" y="3357562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29124" y="4572008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dirty="0" smtClean="0"/>
              <a:t>Discipline: to make sure you have though</a:t>
            </a:r>
          </a:p>
          <a:p>
            <a:r>
              <a:rPr lang="en-US" dirty="0" smtClean="0"/>
              <a:t>Communication: So agency knows where to start</a:t>
            </a:r>
          </a:p>
          <a:p>
            <a:r>
              <a:rPr lang="en-US" dirty="0" smtClean="0"/>
              <a:t>Reference: something to check the creative against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S= simple, easy to understand</a:t>
            </a:r>
          </a:p>
          <a:p>
            <a:pPr marL="514350" indent="-514350">
              <a:buAutoNum type="arabicPeriod"/>
            </a:pPr>
            <a:r>
              <a:rPr lang="en-US" dirty="0" smtClean="0"/>
              <a:t>M= 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AutoNum type="arabicPeriod"/>
            </a:pPr>
            <a:r>
              <a:rPr lang="en-US" dirty="0" smtClean="0"/>
              <a:t>I= interesting, employ new story, has new information to tell</a:t>
            </a:r>
          </a:p>
          <a:p>
            <a:pPr marL="514350" indent="-514350">
              <a:buAutoNum type="arabicPeriod"/>
            </a:pPr>
            <a:r>
              <a:rPr lang="en-US" dirty="0" smtClean="0"/>
              <a:t>L= Linked to the brand, cannot be mistaken to other brands/products</a:t>
            </a:r>
          </a:p>
          <a:p>
            <a:pPr marL="514350" indent="-514350">
              <a:buAutoNum type="arabicPeriod"/>
            </a:pPr>
            <a:r>
              <a:rPr lang="en-US" dirty="0" smtClean="0"/>
              <a:t>E= Emotionally involving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165</Words>
  <Application>Microsoft Office PowerPoint</Application>
  <PresentationFormat>นำเสนอทางหน้าจอ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ชุดรูปแบบของ Office</vt:lpstr>
      <vt:lpstr>MK 312 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Better Advertising: Brand Owner’s Perspective</dc:title>
  <dc:creator>user</dc:creator>
  <cp:lastModifiedBy>user</cp:lastModifiedBy>
  <cp:revision>7</cp:revision>
  <dcterms:created xsi:type="dcterms:W3CDTF">2010-11-08T00:19:33Z</dcterms:created>
  <dcterms:modified xsi:type="dcterms:W3CDTF">2012-11-04T04:25:46Z</dcterms:modified>
</cp:coreProperties>
</file>