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5"/>
  </p:notesMasterIdLst>
  <p:sldIdLst>
    <p:sldId id="423" r:id="rId2"/>
    <p:sldId id="294" r:id="rId3"/>
    <p:sldId id="565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5754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003D02-7E89-4EBF-B123-9C334E1BFEF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24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1430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00200" indent="-22860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057400" indent="-22860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605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78318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85800" y="332656"/>
            <a:ext cx="777240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MK 333/326 Group Assignment 2: Chapter 1 on SRC and Ethnocentrism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328321" y="1628799"/>
            <a:ext cx="8783427" cy="563612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000" dirty="0">
                <a:latin typeface="Arial" charset="0"/>
                <a:ea typeface="Arial" charset="0"/>
                <a:cs typeface="Arial" charset="0"/>
              </a:rPr>
              <a:t>Each group please prepare a 1 slide presentation on SRC and Ethnocentrism of your country</a:t>
            </a: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000" dirty="0">
                <a:latin typeface="Arial" charset="0"/>
                <a:ea typeface="Arial" charset="0"/>
                <a:cs typeface="Arial" charset="0"/>
              </a:rPr>
              <a:t>Please be specific as possible. You may use graphs, visuals  and examples to illustrate your point across to me.</a:t>
            </a:r>
          </a:p>
          <a:p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000" dirty="0">
                <a:latin typeface="Arial" charset="0"/>
                <a:ea typeface="Arial" charset="0"/>
                <a:cs typeface="Arial" charset="0"/>
              </a:rPr>
              <a:t>Also please address what impact with SRC and Ethnocentrism have on other countries. Have fun ka </a:t>
            </a:r>
            <a:r>
              <a:rPr lang="en-US" sz="2000" dirty="0">
                <a:latin typeface="Arial" charset="0"/>
                <a:ea typeface="Arial" charset="0"/>
                <a:cs typeface="Arial" charset="0"/>
                <a:sym typeface="Wingdings" panose="05000000000000000000" pitchFamily="2" charset="2"/>
              </a:rPr>
              <a:t></a:t>
            </a: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5935" y="5373216"/>
            <a:ext cx="1905000" cy="1206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50483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3A3046-8C67-4363-86DC-171E3B50A7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304800"/>
            <a:ext cx="9144000" cy="609600"/>
          </a:xfrm>
        </p:spPr>
        <p:txBody>
          <a:bodyPr>
            <a:normAutofit fontScale="90000"/>
          </a:bodyPr>
          <a:lstStyle/>
          <a:p>
            <a:r>
              <a:rPr lang="en-US" dirty="0"/>
              <a:t>The Self-Reference Criterion and Ethnocentrism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FE31D7-B1CB-4B19-A546-813D26D71B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Both impede ability to accurately assess foreign market</a:t>
            </a:r>
          </a:p>
          <a:p>
            <a:r>
              <a:rPr lang="en-US" sz="2800" b="1" dirty="0">
                <a:solidFill>
                  <a:srgbClr val="FF0000"/>
                </a:solidFill>
              </a:rPr>
              <a:t>Self-Reference Criterion (SRC)</a:t>
            </a:r>
          </a:p>
          <a:p>
            <a:pPr lvl="1"/>
            <a:r>
              <a:rPr lang="en-US" sz="2400" dirty="0"/>
              <a:t>Unconscious reference to own cultural values, experiences, knowledge</a:t>
            </a:r>
          </a:p>
          <a:p>
            <a:pPr lvl="1"/>
            <a:r>
              <a:rPr lang="en-US" sz="2400" dirty="0"/>
              <a:t>Problematic when used as basis for decisions</a:t>
            </a:r>
          </a:p>
          <a:p>
            <a:r>
              <a:rPr lang="en-US" sz="2800" b="1" dirty="0">
                <a:solidFill>
                  <a:srgbClr val="FF0000"/>
                </a:solidFill>
              </a:rPr>
              <a:t>Ethnocentrism</a:t>
            </a:r>
          </a:p>
          <a:p>
            <a:pPr lvl="1"/>
            <a:r>
              <a:rPr lang="en-US" sz="2400" dirty="0"/>
              <a:t>One’s own country, culture, or country is best</a:t>
            </a:r>
          </a:p>
          <a:p>
            <a:pPr lvl="1"/>
            <a:r>
              <a:rPr lang="en-US" sz="2400" dirty="0"/>
              <a:t>Most problematic when affluent countries work with less affluent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36625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irst time trying MCDONALDS IN INDIA | Really different than in America -  YouTube">
            <a:extLst>
              <a:ext uri="{FF2B5EF4-FFF2-40B4-BE49-F238E27FC236}">
                <a16:creationId xmlns:a16="http://schemas.microsoft.com/office/drawing/2014/main" id="{8B4D07A1-F40D-44F1-AB02-2640EE3B8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65" y="887343"/>
            <a:ext cx="4572000" cy="256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Meet The Truly Indian Burgers - McDonald's India | McDonald's Blog">
            <a:extLst>
              <a:ext uri="{FF2B5EF4-FFF2-40B4-BE49-F238E27FC236}">
                <a16:creationId xmlns:a16="http://schemas.microsoft.com/office/drawing/2014/main" id="{6F960645-6623-4833-9339-A2E796AE65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611880"/>
            <a:ext cx="5317028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22F44F2C-1C3D-423E-9156-F4598D9C46EF}"/>
              </a:ext>
            </a:extLst>
          </p:cNvPr>
          <p:cNvSpPr/>
          <p:nvPr/>
        </p:nvSpPr>
        <p:spPr>
          <a:xfrm>
            <a:off x="944658" y="0"/>
            <a:ext cx="78758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</a:rPr>
              <a:t>McDonalds in India: Example of SRC</a:t>
            </a:r>
          </a:p>
        </p:txBody>
      </p:sp>
    </p:spTree>
    <p:extLst>
      <p:ext uri="{BB962C8B-B14F-4D97-AF65-F5344CB8AC3E}">
        <p14:creationId xmlns:p14="http://schemas.microsoft.com/office/powerpoint/2010/main" val="2255969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850</TotalTime>
  <Words>131</Words>
  <Application>Microsoft Office PowerPoint</Application>
  <PresentationFormat>นำเสนอทางหน้าจอ (4:3)</PresentationFormat>
  <Paragraphs>19</Paragraphs>
  <Slides>3</Slides>
  <Notes>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10" baseType="lpstr">
      <vt:lpstr>Arial</vt:lpstr>
      <vt:lpstr>Calibri</vt:lpstr>
      <vt:lpstr>Franklin Gothic Book</vt:lpstr>
      <vt:lpstr>Perpetua</vt:lpstr>
      <vt:lpstr>Times New Roman</vt:lpstr>
      <vt:lpstr>Wingdings 2</vt:lpstr>
      <vt:lpstr>Equity</vt:lpstr>
      <vt:lpstr>MK 333/326 Group Assignment 2: Chapter 1 on SRC and Ethnocentrism</vt:lpstr>
      <vt:lpstr>The Self-Reference Criterion and Ethnocentrism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user</cp:lastModifiedBy>
  <cp:revision>336</cp:revision>
  <dcterms:created xsi:type="dcterms:W3CDTF">2015-02-03T09:41:51Z</dcterms:created>
  <dcterms:modified xsi:type="dcterms:W3CDTF">2021-01-28T10:19:27Z</dcterms:modified>
</cp:coreProperties>
</file>