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BA64AAB-8571-48C1-930F-F55D486FE686}" type="datetimeFigureOut">
              <a:rPr lang="th-TH" smtClean="0"/>
              <a:t>10/09/58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F82DF4A-7138-4FBB-A6B9-4D7040986018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EE 381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GROUP COUNTRY REPORT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6867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dirty="0" smtClean="0"/>
              <a:t>A group country report should follow this minimum guideline: 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Overview </a:t>
            </a:r>
            <a:r>
              <a:rPr lang="en-US" dirty="0"/>
              <a:t>of the country</a:t>
            </a:r>
          </a:p>
          <a:p>
            <a:pPr lvl="0"/>
            <a:r>
              <a:rPr lang="en-US" dirty="0"/>
              <a:t>Important statistics of the country</a:t>
            </a:r>
          </a:p>
          <a:p>
            <a:pPr lvl="0"/>
            <a:r>
              <a:rPr lang="en-US" dirty="0"/>
              <a:t>Development of Public Transportation system in the country</a:t>
            </a:r>
          </a:p>
          <a:p>
            <a:pPr lvl="0"/>
            <a:r>
              <a:rPr lang="en-US" dirty="0"/>
              <a:t>Development of Transportation policy in the country</a:t>
            </a:r>
          </a:p>
          <a:p>
            <a:pPr lvl="0"/>
            <a:r>
              <a:rPr lang="en-US" smtClean="0"/>
              <a:t>Future transportation </a:t>
            </a:r>
            <a:r>
              <a:rPr lang="en-US" dirty="0"/>
              <a:t>plan toward AEC </a:t>
            </a:r>
          </a:p>
          <a:p>
            <a:pPr lvl="0"/>
            <a:r>
              <a:rPr lang="en-US" dirty="0"/>
              <a:t>Select 2 current Transportation related policy to do economic analysis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6712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</TotalTime>
  <Words>55</Words>
  <Application>Microsoft Office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Opulent</vt:lpstr>
      <vt:lpstr>EE 381</vt:lpstr>
      <vt:lpstr>A group country report should follow this minimum guideline: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 381</dc:title>
  <dc:creator>Sony</dc:creator>
  <cp:lastModifiedBy>Sony</cp:lastModifiedBy>
  <cp:revision>1</cp:revision>
  <dcterms:created xsi:type="dcterms:W3CDTF">2015-09-10T02:05:22Z</dcterms:created>
  <dcterms:modified xsi:type="dcterms:W3CDTF">2015-09-10T02:06:47Z</dcterms:modified>
</cp:coreProperties>
</file>