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94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pPr/>
              <a:t>05/11/55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 Test Questionnaire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714348" y="2000240"/>
            <a:ext cx="7501022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>
              <a:buAutoNum type="arabicPeriod"/>
            </a:pPr>
            <a:r>
              <a:rPr lang="en-US" sz="2400" b="1" i="1" dirty="0" smtClean="0"/>
              <a:t>Which concept </a:t>
            </a:r>
            <a:r>
              <a:rPr lang="en-US" sz="2400" b="1" i="1" dirty="0" err="1" smtClean="0"/>
              <a:t>a,b,c,d</a:t>
            </a:r>
            <a:r>
              <a:rPr lang="en-US" sz="2400" b="1" i="1" dirty="0" smtClean="0"/>
              <a:t>  is the most Unique? Why?</a:t>
            </a:r>
          </a:p>
          <a:p>
            <a:pPr marL="533400" indent="-533400">
              <a:buAutoNum type="arabicPeriod"/>
            </a:pPr>
            <a:r>
              <a:rPr lang="en-US" sz="2400" b="1" i="1" dirty="0" smtClean="0"/>
              <a:t>Which concept  </a:t>
            </a:r>
            <a:r>
              <a:rPr lang="en-US" sz="2400" b="1" i="1" dirty="0" err="1" smtClean="0"/>
              <a:t>a,b,c,d</a:t>
            </a:r>
            <a:r>
              <a:rPr lang="en-US" sz="2400" b="1" i="1" dirty="0" smtClean="0"/>
              <a:t> is the most believable? Why?</a:t>
            </a:r>
          </a:p>
          <a:p>
            <a:pPr marL="533400" indent="-533400">
              <a:buAutoNum type="arabicPeriod"/>
            </a:pPr>
            <a:r>
              <a:rPr lang="en-US" sz="2400" b="1" i="1" dirty="0" smtClean="0"/>
              <a:t>Which concept </a:t>
            </a:r>
            <a:r>
              <a:rPr lang="en-US" sz="2400" b="1" i="1" dirty="0" err="1" smtClean="0"/>
              <a:t>a,b,c,d</a:t>
            </a:r>
            <a:r>
              <a:rPr lang="en-US" sz="2400" b="1" i="1" dirty="0" smtClean="0"/>
              <a:t>, is most important in problem solving? Why?</a:t>
            </a:r>
            <a:endParaRPr lang="en-US" sz="2400" b="1" i="1" dirty="0" smtClean="0"/>
          </a:p>
          <a:p>
            <a:pPr marL="533400" indent="-533400"/>
            <a:r>
              <a:rPr lang="en-US" sz="2400" b="1" i="1" dirty="0" smtClean="0"/>
              <a:t>4.    Which concept </a:t>
            </a:r>
            <a:r>
              <a:rPr lang="en-US" sz="2400" b="1" i="1" dirty="0" err="1" smtClean="0"/>
              <a:t>a,b,c,d</a:t>
            </a:r>
            <a:r>
              <a:rPr lang="en-US" sz="2400" b="1" i="1" dirty="0" smtClean="0"/>
              <a:t>  is the most interesting ? Why? </a:t>
            </a:r>
          </a:p>
          <a:p>
            <a:pPr marL="533400" indent="-533400"/>
            <a:r>
              <a:rPr lang="en-US" sz="2400" b="1" i="1" dirty="0" smtClean="0"/>
              <a:t>5.   Which concept </a:t>
            </a:r>
            <a:r>
              <a:rPr lang="en-US" sz="2400" b="1" i="1" dirty="0" err="1" smtClean="0"/>
              <a:t>a,b,c,d</a:t>
            </a:r>
            <a:r>
              <a:rPr lang="en-US" sz="2400" b="1" i="1" dirty="0" smtClean="0"/>
              <a:t>  is the most practical and useful? Why?</a:t>
            </a:r>
          </a:p>
          <a:p>
            <a:pPr marL="533400" indent="-533400"/>
            <a:r>
              <a:rPr lang="en-US" sz="2400" b="1" i="1" dirty="0" smtClean="0"/>
              <a:t>6.   Do you think this price ….THB justifies concept </a:t>
            </a:r>
            <a:r>
              <a:rPr lang="en-US" sz="2400" b="1" i="1" dirty="0" err="1" smtClean="0"/>
              <a:t>a,b,c,d</a:t>
            </a:r>
            <a:r>
              <a:rPr lang="en-US" sz="2400" b="1" i="1" dirty="0" smtClean="0"/>
              <a:t>?</a:t>
            </a:r>
          </a:p>
          <a:p>
            <a:pPr marL="533400" indent="-533400"/>
            <a:r>
              <a:rPr lang="en-US" sz="2400" b="1" i="1" dirty="0" smtClean="0"/>
              <a:t>7.   What problems do you see in use?</a:t>
            </a:r>
          </a:p>
          <a:p>
            <a:pPr marL="533400" indent="-533400"/>
            <a:r>
              <a:rPr lang="en-US" sz="2400" b="1" i="1" dirty="0" smtClean="0"/>
              <a:t>8.   Which concept </a:t>
            </a:r>
            <a:r>
              <a:rPr lang="en-US" sz="2400" b="1" i="1" dirty="0" err="1" smtClean="0"/>
              <a:t>a,b,c,d</a:t>
            </a:r>
            <a:r>
              <a:rPr lang="en-US" sz="2400" b="1" i="1" dirty="0" smtClean="0"/>
              <a:t> do you like the most? Why?</a:t>
            </a:r>
          </a:p>
          <a:p>
            <a:pPr marL="533400" indent="-533400"/>
            <a:endParaRPr lang="en-US" b="1" i="1" dirty="0" smtClean="0"/>
          </a:p>
          <a:p>
            <a:pPr marL="533400" indent="-533400"/>
            <a:endParaRPr lang="en-US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1785918" y="1000108"/>
            <a:ext cx="5813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Occupation, Income level, Gender, Age</a:t>
            </a:r>
            <a:endParaRPr lang="th-TH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</TotalTime>
  <Words>106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ชุดรูปแบบของ Office</vt:lpstr>
      <vt:lpstr>Concept Test Questionnaire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test</cp:lastModifiedBy>
  <cp:revision>8</cp:revision>
  <dcterms:created xsi:type="dcterms:W3CDTF">2011-11-15T05:44:51Z</dcterms:created>
  <dcterms:modified xsi:type="dcterms:W3CDTF">2012-11-05T06:05:33Z</dcterms:modified>
</cp:coreProperties>
</file>