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50B7B2-EC84-4922-95E5-B1E1EF78F2D0}">
          <p14:sldIdLst>
            <p14:sldId id="257"/>
            <p14:sldId id="258"/>
            <p14:sldId id="259"/>
            <p14:sldId id="260"/>
            <p14:sldId id="261"/>
          </p14:sldIdLst>
        </p14:section>
        <p14:section name="Untitled Section" id="{23DABED0-9B0B-4FD2-B8A3-413E8C3C350A}">
          <p14:sldIdLst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t>2/7/2014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Paper</a:t>
            </a:r>
            <a:r>
              <a:rPr lang="en-US" baseline="0" dirty="0" smtClean="0"/>
              <a:t> page 39-41 with the example from google picture. Use page 42 and 43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5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TV examples page 45, 47, 49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12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Page 53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7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2/7/2014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 smtClean="0"/>
              <a:t>Latecomers, Flying Geese and Competitive advantage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02/07/2014</a:t>
            </a:r>
          </a:p>
          <a:p>
            <a:r>
              <a:rPr lang="en-US" dirty="0" smtClean="0"/>
              <a:t>Akira </a:t>
            </a:r>
            <a:r>
              <a:rPr lang="en-US" dirty="0" err="1" smtClean="0"/>
              <a:t>Suehiro</a:t>
            </a:r>
            <a:r>
              <a:rPr lang="en-US" dirty="0" smtClean="0"/>
              <a:t> in Catch-Up </a:t>
            </a:r>
            <a:r>
              <a:rPr lang="en-US" dirty="0" err="1" smtClean="0"/>
              <a:t>Industrialisation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Prototype of the Latecomer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Friedlich</a:t>
            </a:r>
            <a:r>
              <a:rPr lang="en-US" dirty="0" smtClean="0"/>
              <a:t> List 1841</a:t>
            </a:r>
          </a:p>
          <a:p>
            <a:r>
              <a:rPr lang="en-US" dirty="0" smtClean="0"/>
              <a:t>Free trade led to problem of </a:t>
            </a:r>
            <a:r>
              <a:rPr lang="en-US" dirty="0" err="1" smtClean="0"/>
              <a:t>industrialisation</a:t>
            </a:r>
            <a:r>
              <a:rPr lang="en-US" dirty="0" smtClean="0"/>
              <a:t> for the latecomer in Germany</a:t>
            </a:r>
          </a:p>
          <a:p>
            <a:r>
              <a:rPr lang="en-US" dirty="0" smtClean="0"/>
              <a:t>UK and Germany example</a:t>
            </a:r>
          </a:p>
          <a:p>
            <a:r>
              <a:rPr lang="en-US" dirty="0" smtClean="0"/>
              <a:t>Dynamic use of Income elasticity of demand.</a:t>
            </a:r>
          </a:p>
          <a:p>
            <a:pPr lvl="1"/>
            <a:r>
              <a:rPr lang="en-US" dirty="0" smtClean="0"/>
              <a:t>Government Intervention</a:t>
            </a:r>
          </a:p>
          <a:p>
            <a:pPr lvl="1"/>
            <a:r>
              <a:rPr lang="en-US" dirty="0" smtClean="0"/>
              <a:t>Manufacturing Power</a:t>
            </a:r>
          </a:p>
          <a:p>
            <a:pPr lvl="1"/>
            <a:r>
              <a:rPr lang="en-US" dirty="0" smtClean="0"/>
              <a:t>Nationalistic Ideology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Gerschenkron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Latecomer is at advantage</a:t>
            </a:r>
          </a:p>
          <a:p>
            <a:r>
              <a:rPr lang="en-US" dirty="0" smtClean="0"/>
              <a:t>Specialize in best available technology and efficient ones</a:t>
            </a:r>
          </a:p>
          <a:p>
            <a:pPr lvl="1"/>
            <a:r>
              <a:rPr lang="en-US" dirty="0" smtClean="0"/>
              <a:t>Great Spur</a:t>
            </a:r>
          </a:p>
          <a:p>
            <a:pPr lvl="1"/>
            <a:r>
              <a:rPr lang="en-US" dirty="0" smtClean="0"/>
              <a:t>Larger plant in terms of scale, etc.</a:t>
            </a:r>
          </a:p>
          <a:p>
            <a:pPr lvl="1"/>
            <a:r>
              <a:rPr lang="en-US" dirty="0" smtClean="0"/>
              <a:t>Better Role of Special Institutional Elements in supporting to industry: capital</a:t>
            </a:r>
          </a:p>
          <a:p>
            <a:pPr lvl="1"/>
            <a:r>
              <a:rPr lang="en-US" dirty="0" smtClean="0"/>
              <a:t>Specific industrialization ideology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473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Advantages and Disadvantages of Backwardness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Disadvantages</a:t>
            </a:r>
          </a:p>
          <a:p>
            <a:pPr lvl="1"/>
            <a:r>
              <a:rPr lang="en-US" dirty="0" smtClean="0"/>
              <a:t>Can not explain which industry is better than the other one in Germany: Steel.</a:t>
            </a:r>
          </a:p>
          <a:p>
            <a:pPr lvl="1"/>
            <a:r>
              <a:rPr lang="en-US" dirty="0" smtClean="0"/>
              <a:t>USA: Auto Industry</a:t>
            </a:r>
          </a:p>
          <a:p>
            <a:pPr lvl="1"/>
            <a:r>
              <a:rPr lang="en-US" dirty="0" smtClean="0"/>
              <a:t>Role of government, financial institution and nationalistic ideology are not enough.</a:t>
            </a:r>
          </a:p>
          <a:p>
            <a:pPr lvl="1"/>
            <a:r>
              <a:rPr lang="en-US" dirty="0" smtClean="0"/>
              <a:t>Necessary but not sufficient.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218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Important Theories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Minami’s Flying Geese Formation</a:t>
            </a:r>
          </a:p>
          <a:p>
            <a:r>
              <a:rPr lang="en-US" dirty="0" smtClean="0"/>
              <a:t>Vernon’s Product Life Cycles.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032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Catch-up Industrialization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Domestic Products</a:t>
            </a:r>
          </a:p>
          <a:p>
            <a:r>
              <a:rPr lang="en-US" dirty="0" smtClean="0"/>
              <a:t>International Products.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50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Michael Porter’s Competitive Advantage of the Nations.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Japan and Korea innovation at its best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5752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198</Words>
  <Application>Microsoft Office PowerPoint</Application>
  <PresentationFormat>On-screen Show (4:3)</PresentationFormat>
  <Paragraphs>38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Clarity</vt:lpstr>
      <vt:lpstr>Latecomers, Flying Geese and Competitive advantage</vt:lpstr>
      <vt:lpstr>Prototype of the Latecomer Model</vt:lpstr>
      <vt:lpstr>Gerschenkron </vt:lpstr>
      <vt:lpstr>Advantages and Disadvantages of Backwardness</vt:lpstr>
      <vt:lpstr>Two Important Theories</vt:lpstr>
      <vt:lpstr>Catch-up Industrialization Model</vt:lpstr>
      <vt:lpstr>Michael Porter’s Competitive Advantage of the Nations.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Monthien</cp:lastModifiedBy>
  <cp:revision>9</cp:revision>
  <dcterms:created xsi:type="dcterms:W3CDTF">2014-01-24T04:35:23Z</dcterms:created>
  <dcterms:modified xsi:type="dcterms:W3CDTF">2014-02-07T02:51:05Z</dcterms:modified>
</cp:coreProperties>
</file>