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08" r:id="rId2"/>
    <p:sldId id="485" r:id="rId3"/>
    <p:sldId id="40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164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>
            <a:normAutofit/>
          </a:bodyPr>
          <a:lstStyle/>
          <a:p>
            <a:r>
              <a:rPr lang="en-US" dirty="0"/>
              <a:t>Group Assignment </a:t>
            </a:r>
            <a:br>
              <a:rPr lang="en-US" dirty="0"/>
            </a:br>
            <a:r>
              <a:rPr lang="en-US" dirty="0"/>
              <a:t>Retail Locations in Thailand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25CBB369-D99D-466F-9F9B-1DA34D5F6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342" y="2661979"/>
            <a:ext cx="6270341" cy="386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539552" y="607698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RETAIL CATEGORIES</a:t>
            </a:r>
            <a:b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Unplanned Locations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332656"/>
            <a:ext cx="3313150" cy="1647462"/>
          </a:xfrm>
          <a:prstGeom prst="rect">
            <a:avLst/>
          </a:prstGeom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F5B5214E-6FC8-46D4-8456-0D0FA796EB1F}"/>
              </a:ext>
            </a:extLst>
          </p:cNvPr>
          <p:cNvSpPr/>
          <p:nvPr/>
        </p:nvSpPr>
        <p:spPr>
          <a:xfrm>
            <a:off x="287828" y="2290056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Shopping Centers and Planned Retail Locations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382E415-649A-4A78-9A9E-86467E46B1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2583578"/>
            <a:ext cx="1872208" cy="1334962"/>
          </a:xfrm>
          <a:prstGeom prst="rect">
            <a:avLst/>
          </a:prstGeom>
        </p:spPr>
      </p:pic>
      <p:pic>
        <p:nvPicPr>
          <p:cNvPr id="1026" name="Picture 2" descr="Disneyland vs Disney World : Which Disney Park is Better? | Travel + Leisure">
            <a:extLst>
              <a:ext uri="{FF2B5EF4-FFF2-40B4-BE49-F238E27FC236}">
                <a16:creationId xmlns:a16="http://schemas.microsoft.com/office/drawing/2014/main" id="{2288624A-3C03-4412-8557-27B6F5836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663" y="2561799"/>
            <a:ext cx="2170785" cy="135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663CA064-A2C6-4C42-A72F-23202B2B47E6}"/>
              </a:ext>
            </a:extLst>
          </p:cNvPr>
          <p:cNvSpPr/>
          <p:nvPr/>
        </p:nvSpPr>
        <p:spPr>
          <a:xfrm>
            <a:off x="179512" y="4640415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Nontraditional Locations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B7CC6B48-1FB1-4D36-A622-A7CF4A170E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4679761"/>
            <a:ext cx="2119718" cy="1334962"/>
          </a:xfrm>
          <a:prstGeom prst="rect">
            <a:avLst/>
          </a:prstGeom>
        </p:spPr>
      </p:pic>
      <p:pic>
        <p:nvPicPr>
          <p:cNvPr id="1028" name="Picture 4" descr="Using Pop-Ups to Increase Brand Awareness and Customer Engagement">
            <a:extLst>
              <a:ext uri="{FF2B5EF4-FFF2-40B4-BE49-F238E27FC236}">
                <a16:creationId xmlns:a16="http://schemas.microsoft.com/office/drawing/2014/main" id="{B44B19E1-2AFF-4F59-90B3-AE757FA6B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250" y="4677459"/>
            <a:ext cx="2274004" cy="135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858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8471" y="0"/>
            <a:ext cx="5699713" cy="114300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2600" dirty="0">
                <a:solidFill>
                  <a:schemeClr val="hlink"/>
                </a:solidFill>
              </a:rPr>
              <a:t>Group Assignment: Retail Locations in Thailand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95536" y="1700808"/>
            <a:ext cx="8496944" cy="4320480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research on the types of retail locations in Thailand for the 3 Retail categories ( does not need to be your group project category, please  feel free to find any interesting location in Thailand, let’s surprise the class if such a retail exists </a:t>
            </a:r>
            <a:r>
              <a:rPr lang="en-US" dirty="0">
                <a:latin typeface="Arial" charset="0"/>
                <a:ea typeface="Arial" charset="0"/>
                <a:cs typeface="Arial" charset="0"/>
                <a:sym typeface="Wingdings" panose="05000000000000000000" pitchFamily="2" charset="2"/>
              </a:rPr>
              <a:t>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)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All 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Unplanned Retail locations</a:t>
            </a:r>
          </a:p>
          <a:p>
            <a:pPr marL="514350" indent="-514350">
              <a:buAutoNum type="arabicPeriod"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Shopping Centers and </a:t>
            </a:r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All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Planned Retail locations</a:t>
            </a:r>
          </a:p>
          <a:p>
            <a:pPr marL="514350" indent="-514350">
              <a:buAutoNum type="arabicPeriod"/>
            </a:pPr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All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Nontraditional Locations</a:t>
            </a:r>
          </a:p>
          <a:p>
            <a:pPr marL="514350" indent="-514350">
              <a:buAutoNum type="arabicPeriod"/>
            </a:pPr>
            <a:endParaRPr lang="en-US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Then briefly explain </a:t>
            </a:r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pros and cons 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of each retail example.</a:t>
            </a: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create maximum 6 pages ppt. slides to be due next Tuesday March 15th. Please design the slides by using photos, graphs, charts, visuals to make the slides interesting ka. 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Each group will be required to present at least 1 slide from your presentations. To stand by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868072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927</TotalTime>
  <Words>154</Words>
  <Application>Microsoft Office PowerPoint</Application>
  <PresentationFormat>นำเสนอทางหน้าจอ (4:3)</PresentationFormat>
  <Paragraphs>16</Paragraphs>
  <Slides>3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Group Assignment  Retail Locations in Thailand</vt:lpstr>
      <vt:lpstr>RETAIL CATEGORIES  1. Unplanned Locations</vt:lpstr>
      <vt:lpstr>Group Assignment: Retail Locations in Thailand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320</cp:revision>
  <dcterms:created xsi:type="dcterms:W3CDTF">2015-02-03T09:41:51Z</dcterms:created>
  <dcterms:modified xsi:type="dcterms:W3CDTF">2022-03-07T08:54:31Z</dcterms:modified>
</cp:coreProperties>
</file>