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7"/>
  </p:notesMasterIdLst>
  <p:sldIdLst>
    <p:sldId id="257" r:id="rId2"/>
    <p:sldId id="539" r:id="rId3"/>
    <p:sldId id="593" r:id="rId4"/>
    <p:sldId id="594" r:id="rId5"/>
    <p:sldId id="595" r:id="rId6"/>
    <p:sldId id="596" r:id="rId7"/>
    <p:sldId id="615" r:id="rId8"/>
    <p:sldId id="597" r:id="rId9"/>
    <p:sldId id="599" r:id="rId10"/>
    <p:sldId id="616" r:id="rId11"/>
    <p:sldId id="600" r:id="rId12"/>
    <p:sldId id="601" r:id="rId13"/>
    <p:sldId id="603" r:id="rId14"/>
    <p:sldId id="602" r:id="rId15"/>
    <p:sldId id="604" r:id="rId16"/>
    <p:sldId id="605" r:id="rId17"/>
    <p:sldId id="614" r:id="rId18"/>
    <p:sldId id="606" r:id="rId19"/>
    <p:sldId id="609" r:id="rId20"/>
    <p:sldId id="607" r:id="rId21"/>
    <p:sldId id="608" r:id="rId22"/>
    <p:sldId id="610" r:id="rId23"/>
    <p:sldId id="611" r:id="rId24"/>
    <p:sldId id="612" r:id="rId25"/>
    <p:sldId id="47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9267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232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7912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6320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7082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4577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382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3204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4509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4512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5158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24777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6852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77203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46478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06654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71805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73206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0478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895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802" y="1658136"/>
            <a:ext cx="8569378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18: Customer Service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Strategic Advantage through Customer Service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672" y="2952268"/>
            <a:ext cx="6320853" cy="301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10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Customer service is the set of activities and programs undertaken by retailers to make shopping experience more rewarding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9717" y="2910591"/>
            <a:ext cx="5424566" cy="379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6717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Services Offered by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98851" y="1498358"/>
            <a:ext cx="7195904" cy="4299991"/>
          </a:xfrm>
        </p:spPr>
      </p:pic>
      <p:sp>
        <p:nvSpPr>
          <p:cNvPr id="5" name="TextBox 4"/>
          <p:cNvSpPr txBox="1"/>
          <p:nvPr/>
        </p:nvSpPr>
        <p:spPr>
          <a:xfrm>
            <a:off x="1090742" y="5879069"/>
            <a:ext cx="515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Shopping at Amazon is very easy</a:t>
            </a:r>
          </a:p>
        </p:txBody>
      </p:sp>
    </p:spTree>
    <p:extLst>
      <p:ext uri="{BB962C8B-B14F-4D97-AF65-F5344CB8AC3E}">
        <p14:creationId xmlns:p14="http://schemas.microsoft.com/office/powerpoint/2010/main" val="54917183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Services Offered by Retailers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718426"/>
            <a:ext cx="7871086" cy="4529974"/>
          </a:xfrm>
        </p:spPr>
      </p:pic>
    </p:spTree>
    <p:extLst>
      <p:ext uri="{BB962C8B-B14F-4D97-AF65-F5344CB8AC3E}">
        <p14:creationId xmlns:p14="http://schemas.microsoft.com/office/powerpoint/2010/main" val="204482112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01842" y="524474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Top 10 Retailers for Customer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992943"/>
            <a:ext cx="7932295" cy="349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40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49836" y="0"/>
            <a:ext cx="8174636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337154" y="374754"/>
            <a:ext cx="4507044" cy="6102246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5184099"/>
            <a:ext cx="3321689" cy="108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61773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Approaches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Personalized services requires that service providers tailor their services to meet each customer's personal needs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Standardized service is based on establishing a set of rules and procedures for providing high -quality service and ensuring that they get implemented consistently</a:t>
            </a:r>
          </a:p>
        </p:txBody>
      </p:sp>
    </p:spTree>
    <p:extLst>
      <p:ext uri="{BB962C8B-B14F-4D97-AF65-F5344CB8AC3E}">
        <p14:creationId xmlns:p14="http://schemas.microsoft.com/office/powerpoint/2010/main" val="172041616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Approaches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99738" y="2111115"/>
            <a:ext cx="8287062" cy="3652110"/>
          </a:xfrm>
        </p:spPr>
      </p:pic>
    </p:spTree>
    <p:extLst>
      <p:ext uri="{BB962C8B-B14F-4D97-AF65-F5344CB8AC3E}">
        <p14:creationId xmlns:p14="http://schemas.microsoft.com/office/powerpoint/2010/main" val="173104330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Approaches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69036" y="1612456"/>
            <a:ext cx="6205928" cy="4864544"/>
          </a:xfrm>
        </p:spPr>
      </p:pic>
    </p:spTree>
    <p:extLst>
      <p:ext uri="{BB962C8B-B14F-4D97-AF65-F5344CB8AC3E}">
        <p14:creationId xmlns:p14="http://schemas.microsoft.com/office/powerpoint/2010/main" val="206358684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Approaches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Use of Service Approach – the buying process that consumers go through depends on the consumers' past experiences and risk associated with that purchase decision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084" y="3526436"/>
            <a:ext cx="4953832" cy="317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51591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Customer Service Approaches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547019"/>
            <a:ext cx="7454980" cy="4572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450" y="5296525"/>
            <a:ext cx="2018350" cy="123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446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 Evaluations of Service Quality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964" y="3048001"/>
            <a:ext cx="6381097" cy="403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11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Perceived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75675" y="2975548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Reliability- the ability to perform the service dependably and accurately, such as performing the service as promised or contracted or meeting promised delivery dates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Assurance- is the knowledge and courtesy of employees and their ability to convey trust and confidence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470" y="599425"/>
            <a:ext cx="3182277" cy="195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38912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Perceived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447800"/>
            <a:ext cx="7210053" cy="4572000"/>
          </a:xfrm>
        </p:spPr>
      </p:pic>
      <p:sp>
        <p:nvSpPr>
          <p:cNvPr id="6" name="TextBox 5"/>
          <p:cNvSpPr txBox="1"/>
          <p:nvPr/>
        </p:nvSpPr>
        <p:spPr>
          <a:xfrm>
            <a:off x="914400" y="6107668"/>
            <a:ext cx="6168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Great customer service is always a priority at Nordstom</a:t>
            </a:r>
          </a:p>
        </p:txBody>
      </p:sp>
    </p:spTree>
    <p:extLst>
      <p:ext uri="{BB962C8B-B14F-4D97-AF65-F5344CB8AC3E}">
        <p14:creationId xmlns:p14="http://schemas.microsoft.com/office/powerpoint/2010/main" val="1775748362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Perceived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52268" y="2415200"/>
            <a:ext cx="3973643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Tangibility – is associated with physical facilities, equipment, personnel and communication materials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639" y="1828443"/>
            <a:ext cx="4515161" cy="429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50656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Perceived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Empathy – refers to caring, individual attention provided to customers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Responsiveness – means to provide customer service personnel and sales associates that really want to help customers and provide prompt service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3635" y="3956067"/>
            <a:ext cx="3836233" cy="255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586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03354" y="412048"/>
            <a:ext cx="2520846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Perceived Service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749001" y="412048"/>
            <a:ext cx="4932803" cy="6064952"/>
          </a:xfrm>
        </p:spPr>
      </p:pic>
    </p:spTree>
    <p:extLst>
      <p:ext uri="{BB962C8B-B14F-4D97-AF65-F5344CB8AC3E}">
        <p14:creationId xmlns:p14="http://schemas.microsoft.com/office/powerpoint/2010/main" val="1306182096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Gaps Model for Improving Retail Customer Service Quality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121" y="3422754"/>
            <a:ext cx="6204783" cy="24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37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65051" y="-89055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Gaps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35005" y="1186722"/>
            <a:ext cx="7824472" cy="5155186"/>
          </a:xfrm>
        </p:spPr>
      </p:pic>
    </p:spTree>
    <p:extLst>
      <p:ext uri="{BB962C8B-B14F-4D97-AF65-F5344CB8AC3E}">
        <p14:creationId xmlns:p14="http://schemas.microsoft.com/office/powerpoint/2010/main" val="138823543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89416" y="-87624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Gaps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89416" y="1266272"/>
            <a:ext cx="6714495" cy="5210728"/>
          </a:xfrm>
        </p:spPr>
      </p:pic>
    </p:spTree>
    <p:extLst>
      <p:ext uri="{BB962C8B-B14F-4D97-AF65-F5344CB8AC3E}">
        <p14:creationId xmlns:p14="http://schemas.microsoft.com/office/powerpoint/2010/main" val="58532648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Gaps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015482" y="374755"/>
            <a:ext cx="4546400" cy="6102246"/>
          </a:xfrm>
        </p:spPr>
      </p:pic>
      <p:sp>
        <p:nvSpPr>
          <p:cNvPr id="4" name="TextBox 3"/>
          <p:cNvSpPr txBox="1"/>
          <p:nvPr/>
        </p:nvSpPr>
        <p:spPr>
          <a:xfrm>
            <a:off x="685800" y="5442679"/>
            <a:ext cx="3175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Domino's has revamped its image- both the food and its service</a:t>
            </a:r>
          </a:p>
        </p:txBody>
      </p:sp>
    </p:spTree>
    <p:extLst>
      <p:ext uri="{BB962C8B-B14F-4D97-AF65-F5344CB8AC3E}">
        <p14:creationId xmlns:p14="http://schemas.microsoft.com/office/powerpoint/2010/main" val="43255842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15876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Gaps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12700" y="1417638"/>
            <a:ext cx="6726620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6308" y="5326783"/>
            <a:ext cx="3060492" cy="105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7024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Gaps Model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93098" y="1417638"/>
            <a:ext cx="7301460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180" y="6060081"/>
            <a:ext cx="7399378" cy="64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579792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3549</TotalTime>
  <Words>303</Words>
  <Application>Microsoft Office PowerPoint</Application>
  <PresentationFormat>On-screen Show (4:3)</PresentationFormat>
  <Paragraphs>62</Paragraphs>
  <Slides>25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Equity</vt:lpstr>
      <vt:lpstr>MK 322 Retail Management Chapter 18: Customer Service </vt:lpstr>
      <vt:lpstr>Strategic Advantage through Customer Service</vt:lpstr>
      <vt:lpstr>Customer Service</vt:lpstr>
      <vt:lpstr>Services Offered by Retailers</vt:lpstr>
      <vt:lpstr>Services Offered by Retailers</vt:lpstr>
      <vt:lpstr>Top 10 Retailers for Customer Service</vt:lpstr>
      <vt:lpstr>Customer Service </vt:lpstr>
      <vt:lpstr>Customer Service Approaches</vt:lpstr>
      <vt:lpstr>Customer Service Approaches</vt:lpstr>
      <vt:lpstr>Customer Service Approaches</vt:lpstr>
      <vt:lpstr>Customer Service Approaches</vt:lpstr>
      <vt:lpstr>Customer Service Approaches</vt:lpstr>
      <vt:lpstr>Customer Evaluations of Service Quality</vt:lpstr>
      <vt:lpstr>Perceived Service</vt:lpstr>
      <vt:lpstr>Perceived Service</vt:lpstr>
      <vt:lpstr>Perceived Service</vt:lpstr>
      <vt:lpstr>Perceived Service</vt:lpstr>
      <vt:lpstr>Perceived Service</vt:lpstr>
      <vt:lpstr>   The Gaps Model for Improving Retail Customer Service Quality</vt:lpstr>
      <vt:lpstr>Gaps Model</vt:lpstr>
      <vt:lpstr>Gaps Model</vt:lpstr>
      <vt:lpstr>Gaps Model</vt:lpstr>
      <vt:lpstr>Gaps Model</vt:lpstr>
      <vt:lpstr>Gaps Model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2264</cp:revision>
  <dcterms:created xsi:type="dcterms:W3CDTF">2015-02-03T09:41:51Z</dcterms:created>
  <dcterms:modified xsi:type="dcterms:W3CDTF">2016-07-25T06:23:31Z</dcterms:modified>
</cp:coreProperties>
</file>