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76" d="100"/>
          <a:sy n="76" d="100"/>
        </p:scale>
        <p:origin x="-3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6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30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290" y="0"/>
            <a:ext cx="8544549" cy="1325563"/>
          </a:xfrm>
        </p:spPr>
        <p:txBody>
          <a:bodyPr/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</a:rPr>
              <a:t>MK 202 Final Presentation- 4Ps</a:t>
            </a:r>
          </a:p>
          <a:p>
            <a:r>
              <a:rPr lang="en-US" sz="2000" b="1">
                <a:solidFill>
                  <a:schemeClr val="accent4">
                    <a:lumMod val="75000"/>
                  </a:schemeClr>
                </a:solidFill>
              </a:rPr>
              <a:t>Section 1: Nov.29</a:t>
            </a:r>
          </a:p>
          <a:p>
            <a:r>
              <a:rPr lang="en-US" sz="2000" b="1">
                <a:solidFill>
                  <a:schemeClr val="accent4">
                    <a:lumMod val="75000"/>
                  </a:schemeClr>
                </a:solidFill>
              </a:rPr>
              <a:t>Section 2: Dec.1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52" y="1325563"/>
            <a:ext cx="8985823" cy="5281169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Positioning Statement (4P's to revolve around)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New product and packaging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Pricing Strategy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Distribution Strategy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Communications– create and design at least one type of advertising-&gt; Ad should be creative and meet "Smile" criteria.</a:t>
            </a:r>
          </a:p>
          <a:p>
            <a:pPr>
              <a:buFont typeface="Wingdings" charset="2"/>
              <a:buChar char="Ø"/>
            </a:pPr>
            <a:r>
              <a:rPr lang="en-US" sz="20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Presentation no more than 15 minutes with 5 minutes Q&amp;A</a:t>
            </a:r>
          </a:p>
          <a:p>
            <a:pPr>
              <a:buFont typeface="Wingdings" charset="2"/>
              <a:buChar char="Ø"/>
            </a:pPr>
            <a:r>
              <a:rPr lang="en-US" sz="20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Everyone in the team needs to present and attend class</a:t>
            </a:r>
          </a:p>
          <a:p>
            <a:pPr>
              <a:buFont typeface="Wingdings" charset="2"/>
              <a:buChar char="Ø"/>
            </a:pPr>
            <a:r>
              <a:rPr lang="en-US" sz="20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presentation should be experiential, creative and "Wow" the audience</a:t>
            </a:r>
          </a:p>
          <a:p>
            <a:pPr>
              <a:buFont typeface="Wingdings" charset="2"/>
              <a:buChar char="Ø"/>
            </a:pPr>
            <a:r>
              <a:rPr lang="en-US" sz="20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do not wear school uniforms, but something creative to represent your brand.</a:t>
            </a:r>
          </a:p>
        </p:txBody>
      </p:sp>
    </p:spTree>
    <p:extLst>
      <p:ext uri="{BB962C8B-B14F-4D97-AF65-F5344CB8AC3E}">
        <p14:creationId xmlns:p14="http://schemas.microsoft.com/office/powerpoint/2010/main" val="182488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OfficeLight_4x3</Template>
  <TotalTime>27</TotalTime>
  <Words>100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MK 202 Final Presentation- 4Ps Section 1: Nov.29 Section 2: Dec.1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lecturer</cp:lastModifiedBy>
  <cp:revision>21</cp:revision>
  <dcterms:created xsi:type="dcterms:W3CDTF">2016-11-17T01:28:11Z</dcterms:created>
  <dcterms:modified xsi:type="dcterms:W3CDTF">2016-11-17T06:54:07Z</dcterms:modified>
</cp:coreProperties>
</file>