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D54D95-2E8A-4B2A-AF44-3162FC94151A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821A8E8-15D5-49C5-8E0B-C1B533ECC6D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D54D95-2E8A-4B2A-AF44-3162FC94151A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21A8E8-15D5-49C5-8E0B-C1B533ECC6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D54D95-2E8A-4B2A-AF44-3162FC94151A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821A8E8-15D5-49C5-8E0B-C1B533ECC6D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D54D95-2E8A-4B2A-AF44-3162FC94151A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21A8E8-15D5-49C5-8E0B-C1B533ECC6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D54D95-2E8A-4B2A-AF44-3162FC94151A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21A8E8-15D5-49C5-8E0B-C1B533ECC6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D54D95-2E8A-4B2A-AF44-3162FC94151A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21A8E8-15D5-49C5-8E0B-C1B533ECC6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D54D95-2E8A-4B2A-AF44-3162FC94151A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21A8E8-15D5-49C5-8E0B-C1B533ECC6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D54D95-2E8A-4B2A-AF44-3162FC94151A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21A8E8-15D5-49C5-8E0B-C1B533ECC6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D54D95-2E8A-4B2A-AF44-3162FC94151A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21A8E8-15D5-49C5-8E0B-C1B533ECC6D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D54D95-2E8A-4B2A-AF44-3162FC94151A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21A8E8-15D5-49C5-8E0B-C1B533ECC6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1D54D95-2E8A-4B2A-AF44-3162FC94151A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821A8E8-15D5-49C5-8E0B-C1B533ECC6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1D54D95-2E8A-4B2A-AF44-3162FC94151A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821A8E8-15D5-49C5-8E0B-C1B533ECC6D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Final Presentation Guideline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EE479</a:t>
            </a:r>
          </a:p>
          <a:p>
            <a:r>
              <a:rPr lang="en-US" dirty="0" smtClean="0"/>
              <a:t>May 9</a:t>
            </a:r>
            <a:r>
              <a:rPr lang="en-US" baseline="30000" dirty="0" smtClean="0"/>
              <a:t>th</a:t>
            </a:r>
            <a:r>
              <a:rPr lang="en-US" dirty="0" smtClean="0"/>
              <a:t> 2018 </a:t>
            </a:r>
          </a:p>
          <a:p>
            <a:r>
              <a:rPr lang="en-US" dirty="0" smtClean="0"/>
              <a:t>(Wednesday 1 pm-4pm)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frame: 10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556792"/>
            <a:ext cx="7959080" cy="484632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3200" dirty="0" smtClean="0"/>
              <a:t>Introduction</a:t>
            </a:r>
            <a:r>
              <a:rPr lang="en-US" sz="3200" dirty="0"/>
              <a:t> </a:t>
            </a:r>
            <a:r>
              <a:rPr lang="en-US" sz="3200" dirty="0" smtClean="0"/>
              <a:t>(</a:t>
            </a:r>
            <a:r>
              <a:rPr lang="en-US" sz="3200" dirty="0" smtClean="0"/>
              <a:t>Objective +Contribution) 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 smtClean="0"/>
              <a:t>Theoretical Framework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 smtClean="0"/>
              <a:t>Data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 smtClean="0"/>
              <a:t>Empirical Methodology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 smtClean="0"/>
              <a:t>Empirical Results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 smtClean="0"/>
              <a:t>Conclusion </a:t>
            </a:r>
            <a:endParaRPr lang="en-US" sz="3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</TotalTime>
  <Words>31</Words>
  <Application>Microsoft Office PowerPoint</Application>
  <PresentationFormat>On-screen Show (4:3)</PresentationFormat>
  <Paragraphs>11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Opulent</vt:lpstr>
      <vt:lpstr>Final Presentation Guideline</vt:lpstr>
      <vt:lpstr>Time frame: 10 minutes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Final Presentation Guideline</dc:title>
  <dc:creator>HRI</dc:creator>
  <cp:lastModifiedBy>HRI</cp:lastModifiedBy>
  <cp:revision>1</cp:revision>
  <dcterms:created xsi:type="dcterms:W3CDTF">2018-04-26T01:30:39Z</dcterms:created>
  <dcterms:modified xsi:type="dcterms:W3CDTF">2018-04-26T01:34:44Z</dcterms:modified>
</cp:coreProperties>
</file>