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 id="258" r:id="rId4"/>
    <p:sldId id="273" r:id="rId5"/>
    <p:sldId id="274" r:id="rId6"/>
    <p:sldId id="277" r:id="rId7"/>
    <p:sldId id="275" r:id="rId8"/>
    <p:sldId id="276" r:id="rId9"/>
    <p:sldId id="260" r:id="rId10"/>
    <p:sldId id="268" r:id="rId11"/>
    <p:sldId id="270" r:id="rId12"/>
    <p:sldId id="271" r:id="rId13"/>
    <p:sldId id="278" r:id="rId14"/>
    <p:sldId id="272"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626"/>
    <p:restoredTop sz="94606"/>
  </p:normalViewPr>
  <p:slideViewPr>
    <p:cSldViewPr snapToGrid="0" snapToObjects="1">
      <p:cViewPr varScale="1">
        <p:scale>
          <a:sx n="69" d="100"/>
          <a:sy n="69" d="100"/>
        </p:scale>
        <p:origin x="660"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8287074-880D-3543-AD42-4F9171D26D3A}" type="datetimeFigureOut">
              <a:rPr lang="en-US" smtClean="0"/>
              <a:t>6/11/2018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AB8C33-CB8B-B04A-B3A3-B665EA512ABE}" type="slidenum">
              <a:rPr lang="en-US" smtClean="0"/>
              <a:t>‹#›</a:t>
            </a:fld>
            <a:endParaRPr lang="en-US"/>
          </a:p>
        </p:txBody>
      </p:sp>
      <p:sp>
        <p:nvSpPr>
          <p:cNvPr id="7" name="Rectangle 6"/>
          <p:cNvSpPr/>
          <p:nvPr/>
        </p:nvSpPr>
        <p:spPr>
          <a:xfrm>
            <a:off x="284163" y="444728"/>
            <a:ext cx="8574087" cy="1468437"/>
          </a:xfrm>
          <a:prstGeom prst="rect">
            <a:avLst/>
          </a:prstGeom>
          <a:solidFill>
            <a:schemeClr val="tx1">
              <a:lumMod val="85000"/>
              <a:lumOff val="15000"/>
              <a:alpha val="85000"/>
            </a:schemeClr>
          </a:solidFill>
        </p:spPr>
        <p:txBody>
          <a:bodyPr vert="horz" lIns="91440" tIns="45720" rIns="182880" bIns="365760" rtlCol="0" anchor="b" anchorCtr="0">
            <a:normAutofit/>
          </a:bodyPr>
          <a:lstStyle/>
          <a:p>
            <a:pPr algn="l" defTabSz="914400" rtl="0" eaLnBrk="1" latinLnBrk="0" hangingPunct="1">
              <a:spcBef>
                <a:spcPct val="0"/>
              </a:spcBef>
              <a:buNone/>
            </a:pPr>
            <a:endParaRPr sz="4200" kern="1200">
              <a:solidFill>
                <a:schemeClr val="bg1"/>
              </a:solidFill>
              <a:latin typeface="+mj-lt"/>
              <a:ea typeface="+mj-ea"/>
              <a:cs typeface="+mj-cs"/>
            </a:endParaRPr>
          </a:p>
        </p:txBody>
      </p:sp>
      <p:grpSp>
        <p:nvGrpSpPr>
          <p:cNvPr id="8" name="Group 16"/>
          <p:cNvGrpSpPr/>
          <p:nvPr/>
        </p:nvGrpSpPr>
        <p:grpSpPr>
          <a:xfrm>
            <a:off x="284163" y="1906542"/>
            <a:ext cx="8576373" cy="137411"/>
            <a:chOff x="284163" y="1759424"/>
            <a:chExt cx="8576373" cy="137411"/>
          </a:xfrm>
        </p:grpSpPr>
        <p:sp>
          <p:nvSpPr>
            <p:cNvPr id="9" name="Rectangle 8"/>
            <p:cNvSpPr/>
            <p:nvPr/>
          </p:nvSpPr>
          <p:spPr>
            <a:xfrm>
              <a:off x="284163" y="1759424"/>
              <a:ext cx="2743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3026392" y="1759424"/>
              <a:ext cx="1600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4626864" y="1759424"/>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2" name="TextBox 11"/>
          <p:cNvSpPr txBox="1"/>
          <p:nvPr/>
        </p:nvSpPr>
        <p:spPr>
          <a:xfrm>
            <a:off x="8230889" y="444728"/>
            <a:ext cx="587020" cy="646331"/>
          </a:xfrm>
          <a:prstGeom prst="rect">
            <a:avLst/>
          </a:prstGeom>
          <a:noFill/>
        </p:spPr>
        <p:txBody>
          <a:bodyPr wrap="none" rtlCol="0">
            <a:spAutoFit/>
          </a:bodyPr>
          <a:lstStyle/>
          <a:p>
            <a:r>
              <a:rPr sz="3600">
                <a:solidFill>
                  <a:schemeClr val="bg1"/>
                </a:solidFill>
                <a:sym typeface="Wingdings"/>
              </a:rPr>
              <a:t></a:t>
            </a:r>
            <a:endParaRPr sz="3600">
              <a:solidFill>
                <a:schemeClr val="bg1"/>
              </a:solidFill>
            </a:endParaRPr>
          </a:p>
        </p:txBody>
      </p:sp>
      <p:sp>
        <p:nvSpPr>
          <p:cNvPr id="2" name="Title 1"/>
          <p:cNvSpPr>
            <a:spLocks noGrp="1"/>
          </p:cNvSpPr>
          <p:nvPr>
            <p:ph type="ctrTitle"/>
          </p:nvPr>
        </p:nvSpPr>
        <p:spPr>
          <a:xfrm>
            <a:off x="421341" y="449005"/>
            <a:ext cx="7808976" cy="1088136"/>
          </a:xfrm>
          <a:noFill/>
        </p:spPr>
        <p:txBody>
          <a:bodyPr vert="horz" lIns="91440" tIns="45720" rIns="91440" bIns="45720" rtlCol="0" anchor="b" anchorCtr="0">
            <a:normAutofit/>
          </a:bodyPr>
          <a:lstStyle>
            <a:lvl1pPr marL="0" algn="l" defTabSz="914400" rtl="0" eaLnBrk="1" latinLnBrk="0" hangingPunct="1">
              <a:lnSpc>
                <a:spcPts val="4600"/>
              </a:lnSpc>
              <a:spcBef>
                <a:spcPct val="0"/>
              </a:spcBef>
              <a:buNone/>
              <a:defRPr sz="4200" kern="1200">
                <a:solidFill>
                  <a:schemeClr val="bg1"/>
                </a:solidFill>
                <a:latin typeface="+mj-lt"/>
                <a:ea typeface="+mj-ea"/>
                <a:cs typeface="+mj-cs"/>
              </a:defRPr>
            </a:lvl1pPr>
          </a:lstStyle>
          <a:p>
            <a:r>
              <a:rPr lang="en-US"/>
              <a:t>Click to edit Master title style</a:t>
            </a:r>
            <a:endParaRPr/>
          </a:p>
        </p:txBody>
      </p:sp>
      <p:sp>
        <p:nvSpPr>
          <p:cNvPr id="3" name="Subtitle 2"/>
          <p:cNvSpPr>
            <a:spLocks noGrp="1"/>
          </p:cNvSpPr>
          <p:nvPr>
            <p:ph type="subTitle" idx="1"/>
          </p:nvPr>
        </p:nvSpPr>
        <p:spPr>
          <a:xfrm>
            <a:off x="476205" y="1532427"/>
            <a:ext cx="7754112" cy="484632"/>
          </a:xfrm>
        </p:spPr>
        <p:txBody>
          <a:bodyPr vert="horz" lIns="91440" tIns="45720" rIns="91440" bIns="45720" rtlCol="0">
            <a:normAutofit/>
          </a:bodyPr>
          <a:lstStyle>
            <a:lvl1pPr marL="0" indent="0" algn="l" defTabSz="914400" rtl="0" eaLnBrk="1" latinLnBrk="0" hangingPunct="1">
              <a:lnSpc>
                <a:spcPct val="100000"/>
              </a:lnSpc>
              <a:spcBef>
                <a:spcPts val="0"/>
              </a:spcBef>
              <a:buClr>
                <a:schemeClr val="bg1">
                  <a:lumMod val="65000"/>
                </a:schemeClr>
              </a:buClr>
              <a:buSzPct val="90000"/>
              <a:buFont typeface="Wingdings" pitchFamily="2" charset="2"/>
              <a:buNone/>
              <a:defRPr sz="1800" kern="1200">
                <a:solidFill>
                  <a:schemeClr val="bg1"/>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sp>
        <p:nvSpPr>
          <p:cNvPr id="13" name="Rectangle 12"/>
          <p:cNvSpPr/>
          <p:nvPr/>
        </p:nvSpPr>
        <p:spPr>
          <a:xfrm>
            <a:off x="284163" y="6227064"/>
            <a:ext cx="8574087" cy="173736"/>
          </a:xfrm>
          <a:prstGeom prst="rect">
            <a:avLst/>
          </a:pr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284163" y="455773"/>
            <a:ext cx="8574087" cy="1133949"/>
          </a:xfrm>
          <a:prstGeom prst="rect">
            <a:avLst/>
          </a:pr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8" name="Group 7"/>
          <p:cNvGrpSpPr/>
          <p:nvPr/>
        </p:nvGrpSpPr>
        <p:grpSpPr>
          <a:xfrm>
            <a:off x="284163" y="1577847"/>
            <a:ext cx="8576373" cy="137411"/>
            <a:chOff x="284163" y="1577847"/>
            <a:chExt cx="8576373" cy="137411"/>
          </a:xfrm>
        </p:grpSpPr>
        <p:sp>
          <p:nvSpPr>
            <p:cNvPr id="9" name="Rectangle 8"/>
            <p:cNvSpPr/>
            <p:nvPr/>
          </p:nvSpPr>
          <p:spPr>
            <a:xfrm>
              <a:off x="284163" y="1577847"/>
              <a:ext cx="1600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1885174" y="1577847"/>
              <a:ext cx="2743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4626864" y="1577847"/>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10"/>
          </p:nvPr>
        </p:nvSpPr>
        <p:spPr/>
        <p:txBody>
          <a:bodyPr/>
          <a:lstStyle/>
          <a:p>
            <a:fld id="{B8287074-880D-3543-AD42-4F9171D26D3A}" type="datetimeFigureOut">
              <a:rPr lang="en-US" smtClean="0"/>
              <a:t>6/11/2018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AB8C33-CB8B-B04A-B3A3-B665EA512AB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18" name="Rectangle 17"/>
          <p:cNvSpPr/>
          <p:nvPr/>
        </p:nvSpPr>
        <p:spPr>
          <a:xfrm>
            <a:off x="284163" y="444728"/>
            <a:ext cx="8574087" cy="1468437"/>
          </a:xfrm>
          <a:prstGeom prst="rect">
            <a:avLst/>
          </a:prstGeom>
          <a:solidFill>
            <a:schemeClr val="tx1">
              <a:lumMod val="85000"/>
              <a:lumOff val="15000"/>
              <a:alpha val="85000"/>
            </a:schemeClr>
          </a:solidFill>
        </p:spPr>
        <p:txBody>
          <a:bodyPr vert="horz" lIns="91440" tIns="45720" rIns="182880" bIns="365760" rtlCol="0" anchor="b" anchorCtr="0">
            <a:normAutofit/>
          </a:bodyPr>
          <a:lstStyle/>
          <a:p>
            <a:pPr algn="l" defTabSz="914400" rtl="0" eaLnBrk="1" latinLnBrk="0" hangingPunct="1">
              <a:spcBef>
                <a:spcPct val="0"/>
              </a:spcBef>
              <a:buNone/>
            </a:pPr>
            <a:endParaRPr sz="4200" kern="1200">
              <a:solidFill>
                <a:schemeClr val="bg1"/>
              </a:solidFill>
              <a:latin typeface="+mj-lt"/>
              <a:ea typeface="+mj-ea"/>
              <a:cs typeface="+mj-cs"/>
            </a:endParaRPr>
          </a:p>
        </p:txBody>
      </p:sp>
      <p:sp>
        <p:nvSpPr>
          <p:cNvPr id="4" name="Date Placeholder 3"/>
          <p:cNvSpPr>
            <a:spLocks noGrp="1"/>
          </p:cNvSpPr>
          <p:nvPr>
            <p:ph type="dt" sz="half" idx="10"/>
          </p:nvPr>
        </p:nvSpPr>
        <p:spPr/>
        <p:txBody>
          <a:bodyPr/>
          <a:lstStyle/>
          <a:p>
            <a:fld id="{B8287074-880D-3543-AD42-4F9171D26D3A}" type="datetimeFigureOut">
              <a:rPr lang="en-US" smtClean="0"/>
              <a:t>6/11/2018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AB8C33-CB8B-B04A-B3A3-B665EA512ABE}" type="slidenum">
              <a:rPr lang="en-US" smtClean="0"/>
              <a:t>‹#›</a:t>
            </a:fld>
            <a:endParaRPr lang="en-US"/>
          </a:p>
        </p:txBody>
      </p:sp>
      <p:sp>
        <p:nvSpPr>
          <p:cNvPr id="8" name="Picture Placeholder 7"/>
          <p:cNvSpPr>
            <a:spLocks noGrp="1"/>
          </p:cNvSpPr>
          <p:nvPr>
            <p:ph type="pic" sz="quarter" idx="13"/>
          </p:nvPr>
        </p:nvSpPr>
        <p:spPr>
          <a:xfrm>
            <a:off x="284162" y="2017058"/>
            <a:ext cx="8574087" cy="4377391"/>
          </a:xfrm>
        </p:spPr>
        <p:txBody>
          <a:bodyPr/>
          <a:lstStyle>
            <a:lvl1pPr>
              <a:buNone/>
              <a:defRPr/>
            </a:lvl1pPr>
          </a:lstStyle>
          <a:p>
            <a:r>
              <a:rPr lang="en-US"/>
              <a:t>Drag picture to placeholder or click icon to add</a:t>
            </a:r>
            <a:endParaRPr/>
          </a:p>
        </p:txBody>
      </p:sp>
      <p:sp>
        <p:nvSpPr>
          <p:cNvPr id="3" name="Subtitle 2"/>
          <p:cNvSpPr>
            <a:spLocks noGrp="1"/>
          </p:cNvSpPr>
          <p:nvPr>
            <p:ph type="subTitle" idx="1"/>
          </p:nvPr>
        </p:nvSpPr>
        <p:spPr>
          <a:xfrm>
            <a:off x="472420" y="1532965"/>
            <a:ext cx="7754284" cy="484094"/>
          </a:xfrm>
        </p:spPr>
        <p:txBody>
          <a:bodyPr>
            <a:normAutofit/>
          </a:bodyPr>
          <a:lstStyle>
            <a:lvl1pPr marL="0" indent="0" algn="l">
              <a:lnSpc>
                <a:spcPct val="100000"/>
              </a:lnSpc>
              <a:spcBef>
                <a:spcPts val="0"/>
              </a:spcBef>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grpSp>
        <p:nvGrpSpPr>
          <p:cNvPr id="7" name="Group 16"/>
          <p:cNvGrpSpPr/>
          <p:nvPr/>
        </p:nvGrpSpPr>
        <p:grpSpPr>
          <a:xfrm>
            <a:off x="284163" y="1906542"/>
            <a:ext cx="8576373" cy="137411"/>
            <a:chOff x="284163" y="1759424"/>
            <a:chExt cx="8576373" cy="137411"/>
          </a:xfrm>
        </p:grpSpPr>
        <p:sp>
          <p:nvSpPr>
            <p:cNvPr id="11" name="Rectangle 10"/>
            <p:cNvSpPr/>
            <p:nvPr/>
          </p:nvSpPr>
          <p:spPr>
            <a:xfrm>
              <a:off x="284163" y="1759424"/>
              <a:ext cx="2743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p:nvSpPr>
          <p:spPr>
            <a:xfrm>
              <a:off x="3026392" y="1759424"/>
              <a:ext cx="1600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Rectangle 12"/>
            <p:cNvSpPr/>
            <p:nvPr/>
          </p:nvSpPr>
          <p:spPr>
            <a:xfrm>
              <a:off x="4626864" y="1759424"/>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9" name="TextBox 18"/>
          <p:cNvSpPr txBox="1"/>
          <p:nvPr/>
        </p:nvSpPr>
        <p:spPr>
          <a:xfrm>
            <a:off x="8230889" y="444728"/>
            <a:ext cx="587020" cy="646331"/>
          </a:xfrm>
          <a:prstGeom prst="rect">
            <a:avLst/>
          </a:prstGeom>
          <a:noFill/>
        </p:spPr>
        <p:txBody>
          <a:bodyPr wrap="none" rtlCol="0">
            <a:spAutoFit/>
          </a:bodyPr>
          <a:lstStyle/>
          <a:p>
            <a:r>
              <a:rPr sz="3600">
                <a:solidFill>
                  <a:schemeClr val="bg1"/>
                </a:solidFill>
                <a:sym typeface="Wingdings"/>
              </a:rPr>
              <a:t></a:t>
            </a:r>
            <a:endParaRPr sz="3600">
              <a:solidFill>
                <a:schemeClr val="bg1"/>
              </a:solidFill>
            </a:endParaRPr>
          </a:p>
        </p:txBody>
      </p:sp>
      <p:sp>
        <p:nvSpPr>
          <p:cNvPr id="2" name="Title 1"/>
          <p:cNvSpPr>
            <a:spLocks noGrp="1"/>
          </p:cNvSpPr>
          <p:nvPr>
            <p:ph type="ctrTitle"/>
          </p:nvPr>
        </p:nvSpPr>
        <p:spPr>
          <a:xfrm>
            <a:off x="418633" y="444728"/>
            <a:ext cx="7810967" cy="1088237"/>
          </a:xfrm>
          <a:noFill/>
        </p:spPr>
        <p:txBody>
          <a:bodyPr bIns="45720" anchor="b" anchorCtr="0">
            <a:normAutofit/>
          </a:bodyPr>
          <a:lstStyle>
            <a:lvl1pPr algn="l">
              <a:lnSpc>
                <a:spcPts val="4600"/>
              </a:lnSpc>
              <a:defRPr/>
            </a:lvl1pPr>
          </a:lstStyle>
          <a:p>
            <a:r>
              <a:rPr lang="en-US"/>
              <a:t>Click to edit Master title style</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p:nvPr/>
        </p:nvSpPr>
        <p:spPr>
          <a:xfrm>
            <a:off x="284163" y="4801575"/>
            <a:ext cx="8574087" cy="1468437"/>
          </a:xfrm>
          <a:prstGeom prst="rect">
            <a:avLst/>
          </a:prstGeom>
          <a:solidFill>
            <a:schemeClr val="tx1">
              <a:lumMod val="85000"/>
              <a:lumOff val="15000"/>
              <a:alpha val="85000"/>
            </a:schemeClr>
          </a:solidFill>
        </p:spPr>
        <p:txBody>
          <a:bodyPr vert="horz" lIns="91440" tIns="45720" rIns="182880" bIns="365760" rtlCol="0" anchor="b" anchorCtr="0">
            <a:normAutofit/>
          </a:bodyPr>
          <a:lstStyle/>
          <a:p>
            <a:pPr algn="l" defTabSz="914400" rtl="0" eaLnBrk="1" latinLnBrk="0" hangingPunct="1">
              <a:spcBef>
                <a:spcPct val="0"/>
              </a:spcBef>
              <a:buNone/>
            </a:pPr>
            <a:endParaRPr sz="4200" kern="1200">
              <a:solidFill>
                <a:schemeClr val="bg1"/>
              </a:solidFill>
              <a:latin typeface="+mj-lt"/>
              <a:ea typeface="+mj-ea"/>
              <a:cs typeface="+mj-cs"/>
            </a:endParaRPr>
          </a:p>
        </p:txBody>
      </p:sp>
      <p:grpSp>
        <p:nvGrpSpPr>
          <p:cNvPr id="9" name="Group 8"/>
          <p:cNvGrpSpPr/>
          <p:nvPr/>
        </p:nvGrpSpPr>
        <p:grpSpPr>
          <a:xfrm>
            <a:off x="284163" y="6263389"/>
            <a:ext cx="8576373" cy="137411"/>
            <a:chOff x="284163" y="1759424"/>
            <a:chExt cx="8576373" cy="137411"/>
          </a:xfrm>
        </p:grpSpPr>
        <p:sp>
          <p:nvSpPr>
            <p:cNvPr id="10" name="Rectangle 9"/>
            <p:cNvSpPr/>
            <p:nvPr/>
          </p:nvSpPr>
          <p:spPr>
            <a:xfrm>
              <a:off x="284163" y="1759424"/>
              <a:ext cx="2743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3026392" y="1759424"/>
              <a:ext cx="1600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p:nvSpPr>
          <p:spPr>
            <a:xfrm>
              <a:off x="4626864" y="1759424"/>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3" name="TextBox 12"/>
          <p:cNvSpPr txBox="1"/>
          <p:nvPr/>
        </p:nvSpPr>
        <p:spPr>
          <a:xfrm>
            <a:off x="8230889" y="4801575"/>
            <a:ext cx="587020" cy="646331"/>
          </a:xfrm>
          <a:prstGeom prst="rect">
            <a:avLst/>
          </a:prstGeom>
          <a:noFill/>
        </p:spPr>
        <p:txBody>
          <a:bodyPr wrap="none" rtlCol="0">
            <a:spAutoFit/>
          </a:bodyPr>
          <a:lstStyle/>
          <a:p>
            <a:r>
              <a:rPr sz="3600">
                <a:solidFill>
                  <a:schemeClr val="bg1"/>
                </a:solidFill>
                <a:sym typeface="Wingdings"/>
              </a:rPr>
              <a:t></a:t>
            </a:r>
            <a:endParaRPr sz="3600">
              <a:solidFill>
                <a:schemeClr val="bg1"/>
              </a:solidFill>
            </a:endParaRPr>
          </a:p>
        </p:txBody>
      </p:sp>
      <p:sp>
        <p:nvSpPr>
          <p:cNvPr id="2" name="Title 1"/>
          <p:cNvSpPr>
            <a:spLocks noGrp="1"/>
          </p:cNvSpPr>
          <p:nvPr>
            <p:ph type="title"/>
          </p:nvPr>
        </p:nvSpPr>
        <p:spPr>
          <a:xfrm>
            <a:off x="429768" y="4814125"/>
            <a:ext cx="7772400" cy="1051560"/>
          </a:xfrm>
          <a:noFill/>
        </p:spPr>
        <p:txBody>
          <a:bodyPr vert="horz" lIns="91440" tIns="45720" rIns="91440" bIns="45720" rtlCol="0" anchor="b" anchorCtr="0">
            <a:normAutofit/>
          </a:bodyPr>
          <a:lstStyle>
            <a:lvl1pPr algn="l" defTabSz="914400" rtl="0" eaLnBrk="1" latinLnBrk="0" hangingPunct="1">
              <a:spcBef>
                <a:spcPct val="0"/>
              </a:spcBef>
              <a:buNone/>
              <a:defRPr sz="4200" b="0" i="0" kern="1200" cap="none" baseline="0">
                <a:solidFill>
                  <a:schemeClr val="bg1"/>
                </a:solidFill>
                <a:latin typeface="+mj-lt"/>
                <a:ea typeface="+mj-ea"/>
                <a:cs typeface="+mj-cs"/>
              </a:defRPr>
            </a:lvl1pPr>
          </a:lstStyle>
          <a:p>
            <a:r>
              <a:rPr lang="en-US"/>
              <a:t>Click to edit Master title style</a:t>
            </a:r>
            <a:endParaRPr/>
          </a:p>
        </p:txBody>
      </p:sp>
      <p:sp>
        <p:nvSpPr>
          <p:cNvPr id="3" name="Text Placeholder 2"/>
          <p:cNvSpPr>
            <a:spLocks noGrp="1"/>
          </p:cNvSpPr>
          <p:nvPr>
            <p:ph type="body" idx="1"/>
          </p:nvPr>
        </p:nvSpPr>
        <p:spPr>
          <a:xfrm>
            <a:off x="475488" y="5861304"/>
            <a:ext cx="7735824" cy="402336"/>
          </a:xfrm>
        </p:spPr>
        <p:txBody>
          <a:bodyPr vert="horz" lIns="91440" tIns="45720" rIns="91440" bIns="45720" rtlCol="0" anchor="t" anchorCtr="0">
            <a:normAutofit/>
          </a:bodyPr>
          <a:lstStyle>
            <a:lvl1pPr marL="0" indent="0">
              <a:spcBef>
                <a:spcPts val="0"/>
              </a:spcBef>
              <a:buNone/>
              <a:defRPr sz="1800" kern="1200">
                <a:solidFill>
                  <a:schemeClr val="bg1"/>
                </a:soli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lvl="0" indent="0" algn="l" defTabSz="914400" rtl="0" eaLnBrk="1" latinLnBrk="0" hangingPunct="1">
              <a:spcBef>
                <a:spcPts val="2000"/>
              </a:spcBef>
              <a:buClr>
                <a:schemeClr val="bg1">
                  <a:lumMod val="65000"/>
                </a:schemeClr>
              </a:buClr>
              <a:buSzPct val="90000"/>
              <a:buFont typeface="Wingdings" pitchFamily="2" charset="2"/>
              <a:buNone/>
            </a:pPr>
            <a:r>
              <a:rPr lang="en-US"/>
              <a:t>Click to edit Master text styles</a:t>
            </a:r>
          </a:p>
        </p:txBody>
      </p:sp>
      <p:sp>
        <p:nvSpPr>
          <p:cNvPr id="4" name="Date Placeholder 3"/>
          <p:cNvSpPr>
            <a:spLocks noGrp="1"/>
          </p:cNvSpPr>
          <p:nvPr>
            <p:ph type="dt" sz="half" idx="10"/>
          </p:nvPr>
        </p:nvSpPr>
        <p:spPr/>
        <p:txBody>
          <a:bodyPr/>
          <a:lstStyle/>
          <a:p>
            <a:fld id="{B8287074-880D-3543-AD42-4F9171D26D3A}" type="datetimeFigureOut">
              <a:rPr lang="en-US" smtClean="0"/>
              <a:t>6/11/2018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AB8C33-CB8B-B04A-B3A3-B665EA512AB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with Picture">
    <p:spTree>
      <p:nvGrpSpPr>
        <p:cNvPr id="1" name=""/>
        <p:cNvGrpSpPr/>
        <p:nvPr/>
      </p:nvGrpSpPr>
      <p:grpSpPr>
        <a:xfrm>
          <a:off x="0" y="0"/>
          <a:ext cx="0" cy="0"/>
          <a:chOff x="0" y="0"/>
          <a:chExt cx="0" cy="0"/>
        </a:xfrm>
      </p:grpSpPr>
      <p:sp>
        <p:nvSpPr>
          <p:cNvPr id="13" name="Picture Placeholder 7"/>
          <p:cNvSpPr>
            <a:spLocks noGrp="1"/>
          </p:cNvSpPr>
          <p:nvPr>
            <p:ph type="pic" sz="quarter" idx="13"/>
          </p:nvPr>
        </p:nvSpPr>
        <p:spPr>
          <a:xfrm>
            <a:off x="284162" y="443754"/>
            <a:ext cx="8574087" cy="4370293"/>
          </a:xfrm>
        </p:spPr>
        <p:txBody>
          <a:bodyPr/>
          <a:lstStyle>
            <a:lvl1pPr>
              <a:buNone/>
              <a:defRPr/>
            </a:lvl1pPr>
          </a:lstStyle>
          <a:p>
            <a:r>
              <a:rPr lang="en-US"/>
              <a:t>Drag picture to placeholder or click icon to add</a:t>
            </a:r>
            <a:endParaRPr/>
          </a:p>
        </p:txBody>
      </p:sp>
      <p:sp>
        <p:nvSpPr>
          <p:cNvPr id="4" name="Date Placeholder 3"/>
          <p:cNvSpPr>
            <a:spLocks noGrp="1"/>
          </p:cNvSpPr>
          <p:nvPr>
            <p:ph type="dt" sz="half" idx="10"/>
          </p:nvPr>
        </p:nvSpPr>
        <p:spPr/>
        <p:txBody>
          <a:bodyPr/>
          <a:lstStyle/>
          <a:p>
            <a:fld id="{B8287074-880D-3543-AD42-4F9171D26D3A}" type="datetimeFigureOut">
              <a:rPr lang="en-US" smtClean="0"/>
              <a:t>6/11/2018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AB8C33-CB8B-B04A-B3A3-B665EA512ABE}" type="slidenum">
              <a:rPr lang="en-US" smtClean="0"/>
              <a:t>‹#›</a:t>
            </a:fld>
            <a:endParaRPr lang="en-US"/>
          </a:p>
        </p:txBody>
      </p:sp>
      <p:sp>
        <p:nvSpPr>
          <p:cNvPr id="7" name="Rectangle 6"/>
          <p:cNvSpPr/>
          <p:nvPr/>
        </p:nvSpPr>
        <p:spPr>
          <a:xfrm>
            <a:off x="284163" y="4801575"/>
            <a:ext cx="8574087" cy="1468437"/>
          </a:xfrm>
          <a:prstGeom prst="rect">
            <a:avLst/>
          </a:prstGeom>
          <a:solidFill>
            <a:schemeClr val="tx1">
              <a:lumMod val="85000"/>
              <a:lumOff val="15000"/>
              <a:alpha val="85000"/>
            </a:schemeClr>
          </a:solidFill>
        </p:spPr>
        <p:txBody>
          <a:bodyPr vert="horz" lIns="91440" tIns="45720" rIns="182880" bIns="365760" rtlCol="0" anchor="b" anchorCtr="0">
            <a:normAutofit/>
          </a:bodyPr>
          <a:lstStyle/>
          <a:p>
            <a:pPr algn="l" defTabSz="914400" rtl="0" eaLnBrk="1" latinLnBrk="0" hangingPunct="1">
              <a:spcBef>
                <a:spcPct val="0"/>
              </a:spcBef>
              <a:buNone/>
            </a:pPr>
            <a:endParaRPr sz="4200" kern="1200">
              <a:solidFill>
                <a:schemeClr val="bg1"/>
              </a:solidFill>
              <a:latin typeface="+mj-lt"/>
              <a:ea typeface="+mj-ea"/>
              <a:cs typeface="+mj-cs"/>
            </a:endParaRPr>
          </a:p>
        </p:txBody>
      </p:sp>
      <p:grpSp>
        <p:nvGrpSpPr>
          <p:cNvPr id="8" name="Group 7"/>
          <p:cNvGrpSpPr/>
          <p:nvPr/>
        </p:nvGrpSpPr>
        <p:grpSpPr>
          <a:xfrm>
            <a:off x="284163" y="6263389"/>
            <a:ext cx="8576373" cy="137411"/>
            <a:chOff x="284163" y="1759424"/>
            <a:chExt cx="8576373" cy="137411"/>
          </a:xfrm>
        </p:grpSpPr>
        <p:sp>
          <p:nvSpPr>
            <p:cNvPr id="9" name="Rectangle 8"/>
            <p:cNvSpPr/>
            <p:nvPr/>
          </p:nvSpPr>
          <p:spPr>
            <a:xfrm>
              <a:off x="284163" y="1759424"/>
              <a:ext cx="2743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3026392" y="1759424"/>
              <a:ext cx="1600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4626864" y="1759424"/>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2" name="TextBox 11"/>
          <p:cNvSpPr txBox="1"/>
          <p:nvPr/>
        </p:nvSpPr>
        <p:spPr>
          <a:xfrm>
            <a:off x="8230889" y="4801575"/>
            <a:ext cx="587020" cy="646331"/>
          </a:xfrm>
          <a:prstGeom prst="rect">
            <a:avLst/>
          </a:prstGeom>
          <a:noFill/>
        </p:spPr>
        <p:txBody>
          <a:bodyPr wrap="none" rtlCol="0">
            <a:spAutoFit/>
          </a:bodyPr>
          <a:lstStyle/>
          <a:p>
            <a:r>
              <a:rPr sz="3600">
                <a:solidFill>
                  <a:schemeClr val="bg1"/>
                </a:solidFill>
                <a:sym typeface="Wingdings"/>
              </a:rPr>
              <a:t></a:t>
            </a:r>
            <a:endParaRPr sz="3600">
              <a:solidFill>
                <a:schemeClr val="bg1"/>
              </a:solidFill>
            </a:endParaRPr>
          </a:p>
        </p:txBody>
      </p:sp>
      <p:sp>
        <p:nvSpPr>
          <p:cNvPr id="2" name="Title 1"/>
          <p:cNvSpPr>
            <a:spLocks noGrp="1"/>
          </p:cNvSpPr>
          <p:nvPr>
            <p:ph type="title"/>
          </p:nvPr>
        </p:nvSpPr>
        <p:spPr>
          <a:xfrm>
            <a:off x="430306" y="4814047"/>
            <a:ext cx="7772400" cy="1048871"/>
          </a:xfrm>
          <a:noFill/>
        </p:spPr>
        <p:txBody>
          <a:bodyPr anchor="b" anchorCtr="0">
            <a:normAutofit/>
          </a:bodyPr>
          <a:lstStyle>
            <a:lvl1pPr algn="l">
              <a:defRPr sz="4200" b="0" i="0" cap="none" baseline="0"/>
            </a:lvl1pPr>
          </a:lstStyle>
          <a:p>
            <a:r>
              <a:rPr lang="en-US"/>
              <a:t>Click to edit Master title style</a:t>
            </a:r>
            <a:endParaRPr/>
          </a:p>
        </p:txBody>
      </p:sp>
      <p:sp>
        <p:nvSpPr>
          <p:cNvPr id="3" name="Text Placeholder 2"/>
          <p:cNvSpPr>
            <a:spLocks noGrp="1"/>
          </p:cNvSpPr>
          <p:nvPr>
            <p:ph type="body" idx="1"/>
          </p:nvPr>
        </p:nvSpPr>
        <p:spPr>
          <a:xfrm>
            <a:off x="470647" y="5862918"/>
            <a:ext cx="7732059" cy="403412"/>
          </a:xfrm>
        </p:spPr>
        <p:txBody>
          <a:bodyPr anchor="t" anchorCtr="0">
            <a:normAutofit/>
          </a:bodyPr>
          <a:lstStyle>
            <a:lvl1pPr marL="0" indent="0">
              <a:spcBef>
                <a:spcPts val="0"/>
              </a:spcBef>
              <a:buNone/>
              <a:defRPr sz="18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p:nvPr/>
        </p:nvSpPr>
        <p:spPr>
          <a:xfrm>
            <a:off x="284163" y="455773"/>
            <a:ext cx="8574087" cy="1133949"/>
          </a:xfrm>
          <a:prstGeom prst="rect">
            <a:avLst/>
          </a:pr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9" name="Group 8"/>
          <p:cNvGrpSpPr/>
          <p:nvPr/>
        </p:nvGrpSpPr>
        <p:grpSpPr>
          <a:xfrm>
            <a:off x="284163" y="1577847"/>
            <a:ext cx="8576373" cy="137411"/>
            <a:chOff x="284163" y="1577847"/>
            <a:chExt cx="8576373" cy="137411"/>
          </a:xfrm>
        </p:grpSpPr>
        <p:sp>
          <p:nvSpPr>
            <p:cNvPr id="10" name="Rectangle 9"/>
            <p:cNvSpPr/>
            <p:nvPr/>
          </p:nvSpPr>
          <p:spPr>
            <a:xfrm>
              <a:off x="284163" y="1577847"/>
              <a:ext cx="1600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1885174" y="1577847"/>
              <a:ext cx="2743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p:nvSpPr>
          <p:spPr>
            <a:xfrm>
              <a:off x="4626864" y="1577847"/>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403412" y="2151063"/>
            <a:ext cx="3931920" cy="3975100"/>
          </a:xfrm>
        </p:spPr>
        <p:txBody>
          <a:bodyPr>
            <a:normAutofit/>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Content Placeholder 3"/>
          <p:cNvSpPr>
            <a:spLocks noGrp="1"/>
          </p:cNvSpPr>
          <p:nvPr>
            <p:ph sz="half" idx="2"/>
          </p:nvPr>
        </p:nvSpPr>
        <p:spPr>
          <a:xfrm>
            <a:off x="4778188" y="2151063"/>
            <a:ext cx="3931920" cy="3975100"/>
          </a:xfrm>
        </p:spPr>
        <p:txBody>
          <a:bodyPr>
            <a:normAutofit/>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Date Placeholder 4"/>
          <p:cNvSpPr>
            <a:spLocks noGrp="1"/>
          </p:cNvSpPr>
          <p:nvPr>
            <p:ph type="dt" sz="half" idx="10"/>
          </p:nvPr>
        </p:nvSpPr>
        <p:spPr/>
        <p:txBody>
          <a:bodyPr/>
          <a:lstStyle/>
          <a:p>
            <a:fld id="{B8287074-880D-3543-AD42-4F9171D26D3A}" type="datetimeFigureOut">
              <a:rPr lang="en-US" smtClean="0"/>
              <a:t>6/11/2018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AB8C33-CB8B-B04A-B3A3-B665EA512AB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284163" y="455773"/>
            <a:ext cx="8574087" cy="1133949"/>
          </a:xfrm>
          <a:prstGeom prst="rect">
            <a:avLst/>
          </a:pr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11" name="Group 10"/>
          <p:cNvGrpSpPr/>
          <p:nvPr/>
        </p:nvGrpSpPr>
        <p:grpSpPr>
          <a:xfrm>
            <a:off x="284163" y="1577847"/>
            <a:ext cx="8576373" cy="137411"/>
            <a:chOff x="284163" y="1577847"/>
            <a:chExt cx="8576373" cy="137411"/>
          </a:xfrm>
        </p:grpSpPr>
        <p:sp>
          <p:nvSpPr>
            <p:cNvPr id="12" name="Rectangle 11"/>
            <p:cNvSpPr/>
            <p:nvPr/>
          </p:nvSpPr>
          <p:spPr>
            <a:xfrm>
              <a:off x="284163" y="1577847"/>
              <a:ext cx="1600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Rectangle 12"/>
            <p:cNvSpPr/>
            <p:nvPr/>
          </p:nvSpPr>
          <p:spPr>
            <a:xfrm>
              <a:off x="1885174" y="1577847"/>
              <a:ext cx="2743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4" name="Rectangle 13"/>
            <p:cNvSpPr/>
            <p:nvPr/>
          </p:nvSpPr>
          <p:spPr>
            <a:xfrm>
              <a:off x="4626864" y="1577847"/>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403412" y="1735138"/>
            <a:ext cx="3931920" cy="833250"/>
          </a:xfrm>
        </p:spPr>
        <p:txBody>
          <a:bodyPr anchor="b">
            <a:noAutofit/>
          </a:bodyPr>
          <a:lstStyle>
            <a:lvl1pPr marL="0" indent="0" algn="ctr">
              <a:lnSpc>
                <a:spcPct val="100000"/>
              </a:lnSpc>
              <a:spcBef>
                <a:spcPts val="600"/>
              </a:spcBef>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03412" y="2590800"/>
            <a:ext cx="3931920" cy="3535362"/>
          </a:xfrm>
        </p:spPr>
        <p:txBody>
          <a:bodyPr>
            <a:normAutofit/>
          </a:bodyPr>
          <a:lstStyle>
            <a:lvl1pPr>
              <a:defRPr sz="2200"/>
            </a:lvl1pPr>
            <a:lvl2pPr>
              <a:defRPr sz="20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Text Placeholder 4"/>
          <p:cNvSpPr>
            <a:spLocks noGrp="1"/>
          </p:cNvSpPr>
          <p:nvPr>
            <p:ph type="body" sz="quarter" idx="3"/>
          </p:nvPr>
        </p:nvSpPr>
        <p:spPr>
          <a:xfrm>
            <a:off x="4779495" y="1735138"/>
            <a:ext cx="3931920" cy="833250"/>
          </a:xfrm>
        </p:spPr>
        <p:txBody>
          <a:bodyPr anchor="b">
            <a:noAutofit/>
          </a:bodyPr>
          <a:lstStyle>
            <a:lvl1pPr marL="0" indent="0" algn="ctr">
              <a:lnSpc>
                <a:spcPct val="100000"/>
              </a:lnSpc>
              <a:spcBef>
                <a:spcPts val="600"/>
              </a:spcBef>
              <a:buNone/>
              <a:defRPr sz="26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79495" y="2590800"/>
            <a:ext cx="3931920" cy="3535362"/>
          </a:xfrm>
        </p:spPr>
        <p:txBody>
          <a:bodyPr>
            <a:normAutofit/>
          </a:bodyPr>
          <a:lstStyle>
            <a:lvl1pPr>
              <a:defRPr sz="2200"/>
            </a:lvl1pPr>
            <a:lvl2pPr>
              <a:defRPr sz="20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7" name="Date Placeholder 6"/>
          <p:cNvSpPr>
            <a:spLocks noGrp="1"/>
          </p:cNvSpPr>
          <p:nvPr>
            <p:ph type="dt" sz="half" idx="10"/>
          </p:nvPr>
        </p:nvSpPr>
        <p:spPr/>
        <p:txBody>
          <a:bodyPr/>
          <a:lstStyle/>
          <a:p>
            <a:fld id="{B8287074-880D-3543-AD42-4F9171D26D3A}" type="datetimeFigureOut">
              <a:rPr lang="en-US" smtClean="0"/>
              <a:t>6/11/2018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EAB8C33-CB8B-B04A-B3A3-B665EA512AB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p:cNvSpPr/>
          <p:nvPr/>
        </p:nvSpPr>
        <p:spPr>
          <a:xfrm>
            <a:off x="284163" y="455773"/>
            <a:ext cx="8574087" cy="1133949"/>
          </a:xfrm>
          <a:prstGeom prst="rect">
            <a:avLst/>
          </a:pr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7" name="Group 6"/>
          <p:cNvGrpSpPr/>
          <p:nvPr/>
        </p:nvGrpSpPr>
        <p:grpSpPr>
          <a:xfrm>
            <a:off x="284163" y="1577847"/>
            <a:ext cx="8576373" cy="137411"/>
            <a:chOff x="284163" y="1577847"/>
            <a:chExt cx="8576373" cy="137411"/>
          </a:xfrm>
        </p:grpSpPr>
        <p:sp>
          <p:nvSpPr>
            <p:cNvPr id="8" name="Rectangle 7"/>
            <p:cNvSpPr/>
            <p:nvPr/>
          </p:nvSpPr>
          <p:spPr>
            <a:xfrm>
              <a:off x="284163" y="1577847"/>
              <a:ext cx="1600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Rectangle 8"/>
            <p:cNvSpPr/>
            <p:nvPr/>
          </p:nvSpPr>
          <p:spPr>
            <a:xfrm>
              <a:off x="1885174" y="1577847"/>
              <a:ext cx="2743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4626864" y="1577847"/>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B8287074-880D-3543-AD42-4F9171D26D3A}" type="datetimeFigureOut">
              <a:rPr lang="en-US" smtClean="0"/>
              <a:t>6/11/2018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EAB8C33-CB8B-B04A-B3A3-B665EA512AB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287074-880D-3543-AD42-4F9171D26D3A}" type="datetimeFigureOut">
              <a:rPr lang="en-US" smtClean="0"/>
              <a:t>6/11/2018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EAB8C33-CB8B-B04A-B3A3-B665EA512ABE}" type="slidenum">
              <a:rPr lang="en-US" smtClean="0"/>
              <a:t>‹#›</a:t>
            </a:fld>
            <a:endParaRPr lang="en-US"/>
          </a:p>
        </p:txBody>
      </p:sp>
      <p:grpSp>
        <p:nvGrpSpPr>
          <p:cNvPr id="5" name="Group 4"/>
          <p:cNvGrpSpPr/>
          <p:nvPr/>
        </p:nvGrpSpPr>
        <p:grpSpPr>
          <a:xfrm>
            <a:off x="284163" y="452718"/>
            <a:ext cx="8576373" cy="137411"/>
            <a:chOff x="284163" y="1577847"/>
            <a:chExt cx="8576373" cy="137411"/>
          </a:xfrm>
        </p:grpSpPr>
        <p:sp>
          <p:nvSpPr>
            <p:cNvPr id="6" name="Rectangle 5"/>
            <p:cNvSpPr/>
            <p:nvPr/>
          </p:nvSpPr>
          <p:spPr>
            <a:xfrm>
              <a:off x="284163" y="1577847"/>
              <a:ext cx="1600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7" name="Rectangle 6"/>
            <p:cNvSpPr/>
            <p:nvPr/>
          </p:nvSpPr>
          <p:spPr>
            <a:xfrm>
              <a:off x="1885174" y="1577847"/>
              <a:ext cx="2743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4626864" y="1577847"/>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68941" y="1298762"/>
            <a:ext cx="4069080" cy="1162050"/>
          </a:xfrm>
          <a:noFill/>
        </p:spPr>
        <p:txBody>
          <a:bodyPr anchor="b">
            <a:noAutofit/>
          </a:bodyPr>
          <a:lstStyle>
            <a:lvl1pPr algn="ctr">
              <a:defRPr sz="3200" b="1">
                <a:solidFill>
                  <a:schemeClr val="accent2"/>
                </a:solidFill>
              </a:defRPr>
            </a:lvl1pPr>
          </a:lstStyle>
          <a:p>
            <a:r>
              <a:rPr lang="en-US"/>
              <a:t>Click to edit Master title style</a:t>
            </a:r>
            <a:endParaRPr/>
          </a:p>
        </p:txBody>
      </p:sp>
      <p:sp>
        <p:nvSpPr>
          <p:cNvPr id="3" name="Content Placeholder 2"/>
          <p:cNvSpPr>
            <a:spLocks noGrp="1"/>
          </p:cNvSpPr>
          <p:nvPr>
            <p:ph idx="1"/>
          </p:nvPr>
        </p:nvSpPr>
        <p:spPr>
          <a:xfrm>
            <a:off x="4783567" y="914400"/>
            <a:ext cx="4069080" cy="5211763"/>
          </a:xfrm>
        </p:spPr>
        <p:txBody>
          <a:bodyPr>
            <a:normAutofit/>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Text Placeholder 3"/>
          <p:cNvSpPr>
            <a:spLocks noGrp="1"/>
          </p:cNvSpPr>
          <p:nvPr>
            <p:ph type="body" sz="half" idx="2"/>
          </p:nvPr>
        </p:nvSpPr>
        <p:spPr>
          <a:xfrm>
            <a:off x="268941" y="2456329"/>
            <a:ext cx="4069080" cy="318247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8287074-880D-3543-AD42-4F9171D26D3A}" type="datetimeFigureOut">
              <a:rPr lang="en-US" smtClean="0"/>
              <a:t>6/11/2018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AB8C33-CB8B-B04A-B3A3-B665EA512ABE}" type="slidenum">
              <a:rPr lang="en-US" smtClean="0"/>
              <a:t>‹#›</a:t>
            </a:fld>
            <a:endParaRPr lang="en-US"/>
          </a:p>
        </p:txBody>
      </p:sp>
      <p:grpSp>
        <p:nvGrpSpPr>
          <p:cNvPr id="8" name="Group 7"/>
          <p:cNvGrpSpPr/>
          <p:nvPr/>
        </p:nvGrpSpPr>
        <p:grpSpPr>
          <a:xfrm>
            <a:off x="284163" y="452718"/>
            <a:ext cx="8576373" cy="137411"/>
            <a:chOff x="284163" y="1577847"/>
            <a:chExt cx="8576373" cy="137411"/>
          </a:xfrm>
        </p:grpSpPr>
        <p:sp>
          <p:nvSpPr>
            <p:cNvPr id="9" name="Rectangle 8"/>
            <p:cNvSpPr/>
            <p:nvPr/>
          </p:nvSpPr>
          <p:spPr>
            <a:xfrm>
              <a:off x="284163" y="1577847"/>
              <a:ext cx="1600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1885174" y="1577847"/>
              <a:ext cx="2743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4626864" y="1577847"/>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284163" y="4801575"/>
            <a:ext cx="8574087" cy="1468437"/>
          </a:xfrm>
          <a:prstGeom prst="rect">
            <a:avLst/>
          </a:prstGeom>
          <a:solidFill>
            <a:schemeClr val="tx1">
              <a:lumMod val="85000"/>
              <a:lumOff val="15000"/>
              <a:alpha val="85000"/>
            </a:schemeClr>
          </a:solidFill>
        </p:spPr>
        <p:txBody>
          <a:bodyPr vert="horz" lIns="91440" tIns="45720" rIns="182880" bIns="365760" rtlCol="0" anchor="b" anchorCtr="0">
            <a:normAutofit/>
          </a:bodyPr>
          <a:lstStyle/>
          <a:p>
            <a:pPr algn="l" defTabSz="914400" rtl="0" eaLnBrk="1" latinLnBrk="0" hangingPunct="1">
              <a:spcBef>
                <a:spcPct val="0"/>
              </a:spcBef>
              <a:buNone/>
            </a:pPr>
            <a:endParaRPr sz="4200" kern="1200">
              <a:solidFill>
                <a:schemeClr val="bg1"/>
              </a:solidFill>
              <a:latin typeface="+mj-lt"/>
              <a:ea typeface="+mj-ea"/>
              <a:cs typeface="+mj-cs"/>
            </a:endParaRPr>
          </a:p>
        </p:txBody>
      </p:sp>
      <p:grpSp>
        <p:nvGrpSpPr>
          <p:cNvPr id="9" name="Group 8"/>
          <p:cNvGrpSpPr/>
          <p:nvPr/>
        </p:nvGrpSpPr>
        <p:grpSpPr>
          <a:xfrm>
            <a:off x="284163" y="6263389"/>
            <a:ext cx="8576373" cy="137411"/>
            <a:chOff x="284163" y="1759424"/>
            <a:chExt cx="8576373" cy="137411"/>
          </a:xfrm>
        </p:grpSpPr>
        <p:sp>
          <p:nvSpPr>
            <p:cNvPr id="10" name="Rectangle 9"/>
            <p:cNvSpPr/>
            <p:nvPr/>
          </p:nvSpPr>
          <p:spPr>
            <a:xfrm>
              <a:off x="284163" y="1759424"/>
              <a:ext cx="2743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3026392" y="1759424"/>
              <a:ext cx="1600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p:nvSpPr>
          <p:spPr>
            <a:xfrm>
              <a:off x="4626864" y="1759424"/>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363071" y="4800600"/>
            <a:ext cx="8360242" cy="566738"/>
          </a:xfrm>
          <a:noFill/>
        </p:spPr>
        <p:txBody>
          <a:bodyPr vert="horz" lIns="91440" tIns="45720" rIns="91440" bIns="45720" rtlCol="0" anchor="b" anchorCtr="0">
            <a:normAutofit/>
          </a:bodyPr>
          <a:lstStyle>
            <a:lvl1pPr algn="l" defTabSz="914400" rtl="0" eaLnBrk="1" latinLnBrk="0" hangingPunct="1">
              <a:spcBef>
                <a:spcPct val="0"/>
              </a:spcBef>
              <a:buNone/>
              <a:defRPr sz="2800" b="0" i="0" kern="1200" cap="none" baseline="0">
                <a:solidFill>
                  <a:schemeClr val="bg1"/>
                </a:solidFill>
                <a:latin typeface="+mj-lt"/>
                <a:ea typeface="+mj-ea"/>
                <a:cs typeface="+mj-cs"/>
              </a:defRPr>
            </a:lvl1pPr>
          </a:lstStyle>
          <a:p>
            <a:r>
              <a:rPr lang="en-US"/>
              <a:t>Click to edit Master title style</a:t>
            </a:r>
            <a:endParaRPr/>
          </a:p>
        </p:txBody>
      </p:sp>
      <p:sp>
        <p:nvSpPr>
          <p:cNvPr id="3" name="Picture Placeholder 2"/>
          <p:cNvSpPr>
            <a:spLocks noGrp="1"/>
          </p:cNvSpPr>
          <p:nvPr>
            <p:ph type="pic" idx="1"/>
          </p:nvPr>
        </p:nvSpPr>
        <p:spPr>
          <a:xfrm>
            <a:off x="284163" y="457199"/>
            <a:ext cx="8577072" cy="435254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a:p>
        </p:txBody>
      </p:sp>
      <p:sp>
        <p:nvSpPr>
          <p:cNvPr id="4" name="Text Placeholder 3"/>
          <p:cNvSpPr>
            <a:spLocks noGrp="1"/>
          </p:cNvSpPr>
          <p:nvPr>
            <p:ph type="body" sz="half" idx="2"/>
          </p:nvPr>
        </p:nvSpPr>
        <p:spPr>
          <a:xfrm>
            <a:off x="419099" y="5367338"/>
            <a:ext cx="8304213" cy="804862"/>
          </a:xfrm>
        </p:spPr>
        <p:txBody>
          <a:bodyPr/>
          <a:lstStyle>
            <a:lvl1pPr marL="0" indent="0">
              <a:spcBef>
                <a:spcPts val="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8287074-880D-3543-AD42-4F9171D26D3A}" type="datetimeFigureOut">
              <a:rPr lang="en-US" smtClean="0"/>
              <a:t>6/11/2018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AB8C33-CB8B-B04A-B3A3-B665EA512AB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Alt.">
    <p:spTree>
      <p:nvGrpSpPr>
        <p:cNvPr id="1" name=""/>
        <p:cNvGrpSpPr/>
        <p:nvPr/>
      </p:nvGrpSpPr>
      <p:grpSpPr>
        <a:xfrm>
          <a:off x="0" y="0"/>
          <a:ext cx="0" cy="0"/>
          <a:chOff x="0" y="0"/>
          <a:chExt cx="0" cy="0"/>
        </a:xfrm>
      </p:grpSpPr>
      <p:grpSp>
        <p:nvGrpSpPr>
          <p:cNvPr id="8" name="Group 8"/>
          <p:cNvGrpSpPr/>
          <p:nvPr/>
        </p:nvGrpSpPr>
        <p:grpSpPr>
          <a:xfrm>
            <a:off x="284163" y="4280647"/>
            <a:ext cx="8576373" cy="137411"/>
            <a:chOff x="284163" y="1759424"/>
            <a:chExt cx="8576373" cy="137411"/>
          </a:xfrm>
        </p:grpSpPr>
        <p:sp>
          <p:nvSpPr>
            <p:cNvPr id="10" name="Rectangle 9"/>
            <p:cNvSpPr/>
            <p:nvPr/>
          </p:nvSpPr>
          <p:spPr>
            <a:xfrm>
              <a:off x="284163" y="1759424"/>
              <a:ext cx="2743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3026392" y="1759424"/>
              <a:ext cx="1600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p:nvSpPr>
          <p:spPr>
            <a:xfrm>
              <a:off x="4626864" y="1759424"/>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363071" y="4778189"/>
            <a:ext cx="8360242" cy="566738"/>
          </a:xfrm>
          <a:noFill/>
        </p:spPr>
        <p:txBody>
          <a:bodyPr anchor="b">
            <a:normAutofit/>
          </a:bodyPr>
          <a:lstStyle>
            <a:lvl1pPr algn="l">
              <a:defRPr sz="2800" b="0">
                <a:solidFill>
                  <a:schemeClr val="accent2"/>
                </a:solidFill>
              </a:defRPr>
            </a:lvl1pPr>
          </a:lstStyle>
          <a:p>
            <a:r>
              <a:rPr lang="en-US"/>
              <a:t>Click to edit Master title style</a:t>
            </a:r>
            <a:endParaRPr/>
          </a:p>
        </p:txBody>
      </p:sp>
      <p:sp>
        <p:nvSpPr>
          <p:cNvPr id="3" name="Picture Placeholder 2"/>
          <p:cNvSpPr>
            <a:spLocks noGrp="1"/>
          </p:cNvSpPr>
          <p:nvPr>
            <p:ph type="pic" idx="1"/>
          </p:nvPr>
        </p:nvSpPr>
        <p:spPr>
          <a:xfrm>
            <a:off x="284163" y="457200"/>
            <a:ext cx="8577072" cy="382219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a:p>
        </p:txBody>
      </p:sp>
      <p:sp>
        <p:nvSpPr>
          <p:cNvPr id="4" name="Text Placeholder 3"/>
          <p:cNvSpPr>
            <a:spLocks noGrp="1"/>
          </p:cNvSpPr>
          <p:nvPr>
            <p:ph type="body" sz="half" idx="2"/>
          </p:nvPr>
        </p:nvSpPr>
        <p:spPr>
          <a:xfrm>
            <a:off x="419099" y="5344927"/>
            <a:ext cx="8304213" cy="804862"/>
          </a:xfrm>
          <a:noFill/>
        </p:spPr>
        <p:txBody>
          <a:bodyPr/>
          <a:lstStyle>
            <a:lvl1pPr marL="0" indent="0">
              <a:spcBef>
                <a:spcPts val="0"/>
              </a:spcBef>
              <a:buNone/>
              <a:defRPr sz="1400">
                <a:solidFill>
                  <a:schemeClr val="tx1">
                    <a:lumMod val="85000"/>
                    <a:lumOff val="1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8287074-880D-3543-AD42-4F9171D26D3A}" type="datetimeFigureOut">
              <a:rPr lang="en-US" smtClean="0"/>
              <a:t>6/11/2018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AB8C33-CB8B-B04A-B3A3-B665EA512ABE}"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Picture, and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7600" y="914400"/>
            <a:ext cx="5195047" cy="5211763"/>
          </a:xfrm>
        </p:spPr>
        <p:txBody>
          <a:bodyPr>
            <a:normAutofit/>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Date Placeholder 4"/>
          <p:cNvSpPr>
            <a:spLocks noGrp="1"/>
          </p:cNvSpPr>
          <p:nvPr>
            <p:ph type="dt" sz="half" idx="10"/>
          </p:nvPr>
        </p:nvSpPr>
        <p:spPr/>
        <p:txBody>
          <a:bodyPr/>
          <a:lstStyle/>
          <a:p>
            <a:fld id="{B8287074-880D-3543-AD42-4F9171D26D3A}" type="datetimeFigureOut">
              <a:rPr lang="en-US" smtClean="0"/>
              <a:t>6/11/2018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AB8C33-CB8B-B04A-B3A3-B665EA512ABE}" type="slidenum">
              <a:rPr lang="en-US" smtClean="0"/>
              <a:t>‹#›</a:t>
            </a:fld>
            <a:endParaRPr lang="en-US"/>
          </a:p>
        </p:txBody>
      </p:sp>
      <p:sp>
        <p:nvSpPr>
          <p:cNvPr id="12" name="Rectangle 11"/>
          <p:cNvSpPr/>
          <p:nvPr/>
        </p:nvSpPr>
        <p:spPr>
          <a:xfrm>
            <a:off x="284163" y="4267200"/>
            <a:ext cx="2743200" cy="2120153"/>
          </a:xfrm>
          <a:prstGeom prst="rect">
            <a:avLst/>
          </a:prstGeom>
          <a:solidFill>
            <a:schemeClr val="tx1">
              <a:lumMod val="85000"/>
              <a:lumOff val="15000"/>
              <a:alpha val="85000"/>
            </a:schemeClr>
          </a:solidFill>
        </p:spPr>
        <p:txBody>
          <a:bodyPr vert="horz" lIns="91440" tIns="45720" rIns="182880" bIns="365760" rtlCol="0" anchor="b" anchorCtr="0">
            <a:normAutofit/>
          </a:bodyPr>
          <a:lstStyle/>
          <a:p>
            <a:pPr algn="l" defTabSz="914400" rtl="0" eaLnBrk="1" latinLnBrk="0" hangingPunct="1">
              <a:spcBef>
                <a:spcPct val="0"/>
              </a:spcBef>
              <a:buNone/>
            </a:pPr>
            <a:endParaRPr sz="4200" kern="1200">
              <a:solidFill>
                <a:schemeClr val="bg1"/>
              </a:solidFill>
              <a:latin typeface="+mj-lt"/>
              <a:ea typeface="+mj-ea"/>
              <a:cs typeface="+mj-cs"/>
            </a:endParaRPr>
          </a:p>
        </p:txBody>
      </p:sp>
      <p:sp>
        <p:nvSpPr>
          <p:cNvPr id="4" name="Text Placeholder 3"/>
          <p:cNvSpPr>
            <a:spLocks noGrp="1"/>
          </p:cNvSpPr>
          <p:nvPr>
            <p:ph type="body" sz="half" idx="2"/>
          </p:nvPr>
        </p:nvSpPr>
        <p:spPr>
          <a:xfrm>
            <a:off x="419101" y="4953001"/>
            <a:ext cx="2472017" cy="1246094"/>
          </a:xfrm>
        </p:spPr>
        <p:txBody>
          <a:bodyPr>
            <a:normAutofit/>
          </a:bodyPr>
          <a:lstStyle>
            <a:lvl1pPr marL="0" indent="0" algn="l">
              <a:spcBef>
                <a:spcPts val="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410764" y="4419600"/>
            <a:ext cx="2475395" cy="510988"/>
          </a:xfrm>
          <a:noFill/>
        </p:spPr>
        <p:txBody>
          <a:bodyPr anchor="b">
            <a:normAutofit/>
          </a:bodyPr>
          <a:lstStyle>
            <a:lvl1pPr algn="l">
              <a:defRPr sz="2000" b="1">
                <a:solidFill>
                  <a:schemeClr val="bg1"/>
                </a:solidFill>
              </a:defRPr>
            </a:lvl1pPr>
          </a:lstStyle>
          <a:p>
            <a:r>
              <a:rPr lang="en-US"/>
              <a:t>Click to edit Master title style</a:t>
            </a:r>
            <a:endParaRPr/>
          </a:p>
        </p:txBody>
      </p:sp>
      <p:sp>
        <p:nvSpPr>
          <p:cNvPr id="14" name="Picture Placeholder 13"/>
          <p:cNvSpPr>
            <a:spLocks noGrp="1"/>
          </p:cNvSpPr>
          <p:nvPr>
            <p:ph type="pic" sz="quarter" idx="13"/>
          </p:nvPr>
        </p:nvSpPr>
        <p:spPr>
          <a:xfrm>
            <a:off x="284164" y="594360"/>
            <a:ext cx="2743200" cy="3675888"/>
          </a:xfrm>
        </p:spPr>
        <p:txBody>
          <a:bodyPr/>
          <a:lstStyle>
            <a:lvl1pPr>
              <a:buNone/>
              <a:defRPr/>
            </a:lvl1pPr>
          </a:lstStyle>
          <a:p>
            <a:r>
              <a:rPr lang="en-US"/>
              <a:t>Drag picture to placeholder or click icon to add</a:t>
            </a:r>
            <a:endParaRPr/>
          </a:p>
        </p:txBody>
      </p:sp>
      <p:grpSp>
        <p:nvGrpSpPr>
          <p:cNvPr id="8" name="Group 14"/>
          <p:cNvGrpSpPr/>
          <p:nvPr/>
        </p:nvGrpSpPr>
        <p:grpSpPr>
          <a:xfrm>
            <a:off x="284163" y="461682"/>
            <a:ext cx="8576373" cy="137411"/>
            <a:chOff x="284163" y="1759424"/>
            <a:chExt cx="8576373" cy="137411"/>
          </a:xfrm>
        </p:grpSpPr>
        <p:sp>
          <p:nvSpPr>
            <p:cNvPr id="16" name="Rectangle 15"/>
            <p:cNvSpPr/>
            <p:nvPr/>
          </p:nvSpPr>
          <p:spPr>
            <a:xfrm>
              <a:off x="284163" y="1759424"/>
              <a:ext cx="2743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7" name="Rectangle 16"/>
            <p:cNvSpPr/>
            <p:nvPr/>
          </p:nvSpPr>
          <p:spPr>
            <a:xfrm>
              <a:off x="3026392" y="1759424"/>
              <a:ext cx="1600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8" name="Rectangle 17"/>
            <p:cNvSpPr/>
            <p:nvPr/>
          </p:nvSpPr>
          <p:spPr>
            <a:xfrm>
              <a:off x="4626864" y="1759424"/>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3 Pictures with Caption">
    <p:spTree>
      <p:nvGrpSpPr>
        <p:cNvPr id="1" name=""/>
        <p:cNvGrpSpPr/>
        <p:nvPr/>
      </p:nvGrpSpPr>
      <p:grpSpPr>
        <a:xfrm>
          <a:off x="0" y="0"/>
          <a:ext cx="0" cy="0"/>
          <a:chOff x="0" y="0"/>
          <a:chExt cx="0" cy="0"/>
        </a:xfrm>
      </p:grpSpPr>
      <p:sp>
        <p:nvSpPr>
          <p:cNvPr id="8" name="Rectangle 7"/>
          <p:cNvSpPr/>
          <p:nvPr/>
        </p:nvSpPr>
        <p:spPr>
          <a:xfrm>
            <a:off x="3021013" y="4801575"/>
            <a:ext cx="5837237" cy="1468437"/>
          </a:xfrm>
          <a:prstGeom prst="rect">
            <a:avLst/>
          </a:prstGeom>
          <a:solidFill>
            <a:schemeClr val="tx1">
              <a:lumMod val="85000"/>
              <a:lumOff val="15000"/>
              <a:alpha val="85000"/>
            </a:schemeClr>
          </a:solidFill>
        </p:spPr>
        <p:txBody>
          <a:bodyPr vert="horz" lIns="91440" tIns="45720" rIns="182880" bIns="365760" rtlCol="0" anchor="b" anchorCtr="0">
            <a:normAutofit/>
          </a:bodyPr>
          <a:lstStyle/>
          <a:p>
            <a:pPr algn="l" defTabSz="914400" rtl="0" eaLnBrk="1" latinLnBrk="0" hangingPunct="1">
              <a:spcBef>
                <a:spcPct val="0"/>
              </a:spcBef>
              <a:buNone/>
            </a:pPr>
            <a:endParaRPr sz="4200" kern="1200">
              <a:solidFill>
                <a:schemeClr val="bg1"/>
              </a:solidFill>
              <a:latin typeface="+mj-lt"/>
              <a:ea typeface="+mj-ea"/>
              <a:cs typeface="+mj-cs"/>
            </a:endParaRPr>
          </a:p>
        </p:txBody>
      </p:sp>
      <p:grpSp>
        <p:nvGrpSpPr>
          <p:cNvPr id="9" name="Group 8"/>
          <p:cNvGrpSpPr/>
          <p:nvPr/>
        </p:nvGrpSpPr>
        <p:grpSpPr>
          <a:xfrm>
            <a:off x="284163" y="6263389"/>
            <a:ext cx="8576373" cy="137411"/>
            <a:chOff x="284163" y="1759424"/>
            <a:chExt cx="8576373" cy="137411"/>
          </a:xfrm>
        </p:grpSpPr>
        <p:sp>
          <p:nvSpPr>
            <p:cNvPr id="10" name="Rectangle 9"/>
            <p:cNvSpPr/>
            <p:nvPr/>
          </p:nvSpPr>
          <p:spPr>
            <a:xfrm>
              <a:off x="284163" y="1759424"/>
              <a:ext cx="2743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3026392" y="1759424"/>
              <a:ext cx="1600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p:nvSpPr>
          <p:spPr>
            <a:xfrm>
              <a:off x="4626864" y="1759424"/>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3031661" y="4800600"/>
            <a:ext cx="5691651" cy="566738"/>
          </a:xfrm>
          <a:noFill/>
        </p:spPr>
        <p:txBody>
          <a:bodyPr vert="horz" lIns="91440" tIns="45720" rIns="91440" bIns="45720" rtlCol="0" anchor="b" anchorCtr="0">
            <a:normAutofit/>
          </a:bodyPr>
          <a:lstStyle>
            <a:lvl1pPr algn="l" defTabSz="914400" rtl="0" eaLnBrk="1" latinLnBrk="0" hangingPunct="1">
              <a:spcBef>
                <a:spcPct val="0"/>
              </a:spcBef>
              <a:buNone/>
              <a:defRPr sz="2800" b="0" i="0" kern="1200" cap="none" baseline="0">
                <a:solidFill>
                  <a:schemeClr val="bg1"/>
                </a:solidFill>
                <a:latin typeface="+mj-lt"/>
                <a:ea typeface="+mj-ea"/>
                <a:cs typeface="+mj-cs"/>
              </a:defRPr>
            </a:lvl1pPr>
          </a:lstStyle>
          <a:p>
            <a:r>
              <a:rPr lang="en-US"/>
              <a:t>Click to edit Master title style</a:t>
            </a:r>
            <a:endParaRPr/>
          </a:p>
        </p:txBody>
      </p:sp>
      <p:sp>
        <p:nvSpPr>
          <p:cNvPr id="3" name="Picture Placeholder 2"/>
          <p:cNvSpPr>
            <a:spLocks noGrp="1"/>
          </p:cNvSpPr>
          <p:nvPr>
            <p:ph type="pic" idx="1"/>
          </p:nvPr>
        </p:nvSpPr>
        <p:spPr>
          <a:xfrm>
            <a:off x="3021014" y="457199"/>
            <a:ext cx="5833872" cy="4352544"/>
          </a:xfrm>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a:p>
        </p:txBody>
      </p:sp>
      <p:sp>
        <p:nvSpPr>
          <p:cNvPr id="4" name="Text Placeholder 3"/>
          <p:cNvSpPr>
            <a:spLocks noGrp="1"/>
          </p:cNvSpPr>
          <p:nvPr>
            <p:ph type="body" sz="half" idx="2"/>
          </p:nvPr>
        </p:nvSpPr>
        <p:spPr>
          <a:xfrm>
            <a:off x="3069805" y="5367338"/>
            <a:ext cx="5653507" cy="804862"/>
          </a:xfrm>
        </p:spPr>
        <p:txBody>
          <a:bodyPr/>
          <a:lstStyle>
            <a:lvl1pPr marL="0" indent="0">
              <a:spcBef>
                <a:spcPts val="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8287074-880D-3543-AD42-4F9171D26D3A}" type="datetimeFigureOut">
              <a:rPr lang="en-US" smtClean="0"/>
              <a:t>6/11/2018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AB8C33-CB8B-B04A-B3A3-B665EA512ABE}" type="slidenum">
              <a:rPr lang="en-US" smtClean="0"/>
              <a:t>‹#›</a:t>
            </a:fld>
            <a:endParaRPr lang="en-US"/>
          </a:p>
        </p:txBody>
      </p:sp>
      <p:sp>
        <p:nvSpPr>
          <p:cNvPr id="13" name="Picture Placeholder 2"/>
          <p:cNvSpPr>
            <a:spLocks noGrp="1"/>
          </p:cNvSpPr>
          <p:nvPr>
            <p:ph type="pic" idx="13"/>
          </p:nvPr>
        </p:nvSpPr>
        <p:spPr>
          <a:xfrm>
            <a:off x="284164" y="457200"/>
            <a:ext cx="2736850" cy="2907792"/>
          </a:xfrm>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a:p>
        </p:txBody>
      </p:sp>
      <p:sp>
        <p:nvSpPr>
          <p:cNvPr id="14" name="Picture Placeholder 2"/>
          <p:cNvSpPr>
            <a:spLocks noGrp="1"/>
          </p:cNvSpPr>
          <p:nvPr>
            <p:ph type="pic" idx="14"/>
          </p:nvPr>
        </p:nvSpPr>
        <p:spPr>
          <a:xfrm>
            <a:off x="284164" y="3364992"/>
            <a:ext cx="2736850" cy="2898648"/>
          </a:xfrm>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Rectangle 6"/>
          <p:cNvSpPr/>
          <p:nvPr/>
        </p:nvSpPr>
        <p:spPr>
          <a:xfrm>
            <a:off x="284163" y="455773"/>
            <a:ext cx="8574087" cy="1133949"/>
          </a:xfrm>
          <a:prstGeom prst="rect">
            <a:avLst/>
          </a:pr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8" name="Group 7"/>
          <p:cNvGrpSpPr/>
          <p:nvPr/>
        </p:nvGrpSpPr>
        <p:grpSpPr>
          <a:xfrm>
            <a:off x="284163" y="1577847"/>
            <a:ext cx="8576373" cy="137411"/>
            <a:chOff x="284163" y="1577847"/>
            <a:chExt cx="8576373" cy="137411"/>
          </a:xfrm>
        </p:grpSpPr>
        <p:sp>
          <p:nvSpPr>
            <p:cNvPr id="9" name="Rectangle 8"/>
            <p:cNvSpPr/>
            <p:nvPr/>
          </p:nvSpPr>
          <p:spPr>
            <a:xfrm>
              <a:off x="284163" y="1577847"/>
              <a:ext cx="1600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1885174" y="1577847"/>
              <a:ext cx="2743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4626864" y="1577847"/>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a:xfrm>
            <a:off x="284163" y="2133600"/>
            <a:ext cx="8574087" cy="4013200"/>
          </a:xfrm>
        </p:spPr>
        <p:txBody>
          <a:bodyPr vert="eaVert"/>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10"/>
          </p:nvPr>
        </p:nvSpPr>
        <p:spPr/>
        <p:txBody>
          <a:bodyPr/>
          <a:lstStyle/>
          <a:p>
            <a:fld id="{B8287074-880D-3543-AD42-4F9171D26D3A}" type="datetimeFigureOut">
              <a:rPr lang="en-US" smtClean="0"/>
              <a:t>6/11/2018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AB8C33-CB8B-B04A-B3A3-B665EA512ABE}" type="slidenum">
              <a:rPr lang="en-US" smtClean="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rot="5400000">
            <a:off x="5313882" y="2857535"/>
            <a:ext cx="5934615" cy="1133949"/>
          </a:xfrm>
          <a:prstGeom prst="rect">
            <a:avLst/>
          </a:pr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Vertical Title 1"/>
          <p:cNvSpPr>
            <a:spLocks noGrp="1"/>
          </p:cNvSpPr>
          <p:nvPr>
            <p:ph type="title" orient="vert"/>
          </p:nvPr>
        </p:nvSpPr>
        <p:spPr>
          <a:xfrm>
            <a:off x="7695124" y="473075"/>
            <a:ext cx="969264" cy="5921375"/>
          </a:xfrm>
        </p:spPr>
        <p:txBody>
          <a:bodyPr vert="eaVert"/>
          <a:lstStyle>
            <a:lvl1pPr algn="l">
              <a:defRPr sz="3400"/>
            </a:lvl1pPr>
          </a:lstStyle>
          <a:p>
            <a:r>
              <a:rPr lang="en-US"/>
              <a:t>Click to edit Master title style</a:t>
            </a:r>
            <a:endParaRPr/>
          </a:p>
        </p:txBody>
      </p:sp>
      <p:sp>
        <p:nvSpPr>
          <p:cNvPr id="3" name="Vertical Text Placeholder 2"/>
          <p:cNvSpPr>
            <a:spLocks noGrp="1"/>
          </p:cNvSpPr>
          <p:nvPr>
            <p:ph type="body" orient="vert" idx="1"/>
          </p:nvPr>
        </p:nvSpPr>
        <p:spPr>
          <a:xfrm>
            <a:off x="284163" y="457200"/>
            <a:ext cx="6497637" cy="5937250"/>
          </a:xfrm>
        </p:spPr>
        <p:txBody>
          <a:bodyPr vert="eaVert"/>
          <a:lstStyle>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10"/>
          </p:nvPr>
        </p:nvSpPr>
        <p:spPr/>
        <p:txBody>
          <a:bodyPr/>
          <a:lstStyle/>
          <a:p>
            <a:fld id="{B8287074-880D-3543-AD42-4F9171D26D3A}" type="datetimeFigureOut">
              <a:rPr lang="en-US" smtClean="0"/>
              <a:t>6/11/2018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AB8C33-CB8B-B04A-B3A3-B665EA512ABE}" type="slidenum">
              <a:rPr lang="en-US" smtClean="0"/>
              <a:t>‹#›</a:t>
            </a:fld>
            <a:endParaRPr lang="en-US"/>
          </a:p>
        </p:txBody>
      </p:sp>
      <p:grpSp>
        <p:nvGrpSpPr>
          <p:cNvPr id="8" name="Group 7"/>
          <p:cNvGrpSpPr/>
          <p:nvPr/>
        </p:nvGrpSpPr>
        <p:grpSpPr>
          <a:xfrm rot="5400000">
            <a:off x="4658724" y="3355723"/>
            <a:ext cx="5934456" cy="137411"/>
            <a:chOff x="284163" y="1577847"/>
            <a:chExt cx="8576373" cy="137411"/>
          </a:xfrm>
        </p:grpSpPr>
        <p:sp>
          <p:nvSpPr>
            <p:cNvPr id="9" name="Rectangle 8"/>
            <p:cNvSpPr/>
            <p:nvPr/>
          </p:nvSpPr>
          <p:spPr>
            <a:xfrm>
              <a:off x="284163" y="1577847"/>
              <a:ext cx="1600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1885174" y="1577847"/>
              <a:ext cx="2743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4626864" y="1577847"/>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781503" y="2133600"/>
            <a:ext cx="7076747" cy="39925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2"/>
          </p:nvPr>
        </p:nvSpPr>
        <p:spPr>
          <a:xfrm>
            <a:off x="6794936" y="6437032"/>
            <a:ext cx="2133600" cy="365125"/>
          </a:xfrm>
          <a:prstGeom prst="rect">
            <a:avLst/>
          </a:prstGeom>
        </p:spPr>
        <p:txBody>
          <a:bodyPr vert="horz" lIns="91440" tIns="45720" rIns="91440" bIns="45720" rtlCol="0" anchor="ctr"/>
          <a:lstStyle>
            <a:lvl1pPr algn="r">
              <a:defRPr sz="1100" b="1">
                <a:solidFill>
                  <a:schemeClr val="bg1">
                    <a:lumMod val="65000"/>
                  </a:schemeClr>
                </a:solidFill>
              </a:defRPr>
            </a:lvl1pPr>
          </a:lstStyle>
          <a:p>
            <a:fld id="{B8287074-880D-3543-AD42-4F9171D26D3A}" type="datetimeFigureOut">
              <a:rPr lang="en-US" smtClean="0"/>
              <a:t>6/11/2018</a:t>
            </a:fld>
            <a:endParaRPr lang="en-US"/>
          </a:p>
        </p:txBody>
      </p:sp>
      <p:sp>
        <p:nvSpPr>
          <p:cNvPr id="5" name="Footer Placeholder 4"/>
          <p:cNvSpPr>
            <a:spLocks noGrp="1"/>
          </p:cNvSpPr>
          <p:nvPr>
            <p:ph type="ftr" sz="quarter" idx="3"/>
          </p:nvPr>
        </p:nvSpPr>
        <p:spPr>
          <a:xfrm>
            <a:off x="199698" y="6437032"/>
            <a:ext cx="6124902" cy="365125"/>
          </a:xfrm>
          <a:prstGeom prst="rect">
            <a:avLst/>
          </a:prstGeom>
        </p:spPr>
        <p:txBody>
          <a:bodyPr vert="horz" lIns="91440" tIns="45720" rIns="91440" bIns="45720" rtlCol="0" anchor="ctr"/>
          <a:lstStyle>
            <a:lvl1pPr algn="l">
              <a:defRPr sz="1100" b="1">
                <a:solidFill>
                  <a:schemeClr val="bg1">
                    <a:lumMod val="65000"/>
                  </a:schemeClr>
                </a:solidFill>
              </a:defRPr>
            </a:lvl1pPr>
          </a:lstStyle>
          <a:p>
            <a:endParaRPr lang="en-US"/>
          </a:p>
        </p:txBody>
      </p:sp>
      <p:sp>
        <p:nvSpPr>
          <p:cNvPr id="6" name="Slide Number Placeholder 5"/>
          <p:cNvSpPr>
            <a:spLocks noGrp="1"/>
          </p:cNvSpPr>
          <p:nvPr>
            <p:ph type="sldNum" sz="quarter" idx="4"/>
          </p:nvPr>
        </p:nvSpPr>
        <p:spPr>
          <a:xfrm>
            <a:off x="8306459" y="167347"/>
            <a:ext cx="630621" cy="359760"/>
          </a:xfrm>
          <a:prstGeom prst="rect">
            <a:avLst/>
          </a:prstGeom>
        </p:spPr>
        <p:txBody>
          <a:bodyPr vert="horz" lIns="91440" tIns="45720" rIns="91440" bIns="45720" rtlCol="0" anchor="ctr"/>
          <a:lstStyle>
            <a:lvl1pPr algn="r">
              <a:defRPr sz="1400" b="1">
                <a:solidFill>
                  <a:schemeClr val="tx1">
                    <a:lumMod val="85000"/>
                    <a:lumOff val="15000"/>
                  </a:schemeClr>
                </a:solidFill>
              </a:defRPr>
            </a:lvl1pPr>
          </a:lstStyle>
          <a:p>
            <a:fld id="{0EAB8C33-CB8B-B04A-B3A3-B665EA512ABE}" type="slidenum">
              <a:rPr lang="en-US" smtClean="0"/>
              <a:t>‹#›</a:t>
            </a:fld>
            <a:endParaRPr lang="en-US"/>
          </a:p>
        </p:txBody>
      </p:sp>
      <p:sp>
        <p:nvSpPr>
          <p:cNvPr id="2" name="Title Placeholder 1"/>
          <p:cNvSpPr>
            <a:spLocks noGrp="1"/>
          </p:cNvSpPr>
          <p:nvPr>
            <p:ph type="title"/>
          </p:nvPr>
        </p:nvSpPr>
        <p:spPr>
          <a:xfrm>
            <a:off x="284163" y="630382"/>
            <a:ext cx="8574087" cy="967840"/>
          </a:xfrm>
          <a:prstGeom prst="rect">
            <a:avLst/>
          </a:prstGeom>
          <a:solidFill>
            <a:schemeClr val="tx1">
              <a:lumMod val="85000"/>
              <a:lumOff val="15000"/>
              <a:alpha val="70000"/>
            </a:schemeClr>
          </a:solidFill>
        </p:spPr>
        <p:txBody>
          <a:bodyPr vert="horz" lIns="91440" tIns="45720" rIns="91440" bIns="45720" rtlCol="0" anchor="ctr">
            <a:normAutofit/>
          </a:bodyPr>
          <a:lstStyle/>
          <a:p>
            <a:r>
              <a:rPr lang="en-US"/>
              <a:t>Click to edit Master title style</a:t>
            </a:r>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r" defTabSz="914400" rtl="0" eaLnBrk="1" latinLnBrk="0" hangingPunct="1">
        <a:spcBef>
          <a:spcPct val="0"/>
        </a:spcBef>
        <a:buNone/>
        <a:defRPr sz="4200" kern="1200">
          <a:solidFill>
            <a:schemeClr val="bg1"/>
          </a:solidFill>
          <a:latin typeface="+mj-lt"/>
          <a:ea typeface="+mj-ea"/>
          <a:cs typeface="+mj-cs"/>
        </a:defRPr>
      </a:lvl1pPr>
    </p:titleStyle>
    <p:bodyStyle>
      <a:lvl1pPr marL="454025" indent="-454025" algn="l" defTabSz="914400" rtl="0" eaLnBrk="1" latinLnBrk="0" hangingPunct="1">
        <a:spcBef>
          <a:spcPts val="2000"/>
        </a:spcBef>
        <a:buClr>
          <a:schemeClr val="bg1">
            <a:lumMod val="65000"/>
          </a:schemeClr>
        </a:buClr>
        <a:buSzPct val="90000"/>
        <a:buFont typeface="Wingdings" pitchFamily="2" charset="2"/>
        <a:buChar char=""/>
        <a:defRPr sz="2400" kern="1200">
          <a:solidFill>
            <a:schemeClr val="tx1">
              <a:lumMod val="85000"/>
              <a:lumOff val="15000"/>
            </a:schemeClr>
          </a:solidFill>
          <a:latin typeface="+mn-lt"/>
          <a:ea typeface="+mn-ea"/>
          <a:cs typeface="+mn-cs"/>
        </a:defRPr>
      </a:lvl1pPr>
      <a:lvl2pPr marL="914400" indent="-457200" algn="l" defTabSz="914400" rtl="0" eaLnBrk="1" latinLnBrk="0" hangingPunct="1">
        <a:spcBef>
          <a:spcPts val="600"/>
        </a:spcBef>
        <a:buClr>
          <a:schemeClr val="tx1">
            <a:lumMod val="75000"/>
            <a:lumOff val="25000"/>
          </a:schemeClr>
        </a:buClr>
        <a:buSzPct val="90000"/>
        <a:buFont typeface="Wingdings" pitchFamily="2" charset="2"/>
        <a:buChar char=""/>
        <a:defRPr sz="2200" kern="1200">
          <a:solidFill>
            <a:schemeClr val="tx1">
              <a:lumMod val="85000"/>
              <a:lumOff val="15000"/>
            </a:schemeClr>
          </a:solidFill>
          <a:latin typeface="+mn-lt"/>
          <a:ea typeface="+mn-ea"/>
          <a:cs typeface="+mn-cs"/>
        </a:defRPr>
      </a:lvl2pPr>
      <a:lvl3pPr marL="1260475" indent="-346075" algn="l" defTabSz="914400" rtl="0" eaLnBrk="1" latinLnBrk="0" hangingPunct="1">
        <a:spcBef>
          <a:spcPts val="600"/>
        </a:spcBef>
        <a:buClr>
          <a:schemeClr val="bg1">
            <a:lumMod val="65000"/>
          </a:schemeClr>
        </a:buClr>
        <a:buSzPct val="90000"/>
        <a:buFont typeface="Wingdings" pitchFamily="2" charset="2"/>
        <a:buChar char=""/>
        <a:defRPr sz="2000" kern="1200">
          <a:solidFill>
            <a:schemeClr val="tx1">
              <a:lumMod val="85000"/>
              <a:lumOff val="15000"/>
            </a:schemeClr>
          </a:solidFill>
          <a:latin typeface="+mn-lt"/>
          <a:ea typeface="+mn-ea"/>
          <a:cs typeface="+mn-cs"/>
        </a:defRPr>
      </a:lvl3pPr>
      <a:lvl4pPr marL="1600200" indent="-339725" algn="l" defTabSz="914400" rtl="0" eaLnBrk="1" latinLnBrk="0" hangingPunct="1">
        <a:spcBef>
          <a:spcPts val="600"/>
        </a:spcBef>
        <a:buClr>
          <a:schemeClr val="tx1">
            <a:lumMod val="75000"/>
            <a:lumOff val="25000"/>
          </a:schemeClr>
        </a:buClr>
        <a:buSzPct val="90000"/>
        <a:buFont typeface="Wingdings" pitchFamily="2" charset="2"/>
        <a:buChar char=""/>
        <a:defRPr sz="1800" kern="1200">
          <a:solidFill>
            <a:schemeClr val="tx1">
              <a:lumMod val="85000"/>
              <a:lumOff val="15000"/>
            </a:schemeClr>
          </a:solidFill>
          <a:latin typeface="+mn-lt"/>
          <a:ea typeface="+mn-ea"/>
          <a:cs typeface="+mn-cs"/>
        </a:defRPr>
      </a:lvl4pPr>
      <a:lvl5pPr marL="1939925" indent="-331788" algn="l" defTabSz="914400" rtl="0" eaLnBrk="1" latinLnBrk="0" hangingPunct="1">
        <a:spcBef>
          <a:spcPts val="600"/>
        </a:spcBef>
        <a:buClr>
          <a:schemeClr val="bg1">
            <a:lumMod val="65000"/>
          </a:schemeClr>
        </a:buClr>
        <a:buSzPct val="90000"/>
        <a:buFont typeface="Wingdings" pitchFamily="2" charset="2"/>
        <a:buChar char=""/>
        <a:defRPr sz="1800" kern="1200">
          <a:solidFill>
            <a:schemeClr val="tx1">
              <a:lumMod val="85000"/>
              <a:lumOff val="15000"/>
            </a:schemeClr>
          </a:solidFill>
          <a:latin typeface="+mn-lt"/>
          <a:ea typeface="+mn-ea"/>
          <a:cs typeface="+mn-cs"/>
        </a:defRPr>
      </a:lvl5pPr>
      <a:lvl6pPr marL="2290763" indent="-344488" algn="l" defTabSz="914400" rtl="0" eaLnBrk="1" latinLnBrk="0" hangingPunct="1">
        <a:spcBef>
          <a:spcPts val="600"/>
        </a:spcBef>
        <a:buClr>
          <a:schemeClr val="tx1">
            <a:lumMod val="75000"/>
            <a:lumOff val="25000"/>
          </a:schemeClr>
        </a:buClr>
        <a:buSzPct val="90000"/>
        <a:buFont typeface="Wingdings" pitchFamily="2" charset="2"/>
        <a:buChar char=""/>
        <a:defRPr lang="en-US" sz="1800" kern="1200" dirty="0" smtClean="0">
          <a:solidFill>
            <a:schemeClr val="tx1">
              <a:lumMod val="85000"/>
              <a:lumOff val="15000"/>
            </a:schemeClr>
          </a:solidFill>
          <a:latin typeface="+mn-lt"/>
          <a:ea typeface="+mn-ea"/>
          <a:cs typeface="+mn-cs"/>
        </a:defRPr>
      </a:lvl6pPr>
      <a:lvl7pPr marL="2625725" indent="-344488" algn="l" defTabSz="914400" rtl="0" eaLnBrk="1" latinLnBrk="0" hangingPunct="1">
        <a:spcBef>
          <a:spcPts val="600"/>
        </a:spcBef>
        <a:buClr>
          <a:schemeClr val="bg1">
            <a:lumMod val="65000"/>
          </a:schemeClr>
        </a:buClr>
        <a:buSzPct val="90000"/>
        <a:buFont typeface="Wingdings" pitchFamily="2" charset="2"/>
        <a:buChar char=""/>
        <a:defRPr lang="en-US" sz="1800" kern="1200" dirty="0" smtClean="0">
          <a:solidFill>
            <a:schemeClr val="tx1">
              <a:lumMod val="85000"/>
              <a:lumOff val="15000"/>
            </a:schemeClr>
          </a:solidFill>
          <a:latin typeface="+mn-lt"/>
          <a:ea typeface="+mn-ea"/>
          <a:cs typeface="+mn-cs"/>
        </a:defRPr>
      </a:lvl7pPr>
      <a:lvl8pPr marL="2970213" indent="-344488" algn="l" defTabSz="914400" rtl="0" eaLnBrk="1" latinLnBrk="0" hangingPunct="1">
        <a:spcBef>
          <a:spcPts val="600"/>
        </a:spcBef>
        <a:buClr>
          <a:schemeClr val="tx1">
            <a:lumMod val="75000"/>
            <a:lumOff val="25000"/>
          </a:schemeClr>
        </a:buClr>
        <a:buSzPct val="90000"/>
        <a:buFont typeface="Wingdings" pitchFamily="2" charset="2"/>
        <a:buChar char=""/>
        <a:defRPr lang="en-US" sz="1800" kern="1200" dirty="0" smtClean="0">
          <a:solidFill>
            <a:schemeClr val="tx1">
              <a:lumMod val="85000"/>
              <a:lumOff val="15000"/>
            </a:schemeClr>
          </a:solidFill>
          <a:latin typeface="+mn-lt"/>
          <a:ea typeface="+mn-ea"/>
          <a:cs typeface="+mn-cs"/>
        </a:defRPr>
      </a:lvl8pPr>
      <a:lvl9pPr marL="3313113" indent="-344488" algn="l" defTabSz="914400" rtl="0" eaLnBrk="1" latinLnBrk="0" hangingPunct="1">
        <a:spcBef>
          <a:spcPts val="600"/>
        </a:spcBef>
        <a:buClr>
          <a:schemeClr val="bg1">
            <a:lumMod val="65000"/>
          </a:schemeClr>
        </a:buClr>
        <a:buSzPct val="90000"/>
        <a:buFont typeface="Wingdings" pitchFamily="2" charset="2"/>
        <a:buChar char=""/>
        <a:defRPr lang="en-US" sz="1800" kern="1200" dirty="0">
          <a:solidFill>
            <a:schemeClr val="tx1">
              <a:lumMod val="85000"/>
              <a:lumOff val="1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image" Target="../media/image3.tif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image" Target="../media/image6.tif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image" Target="../media/image8.tif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youtube.com/watch?v=1gZsmNGScH8"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1341" y="508769"/>
            <a:ext cx="7808976" cy="1088136"/>
          </a:xfrm>
        </p:spPr>
        <p:txBody>
          <a:bodyPr>
            <a:normAutofit fontScale="90000"/>
          </a:bodyPr>
          <a:lstStyle/>
          <a:p>
            <a:r>
              <a:rPr lang="en-GB" b="1" dirty="0"/>
              <a:t>Contemporary Issues of ASEAN: CLMV Focus </a:t>
            </a:r>
            <a:r>
              <a:rPr lang="en-GB" sz="3100" dirty="0">
                <a:latin typeface="Arial" panose="020B0604020202020204" pitchFamily="34" charset="0"/>
                <a:cs typeface="Arial" panose="020B0604020202020204" pitchFamily="34" charset="0"/>
              </a:rPr>
              <a:t>(S/2017)</a:t>
            </a:r>
            <a:r>
              <a:rPr lang="en-US" dirty="0"/>
              <a:t> </a:t>
            </a:r>
          </a:p>
        </p:txBody>
      </p:sp>
      <p:sp>
        <p:nvSpPr>
          <p:cNvPr id="3" name="Subtitle 2"/>
          <p:cNvSpPr>
            <a:spLocks noGrp="1"/>
          </p:cNvSpPr>
          <p:nvPr>
            <p:ph type="subTitle" idx="1"/>
          </p:nvPr>
        </p:nvSpPr>
        <p:spPr>
          <a:xfrm>
            <a:off x="819848" y="1240118"/>
            <a:ext cx="7754112" cy="776941"/>
          </a:xfrm>
        </p:spPr>
        <p:txBody>
          <a:bodyPr>
            <a:normAutofit/>
          </a:bodyPr>
          <a:lstStyle/>
          <a:p>
            <a:pPr algn="r"/>
            <a:r>
              <a:rPr lang="en-US" sz="3200" dirty="0"/>
              <a:t>EE551/EE561</a:t>
            </a:r>
          </a:p>
        </p:txBody>
      </p:sp>
      <p:sp>
        <p:nvSpPr>
          <p:cNvPr id="5" name="Rectangle 4"/>
          <p:cNvSpPr/>
          <p:nvPr/>
        </p:nvSpPr>
        <p:spPr>
          <a:xfrm>
            <a:off x="2256118" y="4710852"/>
            <a:ext cx="6544235" cy="1569660"/>
          </a:xfrm>
          <a:prstGeom prst="rect">
            <a:avLst/>
          </a:prstGeom>
        </p:spPr>
        <p:txBody>
          <a:bodyPr wrap="square">
            <a:spAutoFit/>
          </a:bodyPr>
          <a:lstStyle/>
          <a:p>
            <a:pPr algn="r"/>
            <a:r>
              <a:rPr lang="en-US" sz="2400" dirty="0"/>
              <a:t>Assist. Dr. </a:t>
            </a:r>
            <a:r>
              <a:rPr lang="en-US" sz="2400" dirty="0" err="1"/>
              <a:t>Anin</a:t>
            </a:r>
            <a:r>
              <a:rPr lang="en-US" sz="2400" dirty="0"/>
              <a:t> </a:t>
            </a:r>
            <a:r>
              <a:rPr lang="en-US" sz="2400" dirty="0" err="1"/>
              <a:t>Aroonruengsawat</a:t>
            </a:r>
            <a:endParaRPr lang="en-US" sz="2400" dirty="0"/>
          </a:p>
          <a:p>
            <a:pPr algn="r"/>
            <a:r>
              <a:rPr lang="en-US" sz="2400" dirty="0"/>
              <a:t>Dr. </a:t>
            </a:r>
            <a:r>
              <a:rPr lang="en-US" sz="2400" dirty="0" err="1"/>
              <a:t>Chayanee</a:t>
            </a:r>
            <a:r>
              <a:rPr lang="en-US" sz="2400" dirty="0"/>
              <a:t> </a:t>
            </a:r>
            <a:r>
              <a:rPr lang="en-US" sz="2400" dirty="0" err="1"/>
              <a:t>Chawanote</a:t>
            </a:r>
            <a:r>
              <a:rPr lang="en-US" sz="2400" dirty="0"/>
              <a:t>  </a:t>
            </a:r>
          </a:p>
          <a:p>
            <a:pPr algn="r"/>
            <a:r>
              <a:rPr lang="en-US" sz="2400" dirty="0"/>
              <a:t>Assoc. Prof. Dr. </a:t>
            </a:r>
            <a:r>
              <a:rPr lang="en-US" sz="2400" dirty="0" err="1"/>
              <a:t>Kiriya</a:t>
            </a:r>
            <a:r>
              <a:rPr lang="en-US" sz="2400" dirty="0"/>
              <a:t> </a:t>
            </a:r>
            <a:r>
              <a:rPr lang="en-US" sz="2400" dirty="0" err="1"/>
              <a:t>Kulkolkarn</a:t>
            </a:r>
            <a:endParaRPr lang="en-US" sz="2400" dirty="0"/>
          </a:p>
          <a:p>
            <a:pPr algn="r"/>
            <a:r>
              <a:rPr lang="en-US" sz="2400" dirty="0"/>
              <a:t>Assist. Dr. </a:t>
            </a:r>
            <a:r>
              <a:rPr lang="en-US" sz="2400" dirty="0" err="1"/>
              <a:t>Nessara</a:t>
            </a:r>
            <a:r>
              <a:rPr lang="en-US" sz="2400" dirty="0"/>
              <a:t> </a:t>
            </a:r>
            <a:r>
              <a:rPr lang="en-US" sz="2400" dirty="0" err="1"/>
              <a:t>Sukpanich</a:t>
            </a:r>
            <a:r>
              <a:rPr lang="en-US" sz="2400" dirty="0"/>
              <a:t> </a:t>
            </a:r>
          </a:p>
        </p:txBody>
      </p:sp>
      <p:pic>
        <p:nvPicPr>
          <p:cNvPr id="6" name="Picture 5" descr="Asia landmark building color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700" y="1596905"/>
            <a:ext cx="8660653" cy="4092695"/>
          </a:xfrm>
          <a:prstGeom prst="rect">
            <a:avLst/>
          </a:prstGeom>
        </p:spPr>
      </p:pic>
    </p:spTree>
    <p:extLst>
      <p:ext uri="{BB962C8B-B14F-4D97-AF65-F5344CB8AC3E}">
        <p14:creationId xmlns:p14="http://schemas.microsoft.com/office/powerpoint/2010/main" val="15840687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a:t>Course Description</a:t>
            </a:r>
            <a:r>
              <a:rPr lang="en-US" dirty="0"/>
              <a:t> </a:t>
            </a:r>
          </a:p>
        </p:txBody>
      </p:sp>
      <p:sp>
        <p:nvSpPr>
          <p:cNvPr id="3" name="Content Placeholder 2"/>
          <p:cNvSpPr>
            <a:spLocks noGrp="1"/>
          </p:cNvSpPr>
          <p:nvPr>
            <p:ph idx="1"/>
          </p:nvPr>
        </p:nvSpPr>
        <p:spPr>
          <a:xfrm>
            <a:off x="284163" y="2133600"/>
            <a:ext cx="8574087" cy="3992563"/>
          </a:xfrm>
        </p:spPr>
        <p:txBody>
          <a:bodyPr/>
          <a:lstStyle/>
          <a:p>
            <a:r>
              <a:rPr lang="en-US" dirty="0"/>
              <a:t>An active and problem based learning course regarding contemporary issues of ASEAN, especially those of Cambodia, the Lao PDR, Myanmar and Vietnam. Various aspects of overall ASEAN or each country economy, trade, investment, development, environment, public policy, etc. will be covered in the course. In this course, students can learn both from lectures (by invited professors and expertise in each topic) in the classroom and field trips visiting public and/or private organization(s) in Thailand and another ASEAN member country (this academic year is going to Myanmar). </a:t>
            </a:r>
          </a:p>
        </p:txBody>
      </p:sp>
    </p:spTree>
    <p:extLst>
      <p:ext uri="{BB962C8B-B14F-4D97-AF65-F5344CB8AC3E}">
        <p14:creationId xmlns:p14="http://schemas.microsoft.com/office/powerpoint/2010/main" val="21844104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b="1" dirty="0"/>
              <a:t>Course Objectives</a:t>
            </a:r>
            <a:r>
              <a:rPr lang="en-US" dirty="0"/>
              <a:t> </a:t>
            </a:r>
          </a:p>
        </p:txBody>
      </p:sp>
      <p:sp>
        <p:nvSpPr>
          <p:cNvPr id="3" name="Content Placeholder 2"/>
          <p:cNvSpPr>
            <a:spLocks noGrp="1"/>
          </p:cNvSpPr>
          <p:nvPr>
            <p:ph idx="1"/>
          </p:nvPr>
        </p:nvSpPr>
        <p:spPr>
          <a:xfrm>
            <a:off x="284163" y="2133600"/>
            <a:ext cx="8574087" cy="3992563"/>
          </a:xfrm>
        </p:spPr>
        <p:txBody>
          <a:bodyPr/>
          <a:lstStyle/>
          <a:p>
            <a:r>
              <a:rPr lang="en-US" dirty="0"/>
              <a:t>To focus on student understanding of ASEAN economy integration and issues related to CLMV countries. As the course includes many guest lectures and discussions, students have to be able to ask questions, express their opinions, and reflect on each seminar/special lecture. Moreover, the course is a project base evaluation. Students are expected to work as a group, be professional in presentation, and solve any problem related to their project.</a:t>
            </a:r>
          </a:p>
          <a:p>
            <a:endParaRPr lang="en-US" dirty="0"/>
          </a:p>
        </p:txBody>
      </p:sp>
    </p:spTree>
    <p:extLst>
      <p:ext uri="{BB962C8B-B14F-4D97-AF65-F5344CB8AC3E}">
        <p14:creationId xmlns:p14="http://schemas.microsoft.com/office/powerpoint/2010/main" val="22004883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19ABF-B44F-6C4D-95E9-4C0CF856A5CE}"/>
              </a:ext>
            </a:extLst>
          </p:cNvPr>
          <p:cNvSpPr>
            <a:spLocks noGrp="1"/>
          </p:cNvSpPr>
          <p:nvPr>
            <p:ph type="title"/>
          </p:nvPr>
        </p:nvSpPr>
        <p:spPr/>
        <p:txBody>
          <a:bodyPr/>
          <a:lstStyle/>
          <a:p>
            <a:pPr algn="l"/>
            <a:r>
              <a:rPr lang="en-US" dirty="0"/>
              <a:t>Class schedule</a:t>
            </a:r>
          </a:p>
        </p:txBody>
      </p:sp>
      <p:pic>
        <p:nvPicPr>
          <p:cNvPr id="4" name="Picture 3">
            <a:extLst>
              <a:ext uri="{FF2B5EF4-FFF2-40B4-BE49-F238E27FC236}">
                <a16:creationId xmlns:a16="http://schemas.microsoft.com/office/drawing/2014/main" id="{2597DDEA-CDC3-9345-938C-7892EF855BA4}"/>
              </a:ext>
            </a:extLst>
          </p:cNvPr>
          <p:cNvPicPr>
            <a:picLocks noChangeAspect="1"/>
          </p:cNvPicPr>
          <p:nvPr/>
        </p:nvPicPr>
        <p:blipFill>
          <a:blip r:embed="rId2"/>
          <a:stretch>
            <a:fillRect/>
          </a:stretch>
        </p:blipFill>
        <p:spPr>
          <a:xfrm>
            <a:off x="1870240" y="1814556"/>
            <a:ext cx="6869672" cy="4834214"/>
          </a:xfrm>
          <a:prstGeom prst="rect">
            <a:avLst/>
          </a:prstGeom>
        </p:spPr>
      </p:pic>
      <p:sp>
        <p:nvSpPr>
          <p:cNvPr id="5" name="TextBox 4">
            <a:extLst>
              <a:ext uri="{FF2B5EF4-FFF2-40B4-BE49-F238E27FC236}">
                <a16:creationId xmlns:a16="http://schemas.microsoft.com/office/drawing/2014/main" id="{61E4CB25-5CA4-2C4C-83FF-56A8DB0CFD32}"/>
              </a:ext>
            </a:extLst>
          </p:cNvPr>
          <p:cNvSpPr txBox="1"/>
          <p:nvPr/>
        </p:nvSpPr>
        <p:spPr>
          <a:xfrm>
            <a:off x="419548" y="1814556"/>
            <a:ext cx="1247887" cy="369332"/>
          </a:xfrm>
          <a:prstGeom prst="rect">
            <a:avLst/>
          </a:prstGeom>
          <a:noFill/>
        </p:spPr>
        <p:txBody>
          <a:bodyPr wrap="square" rtlCol="0">
            <a:spAutoFit/>
          </a:bodyPr>
          <a:lstStyle/>
          <a:p>
            <a:r>
              <a:rPr lang="en-US" dirty="0"/>
              <a:t>Week 1</a:t>
            </a:r>
          </a:p>
        </p:txBody>
      </p:sp>
    </p:spTree>
    <p:extLst>
      <p:ext uri="{BB962C8B-B14F-4D97-AF65-F5344CB8AC3E}">
        <p14:creationId xmlns:p14="http://schemas.microsoft.com/office/powerpoint/2010/main" val="915479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19ABF-B44F-6C4D-95E9-4C0CF856A5CE}"/>
              </a:ext>
            </a:extLst>
          </p:cNvPr>
          <p:cNvSpPr>
            <a:spLocks noGrp="1"/>
          </p:cNvSpPr>
          <p:nvPr>
            <p:ph type="title"/>
          </p:nvPr>
        </p:nvSpPr>
        <p:spPr/>
        <p:txBody>
          <a:bodyPr/>
          <a:lstStyle/>
          <a:p>
            <a:pPr algn="l"/>
            <a:r>
              <a:rPr lang="en-US" dirty="0"/>
              <a:t>Class schedule</a:t>
            </a:r>
          </a:p>
        </p:txBody>
      </p:sp>
      <p:sp>
        <p:nvSpPr>
          <p:cNvPr id="5" name="TextBox 4">
            <a:extLst>
              <a:ext uri="{FF2B5EF4-FFF2-40B4-BE49-F238E27FC236}">
                <a16:creationId xmlns:a16="http://schemas.microsoft.com/office/drawing/2014/main" id="{61E4CB25-5CA4-2C4C-83FF-56A8DB0CFD32}"/>
              </a:ext>
            </a:extLst>
          </p:cNvPr>
          <p:cNvSpPr txBox="1"/>
          <p:nvPr/>
        </p:nvSpPr>
        <p:spPr>
          <a:xfrm>
            <a:off x="419548" y="1814556"/>
            <a:ext cx="1247887" cy="369332"/>
          </a:xfrm>
          <a:prstGeom prst="rect">
            <a:avLst/>
          </a:prstGeom>
          <a:noFill/>
        </p:spPr>
        <p:txBody>
          <a:bodyPr wrap="square" rtlCol="0">
            <a:spAutoFit/>
          </a:bodyPr>
          <a:lstStyle/>
          <a:p>
            <a:r>
              <a:rPr lang="en-US" dirty="0"/>
              <a:t>Week 2</a:t>
            </a:r>
          </a:p>
        </p:txBody>
      </p:sp>
      <p:pic>
        <p:nvPicPr>
          <p:cNvPr id="3" name="Picture 2">
            <a:extLst>
              <a:ext uri="{FF2B5EF4-FFF2-40B4-BE49-F238E27FC236}">
                <a16:creationId xmlns:a16="http://schemas.microsoft.com/office/drawing/2014/main" id="{0621A9D6-86B3-C540-AC75-BC48E8926387}"/>
              </a:ext>
            </a:extLst>
          </p:cNvPr>
          <p:cNvPicPr>
            <a:picLocks noChangeAspect="1"/>
          </p:cNvPicPr>
          <p:nvPr/>
        </p:nvPicPr>
        <p:blipFill>
          <a:blip r:embed="rId2"/>
          <a:stretch>
            <a:fillRect/>
          </a:stretch>
        </p:blipFill>
        <p:spPr>
          <a:xfrm>
            <a:off x="1861072" y="1814556"/>
            <a:ext cx="6917167" cy="3179594"/>
          </a:xfrm>
          <a:prstGeom prst="rect">
            <a:avLst/>
          </a:prstGeom>
        </p:spPr>
      </p:pic>
      <p:pic>
        <p:nvPicPr>
          <p:cNvPr id="6" name="Picture 5">
            <a:extLst>
              <a:ext uri="{FF2B5EF4-FFF2-40B4-BE49-F238E27FC236}">
                <a16:creationId xmlns:a16="http://schemas.microsoft.com/office/drawing/2014/main" id="{A090E0F6-6C4A-4F49-9C33-706CE726376F}"/>
              </a:ext>
            </a:extLst>
          </p:cNvPr>
          <p:cNvPicPr>
            <a:picLocks noChangeAspect="1"/>
          </p:cNvPicPr>
          <p:nvPr/>
        </p:nvPicPr>
        <p:blipFill>
          <a:blip r:embed="rId3"/>
          <a:stretch>
            <a:fillRect/>
          </a:stretch>
        </p:blipFill>
        <p:spPr>
          <a:xfrm>
            <a:off x="1850313" y="4961876"/>
            <a:ext cx="6917167" cy="1420490"/>
          </a:xfrm>
          <a:prstGeom prst="rect">
            <a:avLst/>
          </a:prstGeom>
        </p:spPr>
      </p:pic>
    </p:spTree>
    <p:extLst>
      <p:ext uri="{BB962C8B-B14F-4D97-AF65-F5344CB8AC3E}">
        <p14:creationId xmlns:p14="http://schemas.microsoft.com/office/powerpoint/2010/main" val="7807733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19ABF-B44F-6C4D-95E9-4C0CF856A5CE}"/>
              </a:ext>
            </a:extLst>
          </p:cNvPr>
          <p:cNvSpPr>
            <a:spLocks noGrp="1"/>
          </p:cNvSpPr>
          <p:nvPr>
            <p:ph type="title"/>
          </p:nvPr>
        </p:nvSpPr>
        <p:spPr/>
        <p:txBody>
          <a:bodyPr/>
          <a:lstStyle/>
          <a:p>
            <a:pPr algn="l"/>
            <a:r>
              <a:rPr lang="en-US" dirty="0"/>
              <a:t>Class schedule</a:t>
            </a:r>
          </a:p>
        </p:txBody>
      </p:sp>
      <p:sp>
        <p:nvSpPr>
          <p:cNvPr id="5" name="TextBox 4">
            <a:extLst>
              <a:ext uri="{FF2B5EF4-FFF2-40B4-BE49-F238E27FC236}">
                <a16:creationId xmlns:a16="http://schemas.microsoft.com/office/drawing/2014/main" id="{61E4CB25-5CA4-2C4C-83FF-56A8DB0CFD32}"/>
              </a:ext>
            </a:extLst>
          </p:cNvPr>
          <p:cNvSpPr txBox="1"/>
          <p:nvPr/>
        </p:nvSpPr>
        <p:spPr>
          <a:xfrm>
            <a:off x="419548" y="1814556"/>
            <a:ext cx="1247887" cy="369332"/>
          </a:xfrm>
          <a:prstGeom prst="rect">
            <a:avLst/>
          </a:prstGeom>
          <a:noFill/>
        </p:spPr>
        <p:txBody>
          <a:bodyPr wrap="square" rtlCol="0">
            <a:spAutoFit/>
          </a:bodyPr>
          <a:lstStyle/>
          <a:p>
            <a:r>
              <a:rPr lang="en-US" dirty="0"/>
              <a:t>Week 3</a:t>
            </a:r>
          </a:p>
        </p:txBody>
      </p:sp>
      <p:pic>
        <p:nvPicPr>
          <p:cNvPr id="3" name="Picture 2">
            <a:extLst>
              <a:ext uri="{FF2B5EF4-FFF2-40B4-BE49-F238E27FC236}">
                <a16:creationId xmlns:a16="http://schemas.microsoft.com/office/drawing/2014/main" id="{72CA1C71-CB12-2B4A-9A13-32679D928DCA}"/>
              </a:ext>
            </a:extLst>
          </p:cNvPr>
          <p:cNvPicPr>
            <a:picLocks noChangeAspect="1"/>
          </p:cNvPicPr>
          <p:nvPr/>
        </p:nvPicPr>
        <p:blipFill>
          <a:blip r:embed="rId2"/>
          <a:stretch>
            <a:fillRect/>
          </a:stretch>
        </p:blipFill>
        <p:spPr>
          <a:xfrm>
            <a:off x="1828800" y="1814556"/>
            <a:ext cx="6942053" cy="2308100"/>
          </a:xfrm>
          <a:prstGeom prst="rect">
            <a:avLst/>
          </a:prstGeom>
        </p:spPr>
      </p:pic>
      <p:sp>
        <p:nvSpPr>
          <p:cNvPr id="6" name="TextBox 5">
            <a:extLst>
              <a:ext uri="{FF2B5EF4-FFF2-40B4-BE49-F238E27FC236}">
                <a16:creationId xmlns:a16="http://schemas.microsoft.com/office/drawing/2014/main" id="{9020C548-9156-7047-82EB-47BF6B927D70}"/>
              </a:ext>
            </a:extLst>
          </p:cNvPr>
          <p:cNvSpPr txBox="1"/>
          <p:nvPr/>
        </p:nvSpPr>
        <p:spPr>
          <a:xfrm>
            <a:off x="441064" y="4240994"/>
            <a:ext cx="7553063" cy="2286139"/>
          </a:xfrm>
          <a:prstGeom prst="rect">
            <a:avLst/>
          </a:prstGeom>
          <a:noFill/>
        </p:spPr>
        <p:txBody>
          <a:bodyPr wrap="square" rtlCol="0">
            <a:spAutoFit/>
          </a:bodyPr>
          <a:lstStyle/>
          <a:p>
            <a:pPr>
              <a:lnSpc>
                <a:spcPct val="140000"/>
              </a:lnSpc>
            </a:pPr>
            <a:r>
              <a:rPr lang="en-US" b="1" dirty="0"/>
              <a:t>Myanmar Trip Highlights</a:t>
            </a:r>
          </a:p>
          <a:p>
            <a:pPr>
              <a:lnSpc>
                <a:spcPct val="140000"/>
              </a:lnSpc>
            </a:pPr>
            <a:r>
              <a:rPr lang="en-US" dirty="0"/>
              <a:t>Sun June 24: </a:t>
            </a:r>
            <a:r>
              <a:rPr lang="en-US" dirty="0">
                <a:solidFill>
                  <a:srgbClr val="FF0000"/>
                </a:solidFill>
              </a:rPr>
              <a:t>6AM @</a:t>
            </a:r>
            <a:r>
              <a:rPr lang="en-US" dirty="0" err="1">
                <a:solidFill>
                  <a:srgbClr val="FF0000"/>
                </a:solidFill>
              </a:rPr>
              <a:t>Donmuang</a:t>
            </a:r>
            <a:r>
              <a:rPr lang="en-US" dirty="0">
                <a:solidFill>
                  <a:srgbClr val="FF0000"/>
                </a:solidFill>
              </a:rPr>
              <a:t> Airport</a:t>
            </a:r>
            <a:r>
              <a:rPr lang="en-US" dirty="0"/>
              <a:t>; flight to Yangon – trip in Yangon </a:t>
            </a:r>
          </a:p>
          <a:p>
            <a:pPr>
              <a:lnSpc>
                <a:spcPct val="140000"/>
              </a:lnSpc>
            </a:pPr>
            <a:r>
              <a:rPr lang="en-US" dirty="0"/>
              <a:t>Mon June 25: Thai Embassy &amp; Office of Commercial Affairs visit</a:t>
            </a:r>
          </a:p>
          <a:p>
            <a:pPr>
              <a:lnSpc>
                <a:spcPct val="140000"/>
              </a:lnSpc>
            </a:pPr>
            <a:r>
              <a:rPr lang="en-US" dirty="0"/>
              <a:t>Tue June 26: SEZ &amp; Company visit</a:t>
            </a:r>
          </a:p>
          <a:p>
            <a:pPr>
              <a:lnSpc>
                <a:spcPct val="120000"/>
              </a:lnSpc>
            </a:pPr>
            <a:r>
              <a:rPr lang="en-US" dirty="0"/>
              <a:t>Wed June 27: University visit &amp; museum/sightseeing</a:t>
            </a:r>
          </a:p>
          <a:p>
            <a:pPr>
              <a:lnSpc>
                <a:spcPct val="120000"/>
              </a:lnSpc>
            </a:pPr>
            <a:r>
              <a:rPr lang="en-US" dirty="0"/>
              <a:t>(arrive @</a:t>
            </a:r>
            <a:r>
              <a:rPr lang="en-US" dirty="0" err="1"/>
              <a:t>Donmuang</a:t>
            </a:r>
            <a:r>
              <a:rPr lang="en-US" dirty="0"/>
              <a:t> around 9:30pm)</a:t>
            </a:r>
          </a:p>
        </p:txBody>
      </p:sp>
    </p:spTree>
    <p:extLst>
      <p:ext uri="{BB962C8B-B14F-4D97-AF65-F5344CB8AC3E}">
        <p14:creationId xmlns:p14="http://schemas.microsoft.com/office/powerpoint/2010/main" val="42507229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19ABF-B44F-6C4D-95E9-4C0CF856A5CE}"/>
              </a:ext>
            </a:extLst>
          </p:cNvPr>
          <p:cNvSpPr>
            <a:spLocks noGrp="1"/>
          </p:cNvSpPr>
          <p:nvPr>
            <p:ph type="title"/>
          </p:nvPr>
        </p:nvSpPr>
        <p:spPr/>
        <p:txBody>
          <a:bodyPr/>
          <a:lstStyle/>
          <a:p>
            <a:pPr algn="l"/>
            <a:r>
              <a:rPr lang="en-US" dirty="0"/>
              <a:t>Class schedule</a:t>
            </a:r>
          </a:p>
        </p:txBody>
      </p:sp>
      <p:sp>
        <p:nvSpPr>
          <p:cNvPr id="5" name="TextBox 4">
            <a:extLst>
              <a:ext uri="{FF2B5EF4-FFF2-40B4-BE49-F238E27FC236}">
                <a16:creationId xmlns:a16="http://schemas.microsoft.com/office/drawing/2014/main" id="{61E4CB25-5CA4-2C4C-83FF-56A8DB0CFD32}"/>
              </a:ext>
            </a:extLst>
          </p:cNvPr>
          <p:cNvSpPr txBox="1"/>
          <p:nvPr/>
        </p:nvSpPr>
        <p:spPr>
          <a:xfrm>
            <a:off x="419548" y="1814556"/>
            <a:ext cx="1247887" cy="369332"/>
          </a:xfrm>
          <a:prstGeom prst="rect">
            <a:avLst/>
          </a:prstGeom>
          <a:noFill/>
        </p:spPr>
        <p:txBody>
          <a:bodyPr wrap="square" rtlCol="0">
            <a:spAutoFit/>
          </a:bodyPr>
          <a:lstStyle/>
          <a:p>
            <a:r>
              <a:rPr lang="en-US" dirty="0"/>
              <a:t>Week 4</a:t>
            </a:r>
          </a:p>
        </p:txBody>
      </p:sp>
      <p:pic>
        <p:nvPicPr>
          <p:cNvPr id="3" name="Picture 2">
            <a:extLst>
              <a:ext uri="{FF2B5EF4-FFF2-40B4-BE49-F238E27FC236}">
                <a16:creationId xmlns:a16="http://schemas.microsoft.com/office/drawing/2014/main" id="{447395AF-BC70-C04E-A274-ABC77E6C2DEA}"/>
              </a:ext>
            </a:extLst>
          </p:cNvPr>
          <p:cNvPicPr>
            <a:picLocks noChangeAspect="1"/>
          </p:cNvPicPr>
          <p:nvPr/>
        </p:nvPicPr>
        <p:blipFill>
          <a:blip r:embed="rId2"/>
          <a:stretch>
            <a:fillRect/>
          </a:stretch>
        </p:blipFill>
        <p:spPr>
          <a:xfrm>
            <a:off x="1896409" y="1814556"/>
            <a:ext cx="6914105" cy="3505743"/>
          </a:xfrm>
          <a:prstGeom prst="rect">
            <a:avLst/>
          </a:prstGeom>
        </p:spPr>
      </p:pic>
      <p:pic>
        <p:nvPicPr>
          <p:cNvPr id="6" name="Picture 5">
            <a:extLst>
              <a:ext uri="{FF2B5EF4-FFF2-40B4-BE49-F238E27FC236}">
                <a16:creationId xmlns:a16="http://schemas.microsoft.com/office/drawing/2014/main" id="{9E8835B1-67CE-DD48-B0C2-A7C2F864E095}"/>
              </a:ext>
            </a:extLst>
          </p:cNvPr>
          <p:cNvPicPr>
            <a:picLocks noChangeAspect="1"/>
          </p:cNvPicPr>
          <p:nvPr/>
        </p:nvPicPr>
        <p:blipFill>
          <a:blip r:embed="rId3"/>
          <a:stretch>
            <a:fillRect/>
          </a:stretch>
        </p:blipFill>
        <p:spPr>
          <a:xfrm>
            <a:off x="1896409" y="5683939"/>
            <a:ext cx="6914106" cy="761348"/>
          </a:xfrm>
          <a:prstGeom prst="rect">
            <a:avLst/>
          </a:prstGeom>
        </p:spPr>
      </p:pic>
      <p:sp>
        <p:nvSpPr>
          <p:cNvPr id="7" name="TextBox 6">
            <a:extLst>
              <a:ext uri="{FF2B5EF4-FFF2-40B4-BE49-F238E27FC236}">
                <a16:creationId xmlns:a16="http://schemas.microsoft.com/office/drawing/2014/main" id="{3ACE77B4-E62A-DA48-80AE-A4F2E7D316CB}"/>
              </a:ext>
            </a:extLst>
          </p:cNvPr>
          <p:cNvSpPr txBox="1"/>
          <p:nvPr/>
        </p:nvSpPr>
        <p:spPr>
          <a:xfrm>
            <a:off x="419548" y="5683939"/>
            <a:ext cx="1247887" cy="369332"/>
          </a:xfrm>
          <a:prstGeom prst="rect">
            <a:avLst/>
          </a:prstGeom>
          <a:noFill/>
        </p:spPr>
        <p:txBody>
          <a:bodyPr wrap="square" rtlCol="0">
            <a:spAutoFit/>
          </a:bodyPr>
          <a:lstStyle/>
          <a:p>
            <a:r>
              <a:rPr lang="en-US" dirty="0"/>
              <a:t>Week 5</a:t>
            </a:r>
          </a:p>
        </p:txBody>
      </p:sp>
    </p:spTree>
    <p:extLst>
      <p:ext uri="{BB962C8B-B14F-4D97-AF65-F5344CB8AC3E}">
        <p14:creationId xmlns:p14="http://schemas.microsoft.com/office/powerpoint/2010/main" val="10875819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19ABF-B44F-6C4D-95E9-4C0CF856A5CE}"/>
              </a:ext>
            </a:extLst>
          </p:cNvPr>
          <p:cNvSpPr>
            <a:spLocks noGrp="1"/>
          </p:cNvSpPr>
          <p:nvPr>
            <p:ph type="title"/>
          </p:nvPr>
        </p:nvSpPr>
        <p:spPr/>
        <p:txBody>
          <a:bodyPr/>
          <a:lstStyle/>
          <a:p>
            <a:pPr algn="l"/>
            <a:r>
              <a:rPr lang="en-US" dirty="0"/>
              <a:t>Class schedule</a:t>
            </a:r>
          </a:p>
        </p:txBody>
      </p:sp>
      <p:sp>
        <p:nvSpPr>
          <p:cNvPr id="5" name="TextBox 4">
            <a:extLst>
              <a:ext uri="{FF2B5EF4-FFF2-40B4-BE49-F238E27FC236}">
                <a16:creationId xmlns:a16="http://schemas.microsoft.com/office/drawing/2014/main" id="{61E4CB25-5CA4-2C4C-83FF-56A8DB0CFD32}"/>
              </a:ext>
            </a:extLst>
          </p:cNvPr>
          <p:cNvSpPr txBox="1"/>
          <p:nvPr/>
        </p:nvSpPr>
        <p:spPr>
          <a:xfrm>
            <a:off x="419548" y="1814556"/>
            <a:ext cx="1247887" cy="646331"/>
          </a:xfrm>
          <a:prstGeom prst="rect">
            <a:avLst/>
          </a:prstGeom>
          <a:noFill/>
        </p:spPr>
        <p:txBody>
          <a:bodyPr wrap="square" rtlCol="0">
            <a:spAutoFit/>
          </a:bodyPr>
          <a:lstStyle/>
          <a:p>
            <a:r>
              <a:rPr lang="en-US" dirty="0"/>
              <a:t>Week 5</a:t>
            </a:r>
          </a:p>
          <a:p>
            <a:r>
              <a:rPr lang="en-US" dirty="0"/>
              <a:t>(cont.)</a:t>
            </a:r>
          </a:p>
        </p:txBody>
      </p:sp>
      <p:pic>
        <p:nvPicPr>
          <p:cNvPr id="6" name="Picture 5">
            <a:extLst>
              <a:ext uri="{FF2B5EF4-FFF2-40B4-BE49-F238E27FC236}">
                <a16:creationId xmlns:a16="http://schemas.microsoft.com/office/drawing/2014/main" id="{A90D1777-AF0A-334D-AA08-B0AC62EDAE75}"/>
              </a:ext>
            </a:extLst>
          </p:cNvPr>
          <p:cNvPicPr>
            <a:picLocks noChangeAspect="1"/>
          </p:cNvPicPr>
          <p:nvPr/>
        </p:nvPicPr>
        <p:blipFill>
          <a:blip r:embed="rId2"/>
          <a:stretch>
            <a:fillRect/>
          </a:stretch>
        </p:blipFill>
        <p:spPr>
          <a:xfrm>
            <a:off x="1882590" y="1814556"/>
            <a:ext cx="6594435" cy="1751778"/>
          </a:xfrm>
          <a:prstGeom prst="rect">
            <a:avLst/>
          </a:prstGeom>
        </p:spPr>
      </p:pic>
      <p:sp>
        <p:nvSpPr>
          <p:cNvPr id="7" name="TextBox 6">
            <a:extLst>
              <a:ext uri="{FF2B5EF4-FFF2-40B4-BE49-F238E27FC236}">
                <a16:creationId xmlns:a16="http://schemas.microsoft.com/office/drawing/2014/main" id="{63119BDE-EDC0-E149-96BD-51B5F12A635A}"/>
              </a:ext>
            </a:extLst>
          </p:cNvPr>
          <p:cNvSpPr txBox="1"/>
          <p:nvPr/>
        </p:nvSpPr>
        <p:spPr>
          <a:xfrm>
            <a:off x="419547" y="3698937"/>
            <a:ext cx="1247887" cy="369332"/>
          </a:xfrm>
          <a:prstGeom prst="rect">
            <a:avLst/>
          </a:prstGeom>
          <a:noFill/>
        </p:spPr>
        <p:txBody>
          <a:bodyPr wrap="square" rtlCol="0">
            <a:spAutoFit/>
          </a:bodyPr>
          <a:lstStyle/>
          <a:p>
            <a:r>
              <a:rPr lang="en-US" dirty="0"/>
              <a:t>Week 6</a:t>
            </a:r>
          </a:p>
        </p:txBody>
      </p:sp>
      <p:pic>
        <p:nvPicPr>
          <p:cNvPr id="9" name="Picture 8">
            <a:extLst>
              <a:ext uri="{FF2B5EF4-FFF2-40B4-BE49-F238E27FC236}">
                <a16:creationId xmlns:a16="http://schemas.microsoft.com/office/drawing/2014/main" id="{87E3C32E-BD87-AF4C-BB58-1862C55B30AF}"/>
              </a:ext>
            </a:extLst>
          </p:cNvPr>
          <p:cNvPicPr>
            <a:picLocks noChangeAspect="1"/>
          </p:cNvPicPr>
          <p:nvPr/>
        </p:nvPicPr>
        <p:blipFill>
          <a:blip r:embed="rId3"/>
          <a:stretch>
            <a:fillRect/>
          </a:stretch>
        </p:blipFill>
        <p:spPr>
          <a:xfrm>
            <a:off x="1882589" y="3698937"/>
            <a:ext cx="6594435" cy="3024894"/>
          </a:xfrm>
          <a:prstGeom prst="rect">
            <a:avLst/>
          </a:prstGeom>
        </p:spPr>
      </p:pic>
    </p:spTree>
    <p:extLst>
      <p:ext uri="{BB962C8B-B14F-4D97-AF65-F5344CB8AC3E}">
        <p14:creationId xmlns:p14="http://schemas.microsoft.com/office/powerpoint/2010/main" val="18447475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b="1" dirty="0"/>
              <a:t>Evaluation</a:t>
            </a:r>
            <a:r>
              <a:rPr lang="en-US" dirty="0"/>
              <a:t> </a:t>
            </a:r>
          </a:p>
        </p:txBody>
      </p:sp>
      <p:sp>
        <p:nvSpPr>
          <p:cNvPr id="3" name="Content Placeholder 2"/>
          <p:cNvSpPr>
            <a:spLocks noGrp="1"/>
          </p:cNvSpPr>
          <p:nvPr>
            <p:ph idx="1"/>
          </p:nvPr>
        </p:nvSpPr>
        <p:spPr>
          <a:xfrm>
            <a:off x="284163" y="2133600"/>
            <a:ext cx="8235893" cy="3992563"/>
          </a:xfrm>
        </p:spPr>
        <p:txBody>
          <a:bodyPr/>
          <a:lstStyle/>
          <a:p>
            <a:pPr lvl="0"/>
            <a:r>
              <a:rPr lang="en-US" dirty="0"/>
              <a:t>Individual Assignments </a:t>
            </a:r>
          </a:p>
          <a:p>
            <a:pPr marL="0" lvl="0" indent="0">
              <a:lnSpc>
                <a:spcPct val="60000"/>
              </a:lnSpc>
              <a:buNone/>
            </a:pPr>
            <a:r>
              <a:rPr lang="en-US" dirty="0"/>
              <a:t>      (e.g. reaction papers, trip assignments) 		20%	   </a:t>
            </a:r>
          </a:p>
          <a:p>
            <a:pPr lvl="0"/>
            <a:r>
              <a:rPr lang="en-US" dirty="0"/>
              <a:t>Class participation and class attendance		10%</a:t>
            </a:r>
          </a:p>
          <a:p>
            <a:pPr lvl="0"/>
            <a:r>
              <a:rPr lang="en-US" dirty="0"/>
              <a:t>Group project and group assignments            	40%                                                                                       </a:t>
            </a:r>
          </a:p>
          <a:p>
            <a:pPr lvl="0"/>
            <a:r>
              <a:rPr lang="en-US" dirty="0"/>
              <a:t>Final exam 					30%</a:t>
            </a:r>
          </a:p>
          <a:p>
            <a:endParaRPr lang="en-US" dirty="0"/>
          </a:p>
        </p:txBody>
      </p:sp>
      <p:sp>
        <p:nvSpPr>
          <p:cNvPr id="4" name="TextBox 3">
            <a:extLst>
              <a:ext uri="{FF2B5EF4-FFF2-40B4-BE49-F238E27FC236}">
                <a16:creationId xmlns:a16="http://schemas.microsoft.com/office/drawing/2014/main" id="{BC0D4193-6CA1-BC4B-88A7-DB22FCCFFC68}"/>
              </a:ext>
            </a:extLst>
          </p:cNvPr>
          <p:cNvSpPr txBox="1"/>
          <p:nvPr/>
        </p:nvSpPr>
        <p:spPr>
          <a:xfrm>
            <a:off x="747077" y="5293380"/>
            <a:ext cx="7052217" cy="1015663"/>
          </a:xfrm>
          <a:prstGeom prst="rect">
            <a:avLst/>
          </a:prstGeom>
          <a:noFill/>
          <a:ln w="19050">
            <a:solidFill>
              <a:srgbClr val="002060"/>
            </a:solidFill>
            <a:prstDash val="dash"/>
          </a:ln>
        </p:spPr>
        <p:txBody>
          <a:bodyPr wrap="square" rtlCol="0">
            <a:spAutoFit/>
          </a:bodyPr>
          <a:lstStyle/>
          <a:p>
            <a:pPr lvl="0"/>
            <a:r>
              <a:rPr lang="en-GB" sz="2000" dirty="0">
                <a:solidFill>
                  <a:schemeClr val="accent1"/>
                </a:solidFill>
              </a:rPr>
              <a:t>Final Examination:		</a:t>
            </a:r>
            <a:r>
              <a:rPr lang="en-US" sz="2000" dirty="0">
                <a:solidFill>
                  <a:schemeClr val="accent1"/>
                </a:solidFill>
              </a:rPr>
              <a:t>Monday, July 23, 2018: 9.00-12.00</a:t>
            </a:r>
          </a:p>
          <a:p>
            <a:pPr lvl="0"/>
            <a:endParaRPr lang="en-US" sz="2000" dirty="0">
              <a:solidFill>
                <a:schemeClr val="accent1"/>
              </a:solidFill>
            </a:endParaRPr>
          </a:p>
          <a:p>
            <a:pPr lvl="0"/>
            <a:r>
              <a:rPr lang="en-US" sz="2000" dirty="0">
                <a:solidFill>
                  <a:schemeClr val="accent1"/>
                </a:solidFill>
              </a:rPr>
              <a:t>Final report deadline:		Tuesday, July 31, 2018 by noon</a:t>
            </a:r>
          </a:p>
        </p:txBody>
      </p:sp>
    </p:spTree>
    <p:extLst>
      <p:ext uri="{BB962C8B-B14F-4D97-AF65-F5344CB8AC3E}">
        <p14:creationId xmlns:p14="http://schemas.microsoft.com/office/powerpoint/2010/main" val="34956555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a:t>Class rules</a:t>
            </a:r>
            <a:endParaRPr lang="en-US" dirty="0"/>
          </a:p>
        </p:txBody>
      </p:sp>
      <p:sp>
        <p:nvSpPr>
          <p:cNvPr id="3" name="Content Placeholder 2"/>
          <p:cNvSpPr>
            <a:spLocks noGrp="1"/>
          </p:cNvSpPr>
          <p:nvPr>
            <p:ph idx="1"/>
          </p:nvPr>
        </p:nvSpPr>
        <p:spPr>
          <a:xfrm>
            <a:off x="284163" y="1851797"/>
            <a:ext cx="8574087" cy="5131463"/>
          </a:xfrm>
        </p:spPr>
        <p:txBody>
          <a:bodyPr>
            <a:normAutofit lnSpcReduction="10000"/>
          </a:bodyPr>
          <a:lstStyle/>
          <a:p>
            <a:pPr>
              <a:lnSpc>
                <a:spcPct val="80000"/>
              </a:lnSpc>
            </a:pPr>
            <a:r>
              <a:rPr lang="en-GB" dirty="0"/>
              <a:t>Please be on time </a:t>
            </a:r>
          </a:p>
          <a:p>
            <a:pPr lvl="1">
              <a:lnSpc>
                <a:spcPct val="80000"/>
              </a:lnSpc>
            </a:pPr>
            <a:r>
              <a:rPr lang="en-GB" sz="2000" dirty="0"/>
              <a:t>late than 15 minutes on guest lecture will be considered as absent</a:t>
            </a:r>
          </a:p>
          <a:p>
            <a:pPr>
              <a:lnSpc>
                <a:spcPct val="80000"/>
              </a:lnSpc>
            </a:pPr>
            <a:r>
              <a:rPr lang="en-US" dirty="0"/>
              <a:t>Check attendance &amp; class participation</a:t>
            </a:r>
          </a:p>
          <a:p>
            <a:pPr lvl="1">
              <a:lnSpc>
                <a:spcPct val="80000"/>
              </a:lnSpc>
            </a:pPr>
            <a:r>
              <a:rPr lang="en-US" sz="2000" dirty="0"/>
              <a:t>sign when you answer or ask questions during the guest’s session (at the end of the class)</a:t>
            </a:r>
            <a:endParaRPr lang="en-GB" sz="2000" dirty="0"/>
          </a:p>
          <a:p>
            <a:pPr lvl="0">
              <a:lnSpc>
                <a:spcPct val="80000"/>
              </a:lnSpc>
            </a:pPr>
            <a:r>
              <a:rPr lang="en-GB" dirty="0"/>
              <a:t>Be respect to our guest lecturer. You are BE representative!</a:t>
            </a:r>
          </a:p>
          <a:p>
            <a:pPr>
              <a:lnSpc>
                <a:spcPct val="80000"/>
              </a:lnSpc>
            </a:pPr>
            <a:r>
              <a:rPr lang="en-US" dirty="0"/>
              <a:t>No cellphone calling, sound effects, obviously typing the phone during the class</a:t>
            </a:r>
            <a:endParaRPr lang="en-GB" dirty="0"/>
          </a:p>
          <a:p>
            <a:pPr lvl="0">
              <a:lnSpc>
                <a:spcPct val="80000"/>
              </a:lnSpc>
            </a:pPr>
            <a:r>
              <a:rPr lang="en-GB" dirty="0"/>
              <a:t>Dress politely, especially on the days we have an outside guest lecturer</a:t>
            </a:r>
          </a:p>
          <a:p>
            <a:pPr lvl="1">
              <a:lnSpc>
                <a:spcPct val="80000"/>
              </a:lnSpc>
            </a:pPr>
            <a:r>
              <a:rPr lang="en-US" sz="2000" dirty="0"/>
              <a:t>No shorts, no sandals/flip-flops</a:t>
            </a:r>
          </a:p>
          <a:p>
            <a:pPr>
              <a:lnSpc>
                <a:spcPct val="80000"/>
              </a:lnSpc>
            </a:pPr>
            <a:r>
              <a:rPr lang="en-US" dirty="0"/>
              <a:t>Daily essay handed in each week</a:t>
            </a:r>
            <a:endParaRPr lang="en-US" sz="1800" dirty="0"/>
          </a:p>
          <a:p>
            <a:pPr lvl="1">
              <a:lnSpc>
                <a:spcPct val="80000"/>
              </a:lnSpc>
            </a:pPr>
            <a:r>
              <a:rPr lang="en-US" sz="2000" dirty="0"/>
              <a:t>Late submission will get a score deduction</a:t>
            </a:r>
          </a:p>
          <a:p>
            <a:pPr>
              <a:lnSpc>
                <a:spcPct val="80000"/>
              </a:lnSpc>
            </a:pPr>
            <a:endParaRPr lang="en-US" dirty="0"/>
          </a:p>
        </p:txBody>
      </p:sp>
    </p:spTree>
    <p:extLst>
      <p:ext uri="{BB962C8B-B14F-4D97-AF65-F5344CB8AC3E}">
        <p14:creationId xmlns:p14="http://schemas.microsoft.com/office/powerpoint/2010/main" val="10248383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a:t>Daily reaction essay</a:t>
            </a:r>
            <a:endParaRPr lang="en-US" dirty="0"/>
          </a:p>
        </p:txBody>
      </p:sp>
      <p:sp>
        <p:nvSpPr>
          <p:cNvPr id="3" name="Content Placeholder 2"/>
          <p:cNvSpPr>
            <a:spLocks noGrp="1"/>
          </p:cNvSpPr>
          <p:nvPr>
            <p:ph idx="1"/>
          </p:nvPr>
        </p:nvSpPr>
        <p:spPr>
          <a:xfrm>
            <a:off x="284163" y="1726538"/>
            <a:ext cx="8574087" cy="5008393"/>
          </a:xfrm>
        </p:spPr>
        <p:txBody>
          <a:bodyPr>
            <a:noAutofit/>
          </a:bodyPr>
          <a:lstStyle/>
          <a:p>
            <a:pPr>
              <a:lnSpc>
                <a:spcPct val="70000"/>
              </a:lnSpc>
            </a:pPr>
            <a:r>
              <a:rPr lang="en-US" dirty="0"/>
              <a:t>Write a reaction essay about each day’s lecture(s).</a:t>
            </a:r>
          </a:p>
          <a:p>
            <a:pPr>
              <a:lnSpc>
                <a:spcPct val="70000"/>
              </a:lnSpc>
            </a:pPr>
            <a:r>
              <a:rPr lang="en-US" dirty="0"/>
              <a:t>Combine each day’s essay and submit on each week’s deadline at the beginning of the class.</a:t>
            </a:r>
          </a:p>
          <a:p>
            <a:pPr>
              <a:lnSpc>
                <a:spcPct val="70000"/>
              </a:lnSpc>
            </a:pPr>
            <a:r>
              <a:rPr lang="en-US" dirty="0"/>
              <a:t>The reaction essay should be 1-2 pages double-spaced with 12 point Time New Roman font. </a:t>
            </a:r>
          </a:p>
          <a:p>
            <a:pPr>
              <a:lnSpc>
                <a:spcPct val="70000"/>
              </a:lnSpc>
            </a:pPr>
            <a:r>
              <a:rPr lang="en-US" dirty="0"/>
              <a:t>They should be well-organized and carefully written.</a:t>
            </a:r>
          </a:p>
          <a:p>
            <a:pPr>
              <a:lnSpc>
                <a:spcPct val="70000"/>
              </a:lnSpc>
            </a:pPr>
            <a:r>
              <a:rPr lang="en-US" dirty="0"/>
              <a:t>The reaction essay will be graded according to how seriously you engage a lecture and the rigor and clarification of your argument.</a:t>
            </a:r>
            <a:endParaRPr lang="th-TH" dirty="0"/>
          </a:p>
          <a:p>
            <a:pPr>
              <a:lnSpc>
                <a:spcPct val="70000"/>
              </a:lnSpc>
            </a:pPr>
            <a:r>
              <a:rPr lang="en-US" dirty="0"/>
              <a:t>Around half of the reaction essay should summarize the speaker’s main point.</a:t>
            </a:r>
          </a:p>
          <a:p>
            <a:pPr>
              <a:lnSpc>
                <a:spcPct val="70000"/>
              </a:lnSpc>
            </a:pPr>
            <a:r>
              <a:rPr lang="en-US" dirty="0"/>
              <a:t>The rest of the essay should be dedicated to your reaction to the lecture.</a:t>
            </a:r>
          </a:p>
          <a:p>
            <a:pPr>
              <a:lnSpc>
                <a:spcPct val="70000"/>
              </a:lnSpc>
            </a:pPr>
            <a:endParaRPr lang="en-US" dirty="0"/>
          </a:p>
        </p:txBody>
      </p:sp>
    </p:spTree>
    <p:extLst>
      <p:ext uri="{BB962C8B-B14F-4D97-AF65-F5344CB8AC3E}">
        <p14:creationId xmlns:p14="http://schemas.microsoft.com/office/powerpoint/2010/main" val="5642249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dirty="0"/>
              <a:t>Some questions you may want to consider</a:t>
            </a:r>
          </a:p>
        </p:txBody>
      </p:sp>
      <p:sp>
        <p:nvSpPr>
          <p:cNvPr id="3" name="Content Placeholder 2"/>
          <p:cNvSpPr>
            <a:spLocks noGrp="1"/>
          </p:cNvSpPr>
          <p:nvPr>
            <p:ph idx="1"/>
          </p:nvPr>
        </p:nvSpPr>
        <p:spPr>
          <a:xfrm>
            <a:off x="284163" y="1726538"/>
            <a:ext cx="8574087" cy="5008393"/>
          </a:xfrm>
        </p:spPr>
        <p:txBody>
          <a:bodyPr>
            <a:noAutofit/>
          </a:bodyPr>
          <a:lstStyle/>
          <a:p>
            <a:pPr>
              <a:lnSpc>
                <a:spcPct val="70000"/>
              </a:lnSpc>
            </a:pPr>
            <a:r>
              <a:rPr lang="en-US" dirty="0"/>
              <a:t>Did you agree/disagree with the speaker?</a:t>
            </a:r>
          </a:p>
          <a:p>
            <a:pPr>
              <a:lnSpc>
                <a:spcPct val="70000"/>
              </a:lnSpc>
            </a:pPr>
            <a:r>
              <a:rPr lang="en-US" dirty="0"/>
              <a:t>Did you find any flaws in the speaker’s reasoning?</a:t>
            </a:r>
          </a:p>
          <a:p>
            <a:pPr>
              <a:lnSpc>
                <a:spcPct val="70000"/>
              </a:lnSpc>
            </a:pPr>
            <a:r>
              <a:rPr lang="en-US" dirty="0"/>
              <a:t>What was the most interesting part of the lecture for you?</a:t>
            </a:r>
          </a:p>
          <a:p>
            <a:pPr>
              <a:lnSpc>
                <a:spcPct val="70000"/>
              </a:lnSpc>
            </a:pPr>
            <a:r>
              <a:rPr lang="en-US" dirty="0"/>
              <a:t>Did the speaker make you rethink your opinion on the issue?</a:t>
            </a:r>
          </a:p>
          <a:p>
            <a:pPr>
              <a:lnSpc>
                <a:spcPct val="70000"/>
              </a:lnSpc>
            </a:pPr>
            <a:r>
              <a:rPr lang="en-US" dirty="0"/>
              <a:t>How does the lecture compare with others lectures/readings you had in another class? </a:t>
            </a:r>
          </a:p>
          <a:p>
            <a:pPr>
              <a:lnSpc>
                <a:spcPct val="70000"/>
              </a:lnSpc>
            </a:pPr>
            <a:r>
              <a:rPr lang="en-US" dirty="0"/>
              <a:t>Useful clip on how to write a reaction paper: </a:t>
            </a:r>
            <a:r>
              <a:rPr lang="en-US" dirty="0">
                <a:hlinkClick r:id="rId2"/>
              </a:rPr>
              <a:t>https://www.youtube.com/watch?v=1gZsmNGScH8</a:t>
            </a:r>
            <a:endParaRPr lang="en-US" dirty="0"/>
          </a:p>
          <a:p>
            <a:pPr marL="0" indent="0">
              <a:lnSpc>
                <a:spcPct val="70000"/>
              </a:lnSpc>
              <a:buNone/>
            </a:pPr>
            <a:r>
              <a:rPr lang="en-US" dirty="0"/>
              <a:t>Important things to note:</a:t>
            </a:r>
          </a:p>
          <a:p>
            <a:pPr>
              <a:lnSpc>
                <a:spcPct val="70000"/>
              </a:lnSpc>
            </a:pPr>
            <a:r>
              <a:rPr lang="en-US" dirty="0">
                <a:solidFill>
                  <a:schemeClr val="accent2">
                    <a:lumMod val="75000"/>
                  </a:schemeClr>
                </a:solidFill>
              </a:rPr>
              <a:t>Cheating and plagiarism will not be tolerated. If you are caught cheating or plagiarizing, you will get an F and appropriate university conduct code sanctions will be taken against you.</a:t>
            </a:r>
          </a:p>
          <a:p>
            <a:pPr>
              <a:lnSpc>
                <a:spcPct val="70000"/>
              </a:lnSpc>
            </a:pPr>
            <a:endParaRPr lang="en-US" dirty="0"/>
          </a:p>
        </p:txBody>
      </p:sp>
    </p:spTree>
    <p:extLst>
      <p:ext uri="{BB962C8B-B14F-4D97-AF65-F5344CB8AC3E}">
        <p14:creationId xmlns:p14="http://schemas.microsoft.com/office/powerpoint/2010/main" val="1750802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3200" b="1" dirty="0"/>
              <a:t>Daily reaction essay submission deadlines</a:t>
            </a:r>
            <a:endParaRPr lang="en-US" sz="3200" dirty="0"/>
          </a:p>
        </p:txBody>
      </p:sp>
      <p:sp>
        <p:nvSpPr>
          <p:cNvPr id="3" name="Content Placeholder 2"/>
          <p:cNvSpPr>
            <a:spLocks noGrp="1"/>
          </p:cNvSpPr>
          <p:nvPr>
            <p:ph idx="1"/>
          </p:nvPr>
        </p:nvSpPr>
        <p:spPr>
          <a:xfrm>
            <a:off x="284163" y="1929008"/>
            <a:ext cx="8574087" cy="4805923"/>
          </a:xfrm>
        </p:spPr>
        <p:txBody>
          <a:bodyPr>
            <a:noAutofit/>
          </a:bodyPr>
          <a:lstStyle/>
          <a:p>
            <a:pPr>
              <a:lnSpc>
                <a:spcPct val="70000"/>
              </a:lnSpc>
            </a:pPr>
            <a:r>
              <a:rPr lang="en-US" dirty="0"/>
              <a:t>Please submit at the beginning of the class</a:t>
            </a:r>
          </a:p>
          <a:p>
            <a:pPr>
              <a:lnSpc>
                <a:spcPct val="70000"/>
              </a:lnSpc>
            </a:pPr>
            <a:r>
              <a:rPr lang="en-US" dirty="0"/>
              <a:t>Week 1: by Monday June 18</a:t>
            </a:r>
          </a:p>
          <a:p>
            <a:pPr>
              <a:lnSpc>
                <a:spcPct val="70000"/>
              </a:lnSpc>
            </a:pPr>
            <a:r>
              <a:rPr lang="en-US" dirty="0"/>
              <a:t>Week 2: by Thursday June 21 </a:t>
            </a:r>
          </a:p>
          <a:p>
            <a:pPr>
              <a:lnSpc>
                <a:spcPct val="70000"/>
              </a:lnSpc>
            </a:pPr>
            <a:r>
              <a:rPr lang="en-US" dirty="0"/>
              <a:t>Week 3: *Myanmar trip essay by Monday July 2</a:t>
            </a:r>
          </a:p>
          <a:p>
            <a:pPr>
              <a:lnSpc>
                <a:spcPct val="70000"/>
              </a:lnSpc>
            </a:pPr>
            <a:r>
              <a:rPr lang="en-US" dirty="0"/>
              <a:t>Week 4: by Thursday July 12 </a:t>
            </a:r>
          </a:p>
          <a:p>
            <a:pPr>
              <a:lnSpc>
                <a:spcPct val="70000"/>
              </a:lnSpc>
            </a:pPr>
            <a:r>
              <a:rPr lang="en-US" dirty="0"/>
              <a:t>Week 5: *</a:t>
            </a:r>
            <a:r>
              <a:rPr lang="en-US" dirty="0" err="1"/>
              <a:t>Chiangrai</a:t>
            </a:r>
            <a:r>
              <a:rPr lang="en-US" dirty="0"/>
              <a:t> trip essay by Monday July 16</a:t>
            </a:r>
          </a:p>
          <a:p>
            <a:pPr>
              <a:lnSpc>
                <a:spcPct val="70000"/>
              </a:lnSpc>
            </a:pPr>
            <a:r>
              <a:rPr lang="en-US" dirty="0"/>
              <a:t>Week 6: by Monday July 23</a:t>
            </a:r>
          </a:p>
        </p:txBody>
      </p:sp>
    </p:spTree>
    <p:extLst>
      <p:ext uri="{BB962C8B-B14F-4D97-AF65-F5344CB8AC3E}">
        <p14:creationId xmlns:p14="http://schemas.microsoft.com/office/powerpoint/2010/main" val="3557160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a:t>Group Project</a:t>
            </a:r>
            <a:endParaRPr lang="en-US" dirty="0"/>
          </a:p>
        </p:txBody>
      </p:sp>
      <p:sp>
        <p:nvSpPr>
          <p:cNvPr id="3" name="Content Placeholder 2"/>
          <p:cNvSpPr>
            <a:spLocks noGrp="1"/>
          </p:cNvSpPr>
          <p:nvPr>
            <p:ph idx="1"/>
          </p:nvPr>
        </p:nvSpPr>
        <p:spPr>
          <a:xfrm>
            <a:off x="284163" y="1726538"/>
            <a:ext cx="8574087" cy="5008393"/>
          </a:xfrm>
        </p:spPr>
        <p:txBody>
          <a:bodyPr>
            <a:noAutofit/>
          </a:bodyPr>
          <a:lstStyle/>
          <a:p>
            <a:pPr>
              <a:lnSpc>
                <a:spcPct val="80000"/>
              </a:lnSpc>
            </a:pPr>
            <a:r>
              <a:rPr lang="en-US" dirty="0"/>
              <a:t>A group of 4 people, </a:t>
            </a:r>
            <a:r>
              <a:rPr lang="en-US" u="sng" dirty="0"/>
              <a:t>across years</a:t>
            </a:r>
          </a:p>
          <a:p>
            <a:pPr>
              <a:lnSpc>
                <a:spcPct val="80000"/>
              </a:lnSpc>
            </a:pPr>
            <a:r>
              <a:rPr lang="en-US" dirty="0"/>
              <a:t>Any research question regarding CLMV </a:t>
            </a:r>
            <a:r>
              <a:rPr lang="en-US" dirty="0" smtClean="0"/>
              <a:t>countries. </a:t>
            </a:r>
          </a:p>
          <a:p>
            <a:pPr>
              <a:lnSpc>
                <a:spcPct val="80000"/>
              </a:lnSpc>
            </a:pPr>
            <a:r>
              <a:rPr lang="en-US" dirty="0" smtClean="0"/>
              <a:t>Theme of your research topic: SDG goals.</a:t>
            </a:r>
            <a:endParaRPr lang="en-US" dirty="0"/>
          </a:p>
        </p:txBody>
      </p:sp>
    </p:spTree>
    <p:extLst>
      <p:ext uri="{BB962C8B-B14F-4D97-AF65-F5344CB8AC3E}">
        <p14:creationId xmlns:p14="http://schemas.microsoft.com/office/powerpoint/2010/main" val="815004229"/>
      </p:ext>
    </p:extLst>
  </p:cSld>
  <p:clrMapOvr>
    <a:masterClrMapping/>
  </p:clrMapOvr>
</p:sld>
</file>

<file path=ppt/theme/theme1.xml><?xml version="1.0" encoding="utf-8"?>
<a:theme xmlns:a="http://schemas.openxmlformats.org/drawingml/2006/main" name="Spectrum">
  <a:themeElements>
    <a:clrScheme name="Spectrum">
      <a:dk1>
        <a:sysClr val="windowText" lastClr="000000"/>
      </a:dk1>
      <a:lt1>
        <a:sysClr val="window" lastClr="FFFFFF"/>
      </a:lt1>
      <a:dk2>
        <a:srgbClr val="252731"/>
      </a:dk2>
      <a:lt2>
        <a:srgbClr val="EAE7E4"/>
      </a:lt2>
      <a:accent1>
        <a:srgbClr val="990000"/>
      </a:accent1>
      <a:accent2>
        <a:srgbClr val="FF6600"/>
      </a:accent2>
      <a:accent3>
        <a:srgbClr val="FFBA00"/>
      </a:accent3>
      <a:accent4>
        <a:srgbClr val="99CC00"/>
      </a:accent4>
      <a:accent5>
        <a:srgbClr val="528A02"/>
      </a:accent5>
      <a:accent6>
        <a:srgbClr val="333333"/>
      </a:accent6>
      <a:hlink>
        <a:srgbClr val="660000"/>
      </a:hlink>
      <a:folHlink>
        <a:srgbClr val="CC3300"/>
      </a:folHlink>
    </a:clrScheme>
    <a:fontScheme name="Spectrum">
      <a:majorFont>
        <a:latin typeface="Corbel"/>
        <a:ea typeface=""/>
        <a:cs typeface=""/>
        <a:font script="Jpan" typeface="ＭＳ ゴシック"/>
        <a:font script="Hans" typeface="宋体"/>
        <a:font script="Hant" typeface="新細明體"/>
      </a:majorFont>
      <a:minorFont>
        <a:latin typeface="Calibri"/>
        <a:ea typeface=""/>
        <a:cs typeface=""/>
        <a:font script="Jpan" typeface="ＭＳ ゴシック"/>
        <a:font script="Hans" typeface="宋体"/>
        <a:font script="Hant" typeface="新細明體"/>
      </a:minorFont>
    </a:fontScheme>
    <a:fmtScheme name="Spectrum">
      <a:fillStyleLst>
        <a:solidFill>
          <a:schemeClr val="phClr"/>
        </a:solidFill>
        <a:gradFill rotWithShape="1">
          <a:gsLst>
            <a:gs pos="0">
              <a:schemeClr val="phClr">
                <a:tint val="100000"/>
                <a:shade val="70000"/>
                <a:satMod val="150000"/>
              </a:schemeClr>
            </a:gs>
            <a:gs pos="100000">
              <a:schemeClr val="phClr">
                <a:tint val="95000"/>
                <a:satMod val="150000"/>
              </a:schemeClr>
            </a:gs>
          </a:gsLst>
          <a:lin ang="16200000" scaled="1"/>
        </a:gradFill>
        <a:gradFill rotWithShape="1">
          <a:gsLst>
            <a:gs pos="0">
              <a:schemeClr val="phClr">
                <a:tint val="95000"/>
                <a:shade val="70000"/>
                <a:satMod val="150000"/>
              </a:schemeClr>
            </a:gs>
            <a:gs pos="100000">
              <a:schemeClr val="phClr">
                <a:tint val="100000"/>
                <a:shade val="100000"/>
                <a:satMod val="150000"/>
              </a:schemeClr>
            </a:gs>
          </a:gsLst>
          <a:lin ang="16200000" scaled="0"/>
        </a:gra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6600000" sx="101000" sy="101000" rotWithShape="0">
              <a:srgbClr val="000000">
                <a:alpha val="75000"/>
              </a:srgbClr>
            </a:outerShdw>
          </a:effectLst>
        </a:effectStyle>
        <a:effectStyle>
          <a:effectLst>
            <a:outerShdw blurRad="50800" dir="5400000" sx="105000" sy="105000" algn="ctr" rotWithShape="0">
              <a:srgbClr val="000000">
                <a:alpha val="40000"/>
              </a:srgbClr>
            </a:outerShdw>
          </a:effectLst>
          <a:scene3d>
            <a:camera prst="orthographicFront">
              <a:rot lat="0" lon="0" rev="0"/>
            </a:camera>
            <a:lightRig rig="balanced" dir="t">
              <a:rot lat="0" lon="0" rev="4800000"/>
            </a:lightRig>
          </a:scene3d>
          <a:sp3d prstMaterial="matte">
            <a:bevelT w="63500" h="50800" prst="angle"/>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Spectrum.thmx</Template>
  <TotalTime>503</TotalTime>
  <Words>724</Words>
  <Application>Microsoft Office PowerPoint</Application>
  <PresentationFormat>On-screen Show (4:3)</PresentationFormat>
  <Paragraphs>78</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Corbel</vt:lpstr>
      <vt:lpstr>Wingdings</vt:lpstr>
      <vt:lpstr>Spectrum</vt:lpstr>
      <vt:lpstr>Contemporary Issues of ASEAN: CLMV Focus (S/2017) </vt:lpstr>
      <vt:lpstr>Course Description </vt:lpstr>
      <vt:lpstr>Course Objectives </vt:lpstr>
      <vt:lpstr>Class schedule</vt:lpstr>
      <vt:lpstr>Class schedule</vt:lpstr>
      <vt:lpstr>Class schedule</vt:lpstr>
      <vt:lpstr>Class schedule</vt:lpstr>
      <vt:lpstr>Class schedule</vt:lpstr>
      <vt:lpstr>Evaluation </vt:lpstr>
      <vt:lpstr>Class rules</vt:lpstr>
      <vt:lpstr>Daily reaction essay</vt:lpstr>
      <vt:lpstr>Some questions you may want to consider</vt:lpstr>
      <vt:lpstr>Daily reaction essay submission deadlines</vt:lpstr>
      <vt:lpstr>Group Project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Contemporary Issues of ASEAN: CLMV Focus </dc:title>
  <dc:creator>namtipka</dc:creator>
  <cp:lastModifiedBy>Anin Aroonruengsawat</cp:lastModifiedBy>
  <cp:revision>44</cp:revision>
  <dcterms:created xsi:type="dcterms:W3CDTF">2016-07-03T11:30:35Z</dcterms:created>
  <dcterms:modified xsi:type="dcterms:W3CDTF">2018-06-11T02:22:49Z</dcterms:modified>
</cp:coreProperties>
</file>