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6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7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8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7" r:id="rId2"/>
    <p:sldId id="258" r:id="rId3"/>
    <p:sldId id="260" r:id="rId4"/>
    <p:sldId id="261" r:id="rId5"/>
    <p:sldId id="262" r:id="rId6"/>
    <p:sldId id="259" r:id="rId7"/>
    <p:sldId id="265" r:id="rId8"/>
    <p:sldId id="263" r:id="rId9"/>
    <p:sldId id="264" r:id="rId10"/>
    <p:sldId id="266" r:id="rId11"/>
    <p:sldId id="267" r:id="rId12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33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image" Target="../media/image2.jpeg"/><Relationship Id="rId4" Type="http://schemas.openxmlformats.org/officeDocument/2006/relationships/image" Target="../media/image5.jpe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9.jpeg"/><Relationship Id="rId4" Type="http://schemas.openxmlformats.org/officeDocument/2006/relationships/image" Target="../media/image12.jpeg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3.jpeg"/></Relationships>
</file>

<file path=ppt/diagrams/_rels/data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image" Target="../media/image14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image" Target="../media/image2.jpeg"/><Relationship Id="rId4" Type="http://schemas.openxmlformats.org/officeDocument/2006/relationships/image" Target="../media/image5.jpe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9.jpeg"/><Relationship Id="rId4" Type="http://schemas.openxmlformats.org/officeDocument/2006/relationships/image" Target="../media/image12.jpeg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3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52E8B70-C613-456D-95D6-9F723431CD56}" type="doc">
      <dgm:prSet loTypeId="urn:microsoft.com/office/officeart/2005/8/layout/vList4#1" loCatId="list" qsTypeId="urn:microsoft.com/office/officeart/2005/8/quickstyle/3d3" qsCatId="3D" csTypeId="urn:microsoft.com/office/officeart/2005/8/colors/colorful2" csCatId="colorful" phldr="1"/>
      <dgm:spPr/>
      <dgm:t>
        <a:bodyPr/>
        <a:lstStyle/>
        <a:p>
          <a:endParaRPr lang="th-TH"/>
        </a:p>
      </dgm:t>
    </dgm:pt>
    <dgm:pt modelId="{89A01A92-56DE-4E4A-AC1A-ABE5E56FE796}">
      <dgm:prSet phldrT="[ข้อความ]"/>
      <dgm:spPr/>
      <dgm:t>
        <a:bodyPr/>
        <a:lstStyle/>
        <a:p>
          <a:r>
            <a:rPr lang="en-US" altLang="ja-JP" b="1" dirty="0" smtClean="0">
              <a:ea typeface="MS PGothic" pitchFamily="34" charset="-128"/>
            </a:rPr>
            <a:t>Who the target consumer is</a:t>
          </a:r>
          <a:endParaRPr lang="th-TH" b="1" dirty="0"/>
        </a:p>
      </dgm:t>
    </dgm:pt>
    <dgm:pt modelId="{10F1D8B8-260A-4371-9FE8-D8189D165491}" type="parTrans" cxnId="{1094A5E8-78AB-4014-94B9-A453D8DCB9D0}">
      <dgm:prSet/>
      <dgm:spPr/>
      <dgm:t>
        <a:bodyPr/>
        <a:lstStyle/>
        <a:p>
          <a:endParaRPr lang="th-TH" b="1"/>
        </a:p>
      </dgm:t>
    </dgm:pt>
    <dgm:pt modelId="{6C36BAFA-1D6D-4FCA-9717-108E619E0D94}" type="sibTrans" cxnId="{1094A5E8-78AB-4014-94B9-A453D8DCB9D0}">
      <dgm:prSet/>
      <dgm:spPr/>
      <dgm:t>
        <a:bodyPr/>
        <a:lstStyle/>
        <a:p>
          <a:endParaRPr lang="th-TH" b="1"/>
        </a:p>
      </dgm:t>
    </dgm:pt>
    <dgm:pt modelId="{EF05324C-E091-4A10-AC43-ED10DEC61AC1}">
      <dgm:prSet/>
      <dgm:spPr/>
      <dgm:t>
        <a:bodyPr/>
        <a:lstStyle/>
        <a:p>
          <a:r>
            <a:rPr lang="en-US" altLang="ja-JP" b="1" dirty="0" smtClean="0">
              <a:ea typeface="MS PGothic" pitchFamily="34" charset="-128"/>
            </a:rPr>
            <a:t>Who the main competitors are </a:t>
          </a:r>
          <a:endParaRPr lang="en-US" altLang="ja-JP" b="1" dirty="0">
            <a:ea typeface="MS PGothic" pitchFamily="34" charset="-128"/>
          </a:endParaRPr>
        </a:p>
      </dgm:t>
    </dgm:pt>
    <dgm:pt modelId="{171A5ABB-1B84-4D55-9356-4FF5F2093E2D}" type="parTrans" cxnId="{290F4922-4258-4036-AB49-AFA20960189D}">
      <dgm:prSet/>
      <dgm:spPr/>
      <dgm:t>
        <a:bodyPr/>
        <a:lstStyle/>
        <a:p>
          <a:endParaRPr lang="th-TH" b="1"/>
        </a:p>
      </dgm:t>
    </dgm:pt>
    <dgm:pt modelId="{E85DEF5A-1DDC-48E7-95E9-16FC8D60DF67}" type="sibTrans" cxnId="{290F4922-4258-4036-AB49-AFA20960189D}">
      <dgm:prSet/>
      <dgm:spPr/>
      <dgm:t>
        <a:bodyPr/>
        <a:lstStyle/>
        <a:p>
          <a:endParaRPr lang="th-TH" b="1"/>
        </a:p>
      </dgm:t>
    </dgm:pt>
    <dgm:pt modelId="{399FB716-137B-493B-8836-B6B3D024E10E}">
      <dgm:prSet/>
      <dgm:spPr/>
      <dgm:t>
        <a:bodyPr/>
        <a:lstStyle/>
        <a:p>
          <a:r>
            <a:rPr lang="en-US" altLang="ja-JP" b="1" dirty="0" smtClean="0">
              <a:ea typeface="MS PGothic" pitchFamily="34" charset="-128"/>
            </a:rPr>
            <a:t>How the brand is similar to these competitors </a:t>
          </a:r>
          <a:endParaRPr lang="en-US" altLang="ja-JP" b="1" dirty="0">
            <a:ea typeface="MS PGothic" pitchFamily="34" charset="-128"/>
          </a:endParaRPr>
        </a:p>
      </dgm:t>
    </dgm:pt>
    <dgm:pt modelId="{F02A3EE9-818B-4600-A6E6-A401E9D12DC1}" type="parTrans" cxnId="{9515139D-8443-43C6-A516-70B14CC2C1EA}">
      <dgm:prSet/>
      <dgm:spPr/>
      <dgm:t>
        <a:bodyPr/>
        <a:lstStyle/>
        <a:p>
          <a:endParaRPr lang="th-TH" b="1"/>
        </a:p>
      </dgm:t>
    </dgm:pt>
    <dgm:pt modelId="{638D74AD-EB23-4550-96B6-EE3C5BFB921D}" type="sibTrans" cxnId="{9515139D-8443-43C6-A516-70B14CC2C1EA}">
      <dgm:prSet/>
      <dgm:spPr/>
      <dgm:t>
        <a:bodyPr/>
        <a:lstStyle/>
        <a:p>
          <a:endParaRPr lang="th-TH" b="1"/>
        </a:p>
      </dgm:t>
    </dgm:pt>
    <dgm:pt modelId="{3F85DAD6-922C-4BDC-A6A2-B5DDC1A3D288}">
      <dgm:prSet/>
      <dgm:spPr/>
      <dgm:t>
        <a:bodyPr/>
        <a:lstStyle/>
        <a:p>
          <a:r>
            <a:rPr lang="en-US" altLang="ja-JP" b="1" dirty="0" smtClean="0">
              <a:ea typeface="MS PGothic" pitchFamily="34" charset="-128"/>
            </a:rPr>
            <a:t>How the brand is different from them </a:t>
          </a:r>
          <a:endParaRPr lang="en-US" b="1" dirty="0"/>
        </a:p>
      </dgm:t>
    </dgm:pt>
    <dgm:pt modelId="{11235545-AE5A-4CFE-9B08-1073DBB09C2F}" type="parTrans" cxnId="{68153F9D-2524-4BEF-8B8E-84856477D870}">
      <dgm:prSet/>
      <dgm:spPr/>
      <dgm:t>
        <a:bodyPr/>
        <a:lstStyle/>
        <a:p>
          <a:endParaRPr lang="th-TH" b="1"/>
        </a:p>
      </dgm:t>
    </dgm:pt>
    <dgm:pt modelId="{7EB0EF5E-4402-46EB-A8A8-DE4F0FEA90E8}" type="sibTrans" cxnId="{68153F9D-2524-4BEF-8B8E-84856477D870}">
      <dgm:prSet/>
      <dgm:spPr/>
      <dgm:t>
        <a:bodyPr/>
        <a:lstStyle/>
        <a:p>
          <a:endParaRPr lang="th-TH" b="1"/>
        </a:p>
      </dgm:t>
    </dgm:pt>
    <dgm:pt modelId="{5EE7D82B-2B67-4336-B058-DD21E81B3317}" type="pres">
      <dgm:prSet presAssocID="{E52E8B70-C613-456D-95D6-9F723431CD56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DC97B39D-3800-41E2-A020-7F2DB7132204}" type="pres">
      <dgm:prSet presAssocID="{89A01A92-56DE-4E4A-AC1A-ABE5E56FE796}" presName="comp" presStyleCnt="0"/>
      <dgm:spPr/>
    </dgm:pt>
    <dgm:pt modelId="{7C159275-CC89-48AA-B31E-07E843087FEB}" type="pres">
      <dgm:prSet presAssocID="{89A01A92-56DE-4E4A-AC1A-ABE5E56FE796}" presName="box" presStyleLbl="node1" presStyleIdx="0" presStyleCnt="4"/>
      <dgm:spPr/>
      <dgm:t>
        <a:bodyPr/>
        <a:lstStyle/>
        <a:p>
          <a:endParaRPr lang="th-TH"/>
        </a:p>
      </dgm:t>
    </dgm:pt>
    <dgm:pt modelId="{ECEAA069-AEDA-4FB3-B2C1-4D094B07BD8C}" type="pres">
      <dgm:prSet presAssocID="{89A01A92-56DE-4E4A-AC1A-ABE5E56FE796}" presName="img" presStyleLbl="fgImgPlace1" presStyleIdx="0" presStyleCnt="4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5EA7E937-AB76-4131-A2FE-9F26E8E6B54F}" type="pres">
      <dgm:prSet presAssocID="{89A01A92-56DE-4E4A-AC1A-ABE5E56FE796}" presName="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E867BB95-5FFE-4AEB-BA78-E451928FD56E}" type="pres">
      <dgm:prSet presAssocID="{6C36BAFA-1D6D-4FCA-9717-108E619E0D94}" presName="spacer" presStyleCnt="0"/>
      <dgm:spPr/>
    </dgm:pt>
    <dgm:pt modelId="{881EB499-0127-4D02-9071-6116EC35A923}" type="pres">
      <dgm:prSet presAssocID="{EF05324C-E091-4A10-AC43-ED10DEC61AC1}" presName="comp" presStyleCnt="0"/>
      <dgm:spPr/>
    </dgm:pt>
    <dgm:pt modelId="{AB768045-87C2-4830-85A7-B19C5AFA054C}" type="pres">
      <dgm:prSet presAssocID="{EF05324C-E091-4A10-AC43-ED10DEC61AC1}" presName="box" presStyleLbl="node1" presStyleIdx="1" presStyleCnt="4"/>
      <dgm:spPr/>
      <dgm:t>
        <a:bodyPr/>
        <a:lstStyle/>
        <a:p>
          <a:endParaRPr lang="th-TH"/>
        </a:p>
      </dgm:t>
    </dgm:pt>
    <dgm:pt modelId="{E124DB35-F2BD-43A3-833E-55896CEC032A}" type="pres">
      <dgm:prSet presAssocID="{EF05324C-E091-4A10-AC43-ED10DEC61AC1}" presName="img" presStyleLbl="fgImgPlace1" presStyleIdx="1" presStyleCnt="4" custScaleX="95444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9D3D73BF-936A-4C43-8E9E-A5ACDCBCDDBE}" type="pres">
      <dgm:prSet presAssocID="{EF05324C-E091-4A10-AC43-ED10DEC61AC1}" presName="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38A17ECF-C6F2-4F0A-8C56-F38241C7D77C}" type="pres">
      <dgm:prSet presAssocID="{E85DEF5A-1DDC-48E7-95E9-16FC8D60DF67}" presName="spacer" presStyleCnt="0"/>
      <dgm:spPr/>
    </dgm:pt>
    <dgm:pt modelId="{43F0B257-E3F8-45B9-8A18-6C6A680184BA}" type="pres">
      <dgm:prSet presAssocID="{399FB716-137B-493B-8836-B6B3D024E10E}" presName="comp" presStyleCnt="0"/>
      <dgm:spPr/>
    </dgm:pt>
    <dgm:pt modelId="{F4B890ED-6B26-472A-9F2D-07978AECED8F}" type="pres">
      <dgm:prSet presAssocID="{399FB716-137B-493B-8836-B6B3D024E10E}" presName="box" presStyleLbl="node1" presStyleIdx="2" presStyleCnt="4"/>
      <dgm:spPr/>
      <dgm:t>
        <a:bodyPr/>
        <a:lstStyle/>
        <a:p>
          <a:endParaRPr lang="th-TH"/>
        </a:p>
      </dgm:t>
    </dgm:pt>
    <dgm:pt modelId="{D2B763E4-11E4-4378-9B1B-777B9FCAFF99}" type="pres">
      <dgm:prSet presAssocID="{399FB716-137B-493B-8836-B6B3D024E10E}" presName="img" presStyleLbl="fgImgPlace1" presStyleIdx="2" presStyleCnt="4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D176A763-4942-416E-9F8F-66A20D1C5AD3}" type="pres">
      <dgm:prSet presAssocID="{399FB716-137B-493B-8836-B6B3D024E10E}" presName="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C2C69F91-C56C-4050-B13D-3AAF07414073}" type="pres">
      <dgm:prSet presAssocID="{638D74AD-EB23-4550-96B6-EE3C5BFB921D}" presName="spacer" presStyleCnt="0"/>
      <dgm:spPr/>
    </dgm:pt>
    <dgm:pt modelId="{452631B2-39F9-48C9-997A-C19D133ADC0B}" type="pres">
      <dgm:prSet presAssocID="{3F85DAD6-922C-4BDC-A6A2-B5DDC1A3D288}" presName="comp" presStyleCnt="0"/>
      <dgm:spPr/>
    </dgm:pt>
    <dgm:pt modelId="{F2BF878C-AD78-4FEF-B35F-56521E29F4BF}" type="pres">
      <dgm:prSet presAssocID="{3F85DAD6-922C-4BDC-A6A2-B5DDC1A3D288}" presName="box" presStyleLbl="node1" presStyleIdx="3" presStyleCnt="4"/>
      <dgm:spPr/>
      <dgm:t>
        <a:bodyPr/>
        <a:lstStyle/>
        <a:p>
          <a:endParaRPr lang="th-TH"/>
        </a:p>
      </dgm:t>
    </dgm:pt>
    <dgm:pt modelId="{DAA57E8B-DB15-4D91-AA16-9CF33710F091}" type="pres">
      <dgm:prSet presAssocID="{3F85DAD6-922C-4BDC-A6A2-B5DDC1A3D288}" presName="img" presStyleLbl="fgImgPlace1" presStyleIdx="3" presStyleCnt="4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  <dgm:pt modelId="{8D324F38-3FA3-4799-94C8-62B38C927919}" type="pres">
      <dgm:prSet presAssocID="{3F85DAD6-922C-4BDC-A6A2-B5DDC1A3D288}" presName="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9515139D-8443-43C6-A516-70B14CC2C1EA}" srcId="{E52E8B70-C613-456D-95D6-9F723431CD56}" destId="{399FB716-137B-493B-8836-B6B3D024E10E}" srcOrd="2" destOrd="0" parTransId="{F02A3EE9-818B-4600-A6E6-A401E9D12DC1}" sibTransId="{638D74AD-EB23-4550-96B6-EE3C5BFB921D}"/>
    <dgm:cxn modelId="{42F2E7ED-41B2-F64E-944B-3A4907EF72F4}" type="presOf" srcId="{3F85DAD6-922C-4BDC-A6A2-B5DDC1A3D288}" destId="{8D324F38-3FA3-4799-94C8-62B38C927919}" srcOrd="1" destOrd="0" presId="urn:microsoft.com/office/officeart/2005/8/layout/vList4#1"/>
    <dgm:cxn modelId="{A3AC049E-2C31-064F-B4F0-899999B7F0AA}" type="presOf" srcId="{399FB716-137B-493B-8836-B6B3D024E10E}" destId="{F4B890ED-6B26-472A-9F2D-07978AECED8F}" srcOrd="0" destOrd="0" presId="urn:microsoft.com/office/officeart/2005/8/layout/vList4#1"/>
    <dgm:cxn modelId="{290F4922-4258-4036-AB49-AFA20960189D}" srcId="{E52E8B70-C613-456D-95D6-9F723431CD56}" destId="{EF05324C-E091-4A10-AC43-ED10DEC61AC1}" srcOrd="1" destOrd="0" parTransId="{171A5ABB-1B84-4D55-9356-4FF5F2093E2D}" sibTransId="{E85DEF5A-1DDC-48E7-95E9-16FC8D60DF67}"/>
    <dgm:cxn modelId="{623E86D6-A756-0B4C-9223-C0D84B75C35F}" type="presOf" srcId="{EF05324C-E091-4A10-AC43-ED10DEC61AC1}" destId="{9D3D73BF-936A-4C43-8E9E-A5ACDCBCDDBE}" srcOrd="1" destOrd="0" presId="urn:microsoft.com/office/officeart/2005/8/layout/vList4#1"/>
    <dgm:cxn modelId="{2FA0E980-9D9F-6747-9846-5AB717AB8E47}" type="presOf" srcId="{89A01A92-56DE-4E4A-AC1A-ABE5E56FE796}" destId="{7C159275-CC89-48AA-B31E-07E843087FEB}" srcOrd="0" destOrd="0" presId="urn:microsoft.com/office/officeart/2005/8/layout/vList4#1"/>
    <dgm:cxn modelId="{68153F9D-2524-4BEF-8B8E-84856477D870}" srcId="{E52E8B70-C613-456D-95D6-9F723431CD56}" destId="{3F85DAD6-922C-4BDC-A6A2-B5DDC1A3D288}" srcOrd="3" destOrd="0" parTransId="{11235545-AE5A-4CFE-9B08-1073DBB09C2F}" sibTransId="{7EB0EF5E-4402-46EB-A8A8-DE4F0FEA90E8}"/>
    <dgm:cxn modelId="{A7240514-0C5B-A347-BC9C-8FC9E3B8860F}" type="presOf" srcId="{E52E8B70-C613-456D-95D6-9F723431CD56}" destId="{5EE7D82B-2B67-4336-B058-DD21E81B3317}" srcOrd="0" destOrd="0" presId="urn:microsoft.com/office/officeart/2005/8/layout/vList4#1"/>
    <dgm:cxn modelId="{1094A5E8-78AB-4014-94B9-A453D8DCB9D0}" srcId="{E52E8B70-C613-456D-95D6-9F723431CD56}" destId="{89A01A92-56DE-4E4A-AC1A-ABE5E56FE796}" srcOrd="0" destOrd="0" parTransId="{10F1D8B8-260A-4371-9FE8-D8189D165491}" sibTransId="{6C36BAFA-1D6D-4FCA-9717-108E619E0D94}"/>
    <dgm:cxn modelId="{EB76DAEC-017F-FE45-9531-CA3E7136AF2E}" type="presOf" srcId="{89A01A92-56DE-4E4A-AC1A-ABE5E56FE796}" destId="{5EA7E937-AB76-4131-A2FE-9F26E8E6B54F}" srcOrd="1" destOrd="0" presId="urn:microsoft.com/office/officeart/2005/8/layout/vList4#1"/>
    <dgm:cxn modelId="{117E904C-4685-A846-97DD-BA097594550B}" type="presOf" srcId="{EF05324C-E091-4A10-AC43-ED10DEC61AC1}" destId="{AB768045-87C2-4830-85A7-B19C5AFA054C}" srcOrd="0" destOrd="0" presId="urn:microsoft.com/office/officeart/2005/8/layout/vList4#1"/>
    <dgm:cxn modelId="{8684039B-2548-4B47-89B9-65D3C620D324}" type="presOf" srcId="{3F85DAD6-922C-4BDC-A6A2-B5DDC1A3D288}" destId="{F2BF878C-AD78-4FEF-B35F-56521E29F4BF}" srcOrd="0" destOrd="0" presId="urn:microsoft.com/office/officeart/2005/8/layout/vList4#1"/>
    <dgm:cxn modelId="{00FE5DC2-7F98-2D4B-A15F-498980EB6A9B}" type="presOf" srcId="{399FB716-137B-493B-8836-B6B3D024E10E}" destId="{D176A763-4942-416E-9F8F-66A20D1C5AD3}" srcOrd="1" destOrd="0" presId="urn:microsoft.com/office/officeart/2005/8/layout/vList4#1"/>
    <dgm:cxn modelId="{D31C5F9E-D267-0048-8A15-16E779738100}" type="presParOf" srcId="{5EE7D82B-2B67-4336-B058-DD21E81B3317}" destId="{DC97B39D-3800-41E2-A020-7F2DB7132204}" srcOrd="0" destOrd="0" presId="urn:microsoft.com/office/officeart/2005/8/layout/vList4#1"/>
    <dgm:cxn modelId="{AB74D7F1-AE6E-014C-9A6B-F9CED29511BE}" type="presParOf" srcId="{DC97B39D-3800-41E2-A020-7F2DB7132204}" destId="{7C159275-CC89-48AA-B31E-07E843087FEB}" srcOrd="0" destOrd="0" presId="urn:microsoft.com/office/officeart/2005/8/layout/vList4#1"/>
    <dgm:cxn modelId="{36126B50-584D-404F-B641-66AE66BF367A}" type="presParOf" srcId="{DC97B39D-3800-41E2-A020-7F2DB7132204}" destId="{ECEAA069-AEDA-4FB3-B2C1-4D094B07BD8C}" srcOrd="1" destOrd="0" presId="urn:microsoft.com/office/officeart/2005/8/layout/vList4#1"/>
    <dgm:cxn modelId="{F16E8739-D804-0246-83F5-D079116A98C7}" type="presParOf" srcId="{DC97B39D-3800-41E2-A020-7F2DB7132204}" destId="{5EA7E937-AB76-4131-A2FE-9F26E8E6B54F}" srcOrd="2" destOrd="0" presId="urn:microsoft.com/office/officeart/2005/8/layout/vList4#1"/>
    <dgm:cxn modelId="{A546C558-D796-9442-B160-08429BC94F5A}" type="presParOf" srcId="{5EE7D82B-2B67-4336-B058-DD21E81B3317}" destId="{E867BB95-5FFE-4AEB-BA78-E451928FD56E}" srcOrd="1" destOrd="0" presId="urn:microsoft.com/office/officeart/2005/8/layout/vList4#1"/>
    <dgm:cxn modelId="{253F5ED4-94B2-B443-98F0-FACA24850970}" type="presParOf" srcId="{5EE7D82B-2B67-4336-B058-DD21E81B3317}" destId="{881EB499-0127-4D02-9071-6116EC35A923}" srcOrd="2" destOrd="0" presId="urn:microsoft.com/office/officeart/2005/8/layout/vList4#1"/>
    <dgm:cxn modelId="{EF585E54-C739-3243-A3C0-0A460DEC3147}" type="presParOf" srcId="{881EB499-0127-4D02-9071-6116EC35A923}" destId="{AB768045-87C2-4830-85A7-B19C5AFA054C}" srcOrd="0" destOrd="0" presId="urn:microsoft.com/office/officeart/2005/8/layout/vList4#1"/>
    <dgm:cxn modelId="{F0AE1EFB-E7DC-9C44-8D31-B82CDE0BDF2D}" type="presParOf" srcId="{881EB499-0127-4D02-9071-6116EC35A923}" destId="{E124DB35-F2BD-43A3-833E-55896CEC032A}" srcOrd="1" destOrd="0" presId="urn:microsoft.com/office/officeart/2005/8/layout/vList4#1"/>
    <dgm:cxn modelId="{F29A83EF-7AEC-CE4C-BB4F-1599DC2FA037}" type="presParOf" srcId="{881EB499-0127-4D02-9071-6116EC35A923}" destId="{9D3D73BF-936A-4C43-8E9E-A5ACDCBCDDBE}" srcOrd="2" destOrd="0" presId="urn:microsoft.com/office/officeart/2005/8/layout/vList4#1"/>
    <dgm:cxn modelId="{77486513-D5B4-FD4D-805D-0E9488771D6A}" type="presParOf" srcId="{5EE7D82B-2B67-4336-B058-DD21E81B3317}" destId="{38A17ECF-C6F2-4F0A-8C56-F38241C7D77C}" srcOrd="3" destOrd="0" presId="urn:microsoft.com/office/officeart/2005/8/layout/vList4#1"/>
    <dgm:cxn modelId="{8C9C9894-DCB9-7F45-A1A5-61E289A11B52}" type="presParOf" srcId="{5EE7D82B-2B67-4336-B058-DD21E81B3317}" destId="{43F0B257-E3F8-45B9-8A18-6C6A680184BA}" srcOrd="4" destOrd="0" presId="urn:microsoft.com/office/officeart/2005/8/layout/vList4#1"/>
    <dgm:cxn modelId="{192B1655-31DE-D84C-8753-620EF17651B8}" type="presParOf" srcId="{43F0B257-E3F8-45B9-8A18-6C6A680184BA}" destId="{F4B890ED-6B26-472A-9F2D-07978AECED8F}" srcOrd="0" destOrd="0" presId="urn:microsoft.com/office/officeart/2005/8/layout/vList4#1"/>
    <dgm:cxn modelId="{53C0F904-700B-B143-BD04-66FCED55617B}" type="presParOf" srcId="{43F0B257-E3F8-45B9-8A18-6C6A680184BA}" destId="{D2B763E4-11E4-4378-9B1B-777B9FCAFF99}" srcOrd="1" destOrd="0" presId="urn:microsoft.com/office/officeart/2005/8/layout/vList4#1"/>
    <dgm:cxn modelId="{AFF4AFA8-A66A-194C-B36B-0F51CD2DC87C}" type="presParOf" srcId="{43F0B257-E3F8-45B9-8A18-6C6A680184BA}" destId="{D176A763-4942-416E-9F8F-66A20D1C5AD3}" srcOrd="2" destOrd="0" presId="urn:microsoft.com/office/officeart/2005/8/layout/vList4#1"/>
    <dgm:cxn modelId="{C8682713-90E9-E445-B9A7-EAE09CCCA6C2}" type="presParOf" srcId="{5EE7D82B-2B67-4336-B058-DD21E81B3317}" destId="{C2C69F91-C56C-4050-B13D-3AAF07414073}" srcOrd="5" destOrd="0" presId="urn:microsoft.com/office/officeart/2005/8/layout/vList4#1"/>
    <dgm:cxn modelId="{E799A604-CE6A-C342-8C35-6AB873346481}" type="presParOf" srcId="{5EE7D82B-2B67-4336-B058-DD21E81B3317}" destId="{452631B2-39F9-48C9-997A-C19D133ADC0B}" srcOrd="6" destOrd="0" presId="urn:microsoft.com/office/officeart/2005/8/layout/vList4#1"/>
    <dgm:cxn modelId="{EF734CB7-9588-8645-91B9-6DA23945CE62}" type="presParOf" srcId="{452631B2-39F9-48C9-997A-C19D133ADC0B}" destId="{F2BF878C-AD78-4FEF-B35F-56521E29F4BF}" srcOrd="0" destOrd="0" presId="urn:microsoft.com/office/officeart/2005/8/layout/vList4#1"/>
    <dgm:cxn modelId="{84AA2E00-CA0E-1B43-9505-4D8BF7209FF4}" type="presParOf" srcId="{452631B2-39F9-48C9-997A-C19D133ADC0B}" destId="{DAA57E8B-DB15-4D91-AA16-9CF33710F091}" srcOrd="1" destOrd="0" presId="urn:microsoft.com/office/officeart/2005/8/layout/vList4#1"/>
    <dgm:cxn modelId="{D86397E5-73F0-8B41-8BA0-FCB3B4B3A204}" type="presParOf" srcId="{452631B2-39F9-48C9-997A-C19D133ADC0B}" destId="{8D324F38-3FA3-4799-94C8-62B38C927919}" srcOrd="2" destOrd="0" presId="urn:microsoft.com/office/officeart/2005/8/layout/vList4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B2A8CB5-EAB3-40B9-89BE-3A1557306C10}" type="doc">
      <dgm:prSet loTypeId="urn:microsoft.com/office/officeart/2005/8/layout/pList2#1" loCatId="list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th-TH"/>
        </a:p>
      </dgm:t>
    </dgm:pt>
    <dgm:pt modelId="{32C40DE6-18A2-4FBF-B78E-92E3C468AF3D}">
      <dgm:prSet/>
      <dgm:spPr/>
      <dgm:t>
        <a:bodyPr/>
        <a:lstStyle/>
        <a:p>
          <a:r>
            <a:rPr lang="en-US" altLang="ja-JP" b="1" dirty="0" smtClean="0">
              <a:ea typeface="MS PGothic" pitchFamily="34" charset="-128"/>
            </a:rPr>
            <a:t>A </a:t>
          </a:r>
          <a:r>
            <a:rPr lang="en-US" altLang="ja-JP" b="1" i="1" dirty="0" smtClean="0">
              <a:ea typeface="MS PGothic" pitchFamily="34" charset="-128"/>
            </a:rPr>
            <a:t>market</a:t>
          </a:r>
          <a:r>
            <a:rPr lang="en-US" altLang="ja-JP" b="1" dirty="0" smtClean="0">
              <a:ea typeface="MS PGothic" pitchFamily="34" charset="-128"/>
            </a:rPr>
            <a:t> is the set of all actual and potential buyers who have sufficient interest in, income for, and access to a product. </a:t>
          </a:r>
          <a:endParaRPr lang="en-US" altLang="ja-JP" b="1" dirty="0">
            <a:ea typeface="MS PGothic" pitchFamily="34" charset="-128"/>
          </a:endParaRPr>
        </a:p>
      </dgm:t>
    </dgm:pt>
    <dgm:pt modelId="{FF5D81DB-0779-469A-A3D6-2F4DC9FB5C03}" type="parTrans" cxnId="{4BA78DCC-3045-4635-ABC3-12D7D9263BAD}">
      <dgm:prSet/>
      <dgm:spPr/>
      <dgm:t>
        <a:bodyPr/>
        <a:lstStyle/>
        <a:p>
          <a:endParaRPr lang="th-TH" b="1"/>
        </a:p>
      </dgm:t>
    </dgm:pt>
    <dgm:pt modelId="{66ABE94A-DB3B-4210-BFB0-EF4BCE73B506}" type="sibTrans" cxnId="{4BA78DCC-3045-4635-ABC3-12D7D9263BAD}">
      <dgm:prSet/>
      <dgm:spPr/>
      <dgm:t>
        <a:bodyPr/>
        <a:lstStyle/>
        <a:p>
          <a:endParaRPr lang="th-TH" b="1"/>
        </a:p>
      </dgm:t>
    </dgm:pt>
    <dgm:pt modelId="{DDBFDBE2-0F89-4C86-A03D-C82862E95EDB}">
      <dgm:prSet/>
      <dgm:spPr/>
      <dgm:t>
        <a:bodyPr/>
        <a:lstStyle/>
        <a:p>
          <a:r>
            <a:rPr lang="en-US" altLang="ja-JP" b="1" i="1" dirty="0" smtClean="0">
              <a:ea typeface="MS PGothic" pitchFamily="34" charset="-128"/>
            </a:rPr>
            <a:t>Market segmentation</a:t>
          </a:r>
          <a:r>
            <a:rPr lang="en-US" altLang="ja-JP" b="1" dirty="0" smtClean="0">
              <a:ea typeface="MS PGothic" pitchFamily="34" charset="-128"/>
            </a:rPr>
            <a:t> divides the market into distinct groups of homogeneous consumers who have similar needs and consumer behavior, and who thus require similar marketing mixes.</a:t>
          </a:r>
          <a:endParaRPr lang="en-US" altLang="ja-JP" b="1" dirty="0">
            <a:ea typeface="MS PGothic" pitchFamily="34" charset="-128"/>
          </a:endParaRPr>
        </a:p>
      </dgm:t>
    </dgm:pt>
    <dgm:pt modelId="{55E48BF6-1BA0-404D-922D-69EC84DDD47F}" type="parTrans" cxnId="{0AD3C11C-6692-4414-A482-355956A880C9}">
      <dgm:prSet/>
      <dgm:spPr/>
      <dgm:t>
        <a:bodyPr/>
        <a:lstStyle/>
        <a:p>
          <a:endParaRPr lang="th-TH" b="1"/>
        </a:p>
      </dgm:t>
    </dgm:pt>
    <dgm:pt modelId="{0D78AD54-9872-4988-9D53-B0C4A64EB94B}" type="sibTrans" cxnId="{0AD3C11C-6692-4414-A482-355956A880C9}">
      <dgm:prSet/>
      <dgm:spPr/>
      <dgm:t>
        <a:bodyPr/>
        <a:lstStyle/>
        <a:p>
          <a:endParaRPr lang="th-TH" b="1"/>
        </a:p>
      </dgm:t>
    </dgm:pt>
    <dgm:pt modelId="{496F287C-D1E0-43D2-B2B0-1E60AF1F2BC1}">
      <dgm:prSet/>
      <dgm:spPr/>
      <dgm:t>
        <a:bodyPr/>
        <a:lstStyle/>
        <a:p>
          <a:r>
            <a:rPr lang="en-US" altLang="ja-JP" b="1" dirty="0" smtClean="0">
              <a:ea typeface="MS PGothic" pitchFamily="34" charset="-128"/>
            </a:rPr>
            <a:t>Market segmentation requires making tradeoffs between costs and benefits. </a:t>
          </a:r>
          <a:endParaRPr lang="en-US" b="1" dirty="0"/>
        </a:p>
      </dgm:t>
    </dgm:pt>
    <dgm:pt modelId="{C2262C88-A0DD-4AEF-904F-76CB649548B9}" type="parTrans" cxnId="{BD0A9E1D-B48A-4DB8-86AA-0488271EE843}">
      <dgm:prSet/>
      <dgm:spPr/>
      <dgm:t>
        <a:bodyPr/>
        <a:lstStyle/>
        <a:p>
          <a:endParaRPr lang="th-TH" b="1"/>
        </a:p>
      </dgm:t>
    </dgm:pt>
    <dgm:pt modelId="{90FA9B25-C97A-4A3E-83D8-9E4AEAFE9E22}" type="sibTrans" cxnId="{BD0A9E1D-B48A-4DB8-86AA-0488271EE843}">
      <dgm:prSet/>
      <dgm:spPr/>
      <dgm:t>
        <a:bodyPr/>
        <a:lstStyle/>
        <a:p>
          <a:endParaRPr lang="th-TH" b="1"/>
        </a:p>
      </dgm:t>
    </dgm:pt>
    <dgm:pt modelId="{E05DA976-D93D-4EAF-BF50-01CD60EC045D}" type="pres">
      <dgm:prSet presAssocID="{BB2A8CB5-EAB3-40B9-89BE-3A1557306C1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2BDF4D76-0D35-4C46-8870-D033A1D79BAC}" type="pres">
      <dgm:prSet presAssocID="{BB2A8CB5-EAB3-40B9-89BE-3A1557306C10}" presName="bkgdShp" presStyleLbl="alignAccFollowNode1" presStyleIdx="0" presStyleCnt="1"/>
      <dgm:spPr/>
    </dgm:pt>
    <dgm:pt modelId="{55E4CDAE-93A1-4461-96B6-613E183D5528}" type="pres">
      <dgm:prSet presAssocID="{BB2A8CB5-EAB3-40B9-89BE-3A1557306C10}" presName="linComp" presStyleCnt="0"/>
      <dgm:spPr/>
    </dgm:pt>
    <dgm:pt modelId="{B092D5DC-35E9-4F07-9BFE-186F336713EF}" type="pres">
      <dgm:prSet presAssocID="{32C40DE6-18A2-4FBF-B78E-92E3C468AF3D}" presName="compNode" presStyleCnt="0"/>
      <dgm:spPr/>
    </dgm:pt>
    <dgm:pt modelId="{60E866D6-9C91-40E2-A0CD-FE0ADA6C3E28}" type="pres">
      <dgm:prSet presAssocID="{32C40DE6-18A2-4FBF-B78E-92E3C468AF3D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26688FCF-15DC-4AF5-B264-86DFAF4E0A78}" type="pres">
      <dgm:prSet presAssocID="{32C40DE6-18A2-4FBF-B78E-92E3C468AF3D}" presName="invisiNode" presStyleLbl="node1" presStyleIdx="0" presStyleCnt="3"/>
      <dgm:spPr/>
    </dgm:pt>
    <dgm:pt modelId="{6629DCA3-9AB3-4D6D-A00C-2D2604ECAB15}" type="pres">
      <dgm:prSet presAssocID="{32C40DE6-18A2-4FBF-B78E-92E3C468AF3D}" presName="imagNode" presStyleLbl="fgImgPlace1" presStyleIdx="0" presStyleCnt="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AF1C39C7-8E4E-47C2-BB40-E63FCBC28D32}" type="pres">
      <dgm:prSet presAssocID="{66ABE94A-DB3B-4210-BFB0-EF4BCE73B506}" presName="sibTrans" presStyleLbl="sibTrans2D1" presStyleIdx="0" presStyleCnt="0"/>
      <dgm:spPr/>
      <dgm:t>
        <a:bodyPr/>
        <a:lstStyle/>
        <a:p>
          <a:endParaRPr lang="th-TH"/>
        </a:p>
      </dgm:t>
    </dgm:pt>
    <dgm:pt modelId="{B986627F-9A97-4332-B840-EC0163596BC4}" type="pres">
      <dgm:prSet presAssocID="{DDBFDBE2-0F89-4C86-A03D-C82862E95EDB}" presName="compNode" presStyleCnt="0"/>
      <dgm:spPr/>
    </dgm:pt>
    <dgm:pt modelId="{FBE18659-FEE8-460D-94B7-964EBAC0D7C7}" type="pres">
      <dgm:prSet presAssocID="{DDBFDBE2-0F89-4C86-A03D-C82862E95EDB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86F9E4DA-4DA4-4B2F-9E8B-CC59D0A48D46}" type="pres">
      <dgm:prSet presAssocID="{DDBFDBE2-0F89-4C86-A03D-C82862E95EDB}" presName="invisiNode" presStyleLbl="node1" presStyleIdx="1" presStyleCnt="3"/>
      <dgm:spPr/>
    </dgm:pt>
    <dgm:pt modelId="{40A33F43-C79C-4B3C-989B-71753E91E0BC}" type="pres">
      <dgm:prSet presAssocID="{DDBFDBE2-0F89-4C86-A03D-C82862E95EDB}" presName="imagNode" presStyleLbl="fgImgPlace1" presStyleIdx="1" presStyleCnt="3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A67C0123-4CF8-4649-BFE7-F41FD2A070A0}" type="pres">
      <dgm:prSet presAssocID="{0D78AD54-9872-4988-9D53-B0C4A64EB94B}" presName="sibTrans" presStyleLbl="sibTrans2D1" presStyleIdx="0" presStyleCnt="0"/>
      <dgm:spPr/>
      <dgm:t>
        <a:bodyPr/>
        <a:lstStyle/>
        <a:p>
          <a:endParaRPr lang="th-TH"/>
        </a:p>
      </dgm:t>
    </dgm:pt>
    <dgm:pt modelId="{2BF4869C-B0E1-4D36-949B-89AA53FAD0A2}" type="pres">
      <dgm:prSet presAssocID="{496F287C-D1E0-43D2-B2B0-1E60AF1F2BC1}" presName="compNode" presStyleCnt="0"/>
      <dgm:spPr/>
    </dgm:pt>
    <dgm:pt modelId="{9211D6E6-A644-4A1A-981D-DCCCA08CD79B}" type="pres">
      <dgm:prSet presAssocID="{496F287C-D1E0-43D2-B2B0-1E60AF1F2BC1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1A8E328-06A4-4712-9AA7-A979ACC4B83B}" type="pres">
      <dgm:prSet presAssocID="{496F287C-D1E0-43D2-B2B0-1E60AF1F2BC1}" presName="invisiNode" presStyleLbl="node1" presStyleIdx="2" presStyleCnt="3"/>
      <dgm:spPr/>
    </dgm:pt>
    <dgm:pt modelId="{83930DEA-D6A2-429F-A408-C78C41611619}" type="pres">
      <dgm:prSet presAssocID="{496F287C-D1E0-43D2-B2B0-1E60AF1F2BC1}" presName="imagNode" presStyleLbl="fgImgPlace1" presStyleIdx="2" presStyleCnt="3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</dgm:ptLst>
  <dgm:cxnLst>
    <dgm:cxn modelId="{F981115C-12C7-7E47-9E5D-F3562682C709}" type="presOf" srcId="{32C40DE6-18A2-4FBF-B78E-92E3C468AF3D}" destId="{60E866D6-9C91-40E2-A0CD-FE0ADA6C3E28}" srcOrd="0" destOrd="0" presId="urn:microsoft.com/office/officeart/2005/8/layout/pList2#1"/>
    <dgm:cxn modelId="{956E304B-241B-E042-969A-02932357CD4D}" type="presOf" srcId="{66ABE94A-DB3B-4210-BFB0-EF4BCE73B506}" destId="{AF1C39C7-8E4E-47C2-BB40-E63FCBC28D32}" srcOrd="0" destOrd="0" presId="urn:microsoft.com/office/officeart/2005/8/layout/pList2#1"/>
    <dgm:cxn modelId="{8914E63D-FDB7-D44A-905C-75B564DA7D11}" type="presOf" srcId="{0D78AD54-9872-4988-9D53-B0C4A64EB94B}" destId="{A67C0123-4CF8-4649-BFE7-F41FD2A070A0}" srcOrd="0" destOrd="0" presId="urn:microsoft.com/office/officeart/2005/8/layout/pList2#1"/>
    <dgm:cxn modelId="{BD0A9E1D-B48A-4DB8-86AA-0488271EE843}" srcId="{BB2A8CB5-EAB3-40B9-89BE-3A1557306C10}" destId="{496F287C-D1E0-43D2-B2B0-1E60AF1F2BC1}" srcOrd="2" destOrd="0" parTransId="{C2262C88-A0DD-4AEF-904F-76CB649548B9}" sibTransId="{90FA9B25-C97A-4A3E-83D8-9E4AEAFE9E22}"/>
    <dgm:cxn modelId="{0AD3C11C-6692-4414-A482-355956A880C9}" srcId="{BB2A8CB5-EAB3-40B9-89BE-3A1557306C10}" destId="{DDBFDBE2-0F89-4C86-A03D-C82862E95EDB}" srcOrd="1" destOrd="0" parTransId="{55E48BF6-1BA0-404D-922D-69EC84DDD47F}" sibTransId="{0D78AD54-9872-4988-9D53-B0C4A64EB94B}"/>
    <dgm:cxn modelId="{0C31C796-B191-BD44-BE7D-F7953FF02BE5}" type="presOf" srcId="{496F287C-D1E0-43D2-B2B0-1E60AF1F2BC1}" destId="{9211D6E6-A644-4A1A-981D-DCCCA08CD79B}" srcOrd="0" destOrd="0" presId="urn:microsoft.com/office/officeart/2005/8/layout/pList2#1"/>
    <dgm:cxn modelId="{5AF2967C-F9D2-DC44-9E99-915A102E7856}" type="presOf" srcId="{BB2A8CB5-EAB3-40B9-89BE-3A1557306C10}" destId="{E05DA976-D93D-4EAF-BF50-01CD60EC045D}" srcOrd="0" destOrd="0" presId="urn:microsoft.com/office/officeart/2005/8/layout/pList2#1"/>
    <dgm:cxn modelId="{4BA78DCC-3045-4635-ABC3-12D7D9263BAD}" srcId="{BB2A8CB5-EAB3-40B9-89BE-3A1557306C10}" destId="{32C40DE6-18A2-4FBF-B78E-92E3C468AF3D}" srcOrd="0" destOrd="0" parTransId="{FF5D81DB-0779-469A-A3D6-2F4DC9FB5C03}" sibTransId="{66ABE94A-DB3B-4210-BFB0-EF4BCE73B506}"/>
    <dgm:cxn modelId="{9EA3781F-4973-174A-A0ED-077D6263CCBE}" type="presOf" srcId="{DDBFDBE2-0F89-4C86-A03D-C82862E95EDB}" destId="{FBE18659-FEE8-460D-94B7-964EBAC0D7C7}" srcOrd="0" destOrd="0" presId="urn:microsoft.com/office/officeart/2005/8/layout/pList2#1"/>
    <dgm:cxn modelId="{095246FF-4044-5247-A575-2101E5E90DEC}" type="presParOf" srcId="{E05DA976-D93D-4EAF-BF50-01CD60EC045D}" destId="{2BDF4D76-0D35-4C46-8870-D033A1D79BAC}" srcOrd="0" destOrd="0" presId="urn:microsoft.com/office/officeart/2005/8/layout/pList2#1"/>
    <dgm:cxn modelId="{BABFB123-226A-444C-B59E-DA2E5016D7B1}" type="presParOf" srcId="{E05DA976-D93D-4EAF-BF50-01CD60EC045D}" destId="{55E4CDAE-93A1-4461-96B6-613E183D5528}" srcOrd="1" destOrd="0" presId="urn:microsoft.com/office/officeart/2005/8/layout/pList2#1"/>
    <dgm:cxn modelId="{0E7FF458-A1CA-5549-96D4-AC0670481DDC}" type="presParOf" srcId="{55E4CDAE-93A1-4461-96B6-613E183D5528}" destId="{B092D5DC-35E9-4F07-9BFE-186F336713EF}" srcOrd="0" destOrd="0" presId="urn:microsoft.com/office/officeart/2005/8/layout/pList2#1"/>
    <dgm:cxn modelId="{F628C031-2678-1145-9CF7-86F03A8C7B31}" type="presParOf" srcId="{B092D5DC-35E9-4F07-9BFE-186F336713EF}" destId="{60E866D6-9C91-40E2-A0CD-FE0ADA6C3E28}" srcOrd="0" destOrd="0" presId="urn:microsoft.com/office/officeart/2005/8/layout/pList2#1"/>
    <dgm:cxn modelId="{45FC9B31-1F83-E84B-9E5F-86C1540C073D}" type="presParOf" srcId="{B092D5DC-35E9-4F07-9BFE-186F336713EF}" destId="{26688FCF-15DC-4AF5-B264-86DFAF4E0A78}" srcOrd="1" destOrd="0" presId="urn:microsoft.com/office/officeart/2005/8/layout/pList2#1"/>
    <dgm:cxn modelId="{1CED5AF9-3B47-7048-AC81-089882F2E43A}" type="presParOf" srcId="{B092D5DC-35E9-4F07-9BFE-186F336713EF}" destId="{6629DCA3-9AB3-4D6D-A00C-2D2604ECAB15}" srcOrd="2" destOrd="0" presId="urn:microsoft.com/office/officeart/2005/8/layout/pList2#1"/>
    <dgm:cxn modelId="{AFDDBB59-2EE3-8342-9710-9E8A5AD7399A}" type="presParOf" srcId="{55E4CDAE-93A1-4461-96B6-613E183D5528}" destId="{AF1C39C7-8E4E-47C2-BB40-E63FCBC28D32}" srcOrd="1" destOrd="0" presId="urn:microsoft.com/office/officeart/2005/8/layout/pList2#1"/>
    <dgm:cxn modelId="{D8C4765C-B662-F543-B159-8138098DE797}" type="presParOf" srcId="{55E4CDAE-93A1-4461-96B6-613E183D5528}" destId="{B986627F-9A97-4332-B840-EC0163596BC4}" srcOrd="2" destOrd="0" presId="urn:microsoft.com/office/officeart/2005/8/layout/pList2#1"/>
    <dgm:cxn modelId="{79AA9EFE-6D89-304A-BB93-1AF1815E70C0}" type="presParOf" srcId="{B986627F-9A97-4332-B840-EC0163596BC4}" destId="{FBE18659-FEE8-460D-94B7-964EBAC0D7C7}" srcOrd="0" destOrd="0" presId="urn:microsoft.com/office/officeart/2005/8/layout/pList2#1"/>
    <dgm:cxn modelId="{7D02CC95-3503-7340-978E-452A13FBA61A}" type="presParOf" srcId="{B986627F-9A97-4332-B840-EC0163596BC4}" destId="{86F9E4DA-4DA4-4B2F-9E8B-CC59D0A48D46}" srcOrd="1" destOrd="0" presId="urn:microsoft.com/office/officeart/2005/8/layout/pList2#1"/>
    <dgm:cxn modelId="{7780C879-8E4F-C942-9F5D-BD3FB00BD8D9}" type="presParOf" srcId="{B986627F-9A97-4332-B840-EC0163596BC4}" destId="{40A33F43-C79C-4B3C-989B-71753E91E0BC}" srcOrd="2" destOrd="0" presId="urn:microsoft.com/office/officeart/2005/8/layout/pList2#1"/>
    <dgm:cxn modelId="{018A141C-D24D-3943-9CFD-9536A7047C55}" type="presParOf" srcId="{55E4CDAE-93A1-4461-96B6-613E183D5528}" destId="{A67C0123-4CF8-4649-BFE7-F41FD2A070A0}" srcOrd="3" destOrd="0" presId="urn:microsoft.com/office/officeart/2005/8/layout/pList2#1"/>
    <dgm:cxn modelId="{EC4C1A18-B18E-E248-B611-1C7F9BAB7169}" type="presParOf" srcId="{55E4CDAE-93A1-4461-96B6-613E183D5528}" destId="{2BF4869C-B0E1-4D36-949B-89AA53FAD0A2}" srcOrd="4" destOrd="0" presId="urn:microsoft.com/office/officeart/2005/8/layout/pList2#1"/>
    <dgm:cxn modelId="{41C7D718-7C37-6640-AF74-B83E8FEA4F83}" type="presParOf" srcId="{2BF4869C-B0E1-4D36-949B-89AA53FAD0A2}" destId="{9211D6E6-A644-4A1A-981D-DCCCA08CD79B}" srcOrd="0" destOrd="0" presId="urn:microsoft.com/office/officeart/2005/8/layout/pList2#1"/>
    <dgm:cxn modelId="{1F53EFB4-8927-814B-BC50-F6F9D4F6C5FC}" type="presParOf" srcId="{2BF4869C-B0E1-4D36-949B-89AA53FAD0A2}" destId="{41A8E328-06A4-4712-9AA7-A979ACC4B83B}" srcOrd="1" destOrd="0" presId="urn:microsoft.com/office/officeart/2005/8/layout/pList2#1"/>
    <dgm:cxn modelId="{F5CB8A21-A993-7844-94C8-B18F53011CFC}" type="presParOf" srcId="{2BF4869C-B0E1-4D36-949B-89AA53FAD0A2}" destId="{83930DEA-D6A2-429F-A408-C78C41611619}" srcOrd="2" destOrd="0" presId="urn:microsoft.com/office/officeart/2005/8/layout/pList2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A9953EA-DB02-43BB-B670-AAD27E5D27C4}" type="doc">
      <dgm:prSet loTypeId="urn:microsoft.com/office/officeart/2005/8/layout/hList7#1" loCatId="list" qsTypeId="urn:microsoft.com/office/officeart/2005/8/quickstyle/3d2" qsCatId="3D" csTypeId="urn:microsoft.com/office/officeart/2005/8/colors/colorful3" csCatId="colorful" phldr="1"/>
      <dgm:spPr/>
      <dgm:t>
        <a:bodyPr/>
        <a:lstStyle/>
        <a:p>
          <a:endParaRPr lang="th-TH"/>
        </a:p>
      </dgm:t>
    </dgm:pt>
    <dgm:pt modelId="{3E9EE878-FC7B-4786-8C77-3B7367DEE838}">
      <dgm:prSet/>
      <dgm:spPr/>
      <dgm:t>
        <a:bodyPr/>
        <a:lstStyle/>
        <a:p>
          <a:r>
            <a:rPr lang="en-US" altLang="ja-JP" b="1" i="1" dirty="0" smtClean="0">
              <a:ea typeface="MS PGothic" pitchFamily="34" charset="-128"/>
            </a:rPr>
            <a:t>Sensory:</a:t>
          </a:r>
          <a:r>
            <a:rPr lang="en-US" altLang="ja-JP" b="1" dirty="0" smtClean="0">
              <a:ea typeface="MS PGothic" pitchFamily="34" charset="-128"/>
            </a:rPr>
            <a:t> Seeking flavor and product appearance</a:t>
          </a:r>
          <a:endParaRPr lang="en-US" altLang="ja-JP" b="1" dirty="0">
            <a:ea typeface="MS PGothic" pitchFamily="34" charset="-128"/>
          </a:endParaRPr>
        </a:p>
      </dgm:t>
    </dgm:pt>
    <dgm:pt modelId="{58236410-BA3C-491B-ACF5-D86661D5C85E}" type="parTrans" cxnId="{74399AD5-59FD-4AF5-A407-06B583A6D244}">
      <dgm:prSet/>
      <dgm:spPr/>
      <dgm:t>
        <a:bodyPr/>
        <a:lstStyle/>
        <a:p>
          <a:endParaRPr lang="th-TH" b="1"/>
        </a:p>
      </dgm:t>
    </dgm:pt>
    <dgm:pt modelId="{84B5A2F8-2F04-484D-ACDA-97155332C3F9}" type="sibTrans" cxnId="{74399AD5-59FD-4AF5-A407-06B583A6D244}">
      <dgm:prSet/>
      <dgm:spPr/>
      <dgm:t>
        <a:bodyPr/>
        <a:lstStyle/>
        <a:p>
          <a:endParaRPr lang="th-TH" b="1"/>
        </a:p>
      </dgm:t>
    </dgm:pt>
    <dgm:pt modelId="{219FF087-290F-4484-9093-C115EECD39F8}">
      <dgm:prSet/>
      <dgm:spPr/>
      <dgm:t>
        <a:bodyPr/>
        <a:lstStyle/>
        <a:p>
          <a:r>
            <a:rPr lang="en-US" altLang="ja-JP" b="1" i="1" dirty="0" err="1" smtClean="0">
              <a:ea typeface="MS PGothic" pitchFamily="34" charset="-128"/>
            </a:rPr>
            <a:t>Sociables</a:t>
          </a:r>
          <a:r>
            <a:rPr lang="en-US" altLang="ja-JP" b="1" i="1" dirty="0" smtClean="0">
              <a:ea typeface="MS PGothic" pitchFamily="34" charset="-128"/>
            </a:rPr>
            <a:t>:</a:t>
          </a:r>
          <a:r>
            <a:rPr lang="en-US" altLang="ja-JP" b="1" dirty="0" smtClean="0">
              <a:ea typeface="MS PGothic" pitchFamily="34" charset="-128"/>
            </a:rPr>
            <a:t> Seeking brightness of teeth</a:t>
          </a:r>
          <a:endParaRPr lang="en-US" altLang="ja-JP" b="1" dirty="0">
            <a:ea typeface="MS PGothic" pitchFamily="34" charset="-128"/>
          </a:endParaRPr>
        </a:p>
      </dgm:t>
    </dgm:pt>
    <dgm:pt modelId="{5AF57F0B-DE02-490F-A9D8-9C1936616F92}" type="parTrans" cxnId="{E5EB86CC-97C9-4FF1-B7AB-20E1EF3CB644}">
      <dgm:prSet/>
      <dgm:spPr/>
      <dgm:t>
        <a:bodyPr/>
        <a:lstStyle/>
        <a:p>
          <a:endParaRPr lang="th-TH" b="1"/>
        </a:p>
      </dgm:t>
    </dgm:pt>
    <dgm:pt modelId="{4D58A7D6-84C5-42EC-BEFD-905C3F6E5466}" type="sibTrans" cxnId="{E5EB86CC-97C9-4FF1-B7AB-20E1EF3CB644}">
      <dgm:prSet/>
      <dgm:spPr/>
      <dgm:t>
        <a:bodyPr/>
        <a:lstStyle/>
        <a:p>
          <a:endParaRPr lang="th-TH" b="1"/>
        </a:p>
      </dgm:t>
    </dgm:pt>
    <dgm:pt modelId="{409E9616-0B91-4210-90F5-D911D4074AB0}">
      <dgm:prSet/>
      <dgm:spPr/>
      <dgm:t>
        <a:bodyPr/>
        <a:lstStyle/>
        <a:p>
          <a:r>
            <a:rPr lang="en-US" altLang="ja-JP" b="1" i="1" dirty="0" smtClean="0">
              <a:ea typeface="MS PGothic" pitchFamily="34" charset="-128"/>
            </a:rPr>
            <a:t>Worriers:</a:t>
          </a:r>
          <a:r>
            <a:rPr lang="en-US" altLang="ja-JP" b="1" dirty="0" smtClean="0">
              <a:ea typeface="MS PGothic" pitchFamily="34" charset="-128"/>
            </a:rPr>
            <a:t> Seeking decay prevention</a:t>
          </a:r>
          <a:endParaRPr lang="en-US" altLang="ja-JP" b="1" dirty="0">
            <a:ea typeface="MS PGothic" pitchFamily="34" charset="-128"/>
          </a:endParaRPr>
        </a:p>
      </dgm:t>
    </dgm:pt>
    <dgm:pt modelId="{2A75F8F1-6E87-4AAD-BD7A-49F80BA2D5D6}" type="parTrans" cxnId="{444D0266-7A25-43C4-BE30-78C580E4861F}">
      <dgm:prSet/>
      <dgm:spPr/>
      <dgm:t>
        <a:bodyPr/>
        <a:lstStyle/>
        <a:p>
          <a:endParaRPr lang="th-TH" b="1"/>
        </a:p>
      </dgm:t>
    </dgm:pt>
    <dgm:pt modelId="{2CB48B3F-AA76-43B3-8750-3DCFC500D09E}" type="sibTrans" cxnId="{444D0266-7A25-43C4-BE30-78C580E4861F}">
      <dgm:prSet/>
      <dgm:spPr/>
      <dgm:t>
        <a:bodyPr/>
        <a:lstStyle/>
        <a:p>
          <a:endParaRPr lang="th-TH" b="1"/>
        </a:p>
      </dgm:t>
    </dgm:pt>
    <dgm:pt modelId="{2EF213CF-311F-4622-AD0A-29E46D54272E}">
      <dgm:prSet/>
      <dgm:spPr/>
      <dgm:t>
        <a:bodyPr/>
        <a:lstStyle/>
        <a:p>
          <a:r>
            <a:rPr lang="en-US" altLang="ja-JP" b="1" i="1" dirty="0" smtClean="0">
              <a:ea typeface="MS PGothic" pitchFamily="34" charset="-128"/>
            </a:rPr>
            <a:t>Independent:</a:t>
          </a:r>
          <a:r>
            <a:rPr lang="en-US" altLang="ja-JP" b="1" dirty="0" smtClean="0">
              <a:ea typeface="MS PGothic" pitchFamily="34" charset="-128"/>
            </a:rPr>
            <a:t> Seeking low price</a:t>
          </a:r>
          <a:endParaRPr lang="en-US" b="1" dirty="0"/>
        </a:p>
      </dgm:t>
    </dgm:pt>
    <dgm:pt modelId="{D31D504A-946B-457E-B259-5BF029C325FA}" type="parTrans" cxnId="{BBFC51CC-6A88-412C-9F8A-4A7784B747B0}">
      <dgm:prSet/>
      <dgm:spPr/>
      <dgm:t>
        <a:bodyPr/>
        <a:lstStyle/>
        <a:p>
          <a:endParaRPr lang="th-TH" b="1"/>
        </a:p>
      </dgm:t>
    </dgm:pt>
    <dgm:pt modelId="{B5838A61-7989-46DC-A194-7907242D3F26}" type="sibTrans" cxnId="{BBFC51CC-6A88-412C-9F8A-4A7784B747B0}">
      <dgm:prSet/>
      <dgm:spPr/>
      <dgm:t>
        <a:bodyPr/>
        <a:lstStyle/>
        <a:p>
          <a:endParaRPr lang="th-TH" b="1"/>
        </a:p>
      </dgm:t>
    </dgm:pt>
    <dgm:pt modelId="{C752E77C-EBA5-43F1-B723-912D2B784D40}" type="pres">
      <dgm:prSet presAssocID="{8A9953EA-DB02-43BB-B670-AAD27E5D27C4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21672162-7763-470A-A6A8-022DB77556CE}" type="pres">
      <dgm:prSet presAssocID="{8A9953EA-DB02-43BB-B670-AAD27E5D27C4}" presName="fgShape" presStyleLbl="fgShp" presStyleIdx="0" presStyleCnt="1"/>
      <dgm:spPr/>
    </dgm:pt>
    <dgm:pt modelId="{303791C2-DFC7-4FC9-9CEE-8FC3E3871DB3}" type="pres">
      <dgm:prSet presAssocID="{8A9953EA-DB02-43BB-B670-AAD27E5D27C4}" presName="linComp" presStyleCnt="0"/>
      <dgm:spPr/>
    </dgm:pt>
    <dgm:pt modelId="{A11E3BD9-AE00-497D-A35E-180F3A355654}" type="pres">
      <dgm:prSet presAssocID="{3E9EE878-FC7B-4786-8C77-3B7367DEE838}" presName="compNode" presStyleCnt="0"/>
      <dgm:spPr/>
    </dgm:pt>
    <dgm:pt modelId="{8E4EEF63-3D11-43C0-A034-C1DD6B4B0A59}" type="pres">
      <dgm:prSet presAssocID="{3E9EE878-FC7B-4786-8C77-3B7367DEE838}" presName="bkgdShape" presStyleLbl="node1" presStyleIdx="0" presStyleCnt="4"/>
      <dgm:spPr/>
      <dgm:t>
        <a:bodyPr/>
        <a:lstStyle/>
        <a:p>
          <a:endParaRPr lang="th-TH"/>
        </a:p>
      </dgm:t>
    </dgm:pt>
    <dgm:pt modelId="{ACD09671-126E-48BF-BED4-D32F5246A30C}" type="pres">
      <dgm:prSet presAssocID="{3E9EE878-FC7B-4786-8C77-3B7367DEE838}" presName="nodeTx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2F54BFC-18B9-4E93-B3D0-54D13AF02314}" type="pres">
      <dgm:prSet presAssocID="{3E9EE878-FC7B-4786-8C77-3B7367DEE838}" presName="invisiNode" presStyleLbl="node1" presStyleIdx="0" presStyleCnt="4"/>
      <dgm:spPr/>
    </dgm:pt>
    <dgm:pt modelId="{1AE80439-9090-451A-86C6-CACA99DE7DA1}" type="pres">
      <dgm:prSet presAssocID="{3E9EE878-FC7B-4786-8C77-3B7367DEE838}" presName="imagNode" presStyleLbl="fgImgPlace1" presStyleIdx="0" presStyleCnt="4" custScaleY="7269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3C4DE257-5E8C-4B44-BDE4-27D7A17C4E4E}" type="pres">
      <dgm:prSet presAssocID="{84B5A2F8-2F04-484D-ACDA-97155332C3F9}" presName="sibTrans" presStyleLbl="sibTrans2D1" presStyleIdx="0" presStyleCnt="0"/>
      <dgm:spPr/>
      <dgm:t>
        <a:bodyPr/>
        <a:lstStyle/>
        <a:p>
          <a:endParaRPr lang="th-TH"/>
        </a:p>
      </dgm:t>
    </dgm:pt>
    <dgm:pt modelId="{79AA48C5-5120-4C4B-8195-5ECE6DA2BBA5}" type="pres">
      <dgm:prSet presAssocID="{219FF087-290F-4484-9093-C115EECD39F8}" presName="compNode" presStyleCnt="0"/>
      <dgm:spPr/>
    </dgm:pt>
    <dgm:pt modelId="{5FEE950A-A13D-4E93-B293-62E61316B9D3}" type="pres">
      <dgm:prSet presAssocID="{219FF087-290F-4484-9093-C115EECD39F8}" presName="bkgdShape" presStyleLbl="node1" presStyleIdx="1" presStyleCnt="4"/>
      <dgm:spPr/>
      <dgm:t>
        <a:bodyPr/>
        <a:lstStyle/>
        <a:p>
          <a:endParaRPr lang="th-TH"/>
        </a:p>
      </dgm:t>
    </dgm:pt>
    <dgm:pt modelId="{41FAC350-A839-4670-8C60-F7AF5BD59889}" type="pres">
      <dgm:prSet presAssocID="{219FF087-290F-4484-9093-C115EECD39F8}" presName="nodeTx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64BDE0A4-5D8D-4226-BF93-316297F4C3D2}" type="pres">
      <dgm:prSet presAssocID="{219FF087-290F-4484-9093-C115EECD39F8}" presName="invisiNode" presStyleLbl="node1" presStyleIdx="1" presStyleCnt="4"/>
      <dgm:spPr/>
    </dgm:pt>
    <dgm:pt modelId="{0A5F3AB4-180E-4C03-AA7E-35CA82BDD6D5}" type="pres">
      <dgm:prSet presAssocID="{219FF087-290F-4484-9093-C115EECD39F8}" presName="imagNode" presStyleLbl="fgImgPlace1" presStyleIdx="1" presStyleCnt="4" custScaleX="95793" custScaleY="104364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1675BD90-E41B-4C75-8993-9548B408EACF}" type="pres">
      <dgm:prSet presAssocID="{4D58A7D6-84C5-42EC-BEFD-905C3F6E5466}" presName="sibTrans" presStyleLbl="sibTrans2D1" presStyleIdx="0" presStyleCnt="0"/>
      <dgm:spPr/>
      <dgm:t>
        <a:bodyPr/>
        <a:lstStyle/>
        <a:p>
          <a:endParaRPr lang="th-TH"/>
        </a:p>
      </dgm:t>
    </dgm:pt>
    <dgm:pt modelId="{3AF13B7B-AD30-4EDB-8A5E-2652D73E0BB3}" type="pres">
      <dgm:prSet presAssocID="{409E9616-0B91-4210-90F5-D911D4074AB0}" presName="compNode" presStyleCnt="0"/>
      <dgm:spPr/>
    </dgm:pt>
    <dgm:pt modelId="{2737C62C-F86E-443A-A478-F27DA113BD7A}" type="pres">
      <dgm:prSet presAssocID="{409E9616-0B91-4210-90F5-D911D4074AB0}" presName="bkgdShape" presStyleLbl="node1" presStyleIdx="2" presStyleCnt="4"/>
      <dgm:spPr/>
      <dgm:t>
        <a:bodyPr/>
        <a:lstStyle/>
        <a:p>
          <a:endParaRPr lang="th-TH"/>
        </a:p>
      </dgm:t>
    </dgm:pt>
    <dgm:pt modelId="{AD6F7631-51D9-4DB4-A904-A3F3D5CB21D4}" type="pres">
      <dgm:prSet presAssocID="{409E9616-0B91-4210-90F5-D911D4074AB0}" presName="nodeTx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6219A94A-1DC1-48B6-85D8-2FEC071249BC}" type="pres">
      <dgm:prSet presAssocID="{409E9616-0B91-4210-90F5-D911D4074AB0}" presName="invisiNode" presStyleLbl="node1" presStyleIdx="2" presStyleCnt="4"/>
      <dgm:spPr/>
    </dgm:pt>
    <dgm:pt modelId="{6E43E8BC-8584-4D6D-B463-9D0F101E88C8}" type="pres">
      <dgm:prSet presAssocID="{409E9616-0B91-4210-90F5-D911D4074AB0}" presName="imagNode" presStyleLbl="fgImgPlace1" presStyleIdx="2" presStyleCnt="4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FFB2CCF6-A439-419F-9F1A-53606F0D0E6F}" type="pres">
      <dgm:prSet presAssocID="{2CB48B3F-AA76-43B3-8750-3DCFC500D09E}" presName="sibTrans" presStyleLbl="sibTrans2D1" presStyleIdx="0" presStyleCnt="0"/>
      <dgm:spPr/>
      <dgm:t>
        <a:bodyPr/>
        <a:lstStyle/>
        <a:p>
          <a:endParaRPr lang="th-TH"/>
        </a:p>
      </dgm:t>
    </dgm:pt>
    <dgm:pt modelId="{045473C1-DFDA-43EC-A1DA-15063FDA5D9F}" type="pres">
      <dgm:prSet presAssocID="{2EF213CF-311F-4622-AD0A-29E46D54272E}" presName="compNode" presStyleCnt="0"/>
      <dgm:spPr/>
    </dgm:pt>
    <dgm:pt modelId="{6EEA73AF-58E8-406E-853E-53E0173C1570}" type="pres">
      <dgm:prSet presAssocID="{2EF213CF-311F-4622-AD0A-29E46D54272E}" presName="bkgdShape" presStyleLbl="node1" presStyleIdx="3" presStyleCnt="4"/>
      <dgm:spPr/>
      <dgm:t>
        <a:bodyPr/>
        <a:lstStyle/>
        <a:p>
          <a:endParaRPr lang="th-TH"/>
        </a:p>
      </dgm:t>
    </dgm:pt>
    <dgm:pt modelId="{E0FDE03E-DE4E-41A8-8FFA-0129B2FA2942}" type="pres">
      <dgm:prSet presAssocID="{2EF213CF-311F-4622-AD0A-29E46D54272E}" presName="nodeTx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26E6C083-A2CC-46DB-9E77-F91D31354DF5}" type="pres">
      <dgm:prSet presAssocID="{2EF213CF-311F-4622-AD0A-29E46D54272E}" presName="invisiNode" presStyleLbl="node1" presStyleIdx="3" presStyleCnt="4"/>
      <dgm:spPr/>
    </dgm:pt>
    <dgm:pt modelId="{689D39EC-53A9-42E9-9D37-603AD67885D9}" type="pres">
      <dgm:prSet presAssocID="{2EF213CF-311F-4622-AD0A-29E46D54272E}" presName="imagNode" presStyleLbl="fgImgPlace1" presStyleIdx="3" presStyleCnt="4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</dgm:ptLst>
  <dgm:cxnLst>
    <dgm:cxn modelId="{090A8B06-9C05-A148-BC35-7238FF19E7E4}" type="presOf" srcId="{8A9953EA-DB02-43BB-B670-AAD27E5D27C4}" destId="{C752E77C-EBA5-43F1-B723-912D2B784D40}" srcOrd="0" destOrd="0" presId="urn:microsoft.com/office/officeart/2005/8/layout/hList7#1"/>
    <dgm:cxn modelId="{DC37B844-72BC-C140-A2D8-779CEF923950}" type="presOf" srcId="{84B5A2F8-2F04-484D-ACDA-97155332C3F9}" destId="{3C4DE257-5E8C-4B44-BDE4-27D7A17C4E4E}" srcOrd="0" destOrd="0" presId="urn:microsoft.com/office/officeart/2005/8/layout/hList7#1"/>
    <dgm:cxn modelId="{BBFC51CC-6A88-412C-9F8A-4A7784B747B0}" srcId="{8A9953EA-DB02-43BB-B670-AAD27E5D27C4}" destId="{2EF213CF-311F-4622-AD0A-29E46D54272E}" srcOrd="3" destOrd="0" parTransId="{D31D504A-946B-457E-B259-5BF029C325FA}" sibTransId="{B5838A61-7989-46DC-A194-7907242D3F26}"/>
    <dgm:cxn modelId="{6FC852B2-B3DB-E24B-825A-A739BB297C30}" type="presOf" srcId="{409E9616-0B91-4210-90F5-D911D4074AB0}" destId="{AD6F7631-51D9-4DB4-A904-A3F3D5CB21D4}" srcOrd="1" destOrd="0" presId="urn:microsoft.com/office/officeart/2005/8/layout/hList7#1"/>
    <dgm:cxn modelId="{94F6738A-8D6F-7549-AE35-490C76CCE6A8}" type="presOf" srcId="{409E9616-0B91-4210-90F5-D911D4074AB0}" destId="{2737C62C-F86E-443A-A478-F27DA113BD7A}" srcOrd="0" destOrd="0" presId="urn:microsoft.com/office/officeart/2005/8/layout/hList7#1"/>
    <dgm:cxn modelId="{6D1BB6E4-5653-7F43-8C8D-F402903C2317}" type="presOf" srcId="{3E9EE878-FC7B-4786-8C77-3B7367DEE838}" destId="{ACD09671-126E-48BF-BED4-D32F5246A30C}" srcOrd="1" destOrd="0" presId="urn:microsoft.com/office/officeart/2005/8/layout/hList7#1"/>
    <dgm:cxn modelId="{E5EB86CC-97C9-4FF1-B7AB-20E1EF3CB644}" srcId="{8A9953EA-DB02-43BB-B670-AAD27E5D27C4}" destId="{219FF087-290F-4484-9093-C115EECD39F8}" srcOrd="1" destOrd="0" parTransId="{5AF57F0B-DE02-490F-A9D8-9C1936616F92}" sibTransId="{4D58A7D6-84C5-42EC-BEFD-905C3F6E5466}"/>
    <dgm:cxn modelId="{5C0C4EFD-BC22-B344-A0F2-81E95C8011C3}" type="presOf" srcId="{219FF087-290F-4484-9093-C115EECD39F8}" destId="{41FAC350-A839-4670-8C60-F7AF5BD59889}" srcOrd="1" destOrd="0" presId="urn:microsoft.com/office/officeart/2005/8/layout/hList7#1"/>
    <dgm:cxn modelId="{74399AD5-59FD-4AF5-A407-06B583A6D244}" srcId="{8A9953EA-DB02-43BB-B670-AAD27E5D27C4}" destId="{3E9EE878-FC7B-4786-8C77-3B7367DEE838}" srcOrd="0" destOrd="0" parTransId="{58236410-BA3C-491B-ACF5-D86661D5C85E}" sibTransId="{84B5A2F8-2F04-484D-ACDA-97155332C3F9}"/>
    <dgm:cxn modelId="{EFB9C4B9-6028-1943-8CD8-F124E6E273F9}" type="presOf" srcId="{3E9EE878-FC7B-4786-8C77-3B7367DEE838}" destId="{8E4EEF63-3D11-43C0-A034-C1DD6B4B0A59}" srcOrd="0" destOrd="0" presId="urn:microsoft.com/office/officeart/2005/8/layout/hList7#1"/>
    <dgm:cxn modelId="{2B446EC9-1BC5-B44E-8B43-BD54626142C8}" type="presOf" srcId="{2EF213CF-311F-4622-AD0A-29E46D54272E}" destId="{6EEA73AF-58E8-406E-853E-53E0173C1570}" srcOrd="0" destOrd="0" presId="urn:microsoft.com/office/officeart/2005/8/layout/hList7#1"/>
    <dgm:cxn modelId="{B5767632-DDA7-C942-BE6D-C49330E09230}" type="presOf" srcId="{2CB48B3F-AA76-43B3-8750-3DCFC500D09E}" destId="{FFB2CCF6-A439-419F-9F1A-53606F0D0E6F}" srcOrd="0" destOrd="0" presId="urn:microsoft.com/office/officeart/2005/8/layout/hList7#1"/>
    <dgm:cxn modelId="{24074385-0D0D-2E4C-AA06-B5BBD6EE3A67}" type="presOf" srcId="{219FF087-290F-4484-9093-C115EECD39F8}" destId="{5FEE950A-A13D-4E93-B293-62E61316B9D3}" srcOrd="0" destOrd="0" presId="urn:microsoft.com/office/officeart/2005/8/layout/hList7#1"/>
    <dgm:cxn modelId="{498DAA7C-36EC-F34E-83A4-D7B90A3E0A52}" type="presOf" srcId="{2EF213CF-311F-4622-AD0A-29E46D54272E}" destId="{E0FDE03E-DE4E-41A8-8FFA-0129B2FA2942}" srcOrd="1" destOrd="0" presId="urn:microsoft.com/office/officeart/2005/8/layout/hList7#1"/>
    <dgm:cxn modelId="{DB10BD96-0864-874D-AE12-6FFC75D909E4}" type="presOf" srcId="{4D58A7D6-84C5-42EC-BEFD-905C3F6E5466}" destId="{1675BD90-E41B-4C75-8993-9548B408EACF}" srcOrd="0" destOrd="0" presId="urn:microsoft.com/office/officeart/2005/8/layout/hList7#1"/>
    <dgm:cxn modelId="{444D0266-7A25-43C4-BE30-78C580E4861F}" srcId="{8A9953EA-DB02-43BB-B670-AAD27E5D27C4}" destId="{409E9616-0B91-4210-90F5-D911D4074AB0}" srcOrd="2" destOrd="0" parTransId="{2A75F8F1-6E87-4AAD-BD7A-49F80BA2D5D6}" sibTransId="{2CB48B3F-AA76-43B3-8750-3DCFC500D09E}"/>
    <dgm:cxn modelId="{74EF5B67-D418-DB4C-BC42-FAA0E7A95A08}" type="presParOf" srcId="{C752E77C-EBA5-43F1-B723-912D2B784D40}" destId="{21672162-7763-470A-A6A8-022DB77556CE}" srcOrd="0" destOrd="0" presId="urn:microsoft.com/office/officeart/2005/8/layout/hList7#1"/>
    <dgm:cxn modelId="{604D97F7-C0FD-CC4A-B0A7-7C32CF9DCC8C}" type="presParOf" srcId="{C752E77C-EBA5-43F1-B723-912D2B784D40}" destId="{303791C2-DFC7-4FC9-9CEE-8FC3E3871DB3}" srcOrd="1" destOrd="0" presId="urn:microsoft.com/office/officeart/2005/8/layout/hList7#1"/>
    <dgm:cxn modelId="{5E1F796A-292A-7548-8F1A-5F51754AD930}" type="presParOf" srcId="{303791C2-DFC7-4FC9-9CEE-8FC3E3871DB3}" destId="{A11E3BD9-AE00-497D-A35E-180F3A355654}" srcOrd="0" destOrd="0" presId="urn:microsoft.com/office/officeart/2005/8/layout/hList7#1"/>
    <dgm:cxn modelId="{70D7C86A-E6DE-5C40-AE7E-A33D6105B147}" type="presParOf" srcId="{A11E3BD9-AE00-497D-A35E-180F3A355654}" destId="{8E4EEF63-3D11-43C0-A034-C1DD6B4B0A59}" srcOrd="0" destOrd="0" presId="urn:microsoft.com/office/officeart/2005/8/layout/hList7#1"/>
    <dgm:cxn modelId="{03FDB65A-7EDA-8C4B-BE14-BB2D5B449D63}" type="presParOf" srcId="{A11E3BD9-AE00-497D-A35E-180F3A355654}" destId="{ACD09671-126E-48BF-BED4-D32F5246A30C}" srcOrd="1" destOrd="0" presId="urn:microsoft.com/office/officeart/2005/8/layout/hList7#1"/>
    <dgm:cxn modelId="{66F785C2-942E-1A4C-9F70-2C2D64159382}" type="presParOf" srcId="{A11E3BD9-AE00-497D-A35E-180F3A355654}" destId="{D2F54BFC-18B9-4E93-B3D0-54D13AF02314}" srcOrd="2" destOrd="0" presId="urn:microsoft.com/office/officeart/2005/8/layout/hList7#1"/>
    <dgm:cxn modelId="{4CFAECAB-C36B-EF4E-ADE0-8DDE4AE0F71E}" type="presParOf" srcId="{A11E3BD9-AE00-497D-A35E-180F3A355654}" destId="{1AE80439-9090-451A-86C6-CACA99DE7DA1}" srcOrd="3" destOrd="0" presId="urn:microsoft.com/office/officeart/2005/8/layout/hList7#1"/>
    <dgm:cxn modelId="{A5E5EB1E-E605-8047-893D-9EEB54FB28D2}" type="presParOf" srcId="{303791C2-DFC7-4FC9-9CEE-8FC3E3871DB3}" destId="{3C4DE257-5E8C-4B44-BDE4-27D7A17C4E4E}" srcOrd="1" destOrd="0" presId="urn:microsoft.com/office/officeart/2005/8/layout/hList7#1"/>
    <dgm:cxn modelId="{B1D73E11-BD6D-644A-995B-8DC986217E1A}" type="presParOf" srcId="{303791C2-DFC7-4FC9-9CEE-8FC3E3871DB3}" destId="{79AA48C5-5120-4C4B-8195-5ECE6DA2BBA5}" srcOrd="2" destOrd="0" presId="urn:microsoft.com/office/officeart/2005/8/layout/hList7#1"/>
    <dgm:cxn modelId="{4FB37860-C7B8-0C41-8FD0-7A7FE5BA153C}" type="presParOf" srcId="{79AA48C5-5120-4C4B-8195-5ECE6DA2BBA5}" destId="{5FEE950A-A13D-4E93-B293-62E61316B9D3}" srcOrd="0" destOrd="0" presId="urn:microsoft.com/office/officeart/2005/8/layout/hList7#1"/>
    <dgm:cxn modelId="{362DCE11-2DB5-684F-AB72-53EA1D81F253}" type="presParOf" srcId="{79AA48C5-5120-4C4B-8195-5ECE6DA2BBA5}" destId="{41FAC350-A839-4670-8C60-F7AF5BD59889}" srcOrd="1" destOrd="0" presId="urn:microsoft.com/office/officeart/2005/8/layout/hList7#1"/>
    <dgm:cxn modelId="{90D9F2D3-320A-B247-8295-14A64D1A702B}" type="presParOf" srcId="{79AA48C5-5120-4C4B-8195-5ECE6DA2BBA5}" destId="{64BDE0A4-5D8D-4226-BF93-316297F4C3D2}" srcOrd="2" destOrd="0" presId="urn:microsoft.com/office/officeart/2005/8/layout/hList7#1"/>
    <dgm:cxn modelId="{CFFA6F56-7C30-4245-931B-0E0D47331CAF}" type="presParOf" srcId="{79AA48C5-5120-4C4B-8195-5ECE6DA2BBA5}" destId="{0A5F3AB4-180E-4C03-AA7E-35CA82BDD6D5}" srcOrd="3" destOrd="0" presId="urn:microsoft.com/office/officeart/2005/8/layout/hList7#1"/>
    <dgm:cxn modelId="{A00859F2-D10E-4246-ABCA-E62065CFA69E}" type="presParOf" srcId="{303791C2-DFC7-4FC9-9CEE-8FC3E3871DB3}" destId="{1675BD90-E41B-4C75-8993-9548B408EACF}" srcOrd="3" destOrd="0" presId="urn:microsoft.com/office/officeart/2005/8/layout/hList7#1"/>
    <dgm:cxn modelId="{46AD83A9-45B3-3244-BAF1-ABE6E7ACD4B3}" type="presParOf" srcId="{303791C2-DFC7-4FC9-9CEE-8FC3E3871DB3}" destId="{3AF13B7B-AD30-4EDB-8A5E-2652D73E0BB3}" srcOrd="4" destOrd="0" presId="urn:microsoft.com/office/officeart/2005/8/layout/hList7#1"/>
    <dgm:cxn modelId="{A3F77A46-C85D-714C-9606-A718377364BF}" type="presParOf" srcId="{3AF13B7B-AD30-4EDB-8A5E-2652D73E0BB3}" destId="{2737C62C-F86E-443A-A478-F27DA113BD7A}" srcOrd="0" destOrd="0" presId="urn:microsoft.com/office/officeart/2005/8/layout/hList7#1"/>
    <dgm:cxn modelId="{880BAA28-0C26-8449-8D64-7ABE84E1E91F}" type="presParOf" srcId="{3AF13B7B-AD30-4EDB-8A5E-2652D73E0BB3}" destId="{AD6F7631-51D9-4DB4-A904-A3F3D5CB21D4}" srcOrd="1" destOrd="0" presId="urn:microsoft.com/office/officeart/2005/8/layout/hList7#1"/>
    <dgm:cxn modelId="{53B09D1D-96DA-0C44-82C6-FC79FB4023E9}" type="presParOf" srcId="{3AF13B7B-AD30-4EDB-8A5E-2652D73E0BB3}" destId="{6219A94A-1DC1-48B6-85D8-2FEC071249BC}" srcOrd="2" destOrd="0" presId="urn:microsoft.com/office/officeart/2005/8/layout/hList7#1"/>
    <dgm:cxn modelId="{AF59E7BD-8235-8F4B-B3AC-57C284DF33AD}" type="presParOf" srcId="{3AF13B7B-AD30-4EDB-8A5E-2652D73E0BB3}" destId="{6E43E8BC-8584-4D6D-B463-9D0F101E88C8}" srcOrd="3" destOrd="0" presId="urn:microsoft.com/office/officeart/2005/8/layout/hList7#1"/>
    <dgm:cxn modelId="{F6D088C6-E82C-9449-9C2C-2218B6744D33}" type="presParOf" srcId="{303791C2-DFC7-4FC9-9CEE-8FC3E3871DB3}" destId="{FFB2CCF6-A439-419F-9F1A-53606F0D0E6F}" srcOrd="5" destOrd="0" presId="urn:microsoft.com/office/officeart/2005/8/layout/hList7#1"/>
    <dgm:cxn modelId="{E3A24716-3EDA-AF4A-9CC0-8D9AEA6D3007}" type="presParOf" srcId="{303791C2-DFC7-4FC9-9CEE-8FC3E3871DB3}" destId="{045473C1-DFDA-43EC-A1DA-15063FDA5D9F}" srcOrd="6" destOrd="0" presId="urn:microsoft.com/office/officeart/2005/8/layout/hList7#1"/>
    <dgm:cxn modelId="{AF914289-29F0-BE43-B2D9-120B6D783D83}" type="presParOf" srcId="{045473C1-DFDA-43EC-A1DA-15063FDA5D9F}" destId="{6EEA73AF-58E8-406E-853E-53E0173C1570}" srcOrd="0" destOrd="0" presId="urn:microsoft.com/office/officeart/2005/8/layout/hList7#1"/>
    <dgm:cxn modelId="{DD8CA402-2255-BA47-8734-68A2970128A4}" type="presParOf" srcId="{045473C1-DFDA-43EC-A1DA-15063FDA5D9F}" destId="{E0FDE03E-DE4E-41A8-8FFA-0129B2FA2942}" srcOrd="1" destOrd="0" presId="urn:microsoft.com/office/officeart/2005/8/layout/hList7#1"/>
    <dgm:cxn modelId="{D3DAB7E5-5ED3-D941-9E28-11A9395679AB}" type="presParOf" srcId="{045473C1-DFDA-43EC-A1DA-15063FDA5D9F}" destId="{26E6C083-A2CC-46DB-9E77-F91D31354DF5}" srcOrd="2" destOrd="0" presId="urn:microsoft.com/office/officeart/2005/8/layout/hList7#1"/>
    <dgm:cxn modelId="{C352790E-790E-0942-B4CE-CC74C57502B9}" type="presParOf" srcId="{045473C1-DFDA-43EC-A1DA-15063FDA5D9F}" destId="{689D39EC-53A9-42E9-9D37-603AD67885D9}" srcOrd="3" destOrd="0" presId="urn:microsoft.com/office/officeart/2005/8/layout/hList7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74FF3F3-FA65-4253-A73D-BC95748CAA68}" type="doc">
      <dgm:prSet loTypeId="urn:microsoft.com/office/officeart/2005/8/layout/vList4#3" loCatId="list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th-TH"/>
        </a:p>
      </dgm:t>
    </dgm:pt>
    <dgm:pt modelId="{3A0DBCBC-E6B5-4E0D-8DE3-7C0AF9FB7B35}">
      <dgm:prSet/>
      <dgm:spPr/>
      <dgm:t>
        <a:bodyPr/>
        <a:lstStyle/>
        <a:p>
          <a:r>
            <a:rPr lang="en-US" altLang="ja-JP" dirty="0" smtClean="0">
              <a:ea typeface="MS PGothic" pitchFamily="34" charset="-128"/>
            </a:rPr>
            <a:t>What are the ideal points-of-parity and points-of-difference brand associations vis-à-vis the competition? </a:t>
          </a:r>
          <a:endParaRPr lang="en-US" altLang="ja-JP" dirty="0">
            <a:ea typeface="MS PGothic" pitchFamily="34" charset="-128"/>
          </a:endParaRPr>
        </a:p>
      </dgm:t>
    </dgm:pt>
    <dgm:pt modelId="{9D855B16-706C-4CAF-B653-47E7A93112E9}" type="parTrans" cxnId="{CE1DF506-6F63-420B-8C11-35EAF6F4B73D}">
      <dgm:prSet/>
      <dgm:spPr/>
      <dgm:t>
        <a:bodyPr/>
        <a:lstStyle/>
        <a:p>
          <a:endParaRPr lang="th-TH"/>
        </a:p>
      </dgm:t>
    </dgm:pt>
    <dgm:pt modelId="{09616211-12ED-4812-8917-124C8CBEA00B}" type="sibTrans" cxnId="{CE1DF506-6F63-420B-8C11-35EAF6F4B73D}">
      <dgm:prSet/>
      <dgm:spPr/>
      <dgm:t>
        <a:bodyPr/>
        <a:lstStyle/>
        <a:p>
          <a:endParaRPr lang="th-TH"/>
        </a:p>
      </dgm:t>
    </dgm:pt>
    <dgm:pt modelId="{45ED2965-DDA3-4F7C-A65B-BD53ED519519}" type="pres">
      <dgm:prSet presAssocID="{474FF3F3-FA65-4253-A73D-BC95748CAA68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99EC9CD0-D143-48C4-AA75-A2141022C71B}" type="pres">
      <dgm:prSet presAssocID="{3A0DBCBC-E6B5-4E0D-8DE3-7C0AF9FB7B35}" presName="comp" presStyleCnt="0"/>
      <dgm:spPr/>
    </dgm:pt>
    <dgm:pt modelId="{2ECFFBC4-804D-448D-A80F-21FF229708A7}" type="pres">
      <dgm:prSet presAssocID="{3A0DBCBC-E6B5-4E0D-8DE3-7C0AF9FB7B35}" presName="box" presStyleLbl="node1" presStyleIdx="0" presStyleCnt="1"/>
      <dgm:spPr/>
      <dgm:t>
        <a:bodyPr/>
        <a:lstStyle/>
        <a:p>
          <a:endParaRPr lang="th-TH"/>
        </a:p>
      </dgm:t>
    </dgm:pt>
    <dgm:pt modelId="{5D6B4E2B-3C31-48AB-82C0-2736A765C656}" type="pres">
      <dgm:prSet presAssocID="{3A0DBCBC-E6B5-4E0D-8DE3-7C0AF9FB7B35}" presName="img" presStyleLbl="fgImgPlace1" presStyleIdx="0" presStyleCnt="1" custScaleX="126304" custScaleY="67871" custLinFactNeighborX="-8462" custLinFactNeighborY="0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944AB977-8EE5-4A7D-A2C5-B5DBB648122F}" type="pres">
      <dgm:prSet presAssocID="{3A0DBCBC-E6B5-4E0D-8DE3-7C0AF9FB7B35}" presName="text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975B878F-F1B2-EB4C-AEBE-EF4EB1605FB8}" type="presOf" srcId="{3A0DBCBC-E6B5-4E0D-8DE3-7C0AF9FB7B35}" destId="{944AB977-8EE5-4A7D-A2C5-B5DBB648122F}" srcOrd="1" destOrd="0" presId="urn:microsoft.com/office/officeart/2005/8/layout/vList4#3"/>
    <dgm:cxn modelId="{CE1DF506-6F63-420B-8C11-35EAF6F4B73D}" srcId="{474FF3F3-FA65-4253-A73D-BC95748CAA68}" destId="{3A0DBCBC-E6B5-4E0D-8DE3-7C0AF9FB7B35}" srcOrd="0" destOrd="0" parTransId="{9D855B16-706C-4CAF-B653-47E7A93112E9}" sibTransId="{09616211-12ED-4812-8917-124C8CBEA00B}"/>
    <dgm:cxn modelId="{FD308BB1-1CA8-9543-84EA-CA523E8377B7}" type="presOf" srcId="{3A0DBCBC-E6B5-4E0D-8DE3-7C0AF9FB7B35}" destId="{2ECFFBC4-804D-448D-A80F-21FF229708A7}" srcOrd="0" destOrd="0" presId="urn:microsoft.com/office/officeart/2005/8/layout/vList4#3"/>
    <dgm:cxn modelId="{3ED93F8B-2A8B-404F-B28E-2E1C94E3646A}" type="presOf" srcId="{474FF3F3-FA65-4253-A73D-BC95748CAA68}" destId="{45ED2965-DDA3-4F7C-A65B-BD53ED519519}" srcOrd="0" destOrd="0" presId="urn:microsoft.com/office/officeart/2005/8/layout/vList4#3"/>
    <dgm:cxn modelId="{7AA84D28-F960-B04C-8C82-A1762E0536E6}" type="presParOf" srcId="{45ED2965-DDA3-4F7C-A65B-BD53ED519519}" destId="{99EC9CD0-D143-48C4-AA75-A2141022C71B}" srcOrd="0" destOrd="0" presId="urn:microsoft.com/office/officeart/2005/8/layout/vList4#3"/>
    <dgm:cxn modelId="{E80CC27D-E7FA-CB43-92F9-24E49D1C6A61}" type="presParOf" srcId="{99EC9CD0-D143-48C4-AA75-A2141022C71B}" destId="{2ECFFBC4-804D-448D-A80F-21FF229708A7}" srcOrd="0" destOrd="0" presId="urn:microsoft.com/office/officeart/2005/8/layout/vList4#3"/>
    <dgm:cxn modelId="{3E00ECAB-1FFD-8F47-A561-8A1D624F74E9}" type="presParOf" srcId="{99EC9CD0-D143-48C4-AA75-A2141022C71B}" destId="{5D6B4E2B-3C31-48AB-82C0-2736A765C656}" srcOrd="1" destOrd="0" presId="urn:microsoft.com/office/officeart/2005/8/layout/vList4#3"/>
    <dgm:cxn modelId="{C67BFCB8-E3F1-0042-BAE1-F1DD1DB13E76}" type="presParOf" srcId="{99EC9CD0-D143-48C4-AA75-A2141022C71B}" destId="{944AB977-8EE5-4A7D-A2C5-B5DBB648122F}" srcOrd="2" destOrd="0" presId="urn:microsoft.com/office/officeart/2005/8/layout/vList4#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54BC54B-9818-4580-8FEC-563A7D3D8134}" type="doc">
      <dgm:prSet loTypeId="urn:microsoft.com/office/officeart/2005/8/layout/pList2#2" loCatId="list" qsTypeId="urn:microsoft.com/office/officeart/2005/8/quickstyle/3d2" qsCatId="3D" csTypeId="urn:microsoft.com/office/officeart/2005/8/colors/colorful1#1" csCatId="colorful" phldr="1"/>
      <dgm:spPr/>
      <dgm:t>
        <a:bodyPr/>
        <a:lstStyle/>
        <a:p>
          <a:endParaRPr lang="th-TH"/>
        </a:p>
      </dgm:t>
    </dgm:pt>
    <dgm:pt modelId="{F68C5021-2BEC-4721-8398-8AD281F42A0D}">
      <dgm:prSet/>
      <dgm:spPr/>
      <dgm:t>
        <a:bodyPr/>
        <a:lstStyle/>
        <a:p>
          <a:r>
            <a:rPr lang="en-US" altLang="ja-JP" b="1" i="1" dirty="0" smtClean="0">
              <a:ea typeface="MS PGothic" pitchFamily="34" charset="-128"/>
            </a:rPr>
            <a:t>Points-of-difference</a:t>
          </a:r>
          <a:r>
            <a:rPr lang="en-US" altLang="ja-JP" b="1" dirty="0" smtClean="0">
              <a:ea typeface="MS PGothic" pitchFamily="34" charset="-128"/>
            </a:rPr>
            <a:t> (PODs) are attributes or benefits that consumers strongly associate with a brand, positively evaluate, and believe that they could not find to the same extent with a competitive brand. </a:t>
          </a:r>
          <a:endParaRPr lang="en-US" altLang="ja-JP" b="1" dirty="0">
            <a:ea typeface="MS PGothic" pitchFamily="34" charset="-128"/>
          </a:endParaRPr>
        </a:p>
      </dgm:t>
    </dgm:pt>
    <dgm:pt modelId="{B90F3483-C876-41FE-9438-58C611C94A58}" type="parTrans" cxnId="{30111564-ECA0-48B7-ACB7-08A3E55EC647}">
      <dgm:prSet/>
      <dgm:spPr/>
      <dgm:t>
        <a:bodyPr/>
        <a:lstStyle/>
        <a:p>
          <a:endParaRPr lang="th-TH" b="1"/>
        </a:p>
      </dgm:t>
    </dgm:pt>
    <dgm:pt modelId="{87DDA946-B3AF-48B5-B9BB-EB76A29C3268}" type="sibTrans" cxnId="{30111564-ECA0-48B7-ACB7-08A3E55EC647}">
      <dgm:prSet/>
      <dgm:spPr/>
      <dgm:t>
        <a:bodyPr/>
        <a:lstStyle/>
        <a:p>
          <a:endParaRPr lang="th-TH" b="1"/>
        </a:p>
      </dgm:t>
    </dgm:pt>
    <dgm:pt modelId="{A5CB04F6-4625-4C60-881B-2A93ED0E2A6C}">
      <dgm:prSet/>
      <dgm:spPr/>
      <dgm:t>
        <a:bodyPr/>
        <a:lstStyle/>
        <a:p>
          <a:r>
            <a:rPr lang="en-US" altLang="ja-JP" b="1" i="1" dirty="0" smtClean="0">
              <a:ea typeface="MS PGothic" pitchFamily="34" charset="-128"/>
            </a:rPr>
            <a:t>Points-of-parity associations</a:t>
          </a:r>
          <a:r>
            <a:rPr lang="en-US" altLang="ja-JP" b="1" dirty="0" smtClean="0">
              <a:ea typeface="MS PGothic" pitchFamily="34" charset="-128"/>
            </a:rPr>
            <a:t> (POPs), on the other hand, are not necessarily unique to the brand but may in fact be shared with other brands. </a:t>
          </a:r>
          <a:endParaRPr lang="en-US" b="1" dirty="0"/>
        </a:p>
      </dgm:t>
    </dgm:pt>
    <dgm:pt modelId="{07FA5D06-FDB3-4DD0-94B8-973DB37D1225}" type="parTrans" cxnId="{7A9534A7-8A5A-4230-981D-B45F7EDCB7AD}">
      <dgm:prSet/>
      <dgm:spPr/>
      <dgm:t>
        <a:bodyPr/>
        <a:lstStyle/>
        <a:p>
          <a:endParaRPr lang="th-TH" b="1"/>
        </a:p>
      </dgm:t>
    </dgm:pt>
    <dgm:pt modelId="{1AB50D6F-BBBF-4A12-B89C-6C26E0F2B707}" type="sibTrans" cxnId="{7A9534A7-8A5A-4230-981D-B45F7EDCB7AD}">
      <dgm:prSet/>
      <dgm:spPr/>
      <dgm:t>
        <a:bodyPr/>
        <a:lstStyle/>
        <a:p>
          <a:endParaRPr lang="th-TH" b="1"/>
        </a:p>
      </dgm:t>
    </dgm:pt>
    <dgm:pt modelId="{1C074862-BA5D-4C02-946A-AF2927295360}" type="pres">
      <dgm:prSet presAssocID="{354BC54B-9818-4580-8FEC-563A7D3D8134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AEC80015-9521-43F2-B457-E097E573584E}" type="pres">
      <dgm:prSet presAssocID="{354BC54B-9818-4580-8FEC-563A7D3D8134}" presName="bkgdShp" presStyleLbl="alignAccFollowNode1" presStyleIdx="0" presStyleCnt="1"/>
      <dgm:spPr/>
    </dgm:pt>
    <dgm:pt modelId="{9F742B87-0148-454C-9DE7-E25A972D98B0}" type="pres">
      <dgm:prSet presAssocID="{354BC54B-9818-4580-8FEC-563A7D3D8134}" presName="linComp" presStyleCnt="0"/>
      <dgm:spPr/>
    </dgm:pt>
    <dgm:pt modelId="{F2E57B3B-12DF-441E-8935-E0C1A8955723}" type="pres">
      <dgm:prSet presAssocID="{F68C5021-2BEC-4721-8398-8AD281F42A0D}" presName="compNode" presStyleCnt="0"/>
      <dgm:spPr/>
    </dgm:pt>
    <dgm:pt modelId="{BB9954C9-6427-4479-832E-A1835CCD209F}" type="pres">
      <dgm:prSet presAssocID="{F68C5021-2BEC-4721-8398-8AD281F42A0D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13245A9-8BEC-4FCC-AE74-54DF410F2F2D}" type="pres">
      <dgm:prSet presAssocID="{F68C5021-2BEC-4721-8398-8AD281F42A0D}" presName="invisiNode" presStyleLbl="node1" presStyleIdx="0" presStyleCnt="2"/>
      <dgm:spPr/>
    </dgm:pt>
    <dgm:pt modelId="{F259F81F-A218-4B83-9384-6EECA7685BA6}" type="pres">
      <dgm:prSet presAssocID="{F68C5021-2BEC-4721-8398-8AD281F42A0D}" presName="imagNode" presStyleLbl="fgImgPlace1" presStyleIdx="0" presStyleCnt="2" custScaleX="8556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544C39C9-D500-48E8-B1C4-58121F703C82}" type="pres">
      <dgm:prSet presAssocID="{87DDA946-B3AF-48B5-B9BB-EB76A29C3268}" presName="sibTrans" presStyleLbl="sibTrans2D1" presStyleIdx="0" presStyleCnt="0"/>
      <dgm:spPr/>
      <dgm:t>
        <a:bodyPr/>
        <a:lstStyle/>
        <a:p>
          <a:endParaRPr lang="th-TH"/>
        </a:p>
      </dgm:t>
    </dgm:pt>
    <dgm:pt modelId="{4A3E1D93-0162-47BB-94A6-3E2C12AB1E1B}" type="pres">
      <dgm:prSet presAssocID="{A5CB04F6-4625-4C60-881B-2A93ED0E2A6C}" presName="compNode" presStyleCnt="0"/>
      <dgm:spPr/>
    </dgm:pt>
    <dgm:pt modelId="{B1735323-E0CE-4BC0-B310-638E1D7CD6F6}" type="pres">
      <dgm:prSet presAssocID="{A5CB04F6-4625-4C60-881B-2A93ED0E2A6C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9FA63027-8C88-4FA1-B94A-385A5CBA6B0D}" type="pres">
      <dgm:prSet presAssocID="{A5CB04F6-4625-4C60-881B-2A93ED0E2A6C}" presName="invisiNode" presStyleLbl="node1" presStyleIdx="1" presStyleCnt="2"/>
      <dgm:spPr/>
    </dgm:pt>
    <dgm:pt modelId="{43D06EE1-4880-44B1-B5E3-EC24D77999DA}" type="pres">
      <dgm:prSet presAssocID="{A5CB04F6-4625-4C60-881B-2A93ED0E2A6C}" presName="imagNode" presStyleLbl="fgImgPlace1" presStyleIdx="1" presStyleCnt="2" custScaleX="82066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</dgm:ptLst>
  <dgm:cxnLst>
    <dgm:cxn modelId="{06123151-B605-F443-9836-DC0AAE201228}" type="presOf" srcId="{354BC54B-9818-4580-8FEC-563A7D3D8134}" destId="{1C074862-BA5D-4C02-946A-AF2927295360}" srcOrd="0" destOrd="0" presId="urn:microsoft.com/office/officeart/2005/8/layout/pList2#2"/>
    <dgm:cxn modelId="{39237F63-4357-1640-8A9F-B8A61E77068B}" type="presOf" srcId="{F68C5021-2BEC-4721-8398-8AD281F42A0D}" destId="{BB9954C9-6427-4479-832E-A1835CCD209F}" srcOrd="0" destOrd="0" presId="urn:microsoft.com/office/officeart/2005/8/layout/pList2#2"/>
    <dgm:cxn modelId="{70B06C72-917C-944F-A2E7-EFBF6DF090CE}" type="presOf" srcId="{87DDA946-B3AF-48B5-B9BB-EB76A29C3268}" destId="{544C39C9-D500-48E8-B1C4-58121F703C82}" srcOrd="0" destOrd="0" presId="urn:microsoft.com/office/officeart/2005/8/layout/pList2#2"/>
    <dgm:cxn modelId="{7A9534A7-8A5A-4230-981D-B45F7EDCB7AD}" srcId="{354BC54B-9818-4580-8FEC-563A7D3D8134}" destId="{A5CB04F6-4625-4C60-881B-2A93ED0E2A6C}" srcOrd="1" destOrd="0" parTransId="{07FA5D06-FDB3-4DD0-94B8-973DB37D1225}" sibTransId="{1AB50D6F-BBBF-4A12-B89C-6C26E0F2B707}"/>
    <dgm:cxn modelId="{E236D27E-6954-7842-AD40-422D113EEE88}" type="presOf" srcId="{A5CB04F6-4625-4C60-881B-2A93ED0E2A6C}" destId="{B1735323-E0CE-4BC0-B310-638E1D7CD6F6}" srcOrd="0" destOrd="0" presId="urn:microsoft.com/office/officeart/2005/8/layout/pList2#2"/>
    <dgm:cxn modelId="{30111564-ECA0-48B7-ACB7-08A3E55EC647}" srcId="{354BC54B-9818-4580-8FEC-563A7D3D8134}" destId="{F68C5021-2BEC-4721-8398-8AD281F42A0D}" srcOrd="0" destOrd="0" parTransId="{B90F3483-C876-41FE-9438-58C611C94A58}" sibTransId="{87DDA946-B3AF-48B5-B9BB-EB76A29C3268}"/>
    <dgm:cxn modelId="{F35C03E4-F1FA-164C-B674-81F152DD9680}" type="presParOf" srcId="{1C074862-BA5D-4C02-946A-AF2927295360}" destId="{AEC80015-9521-43F2-B457-E097E573584E}" srcOrd="0" destOrd="0" presId="urn:microsoft.com/office/officeart/2005/8/layout/pList2#2"/>
    <dgm:cxn modelId="{1FFFE6ED-1780-FC4C-A593-BDAEBA948278}" type="presParOf" srcId="{1C074862-BA5D-4C02-946A-AF2927295360}" destId="{9F742B87-0148-454C-9DE7-E25A972D98B0}" srcOrd="1" destOrd="0" presId="urn:microsoft.com/office/officeart/2005/8/layout/pList2#2"/>
    <dgm:cxn modelId="{A61D193B-8D93-FA4F-9DA9-6ED384BBB071}" type="presParOf" srcId="{9F742B87-0148-454C-9DE7-E25A972D98B0}" destId="{F2E57B3B-12DF-441E-8935-E0C1A8955723}" srcOrd="0" destOrd="0" presId="urn:microsoft.com/office/officeart/2005/8/layout/pList2#2"/>
    <dgm:cxn modelId="{5DEA4E6E-C6E2-FB40-8F1E-6A9EDB3DFDE0}" type="presParOf" srcId="{F2E57B3B-12DF-441E-8935-E0C1A8955723}" destId="{BB9954C9-6427-4479-832E-A1835CCD209F}" srcOrd="0" destOrd="0" presId="urn:microsoft.com/office/officeart/2005/8/layout/pList2#2"/>
    <dgm:cxn modelId="{50205F27-7510-0640-8F7C-E82FCC50DD27}" type="presParOf" srcId="{F2E57B3B-12DF-441E-8935-E0C1A8955723}" destId="{A13245A9-8BEC-4FCC-AE74-54DF410F2F2D}" srcOrd="1" destOrd="0" presId="urn:microsoft.com/office/officeart/2005/8/layout/pList2#2"/>
    <dgm:cxn modelId="{2CB85532-12AB-EC4F-BD85-936F88280FF7}" type="presParOf" srcId="{F2E57B3B-12DF-441E-8935-E0C1A8955723}" destId="{F259F81F-A218-4B83-9384-6EECA7685BA6}" srcOrd="2" destOrd="0" presId="urn:microsoft.com/office/officeart/2005/8/layout/pList2#2"/>
    <dgm:cxn modelId="{C12972B8-DBA4-D442-AF47-6AABDDE8F86B}" type="presParOf" srcId="{9F742B87-0148-454C-9DE7-E25A972D98B0}" destId="{544C39C9-D500-48E8-B1C4-58121F703C82}" srcOrd="1" destOrd="0" presId="urn:microsoft.com/office/officeart/2005/8/layout/pList2#2"/>
    <dgm:cxn modelId="{B480CF10-DC30-2447-B411-CC6D0985B65B}" type="presParOf" srcId="{9F742B87-0148-454C-9DE7-E25A972D98B0}" destId="{4A3E1D93-0162-47BB-94A6-3E2C12AB1E1B}" srcOrd="2" destOrd="0" presId="urn:microsoft.com/office/officeart/2005/8/layout/pList2#2"/>
    <dgm:cxn modelId="{84A58118-61E1-1A46-9901-D602F222ABC3}" type="presParOf" srcId="{4A3E1D93-0162-47BB-94A6-3E2C12AB1E1B}" destId="{B1735323-E0CE-4BC0-B310-638E1D7CD6F6}" srcOrd="0" destOrd="0" presId="urn:microsoft.com/office/officeart/2005/8/layout/pList2#2"/>
    <dgm:cxn modelId="{B33A1543-C260-224B-868C-1761882EBA27}" type="presParOf" srcId="{4A3E1D93-0162-47BB-94A6-3E2C12AB1E1B}" destId="{9FA63027-8C88-4FA1-B94A-385A5CBA6B0D}" srcOrd="1" destOrd="0" presId="urn:microsoft.com/office/officeart/2005/8/layout/pList2#2"/>
    <dgm:cxn modelId="{3B9B51F0-BDF2-6846-ABA4-85F2F8E95D31}" type="presParOf" srcId="{4A3E1D93-0162-47BB-94A6-3E2C12AB1E1B}" destId="{43D06EE1-4880-44B1-B5E3-EC24D77999DA}" srcOrd="2" destOrd="0" presId="urn:microsoft.com/office/officeart/2005/8/layout/pList2#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F0EE3D0-E571-48D5-8384-EF94A5AFF650}" type="doc">
      <dgm:prSet loTypeId="urn:microsoft.com/office/officeart/2005/8/layout/chevron2" loCatId="list" qsTypeId="urn:microsoft.com/office/officeart/2005/8/quickstyle/3d1" qsCatId="3D" csTypeId="urn:microsoft.com/office/officeart/2005/8/colors/colorful1#2" csCatId="colorful" phldr="1"/>
      <dgm:spPr/>
      <dgm:t>
        <a:bodyPr/>
        <a:lstStyle/>
        <a:p>
          <a:endParaRPr lang="th-TH"/>
        </a:p>
      </dgm:t>
    </dgm:pt>
    <dgm:pt modelId="{28671B2C-1DBA-4D64-8E85-A6CC3D7247C9}">
      <dgm:prSet/>
      <dgm:spPr/>
      <dgm:t>
        <a:bodyPr/>
        <a:lstStyle/>
        <a:p>
          <a:r>
            <a:rPr lang="en-US" altLang="ja-JP" b="1" i="1" dirty="0" err="1" smtClean="0">
              <a:ea typeface="MS PGothic" pitchFamily="34" charset="-128"/>
            </a:rPr>
            <a:t>Identifiability</a:t>
          </a:r>
          <a:endParaRPr lang="en-US" altLang="ja-JP" b="1" dirty="0">
            <a:ea typeface="MS PGothic" pitchFamily="34" charset="-128"/>
            <a:sym typeface="Wingdings 3" pitchFamily="18" charset="2"/>
          </a:endParaRPr>
        </a:p>
      </dgm:t>
    </dgm:pt>
    <dgm:pt modelId="{E5C0E2F5-9E48-439F-85A3-9D61AD936199}" type="parTrans" cxnId="{4D5636C9-C122-4B9E-BC64-666C7DA8863E}">
      <dgm:prSet/>
      <dgm:spPr/>
      <dgm:t>
        <a:bodyPr/>
        <a:lstStyle/>
        <a:p>
          <a:endParaRPr lang="th-TH" b="1"/>
        </a:p>
      </dgm:t>
    </dgm:pt>
    <dgm:pt modelId="{00E3B233-71E8-4A1B-BD6C-35F71BD057CA}" type="sibTrans" cxnId="{4D5636C9-C122-4B9E-BC64-666C7DA8863E}">
      <dgm:prSet/>
      <dgm:spPr/>
      <dgm:t>
        <a:bodyPr/>
        <a:lstStyle/>
        <a:p>
          <a:endParaRPr lang="th-TH" b="1"/>
        </a:p>
      </dgm:t>
    </dgm:pt>
    <dgm:pt modelId="{B46FD23F-4E0B-488A-9A72-013441631719}">
      <dgm:prSet/>
      <dgm:spPr/>
      <dgm:t>
        <a:bodyPr/>
        <a:lstStyle/>
        <a:p>
          <a:r>
            <a:rPr lang="en-US" altLang="ja-JP" b="1" i="1" dirty="0" smtClean="0">
              <a:ea typeface="MS PGothic" pitchFamily="34" charset="-128"/>
            </a:rPr>
            <a:t>Size</a:t>
          </a:r>
          <a:endParaRPr lang="en-US" altLang="ja-JP" b="1" dirty="0">
            <a:ea typeface="MS PGothic" pitchFamily="34" charset="-128"/>
            <a:sym typeface="Wingdings 3" pitchFamily="18" charset="2"/>
          </a:endParaRPr>
        </a:p>
      </dgm:t>
    </dgm:pt>
    <dgm:pt modelId="{E5D918B3-0581-4B8E-8303-F9F2476795AE}" type="parTrans" cxnId="{E242136C-00F9-4842-9109-1E12CEC0FE35}">
      <dgm:prSet/>
      <dgm:spPr/>
      <dgm:t>
        <a:bodyPr/>
        <a:lstStyle/>
        <a:p>
          <a:endParaRPr lang="th-TH" b="1"/>
        </a:p>
      </dgm:t>
    </dgm:pt>
    <dgm:pt modelId="{E5F73DBF-D698-400A-B77B-2CB0DEF1681F}" type="sibTrans" cxnId="{E242136C-00F9-4842-9109-1E12CEC0FE35}">
      <dgm:prSet/>
      <dgm:spPr/>
      <dgm:t>
        <a:bodyPr/>
        <a:lstStyle/>
        <a:p>
          <a:endParaRPr lang="th-TH" b="1"/>
        </a:p>
      </dgm:t>
    </dgm:pt>
    <dgm:pt modelId="{609367C9-2DAB-4110-9201-1D0E418C03DB}">
      <dgm:prSet/>
      <dgm:spPr/>
      <dgm:t>
        <a:bodyPr/>
        <a:lstStyle/>
        <a:p>
          <a:r>
            <a:rPr lang="en-US" altLang="ja-JP" b="1" i="1" dirty="0" smtClean="0">
              <a:ea typeface="MS PGothic" pitchFamily="34" charset="-128"/>
            </a:rPr>
            <a:t>Accessibility</a:t>
          </a:r>
          <a:endParaRPr lang="en-US" altLang="ja-JP" b="1" dirty="0">
            <a:ea typeface="MS PGothic" pitchFamily="34" charset="-128"/>
            <a:sym typeface="Wingdings 3" pitchFamily="18" charset="2"/>
          </a:endParaRPr>
        </a:p>
      </dgm:t>
    </dgm:pt>
    <dgm:pt modelId="{E0FD923E-E9DF-4756-A5CB-7674097DE20A}" type="parTrans" cxnId="{5FE5EB49-2104-4A28-B29B-4E423FD90D49}">
      <dgm:prSet/>
      <dgm:spPr/>
      <dgm:t>
        <a:bodyPr/>
        <a:lstStyle/>
        <a:p>
          <a:endParaRPr lang="th-TH" b="1"/>
        </a:p>
      </dgm:t>
    </dgm:pt>
    <dgm:pt modelId="{3A6E41F8-7188-4DF1-8075-7FB5494ECC72}" type="sibTrans" cxnId="{5FE5EB49-2104-4A28-B29B-4E423FD90D49}">
      <dgm:prSet/>
      <dgm:spPr/>
      <dgm:t>
        <a:bodyPr/>
        <a:lstStyle/>
        <a:p>
          <a:endParaRPr lang="th-TH" b="1"/>
        </a:p>
      </dgm:t>
    </dgm:pt>
    <dgm:pt modelId="{28B6BF53-F750-4C6E-8511-7FACF1AAB7F0}">
      <dgm:prSet/>
      <dgm:spPr/>
      <dgm:t>
        <a:bodyPr/>
        <a:lstStyle/>
        <a:p>
          <a:r>
            <a:rPr lang="en-US" altLang="ja-JP" b="1" i="1" dirty="0" smtClean="0">
              <a:ea typeface="MS PGothic" pitchFamily="34" charset="-128"/>
            </a:rPr>
            <a:t>Responsiveness</a:t>
          </a:r>
          <a:r>
            <a:rPr lang="en-US" altLang="ja-JP" b="1" dirty="0" smtClean="0">
              <a:ea typeface="MS PGothic" pitchFamily="34" charset="-128"/>
            </a:rPr>
            <a:t>:</a:t>
          </a:r>
          <a:endParaRPr lang="en-US" b="1" dirty="0"/>
        </a:p>
      </dgm:t>
    </dgm:pt>
    <dgm:pt modelId="{488088DF-5E75-4D1C-AF4B-A9251A692184}" type="parTrans" cxnId="{6D8D4E1F-AE24-4D03-8FF9-2A865A5AF400}">
      <dgm:prSet/>
      <dgm:spPr/>
      <dgm:t>
        <a:bodyPr/>
        <a:lstStyle/>
        <a:p>
          <a:endParaRPr lang="th-TH" b="1"/>
        </a:p>
      </dgm:t>
    </dgm:pt>
    <dgm:pt modelId="{C3AEE0B8-9636-46C2-AD5C-7556396D8ED7}" type="sibTrans" cxnId="{6D8D4E1F-AE24-4D03-8FF9-2A865A5AF400}">
      <dgm:prSet/>
      <dgm:spPr/>
      <dgm:t>
        <a:bodyPr/>
        <a:lstStyle/>
        <a:p>
          <a:endParaRPr lang="th-TH" b="1"/>
        </a:p>
      </dgm:t>
    </dgm:pt>
    <dgm:pt modelId="{B6D3A55A-A7EE-49E8-B062-B61FC7A61C38}">
      <dgm:prSet/>
      <dgm:spPr/>
      <dgm:t>
        <a:bodyPr/>
        <a:lstStyle/>
        <a:p>
          <a:r>
            <a:rPr lang="en-US" altLang="ja-JP" b="1" dirty="0" smtClean="0">
              <a:ea typeface="MS PGothic" pitchFamily="34" charset="-128"/>
            </a:rPr>
            <a:t>Can we easily identify the segment?</a:t>
          </a:r>
          <a:endParaRPr lang="en-US" altLang="ja-JP" b="1" dirty="0">
            <a:ea typeface="MS PGothic" pitchFamily="34" charset="-128"/>
            <a:sym typeface="Wingdings 3" pitchFamily="18" charset="2"/>
          </a:endParaRPr>
        </a:p>
      </dgm:t>
    </dgm:pt>
    <dgm:pt modelId="{3013BA57-9114-4775-AE97-9C2367329747}" type="parTrans" cxnId="{B54530BE-2B07-4B0A-B169-FB483A1F13EE}">
      <dgm:prSet/>
      <dgm:spPr/>
      <dgm:t>
        <a:bodyPr/>
        <a:lstStyle/>
        <a:p>
          <a:endParaRPr lang="th-TH" b="1"/>
        </a:p>
      </dgm:t>
    </dgm:pt>
    <dgm:pt modelId="{15639F41-5923-49E0-9803-FFE7CAA5B567}" type="sibTrans" cxnId="{B54530BE-2B07-4B0A-B169-FB483A1F13EE}">
      <dgm:prSet/>
      <dgm:spPr/>
      <dgm:t>
        <a:bodyPr/>
        <a:lstStyle/>
        <a:p>
          <a:endParaRPr lang="th-TH" b="1"/>
        </a:p>
      </dgm:t>
    </dgm:pt>
    <dgm:pt modelId="{DAAF6750-8B1B-46D0-9C08-5A66A942435A}">
      <dgm:prSet/>
      <dgm:spPr/>
      <dgm:t>
        <a:bodyPr/>
        <a:lstStyle/>
        <a:p>
          <a:r>
            <a:rPr lang="en-US" altLang="ja-JP" b="1" dirty="0" smtClean="0">
              <a:ea typeface="MS PGothic" pitchFamily="34" charset="-128"/>
            </a:rPr>
            <a:t>Is there adequate sales potential in the segment?</a:t>
          </a:r>
          <a:endParaRPr lang="en-US" altLang="ja-JP" b="1" dirty="0">
            <a:ea typeface="MS PGothic" pitchFamily="34" charset="-128"/>
            <a:sym typeface="Wingdings 3" pitchFamily="18" charset="2"/>
          </a:endParaRPr>
        </a:p>
      </dgm:t>
    </dgm:pt>
    <dgm:pt modelId="{2FCDA29E-DE12-4C92-9CB6-C0E4FD708ADB}" type="parTrans" cxnId="{8F1C876C-5F1C-491A-B345-112BE3B6F099}">
      <dgm:prSet/>
      <dgm:spPr/>
      <dgm:t>
        <a:bodyPr/>
        <a:lstStyle/>
        <a:p>
          <a:endParaRPr lang="th-TH" b="1"/>
        </a:p>
      </dgm:t>
    </dgm:pt>
    <dgm:pt modelId="{114A94BD-D170-4105-AF39-607D16ABC130}" type="sibTrans" cxnId="{8F1C876C-5F1C-491A-B345-112BE3B6F099}">
      <dgm:prSet/>
      <dgm:spPr/>
      <dgm:t>
        <a:bodyPr/>
        <a:lstStyle/>
        <a:p>
          <a:endParaRPr lang="th-TH" b="1"/>
        </a:p>
      </dgm:t>
    </dgm:pt>
    <dgm:pt modelId="{913152B2-688B-4D95-A892-9B35ECDE0E3B}">
      <dgm:prSet/>
      <dgm:spPr/>
      <dgm:t>
        <a:bodyPr/>
        <a:lstStyle/>
        <a:p>
          <a:r>
            <a:rPr lang="en-US" altLang="ja-JP" b="1" dirty="0" smtClean="0">
              <a:ea typeface="MS PGothic" pitchFamily="34" charset="-128"/>
            </a:rPr>
            <a:t>Are specialized distribution outlets and communication media available to reach the segment?</a:t>
          </a:r>
          <a:endParaRPr lang="en-US" altLang="ja-JP" b="1" dirty="0">
            <a:ea typeface="MS PGothic" pitchFamily="34" charset="-128"/>
            <a:sym typeface="Wingdings 3" pitchFamily="18" charset="2"/>
          </a:endParaRPr>
        </a:p>
      </dgm:t>
    </dgm:pt>
    <dgm:pt modelId="{8D9D270C-3B46-4F56-9F4B-B953EC12A03C}" type="parTrans" cxnId="{B9D50CB8-9178-49C8-A10A-A240EE303661}">
      <dgm:prSet/>
      <dgm:spPr/>
      <dgm:t>
        <a:bodyPr/>
        <a:lstStyle/>
        <a:p>
          <a:endParaRPr lang="th-TH" b="1"/>
        </a:p>
      </dgm:t>
    </dgm:pt>
    <dgm:pt modelId="{C7FE1737-3527-4C3D-867C-64C005505609}" type="sibTrans" cxnId="{B9D50CB8-9178-49C8-A10A-A240EE303661}">
      <dgm:prSet/>
      <dgm:spPr/>
      <dgm:t>
        <a:bodyPr/>
        <a:lstStyle/>
        <a:p>
          <a:endParaRPr lang="th-TH" b="1"/>
        </a:p>
      </dgm:t>
    </dgm:pt>
    <dgm:pt modelId="{0DCE7181-87AD-4A0D-8848-1B3F11CCA540}">
      <dgm:prSet/>
      <dgm:spPr/>
      <dgm:t>
        <a:bodyPr/>
        <a:lstStyle/>
        <a:p>
          <a:r>
            <a:rPr lang="en-US" altLang="ja-JP" b="1" dirty="0" smtClean="0">
              <a:ea typeface="MS PGothic" pitchFamily="34" charset="-128"/>
            </a:rPr>
            <a:t>How favorably will the segment respond to a tailored marketing program?</a:t>
          </a:r>
          <a:endParaRPr lang="en-US" b="1" dirty="0"/>
        </a:p>
      </dgm:t>
    </dgm:pt>
    <dgm:pt modelId="{5A346467-BF78-4057-B18A-165A6BD5CA88}" type="parTrans" cxnId="{4064C344-157A-4829-9002-EBD11B780ED1}">
      <dgm:prSet/>
      <dgm:spPr/>
      <dgm:t>
        <a:bodyPr/>
        <a:lstStyle/>
        <a:p>
          <a:endParaRPr lang="th-TH" b="1"/>
        </a:p>
      </dgm:t>
    </dgm:pt>
    <dgm:pt modelId="{1D092B07-F637-4BBE-816A-7FE5AEA32884}" type="sibTrans" cxnId="{4064C344-157A-4829-9002-EBD11B780ED1}">
      <dgm:prSet/>
      <dgm:spPr/>
      <dgm:t>
        <a:bodyPr/>
        <a:lstStyle/>
        <a:p>
          <a:endParaRPr lang="th-TH" b="1"/>
        </a:p>
      </dgm:t>
    </dgm:pt>
    <dgm:pt modelId="{0658D5C8-1DB8-4D46-B5E7-F7D2DCDD0824}" type="pres">
      <dgm:prSet presAssocID="{5F0EE3D0-E571-48D5-8384-EF94A5AFF650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135A690E-D6F4-4C1B-9C74-B56B848965AD}" type="pres">
      <dgm:prSet presAssocID="{28671B2C-1DBA-4D64-8E85-A6CC3D7247C9}" presName="composite" presStyleCnt="0"/>
      <dgm:spPr/>
    </dgm:pt>
    <dgm:pt modelId="{A32B3A2E-14FB-46A1-886C-4087BD628263}" type="pres">
      <dgm:prSet presAssocID="{28671B2C-1DBA-4D64-8E85-A6CC3D7247C9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8F06C595-81FB-479E-B000-613E38CB1601}" type="pres">
      <dgm:prSet presAssocID="{28671B2C-1DBA-4D64-8E85-A6CC3D7247C9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3B43EAD2-900A-4D47-8400-180D4FA03D2E}" type="pres">
      <dgm:prSet presAssocID="{00E3B233-71E8-4A1B-BD6C-35F71BD057CA}" presName="sp" presStyleCnt="0"/>
      <dgm:spPr/>
    </dgm:pt>
    <dgm:pt modelId="{FD66EF6F-BF78-45A9-AE38-16F93C9FB523}" type="pres">
      <dgm:prSet presAssocID="{B46FD23F-4E0B-488A-9A72-013441631719}" presName="composite" presStyleCnt="0"/>
      <dgm:spPr/>
    </dgm:pt>
    <dgm:pt modelId="{EF35BC20-F479-4C96-AF54-D6930988B82E}" type="pres">
      <dgm:prSet presAssocID="{B46FD23F-4E0B-488A-9A72-013441631719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EBBB0135-04D9-4615-AC08-A71B82BCE2D4}" type="pres">
      <dgm:prSet presAssocID="{B46FD23F-4E0B-488A-9A72-013441631719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E7F16013-5EE4-4E3C-A1EE-7E2FA0963E93}" type="pres">
      <dgm:prSet presAssocID="{E5F73DBF-D698-400A-B77B-2CB0DEF1681F}" presName="sp" presStyleCnt="0"/>
      <dgm:spPr/>
    </dgm:pt>
    <dgm:pt modelId="{AE7755D4-9427-4C58-BFE2-5F209D71338E}" type="pres">
      <dgm:prSet presAssocID="{609367C9-2DAB-4110-9201-1D0E418C03DB}" presName="composite" presStyleCnt="0"/>
      <dgm:spPr/>
    </dgm:pt>
    <dgm:pt modelId="{A75608B9-9723-40DB-881C-43B2507E848F}" type="pres">
      <dgm:prSet presAssocID="{609367C9-2DAB-4110-9201-1D0E418C03DB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0E48C99-992D-4616-9EB3-DA54D697C635}" type="pres">
      <dgm:prSet presAssocID="{609367C9-2DAB-4110-9201-1D0E418C03DB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74C6C7B0-74BA-48F8-B9D0-7E8FB9C75181}" type="pres">
      <dgm:prSet presAssocID="{3A6E41F8-7188-4DF1-8075-7FB5494ECC72}" presName="sp" presStyleCnt="0"/>
      <dgm:spPr/>
    </dgm:pt>
    <dgm:pt modelId="{36B8F850-C3B5-456F-B583-CD6727CC40C1}" type="pres">
      <dgm:prSet presAssocID="{28B6BF53-F750-4C6E-8511-7FACF1AAB7F0}" presName="composite" presStyleCnt="0"/>
      <dgm:spPr/>
    </dgm:pt>
    <dgm:pt modelId="{485F34E6-723E-48EE-842C-0AAC5B3C2852}" type="pres">
      <dgm:prSet presAssocID="{28B6BF53-F750-4C6E-8511-7FACF1AAB7F0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B8C403A-0DC6-4183-B9C2-556ECB1AEC52}" type="pres">
      <dgm:prSet presAssocID="{28B6BF53-F750-4C6E-8511-7FACF1AAB7F0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59E8B296-57B1-114F-B707-0C046CF9B68C}" type="presOf" srcId="{DAAF6750-8B1B-46D0-9C08-5A66A942435A}" destId="{EBBB0135-04D9-4615-AC08-A71B82BCE2D4}" srcOrd="0" destOrd="0" presId="urn:microsoft.com/office/officeart/2005/8/layout/chevron2"/>
    <dgm:cxn modelId="{AA2CFDD9-296F-0A42-B5DF-11DD597B4D7A}" type="presOf" srcId="{B46FD23F-4E0B-488A-9A72-013441631719}" destId="{EF35BC20-F479-4C96-AF54-D6930988B82E}" srcOrd="0" destOrd="0" presId="urn:microsoft.com/office/officeart/2005/8/layout/chevron2"/>
    <dgm:cxn modelId="{E242136C-00F9-4842-9109-1E12CEC0FE35}" srcId="{5F0EE3D0-E571-48D5-8384-EF94A5AFF650}" destId="{B46FD23F-4E0B-488A-9A72-013441631719}" srcOrd="1" destOrd="0" parTransId="{E5D918B3-0581-4B8E-8303-F9F2476795AE}" sibTransId="{E5F73DBF-D698-400A-B77B-2CB0DEF1681F}"/>
    <dgm:cxn modelId="{1C1372F3-212D-264D-AC30-7A063054BEFC}" type="presOf" srcId="{28B6BF53-F750-4C6E-8511-7FACF1AAB7F0}" destId="{485F34E6-723E-48EE-842C-0AAC5B3C2852}" srcOrd="0" destOrd="0" presId="urn:microsoft.com/office/officeart/2005/8/layout/chevron2"/>
    <dgm:cxn modelId="{04B8B94A-FAAB-6342-8683-8DA0CDE0AF8F}" type="presOf" srcId="{28671B2C-1DBA-4D64-8E85-A6CC3D7247C9}" destId="{A32B3A2E-14FB-46A1-886C-4087BD628263}" srcOrd="0" destOrd="0" presId="urn:microsoft.com/office/officeart/2005/8/layout/chevron2"/>
    <dgm:cxn modelId="{666CD4DA-F5D9-3E42-98BD-D10C5E91ED3E}" type="presOf" srcId="{B6D3A55A-A7EE-49E8-B062-B61FC7A61C38}" destId="{8F06C595-81FB-479E-B000-613E38CB1601}" srcOrd="0" destOrd="0" presId="urn:microsoft.com/office/officeart/2005/8/layout/chevron2"/>
    <dgm:cxn modelId="{B21CCFD3-72AA-7144-AEE5-EFD800120C8B}" type="presOf" srcId="{609367C9-2DAB-4110-9201-1D0E418C03DB}" destId="{A75608B9-9723-40DB-881C-43B2507E848F}" srcOrd="0" destOrd="0" presId="urn:microsoft.com/office/officeart/2005/8/layout/chevron2"/>
    <dgm:cxn modelId="{B54530BE-2B07-4B0A-B169-FB483A1F13EE}" srcId="{28671B2C-1DBA-4D64-8E85-A6CC3D7247C9}" destId="{B6D3A55A-A7EE-49E8-B062-B61FC7A61C38}" srcOrd="0" destOrd="0" parTransId="{3013BA57-9114-4775-AE97-9C2367329747}" sibTransId="{15639F41-5923-49E0-9803-FFE7CAA5B567}"/>
    <dgm:cxn modelId="{B9D50CB8-9178-49C8-A10A-A240EE303661}" srcId="{609367C9-2DAB-4110-9201-1D0E418C03DB}" destId="{913152B2-688B-4D95-A892-9B35ECDE0E3B}" srcOrd="0" destOrd="0" parTransId="{8D9D270C-3B46-4F56-9F4B-B953EC12A03C}" sibTransId="{C7FE1737-3527-4C3D-867C-64C005505609}"/>
    <dgm:cxn modelId="{2B6F9168-6D24-E64C-AFE8-D8F3BA965C52}" type="presOf" srcId="{5F0EE3D0-E571-48D5-8384-EF94A5AFF650}" destId="{0658D5C8-1DB8-4D46-B5E7-F7D2DCDD0824}" srcOrd="0" destOrd="0" presId="urn:microsoft.com/office/officeart/2005/8/layout/chevron2"/>
    <dgm:cxn modelId="{6D8D4E1F-AE24-4D03-8FF9-2A865A5AF400}" srcId="{5F0EE3D0-E571-48D5-8384-EF94A5AFF650}" destId="{28B6BF53-F750-4C6E-8511-7FACF1AAB7F0}" srcOrd="3" destOrd="0" parTransId="{488088DF-5E75-4D1C-AF4B-A9251A692184}" sibTransId="{C3AEE0B8-9636-46C2-AD5C-7556396D8ED7}"/>
    <dgm:cxn modelId="{E4E8D3D1-7EBB-564F-A7E1-085FD63C44DF}" type="presOf" srcId="{0DCE7181-87AD-4A0D-8848-1B3F11CCA540}" destId="{AB8C403A-0DC6-4183-B9C2-556ECB1AEC52}" srcOrd="0" destOrd="0" presId="urn:microsoft.com/office/officeart/2005/8/layout/chevron2"/>
    <dgm:cxn modelId="{EBB5F42A-FAF0-1147-B01B-5F081CF957A6}" type="presOf" srcId="{913152B2-688B-4D95-A892-9B35ECDE0E3B}" destId="{D0E48C99-992D-4616-9EB3-DA54D697C635}" srcOrd="0" destOrd="0" presId="urn:microsoft.com/office/officeart/2005/8/layout/chevron2"/>
    <dgm:cxn modelId="{4064C344-157A-4829-9002-EBD11B780ED1}" srcId="{28B6BF53-F750-4C6E-8511-7FACF1AAB7F0}" destId="{0DCE7181-87AD-4A0D-8848-1B3F11CCA540}" srcOrd="0" destOrd="0" parTransId="{5A346467-BF78-4057-B18A-165A6BD5CA88}" sibTransId="{1D092B07-F637-4BBE-816A-7FE5AEA32884}"/>
    <dgm:cxn modelId="{5FE5EB49-2104-4A28-B29B-4E423FD90D49}" srcId="{5F0EE3D0-E571-48D5-8384-EF94A5AFF650}" destId="{609367C9-2DAB-4110-9201-1D0E418C03DB}" srcOrd="2" destOrd="0" parTransId="{E0FD923E-E9DF-4756-A5CB-7674097DE20A}" sibTransId="{3A6E41F8-7188-4DF1-8075-7FB5494ECC72}"/>
    <dgm:cxn modelId="{4D5636C9-C122-4B9E-BC64-666C7DA8863E}" srcId="{5F0EE3D0-E571-48D5-8384-EF94A5AFF650}" destId="{28671B2C-1DBA-4D64-8E85-A6CC3D7247C9}" srcOrd="0" destOrd="0" parTransId="{E5C0E2F5-9E48-439F-85A3-9D61AD936199}" sibTransId="{00E3B233-71E8-4A1B-BD6C-35F71BD057CA}"/>
    <dgm:cxn modelId="{8F1C876C-5F1C-491A-B345-112BE3B6F099}" srcId="{B46FD23F-4E0B-488A-9A72-013441631719}" destId="{DAAF6750-8B1B-46D0-9C08-5A66A942435A}" srcOrd="0" destOrd="0" parTransId="{2FCDA29E-DE12-4C92-9CB6-C0E4FD708ADB}" sibTransId="{114A94BD-D170-4105-AF39-607D16ABC130}"/>
    <dgm:cxn modelId="{95ADBD1E-56CB-1545-9947-6F4E1A86C35F}" type="presParOf" srcId="{0658D5C8-1DB8-4D46-B5E7-F7D2DCDD0824}" destId="{135A690E-D6F4-4C1B-9C74-B56B848965AD}" srcOrd="0" destOrd="0" presId="urn:microsoft.com/office/officeart/2005/8/layout/chevron2"/>
    <dgm:cxn modelId="{0B6F6255-A7C7-044F-9458-44E3E03F2E78}" type="presParOf" srcId="{135A690E-D6F4-4C1B-9C74-B56B848965AD}" destId="{A32B3A2E-14FB-46A1-886C-4087BD628263}" srcOrd="0" destOrd="0" presId="urn:microsoft.com/office/officeart/2005/8/layout/chevron2"/>
    <dgm:cxn modelId="{D45FDBA2-C847-2243-8403-D1243B32E1F6}" type="presParOf" srcId="{135A690E-D6F4-4C1B-9C74-B56B848965AD}" destId="{8F06C595-81FB-479E-B000-613E38CB1601}" srcOrd="1" destOrd="0" presId="urn:microsoft.com/office/officeart/2005/8/layout/chevron2"/>
    <dgm:cxn modelId="{6C0D3DB9-B110-A149-A144-B4A9246ADDE9}" type="presParOf" srcId="{0658D5C8-1DB8-4D46-B5E7-F7D2DCDD0824}" destId="{3B43EAD2-900A-4D47-8400-180D4FA03D2E}" srcOrd="1" destOrd="0" presId="urn:microsoft.com/office/officeart/2005/8/layout/chevron2"/>
    <dgm:cxn modelId="{38822BA9-1907-C94D-AB0F-53ED55C59577}" type="presParOf" srcId="{0658D5C8-1DB8-4D46-B5E7-F7D2DCDD0824}" destId="{FD66EF6F-BF78-45A9-AE38-16F93C9FB523}" srcOrd="2" destOrd="0" presId="urn:microsoft.com/office/officeart/2005/8/layout/chevron2"/>
    <dgm:cxn modelId="{1AF421E5-292F-1A4D-B302-8088ACCB7DEE}" type="presParOf" srcId="{FD66EF6F-BF78-45A9-AE38-16F93C9FB523}" destId="{EF35BC20-F479-4C96-AF54-D6930988B82E}" srcOrd="0" destOrd="0" presId="urn:microsoft.com/office/officeart/2005/8/layout/chevron2"/>
    <dgm:cxn modelId="{30BB98D3-6CEB-CC4F-BFB8-457B987E1EBD}" type="presParOf" srcId="{FD66EF6F-BF78-45A9-AE38-16F93C9FB523}" destId="{EBBB0135-04D9-4615-AC08-A71B82BCE2D4}" srcOrd="1" destOrd="0" presId="urn:microsoft.com/office/officeart/2005/8/layout/chevron2"/>
    <dgm:cxn modelId="{89479267-9CD6-7A4B-8F52-0F51609C19B1}" type="presParOf" srcId="{0658D5C8-1DB8-4D46-B5E7-F7D2DCDD0824}" destId="{E7F16013-5EE4-4E3C-A1EE-7E2FA0963E93}" srcOrd="3" destOrd="0" presId="urn:microsoft.com/office/officeart/2005/8/layout/chevron2"/>
    <dgm:cxn modelId="{BFD75FA4-3A66-7849-8B21-EA324658E281}" type="presParOf" srcId="{0658D5C8-1DB8-4D46-B5E7-F7D2DCDD0824}" destId="{AE7755D4-9427-4C58-BFE2-5F209D71338E}" srcOrd="4" destOrd="0" presId="urn:microsoft.com/office/officeart/2005/8/layout/chevron2"/>
    <dgm:cxn modelId="{1A3C78E4-AF2A-8849-8AB0-33528EB19D90}" type="presParOf" srcId="{AE7755D4-9427-4C58-BFE2-5F209D71338E}" destId="{A75608B9-9723-40DB-881C-43B2507E848F}" srcOrd="0" destOrd="0" presId="urn:microsoft.com/office/officeart/2005/8/layout/chevron2"/>
    <dgm:cxn modelId="{AC7DF073-F602-FC4D-9569-0F96368962A4}" type="presParOf" srcId="{AE7755D4-9427-4C58-BFE2-5F209D71338E}" destId="{D0E48C99-992D-4616-9EB3-DA54D697C635}" srcOrd="1" destOrd="0" presId="urn:microsoft.com/office/officeart/2005/8/layout/chevron2"/>
    <dgm:cxn modelId="{7254CF9B-2C8F-F645-8A98-A65E6A8BDA8B}" type="presParOf" srcId="{0658D5C8-1DB8-4D46-B5E7-F7D2DCDD0824}" destId="{74C6C7B0-74BA-48F8-B9D0-7E8FB9C75181}" srcOrd="5" destOrd="0" presId="urn:microsoft.com/office/officeart/2005/8/layout/chevron2"/>
    <dgm:cxn modelId="{E619CC00-049A-8141-93FB-BBF3EB0C614C}" type="presParOf" srcId="{0658D5C8-1DB8-4D46-B5E7-F7D2DCDD0824}" destId="{36B8F850-C3B5-456F-B583-CD6727CC40C1}" srcOrd="6" destOrd="0" presId="urn:microsoft.com/office/officeart/2005/8/layout/chevron2"/>
    <dgm:cxn modelId="{9DCF65F3-EB79-6349-987F-003321C5E124}" type="presParOf" srcId="{36B8F850-C3B5-456F-B583-CD6727CC40C1}" destId="{485F34E6-723E-48EE-842C-0AAC5B3C2852}" srcOrd="0" destOrd="0" presId="urn:microsoft.com/office/officeart/2005/8/layout/chevron2"/>
    <dgm:cxn modelId="{40E9CF49-D944-784E-A1EC-5178C51B2E92}" type="presParOf" srcId="{36B8F850-C3B5-456F-B583-CD6727CC40C1}" destId="{AB8C403A-0DC6-4183-B9C2-556ECB1AEC52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159275-CC89-48AA-B31E-07E843087FEB}">
      <dsp:nvSpPr>
        <dsp:cNvPr id="0" name=""/>
        <dsp:cNvSpPr/>
      </dsp:nvSpPr>
      <dsp:spPr>
        <a:xfrm>
          <a:off x="0" y="0"/>
          <a:ext cx="7429552" cy="106264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ja-JP" sz="2900" b="1" kern="1200" dirty="0" smtClean="0">
              <a:ea typeface="MS PGothic" pitchFamily="34" charset="-128"/>
            </a:rPr>
            <a:t>Who the target consumer is</a:t>
          </a:r>
          <a:endParaRPr lang="th-TH" sz="2900" b="1" kern="1200" dirty="0"/>
        </a:p>
      </dsp:txBody>
      <dsp:txXfrm>
        <a:off x="1592174" y="0"/>
        <a:ext cx="5837377" cy="1062640"/>
      </dsp:txXfrm>
    </dsp:sp>
    <dsp:sp modelId="{ECEAA069-AEDA-4FB3-B2C1-4D094B07BD8C}">
      <dsp:nvSpPr>
        <dsp:cNvPr id="0" name=""/>
        <dsp:cNvSpPr/>
      </dsp:nvSpPr>
      <dsp:spPr>
        <a:xfrm>
          <a:off x="106264" y="106264"/>
          <a:ext cx="1485910" cy="850112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AB768045-87C2-4830-85A7-B19C5AFA054C}">
      <dsp:nvSpPr>
        <dsp:cNvPr id="0" name=""/>
        <dsp:cNvSpPr/>
      </dsp:nvSpPr>
      <dsp:spPr>
        <a:xfrm>
          <a:off x="0" y="1168904"/>
          <a:ext cx="7429552" cy="1062640"/>
        </a:xfrm>
        <a:prstGeom prst="roundRect">
          <a:avLst>
            <a:gd name="adj" fmla="val 10000"/>
          </a:avLst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ja-JP" sz="2900" b="1" kern="1200" dirty="0" smtClean="0">
              <a:ea typeface="MS PGothic" pitchFamily="34" charset="-128"/>
            </a:rPr>
            <a:t>Who the main competitors are </a:t>
          </a:r>
          <a:endParaRPr lang="en-US" altLang="ja-JP" sz="2900" b="1" kern="1200" dirty="0">
            <a:ea typeface="MS PGothic" pitchFamily="34" charset="-128"/>
          </a:endParaRPr>
        </a:p>
      </dsp:txBody>
      <dsp:txXfrm>
        <a:off x="1592174" y="1168904"/>
        <a:ext cx="5837377" cy="1062640"/>
      </dsp:txXfrm>
    </dsp:sp>
    <dsp:sp modelId="{E124DB35-F2BD-43A3-833E-55896CEC032A}">
      <dsp:nvSpPr>
        <dsp:cNvPr id="0" name=""/>
        <dsp:cNvSpPr/>
      </dsp:nvSpPr>
      <dsp:spPr>
        <a:xfrm>
          <a:off x="140113" y="1275168"/>
          <a:ext cx="1418212" cy="850112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F4B890ED-6B26-472A-9F2D-07978AECED8F}">
      <dsp:nvSpPr>
        <dsp:cNvPr id="0" name=""/>
        <dsp:cNvSpPr/>
      </dsp:nvSpPr>
      <dsp:spPr>
        <a:xfrm>
          <a:off x="0" y="2337808"/>
          <a:ext cx="7429552" cy="1062640"/>
        </a:xfrm>
        <a:prstGeom prst="roundRect">
          <a:avLst>
            <a:gd name="adj" fmla="val 10000"/>
          </a:avLst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ja-JP" sz="2900" b="1" kern="1200" dirty="0" smtClean="0">
              <a:ea typeface="MS PGothic" pitchFamily="34" charset="-128"/>
            </a:rPr>
            <a:t>How the brand is similar to these competitors </a:t>
          </a:r>
          <a:endParaRPr lang="en-US" altLang="ja-JP" sz="2900" b="1" kern="1200" dirty="0">
            <a:ea typeface="MS PGothic" pitchFamily="34" charset="-128"/>
          </a:endParaRPr>
        </a:p>
      </dsp:txBody>
      <dsp:txXfrm>
        <a:off x="1592174" y="2337808"/>
        <a:ext cx="5837377" cy="1062640"/>
      </dsp:txXfrm>
    </dsp:sp>
    <dsp:sp modelId="{D2B763E4-11E4-4378-9B1B-777B9FCAFF99}">
      <dsp:nvSpPr>
        <dsp:cNvPr id="0" name=""/>
        <dsp:cNvSpPr/>
      </dsp:nvSpPr>
      <dsp:spPr>
        <a:xfrm>
          <a:off x="106264" y="2444072"/>
          <a:ext cx="1485910" cy="850112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F2BF878C-AD78-4FEF-B35F-56521E29F4BF}">
      <dsp:nvSpPr>
        <dsp:cNvPr id="0" name=""/>
        <dsp:cNvSpPr/>
      </dsp:nvSpPr>
      <dsp:spPr>
        <a:xfrm>
          <a:off x="0" y="3506712"/>
          <a:ext cx="7429552" cy="1062640"/>
        </a:xfrm>
        <a:prstGeom prst="roundRect">
          <a:avLst>
            <a:gd name="adj" fmla="val 10000"/>
          </a:avLst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ja-JP" sz="2900" b="1" kern="1200" dirty="0" smtClean="0">
              <a:ea typeface="MS PGothic" pitchFamily="34" charset="-128"/>
            </a:rPr>
            <a:t>How the brand is different from them </a:t>
          </a:r>
          <a:endParaRPr lang="en-US" sz="2900" b="1" kern="1200" dirty="0"/>
        </a:p>
      </dsp:txBody>
      <dsp:txXfrm>
        <a:off x="1592174" y="3506712"/>
        <a:ext cx="5837377" cy="1062640"/>
      </dsp:txXfrm>
    </dsp:sp>
    <dsp:sp modelId="{DAA57E8B-DB15-4D91-AA16-9CF33710F091}">
      <dsp:nvSpPr>
        <dsp:cNvPr id="0" name=""/>
        <dsp:cNvSpPr/>
      </dsp:nvSpPr>
      <dsp:spPr>
        <a:xfrm>
          <a:off x="106264" y="3612976"/>
          <a:ext cx="1485910" cy="850112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DF4D76-0D35-4C46-8870-D033A1D79BAC}">
      <dsp:nvSpPr>
        <dsp:cNvPr id="0" name=""/>
        <dsp:cNvSpPr/>
      </dsp:nvSpPr>
      <dsp:spPr>
        <a:xfrm>
          <a:off x="0" y="0"/>
          <a:ext cx="7500990" cy="2378885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629DCA3-9AB3-4D6D-A00C-2D2604ECAB15}">
      <dsp:nvSpPr>
        <dsp:cNvPr id="0" name=""/>
        <dsp:cNvSpPr/>
      </dsp:nvSpPr>
      <dsp:spPr>
        <a:xfrm>
          <a:off x="225029" y="317184"/>
          <a:ext cx="2203415" cy="1744515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60E866D6-9C91-40E2-A0CD-FE0ADA6C3E28}">
      <dsp:nvSpPr>
        <dsp:cNvPr id="0" name=""/>
        <dsp:cNvSpPr/>
      </dsp:nvSpPr>
      <dsp:spPr>
        <a:xfrm rot="10800000">
          <a:off x="225029" y="2378885"/>
          <a:ext cx="2203415" cy="2907526"/>
        </a:xfrm>
        <a:prstGeom prst="round2SameRect">
          <a:avLst>
            <a:gd name="adj1" fmla="val 10500"/>
            <a:gd name="adj2" fmla="val 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t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ja-JP" sz="1600" b="1" kern="1200" dirty="0" smtClean="0">
              <a:ea typeface="MS PGothic" pitchFamily="34" charset="-128"/>
            </a:rPr>
            <a:t>A </a:t>
          </a:r>
          <a:r>
            <a:rPr lang="en-US" altLang="ja-JP" sz="1600" b="1" i="1" kern="1200" dirty="0" smtClean="0">
              <a:ea typeface="MS PGothic" pitchFamily="34" charset="-128"/>
            </a:rPr>
            <a:t>market</a:t>
          </a:r>
          <a:r>
            <a:rPr lang="en-US" altLang="ja-JP" sz="1600" b="1" kern="1200" dirty="0" smtClean="0">
              <a:ea typeface="MS PGothic" pitchFamily="34" charset="-128"/>
            </a:rPr>
            <a:t> is the set of all actual and potential buyers who have sufficient interest in, income for, and access to a product. </a:t>
          </a:r>
          <a:endParaRPr lang="en-US" altLang="ja-JP" sz="1600" b="1" kern="1200" dirty="0">
            <a:ea typeface="MS PGothic" pitchFamily="34" charset="-128"/>
          </a:endParaRPr>
        </a:p>
      </dsp:txBody>
      <dsp:txXfrm rot="10800000">
        <a:off x="292792" y="2378885"/>
        <a:ext cx="2067889" cy="2839763"/>
      </dsp:txXfrm>
    </dsp:sp>
    <dsp:sp modelId="{40A33F43-C79C-4B3C-989B-71753E91E0BC}">
      <dsp:nvSpPr>
        <dsp:cNvPr id="0" name=""/>
        <dsp:cNvSpPr/>
      </dsp:nvSpPr>
      <dsp:spPr>
        <a:xfrm>
          <a:off x="2648787" y="317184"/>
          <a:ext cx="2203415" cy="1744515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FBE18659-FEE8-460D-94B7-964EBAC0D7C7}">
      <dsp:nvSpPr>
        <dsp:cNvPr id="0" name=""/>
        <dsp:cNvSpPr/>
      </dsp:nvSpPr>
      <dsp:spPr>
        <a:xfrm rot="10800000">
          <a:off x="2648787" y="2378885"/>
          <a:ext cx="2203415" cy="2907526"/>
        </a:xfrm>
        <a:prstGeom prst="round2SameRect">
          <a:avLst>
            <a:gd name="adj1" fmla="val 10500"/>
            <a:gd name="adj2" fmla="val 0"/>
          </a:avLst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t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ja-JP" sz="1600" b="1" i="1" kern="1200" dirty="0" smtClean="0">
              <a:ea typeface="MS PGothic" pitchFamily="34" charset="-128"/>
            </a:rPr>
            <a:t>Market segmentation</a:t>
          </a:r>
          <a:r>
            <a:rPr lang="en-US" altLang="ja-JP" sz="1600" b="1" kern="1200" dirty="0" smtClean="0">
              <a:ea typeface="MS PGothic" pitchFamily="34" charset="-128"/>
            </a:rPr>
            <a:t> divides the market into distinct groups of homogeneous consumers who have similar needs and consumer behavior, and who thus require similar marketing mixes.</a:t>
          </a:r>
          <a:endParaRPr lang="en-US" altLang="ja-JP" sz="1600" b="1" kern="1200" dirty="0">
            <a:ea typeface="MS PGothic" pitchFamily="34" charset="-128"/>
          </a:endParaRPr>
        </a:p>
      </dsp:txBody>
      <dsp:txXfrm rot="10800000">
        <a:off x="2716550" y="2378885"/>
        <a:ext cx="2067889" cy="2839763"/>
      </dsp:txXfrm>
    </dsp:sp>
    <dsp:sp modelId="{83930DEA-D6A2-429F-A408-C78C41611619}">
      <dsp:nvSpPr>
        <dsp:cNvPr id="0" name=""/>
        <dsp:cNvSpPr/>
      </dsp:nvSpPr>
      <dsp:spPr>
        <a:xfrm>
          <a:off x="5072544" y="317184"/>
          <a:ext cx="2203415" cy="1744515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9211D6E6-A644-4A1A-981D-DCCCA08CD79B}">
      <dsp:nvSpPr>
        <dsp:cNvPr id="0" name=""/>
        <dsp:cNvSpPr/>
      </dsp:nvSpPr>
      <dsp:spPr>
        <a:xfrm rot="10800000">
          <a:off x="5072544" y="2378885"/>
          <a:ext cx="2203415" cy="2907526"/>
        </a:xfrm>
        <a:prstGeom prst="round2SameRect">
          <a:avLst>
            <a:gd name="adj1" fmla="val 10500"/>
            <a:gd name="adj2" fmla="val 0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t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ja-JP" sz="1600" b="1" kern="1200" dirty="0" smtClean="0">
              <a:ea typeface="MS PGothic" pitchFamily="34" charset="-128"/>
            </a:rPr>
            <a:t>Market segmentation requires making tradeoffs between costs and benefits. </a:t>
          </a:r>
          <a:endParaRPr lang="en-US" sz="1600" b="1" kern="1200" dirty="0"/>
        </a:p>
      </dsp:txBody>
      <dsp:txXfrm rot="10800000">
        <a:off x="5140307" y="2378885"/>
        <a:ext cx="2067889" cy="283976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4EEF63-3D11-43C0-A034-C1DD6B4B0A59}">
      <dsp:nvSpPr>
        <dsp:cNvPr id="0" name=""/>
        <dsp:cNvSpPr/>
      </dsp:nvSpPr>
      <dsp:spPr>
        <a:xfrm>
          <a:off x="1565" y="0"/>
          <a:ext cx="1641085" cy="428628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ja-JP" sz="1900" b="1" i="1" kern="1200" dirty="0" smtClean="0">
              <a:ea typeface="MS PGothic" pitchFamily="34" charset="-128"/>
            </a:rPr>
            <a:t>Sensory:</a:t>
          </a:r>
          <a:r>
            <a:rPr lang="en-US" altLang="ja-JP" sz="1900" b="1" kern="1200" dirty="0" smtClean="0">
              <a:ea typeface="MS PGothic" pitchFamily="34" charset="-128"/>
            </a:rPr>
            <a:t> Seeking flavor and product appearance</a:t>
          </a:r>
          <a:endParaRPr lang="en-US" altLang="ja-JP" sz="1900" b="1" kern="1200" dirty="0">
            <a:ea typeface="MS PGothic" pitchFamily="34" charset="-128"/>
          </a:endParaRPr>
        </a:p>
      </dsp:txBody>
      <dsp:txXfrm>
        <a:off x="1565" y="1714512"/>
        <a:ext cx="1641085" cy="1714512"/>
      </dsp:txXfrm>
    </dsp:sp>
    <dsp:sp modelId="{1AE80439-9090-451A-86C6-CACA99DE7DA1}">
      <dsp:nvSpPr>
        <dsp:cNvPr id="0" name=""/>
        <dsp:cNvSpPr/>
      </dsp:nvSpPr>
      <dsp:spPr>
        <a:xfrm>
          <a:off x="108442" y="452071"/>
          <a:ext cx="1427331" cy="1037541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FEE950A-A13D-4E93-B293-62E61316B9D3}">
      <dsp:nvSpPr>
        <dsp:cNvPr id="0" name=""/>
        <dsp:cNvSpPr/>
      </dsp:nvSpPr>
      <dsp:spPr>
        <a:xfrm>
          <a:off x="1691883" y="0"/>
          <a:ext cx="1641085" cy="428628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3750088"/>
                <a:satOff val="-5627"/>
                <a:lumOff val="-915"/>
                <a:alphaOff val="0"/>
                <a:shade val="51000"/>
                <a:satMod val="130000"/>
              </a:schemeClr>
            </a:gs>
            <a:gs pos="80000">
              <a:schemeClr val="accent3">
                <a:hueOff val="3750088"/>
                <a:satOff val="-5627"/>
                <a:lumOff val="-915"/>
                <a:alphaOff val="0"/>
                <a:shade val="93000"/>
                <a:satMod val="130000"/>
              </a:schemeClr>
            </a:gs>
            <a:gs pos="100000">
              <a:schemeClr val="accent3">
                <a:hueOff val="3750088"/>
                <a:satOff val="-5627"/>
                <a:lumOff val="-91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ja-JP" sz="1900" b="1" i="1" kern="1200" dirty="0" err="1" smtClean="0">
              <a:ea typeface="MS PGothic" pitchFamily="34" charset="-128"/>
            </a:rPr>
            <a:t>Sociables</a:t>
          </a:r>
          <a:r>
            <a:rPr lang="en-US" altLang="ja-JP" sz="1900" b="1" i="1" kern="1200" dirty="0" smtClean="0">
              <a:ea typeface="MS PGothic" pitchFamily="34" charset="-128"/>
            </a:rPr>
            <a:t>:</a:t>
          </a:r>
          <a:r>
            <a:rPr lang="en-US" altLang="ja-JP" sz="1900" b="1" kern="1200" dirty="0" smtClean="0">
              <a:ea typeface="MS PGothic" pitchFamily="34" charset="-128"/>
            </a:rPr>
            <a:t> Seeking brightness of teeth</a:t>
          </a:r>
          <a:endParaRPr lang="en-US" altLang="ja-JP" sz="1900" b="1" kern="1200" dirty="0">
            <a:ea typeface="MS PGothic" pitchFamily="34" charset="-128"/>
          </a:endParaRPr>
        </a:p>
      </dsp:txBody>
      <dsp:txXfrm>
        <a:off x="1691883" y="1714512"/>
        <a:ext cx="1641085" cy="1714512"/>
      </dsp:txXfrm>
    </dsp:sp>
    <dsp:sp modelId="{0A5F3AB4-180E-4C03-AA7E-35CA82BDD6D5}">
      <dsp:nvSpPr>
        <dsp:cNvPr id="0" name=""/>
        <dsp:cNvSpPr/>
      </dsp:nvSpPr>
      <dsp:spPr>
        <a:xfrm>
          <a:off x="1828785" y="226032"/>
          <a:ext cx="1367283" cy="1489619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37C62C-F86E-443A-A478-F27DA113BD7A}">
      <dsp:nvSpPr>
        <dsp:cNvPr id="0" name=""/>
        <dsp:cNvSpPr/>
      </dsp:nvSpPr>
      <dsp:spPr>
        <a:xfrm>
          <a:off x="3382202" y="0"/>
          <a:ext cx="1641085" cy="428628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7500176"/>
                <a:satOff val="-11253"/>
                <a:lumOff val="-1830"/>
                <a:alphaOff val="0"/>
                <a:shade val="51000"/>
                <a:satMod val="130000"/>
              </a:schemeClr>
            </a:gs>
            <a:gs pos="80000">
              <a:schemeClr val="accent3">
                <a:hueOff val="7500176"/>
                <a:satOff val="-11253"/>
                <a:lumOff val="-1830"/>
                <a:alphaOff val="0"/>
                <a:shade val="93000"/>
                <a:satMod val="130000"/>
              </a:schemeClr>
            </a:gs>
            <a:gs pos="100000">
              <a:schemeClr val="accent3">
                <a:hueOff val="7500176"/>
                <a:satOff val="-11253"/>
                <a:lumOff val="-183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ja-JP" sz="1900" b="1" i="1" kern="1200" dirty="0" smtClean="0">
              <a:ea typeface="MS PGothic" pitchFamily="34" charset="-128"/>
            </a:rPr>
            <a:t>Worriers:</a:t>
          </a:r>
          <a:r>
            <a:rPr lang="en-US" altLang="ja-JP" sz="1900" b="1" kern="1200" dirty="0" smtClean="0">
              <a:ea typeface="MS PGothic" pitchFamily="34" charset="-128"/>
            </a:rPr>
            <a:t> Seeking decay prevention</a:t>
          </a:r>
          <a:endParaRPr lang="en-US" altLang="ja-JP" sz="1900" b="1" kern="1200" dirty="0">
            <a:ea typeface="MS PGothic" pitchFamily="34" charset="-128"/>
          </a:endParaRPr>
        </a:p>
      </dsp:txBody>
      <dsp:txXfrm>
        <a:off x="3382202" y="1714512"/>
        <a:ext cx="1641085" cy="1714512"/>
      </dsp:txXfrm>
    </dsp:sp>
    <dsp:sp modelId="{6E43E8BC-8584-4D6D-B463-9D0F101E88C8}">
      <dsp:nvSpPr>
        <dsp:cNvPr id="0" name=""/>
        <dsp:cNvSpPr/>
      </dsp:nvSpPr>
      <dsp:spPr>
        <a:xfrm>
          <a:off x="3489079" y="257176"/>
          <a:ext cx="1427331" cy="1427331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EA73AF-58E8-406E-853E-53E0173C1570}">
      <dsp:nvSpPr>
        <dsp:cNvPr id="0" name=""/>
        <dsp:cNvSpPr/>
      </dsp:nvSpPr>
      <dsp:spPr>
        <a:xfrm>
          <a:off x="5072520" y="0"/>
          <a:ext cx="1641085" cy="428628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shade val="51000"/>
                <a:satMod val="130000"/>
              </a:schemeClr>
            </a:gs>
            <a:gs pos="80000">
              <a:schemeClr val="accent3">
                <a:hueOff val="11250264"/>
                <a:satOff val="-16880"/>
                <a:lumOff val="-2745"/>
                <a:alphaOff val="0"/>
                <a:shade val="93000"/>
                <a:satMod val="13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ja-JP" sz="1900" b="1" i="1" kern="1200" dirty="0" smtClean="0">
              <a:ea typeface="MS PGothic" pitchFamily="34" charset="-128"/>
            </a:rPr>
            <a:t>Independent:</a:t>
          </a:r>
          <a:r>
            <a:rPr lang="en-US" altLang="ja-JP" sz="1900" b="1" kern="1200" dirty="0" smtClean="0">
              <a:ea typeface="MS PGothic" pitchFamily="34" charset="-128"/>
            </a:rPr>
            <a:t> Seeking low price</a:t>
          </a:r>
          <a:endParaRPr lang="en-US" sz="1900" b="1" kern="1200" dirty="0"/>
        </a:p>
      </dsp:txBody>
      <dsp:txXfrm>
        <a:off x="5072520" y="1714512"/>
        <a:ext cx="1641085" cy="1714512"/>
      </dsp:txXfrm>
    </dsp:sp>
    <dsp:sp modelId="{689D39EC-53A9-42E9-9D37-603AD67885D9}">
      <dsp:nvSpPr>
        <dsp:cNvPr id="0" name=""/>
        <dsp:cNvSpPr/>
      </dsp:nvSpPr>
      <dsp:spPr>
        <a:xfrm>
          <a:off x="5179397" y="257176"/>
          <a:ext cx="1427331" cy="1427331"/>
        </a:xfrm>
        <a:prstGeom prst="ellipse">
          <a:avLst/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1672162-7763-470A-A6A8-022DB77556CE}">
      <dsp:nvSpPr>
        <dsp:cNvPr id="0" name=""/>
        <dsp:cNvSpPr/>
      </dsp:nvSpPr>
      <dsp:spPr>
        <a:xfrm>
          <a:off x="268606" y="3429024"/>
          <a:ext cx="6177958" cy="642942"/>
        </a:xfrm>
        <a:prstGeom prst="leftRightArrow">
          <a:avLst/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CFFBC4-804D-448D-A80F-21FF229708A7}">
      <dsp:nvSpPr>
        <dsp:cNvPr id="0" name=""/>
        <dsp:cNvSpPr/>
      </dsp:nvSpPr>
      <dsp:spPr>
        <a:xfrm>
          <a:off x="0" y="0"/>
          <a:ext cx="6572296" cy="406400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ja-JP" sz="4300" kern="1200" dirty="0" smtClean="0">
              <a:ea typeface="MS PGothic" pitchFamily="34" charset="-128"/>
            </a:rPr>
            <a:t>What are the ideal points-of-parity and points-of-difference brand associations vis-à-vis the competition? </a:t>
          </a:r>
          <a:endParaRPr lang="en-US" altLang="ja-JP" sz="4300" kern="1200" dirty="0">
            <a:ea typeface="MS PGothic" pitchFamily="34" charset="-128"/>
          </a:endParaRPr>
        </a:p>
      </dsp:txBody>
      <dsp:txXfrm>
        <a:off x="1720859" y="0"/>
        <a:ext cx="4851436" cy="4064000"/>
      </dsp:txXfrm>
    </dsp:sp>
    <dsp:sp modelId="{5D6B4E2B-3C31-48AB-82C0-2736A765C656}">
      <dsp:nvSpPr>
        <dsp:cNvPr id="0" name=""/>
        <dsp:cNvSpPr/>
      </dsp:nvSpPr>
      <dsp:spPr>
        <a:xfrm>
          <a:off x="122292" y="928689"/>
          <a:ext cx="1660214" cy="2206621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#1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List2#1">
  <dgm:title val=""/>
  <dgm:desc val=""/>
  <dgm:catLst>
    <dgm:cat type="list" pri="1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7#1">
  <dgm:title val=""/>
  <dgm:desc val=""/>
  <dgm:catLst>
    <dgm:cat type="list" pri="12000"/>
    <dgm:cat type="process" pri="20000"/>
    <dgm:cat type="relationship" pri="14000"/>
    <dgm:cat type="convert" pri="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4#3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List2#2">
  <dgm:title val=""/>
  <dgm:desc val=""/>
  <dgm:catLst>
    <dgm:cat type="list" pri="1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5E9735-C54B-4591-9517-9A2A43363DA2}" type="datetimeFigureOut">
              <a:rPr lang="th-TH" smtClean="0"/>
              <a:pPr/>
              <a:t>14/11/59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CFFA48-0B3F-49B2-8B78-D42495A48EAE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200061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5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736985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6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836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175747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29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852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757121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4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854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139467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5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855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317924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29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852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4742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81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858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95937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6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856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552525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70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857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136154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6A20B-C6EE-4BC1-8E80-E08CA0A54A76}" type="datetimeFigureOut">
              <a:rPr lang="th-TH" smtClean="0"/>
              <a:pPr/>
              <a:t>14/11/59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2C630-CEEE-4641-8F24-04D4F348B60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6A20B-C6EE-4BC1-8E80-E08CA0A54A76}" type="datetimeFigureOut">
              <a:rPr lang="th-TH" smtClean="0"/>
              <a:pPr/>
              <a:t>14/11/59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2C630-CEEE-4641-8F24-04D4F348B60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6A20B-C6EE-4BC1-8E80-E08CA0A54A76}" type="datetimeFigureOut">
              <a:rPr lang="th-TH" smtClean="0"/>
              <a:pPr/>
              <a:t>14/11/59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2C630-CEEE-4641-8F24-04D4F348B60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6A20B-C6EE-4BC1-8E80-E08CA0A54A76}" type="datetimeFigureOut">
              <a:rPr lang="th-TH" smtClean="0"/>
              <a:pPr/>
              <a:t>14/11/59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2C630-CEEE-4641-8F24-04D4F348B60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6A20B-C6EE-4BC1-8E80-E08CA0A54A76}" type="datetimeFigureOut">
              <a:rPr lang="th-TH" smtClean="0"/>
              <a:pPr/>
              <a:t>14/11/59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2C630-CEEE-4641-8F24-04D4F348B60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6A20B-C6EE-4BC1-8E80-E08CA0A54A76}" type="datetimeFigureOut">
              <a:rPr lang="th-TH" smtClean="0"/>
              <a:pPr/>
              <a:t>14/11/59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2C630-CEEE-4641-8F24-04D4F348B60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6A20B-C6EE-4BC1-8E80-E08CA0A54A76}" type="datetimeFigureOut">
              <a:rPr lang="th-TH" smtClean="0"/>
              <a:pPr/>
              <a:t>14/11/59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2C630-CEEE-4641-8F24-04D4F348B60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6A20B-C6EE-4BC1-8E80-E08CA0A54A76}" type="datetimeFigureOut">
              <a:rPr lang="th-TH" smtClean="0"/>
              <a:pPr/>
              <a:t>14/11/59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2C630-CEEE-4641-8F24-04D4F348B60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6A20B-C6EE-4BC1-8E80-E08CA0A54A76}" type="datetimeFigureOut">
              <a:rPr lang="th-TH" smtClean="0"/>
              <a:pPr/>
              <a:t>14/11/59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2C630-CEEE-4641-8F24-04D4F348B60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6A20B-C6EE-4BC1-8E80-E08CA0A54A76}" type="datetimeFigureOut">
              <a:rPr lang="th-TH" smtClean="0"/>
              <a:pPr/>
              <a:t>14/11/59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2C630-CEEE-4641-8F24-04D4F348B60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6A20B-C6EE-4BC1-8E80-E08CA0A54A76}" type="datetimeFigureOut">
              <a:rPr lang="th-TH" smtClean="0"/>
              <a:pPr/>
              <a:t>14/11/59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2C630-CEEE-4641-8F24-04D4F348B60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D6A20B-C6EE-4BC1-8E80-E08CA0A54A76}" type="datetimeFigureOut">
              <a:rPr lang="th-TH" smtClean="0"/>
              <a:pPr/>
              <a:t>14/11/59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A2C630-CEEE-4641-8F24-04D4F348B602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3.</a:t>
            </a:r>
            <a:fld id="{27435CFE-9636-46B0-8EE1-26F02BEBAFE9}" type="slidenum">
              <a:rPr lang="en-US"/>
              <a:pPr/>
              <a:t>1</a:t>
            </a:fld>
            <a:endParaRPr lang="en-US"/>
          </a:p>
        </p:txBody>
      </p:sp>
      <p:sp>
        <p:nvSpPr>
          <p:cNvPr id="80077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85720" y="357166"/>
            <a:ext cx="8686800" cy="1143000"/>
          </a:xfrm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sz="3200" dirty="0" smtClean="0">
                <a:solidFill>
                  <a:schemeClr val="hlink"/>
                </a:solidFill>
              </a:rPr>
              <a:t>MK 312 Additional Slides on</a:t>
            </a:r>
            <a:r>
              <a:rPr lang="en-US" sz="3200" dirty="0">
                <a:solidFill>
                  <a:schemeClr val="hlink"/>
                </a:solidFill>
              </a:rPr>
              <a:t/>
            </a:r>
            <a:br>
              <a:rPr lang="en-US" sz="3200" dirty="0">
                <a:solidFill>
                  <a:schemeClr val="hlink"/>
                </a:solidFill>
              </a:rPr>
            </a:br>
            <a:r>
              <a:rPr lang="en-US" sz="6000" dirty="0">
                <a:solidFill>
                  <a:schemeClr val="hlink"/>
                </a:solidFill>
              </a:rPr>
              <a:t> </a:t>
            </a:r>
            <a:r>
              <a:rPr lang="en-US" sz="6000" dirty="0" smtClean="0">
                <a:solidFill>
                  <a:schemeClr val="hlink"/>
                </a:solidFill>
              </a:rPr>
              <a:t>STP</a:t>
            </a:r>
            <a:endParaRPr lang="en-US" sz="6000" dirty="0">
              <a:solidFill>
                <a:schemeClr val="hlink"/>
              </a:solidFill>
            </a:endParaRPr>
          </a:p>
        </p:txBody>
      </p:sp>
      <p:pic>
        <p:nvPicPr>
          <p:cNvPr id="6" name="รูปภาพ 5" descr="positioning example.bm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70" y="1500174"/>
            <a:ext cx="4466912" cy="4824102"/>
          </a:xfrm>
          <a:prstGeom prst="rect">
            <a:avLst/>
          </a:prstGeom>
          <a:effectLst>
            <a:reflection blurRad="6350" stA="50000" endA="300" endPos="38500" dist="50800" dir="5400000" sy="-100000" algn="bl" rotWithShape="0"/>
          </a:effectLst>
          <a:scene3d>
            <a:camera prst="perspectiveRelaxed"/>
            <a:lightRig rig="threePt" dir="t"/>
          </a:scene3d>
          <a:sp3d>
            <a:bevelT prst="relaxedInset"/>
          </a:sp3d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3.</a:t>
            </a:r>
            <a:fld id="{CB3A0122-112B-4373-BBFD-24BEE131E7B5}" type="slidenum">
              <a:rPr lang="en-US"/>
              <a:pPr/>
              <a:t>2</a:t>
            </a:fld>
            <a:endParaRPr lang="en-US"/>
          </a:p>
        </p:txBody>
      </p:sp>
      <p:sp>
        <p:nvSpPr>
          <p:cNvPr id="80281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>
                <a:solidFill>
                  <a:schemeClr val="hlink"/>
                </a:solidFill>
              </a:rPr>
              <a:t>Brand Positioning</a:t>
            </a:r>
          </a:p>
        </p:txBody>
      </p:sp>
      <p:sp>
        <p:nvSpPr>
          <p:cNvPr id="802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371600"/>
            <a:ext cx="8177242" cy="4557730"/>
          </a:xfr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b="1" dirty="0"/>
              <a:t>Is at the heart of the marketing strategy</a:t>
            </a:r>
          </a:p>
          <a:p>
            <a:endParaRPr lang="en-US" b="1" dirty="0"/>
          </a:p>
          <a:p>
            <a:r>
              <a:rPr lang="en-US" b="1" dirty="0"/>
              <a:t>“. . . the act of designing the company’s offer and image so that it occupies a distinct and valued place in the target customer’s minds.”</a:t>
            </a:r>
          </a:p>
          <a:p>
            <a:pPr algn="r">
              <a:buFont typeface="Wingdings" pitchFamily="2" charset="2"/>
              <a:buNone/>
            </a:pPr>
            <a:r>
              <a:rPr lang="en-US" sz="2000" dirty="0"/>
              <a:t>Philip </a:t>
            </a:r>
            <a:r>
              <a:rPr lang="en-US" sz="2000" dirty="0" err="1"/>
              <a:t>Kotler</a:t>
            </a:r>
            <a:endParaRPr lang="en-US" sz="2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3.</a:t>
            </a:r>
            <a:fld id="{F61E7555-84B4-4E9C-B0BC-C79AAC482DB6}" type="slidenum">
              <a:rPr lang="en-US"/>
              <a:pPr/>
              <a:t>3</a:t>
            </a:fld>
            <a:endParaRPr lang="en-US"/>
          </a:p>
        </p:txBody>
      </p:sp>
      <p:sp>
        <p:nvSpPr>
          <p:cNvPr id="84582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>
                <a:solidFill>
                  <a:schemeClr val="hlink"/>
                </a:solidFill>
                <a:ea typeface="MS PGothic" pitchFamily="34" charset="-128"/>
              </a:rPr>
              <a:t>Determining a frame of reference</a:t>
            </a:r>
            <a:endParaRPr lang="en-US">
              <a:solidFill>
                <a:schemeClr val="hlink"/>
              </a:solidFill>
            </a:endParaRPr>
          </a:p>
        </p:txBody>
      </p:sp>
      <p:sp>
        <p:nvSpPr>
          <p:cNvPr id="8458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71472" y="1285860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en-US" altLang="ja-JP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rPr>
              <a:t>Marketers </a:t>
            </a:r>
            <a:r>
              <a:rPr lang="en-US" altLang="ja-JP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rPr>
              <a:t>need to know</a:t>
            </a:r>
            <a:r>
              <a:rPr lang="en-US" altLang="ja-JP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rPr>
              <a:t>:</a:t>
            </a:r>
            <a:endParaRPr lang="en-US" altLang="ja-JP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MS PGothic" pitchFamily="34" charset="-128"/>
            </a:endParaRPr>
          </a:p>
        </p:txBody>
      </p:sp>
      <p:graphicFrame>
        <p:nvGraphicFramePr>
          <p:cNvPr id="5" name="ไดอะแกรม 4"/>
          <p:cNvGraphicFramePr/>
          <p:nvPr/>
        </p:nvGraphicFramePr>
        <p:xfrm>
          <a:off x="1000100" y="2000240"/>
          <a:ext cx="7429552" cy="4572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3.</a:t>
            </a:r>
            <a:fld id="{2A35AF3C-8B19-494D-A9D6-C7F1C14DEFFC}" type="slidenum">
              <a:rPr lang="en-US"/>
              <a:pPr/>
              <a:t>4</a:t>
            </a:fld>
            <a:endParaRPr lang="en-US"/>
          </a:p>
        </p:txBody>
      </p:sp>
      <p:sp>
        <p:nvSpPr>
          <p:cNvPr id="84685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hlink"/>
                </a:solidFill>
              </a:rPr>
              <a:t>Target Market</a:t>
            </a:r>
          </a:p>
        </p:txBody>
      </p:sp>
      <p:graphicFrame>
        <p:nvGraphicFramePr>
          <p:cNvPr id="5" name="ไดอะแกรม 4"/>
          <p:cNvGraphicFramePr/>
          <p:nvPr/>
        </p:nvGraphicFramePr>
        <p:xfrm>
          <a:off x="928662" y="1285860"/>
          <a:ext cx="7500990" cy="52864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3.</a:t>
            </a:r>
            <a:fld id="{235CFCD3-23DE-4677-ABCE-EA9481F1CCCB}" type="slidenum">
              <a:rPr lang="en-US"/>
              <a:pPr/>
              <a:t>5</a:t>
            </a:fld>
            <a:endParaRPr lang="en-US"/>
          </a:p>
        </p:txBody>
      </p:sp>
      <p:sp>
        <p:nvSpPr>
          <p:cNvPr id="84787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hlink"/>
                </a:solidFill>
              </a:rPr>
              <a:t>Example of the </a:t>
            </a:r>
            <a:r>
              <a:rPr lang="en-US" altLang="ja-JP">
                <a:solidFill>
                  <a:schemeClr val="hlink"/>
                </a:solidFill>
                <a:ea typeface="MS PGothic" pitchFamily="34" charset="-128"/>
              </a:rPr>
              <a:t>toothpaste market</a:t>
            </a:r>
            <a:r>
              <a:rPr lang="en-US" altLang="ja-JP">
                <a:ea typeface="MS PGothic" pitchFamily="34" charset="-128"/>
              </a:rPr>
              <a:t> </a:t>
            </a:r>
            <a:endParaRPr lang="en-US"/>
          </a:p>
        </p:txBody>
      </p:sp>
      <p:sp>
        <p:nvSpPr>
          <p:cNvPr id="847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>
              <a:buNone/>
            </a:pPr>
            <a:r>
              <a:rPr lang="en-US" altLang="ja-JP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rPr>
              <a:t>Four main segments</a:t>
            </a:r>
            <a:r>
              <a:rPr lang="en-US" altLang="ja-JP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rPr>
              <a:t>:</a:t>
            </a:r>
            <a:endParaRPr lang="en-US" altLang="ja-JP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MS PGothic" pitchFamily="34" charset="-128"/>
            </a:endParaRPr>
          </a:p>
        </p:txBody>
      </p:sp>
      <p:graphicFrame>
        <p:nvGraphicFramePr>
          <p:cNvPr id="5" name="ไดอะแกรม 4"/>
          <p:cNvGraphicFramePr/>
          <p:nvPr/>
        </p:nvGraphicFramePr>
        <p:xfrm>
          <a:off x="1000100" y="2285992"/>
          <a:ext cx="6715172" cy="4286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3.</a:t>
            </a:r>
            <a:fld id="{F61E7555-84B4-4E9C-B0BC-C79AAC482DB6}" type="slidenum">
              <a:rPr lang="en-US"/>
              <a:pPr/>
              <a:t>6</a:t>
            </a:fld>
            <a:endParaRPr lang="en-US"/>
          </a:p>
        </p:txBody>
      </p:sp>
      <p:sp>
        <p:nvSpPr>
          <p:cNvPr id="84582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>
                <a:solidFill>
                  <a:schemeClr val="hlink"/>
                </a:solidFill>
                <a:ea typeface="MS PGothic" pitchFamily="34" charset="-128"/>
              </a:rPr>
              <a:t>Determining a frame of reference</a:t>
            </a:r>
            <a:endParaRPr lang="en-US">
              <a:solidFill>
                <a:schemeClr val="hlink"/>
              </a:solidFill>
            </a:endParaRPr>
          </a:p>
        </p:txBody>
      </p:sp>
      <p:graphicFrame>
        <p:nvGraphicFramePr>
          <p:cNvPr id="5" name="ไดอะแกรม 4"/>
          <p:cNvGraphicFramePr/>
          <p:nvPr/>
        </p:nvGraphicFramePr>
        <p:xfrm>
          <a:off x="1500166" y="1928802"/>
          <a:ext cx="657229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3.</a:t>
            </a:r>
            <a:fld id="{1AC8586C-82EF-4E8E-B5F7-B4ABE7B06D6B}" type="slidenum">
              <a:rPr lang="en-US"/>
              <a:pPr/>
              <a:t>7</a:t>
            </a:fld>
            <a:endParaRPr lang="en-US"/>
          </a:p>
        </p:txBody>
      </p:sp>
      <p:sp>
        <p:nvSpPr>
          <p:cNvPr id="85094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sz="4000">
                <a:solidFill>
                  <a:schemeClr val="hlink"/>
                </a:solidFill>
                <a:ea typeface="MS PGothic" pitchFamily="34" charset="-128"/>
              </a:rPr>
              <a:t>Points-of-Parity </a:t>
            </a:r>
            <a:br>
              <a:rPr lang="en-US" altLang="ja-JP" sz="4000">
                <a:solidFill>
                  <a:schemeClr val="hlink"/>
                </a:solidFill>
                <a:ea typeface="MS PGothic" pitchFamily="34" charset="-128"/>
              </a:rPr>
            </a:br>
            <a:r>
              <a:rPr lang="en-US" altLang="ja-JP" sz="4000">
                <a:solidFill>
                  <a:schemeClr val="hlink"/>
                </a:solidFill>
                <a:ea typeface="MS PGothic" pitchFamily="34" charset="-128"/>
              </a:rPr>
              <a:t>and Points-of-Difference</a:t>
            </a:r>
            <a:endParaRPr lang="en-US" sz="4000">
              <a:solidFill>
                <a:schemeClr val="hlink"/>
              </a:solidFill>
            </a:endParaRPr>
          </a:p>
        </p:txBody>
      </p:sp>
      <p:graphicFrame>
        <p:nvGraphicFramePr>
          <p:cNvPr id="5" name="ไดอะแกรม 4"/>
          <p:cNvGraphicFramePr/>
          <p:nvPr/>
        </p:nvGraphicFramePr>
        <p:xfrm>
          <a:off x="1000100" y="1428736"/>
          <a:ext cx="7215238" cy="52864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3.</a:t>
            </a:r>
            <a:fld id="{1EDA23D7-08B9-4C95-AB3D-092245901EBF}" type="slidenum">
              <a:rPr lang="en-US"/>
              <a:pPr/>
              <a:t>8</a:t>
            </a:fld>
            <a:endParaRPr lang="en-US"/>
          </a:p>
        </p:txBody>
      </p:sp>
      <p:sp>
        <p:nvSpPr>
          <p:cNvPr id="84889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r>
              <a:rPr lang="en-US" dirty="0">
                <a:solidFill>
                  <a:schemeClr val="hlink"/>
                </a:solidFill>
              </a:rPr>
              <a:t>Criteria for Segmentation</a:t>
            </a:r>
          </a:p>
        </p:txBody>
      </p:sp>
      <p:graphicFrame>
        <p:nvGraphicFramePr>
          <p:cNvPr id="5" name="ไดอะแกรม 4"/>
          <p:cNvGraphicFramePr/>
          <p:nvPr/>
        </p:nvGraphicFramePr>
        <p:xfrm>
          <a:off x="357158" y="1214422"/>
          <a:ext cx="8429684" cy="56435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3.</a:t>
            </a:r>
            <a:fld id="{87DD79C1-93B3-4DE8-84CB-05810475A6FD}" type="slidenum">
              <a:rPr lang="en-US"/>
              <a:pPr/>
              <a:t>9</a:t>
            </a:fld>
            <a:endParaRPr lang="en-US"/>
          </a:p>
        </p:txBody>
      </p:sp>
      <p:sp>
        <p:nvSpPr>
          <p:cNvPr id="84992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hlink"/>
                </a:solidFill>
              </a:rPr>
              <a:t>Nature of Competition</a:t>
            </a:r>
          </a:p>
        </p:txBody>
      </p:sp>
      <p:sp>
        <p:nvSpPr>
          <p:cNvPr id="8499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596" y="1500174"/>
            <a:ext cx="8358246" cy="4857784"/>
          </a:xfrm>
          <a:effectLst>
            <a:glow rad="228600">
              <a:schemeClr val="accent3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en-US" altLang="ja-JP" b="1" dirty="0">
                <a:ea typeface="MS PGothic" pitchFamily="34" charset="-128"/>
              </a:rPr>
              <a:t>Deciding to target a certain type of consumer often defines the nature of competition </a:t>
            </a:r>
            <a:endParaRPr lang="en-US" altLang="ja-JP" b="1" dirty="0" smtClean="0">
              <a:ea typeface="MS PGothic" pitchFamily="34" charset="-128"/>
            </a:endParaRPr>
          </a:p>
          <a:p>
            <a:endParaRPr lang="en-US" altLang="ja-JP" b="1" dirty="0">
              <a:ea typeface="MS PGothic" pitchFamily="34" charset="-128"/>
            </a:endParaRPr>
          </a:p>
          <a:p>
            <a:r>
              <a:rPr lang="en-US" altLang="ja-JP" b="1" u="sng" dirty="0">
                <a:solidFill>
                  <a:schemeClr val="tx1"/>
                </a:solidFill>
                <a:ea typeface="MS PGothic" pitchFamily="34" charset="-128"/>
              </a:rPr>
              <a:t>Do not define competition too narrowly</a:t>
            </a:r>
          </a:p>
          <a:p>
            <a:pPr lvl="1"/>
            <a:r>
              <a:rPr lang="en-US" b="1" dirty="0"/>
              <a:t>Ex: </a:t>
            </a:r>
            <a:r>
              <a:rPr lang="en-US" altLang="ja-JP" b="1" dirty="0">
                <a:ea typeface="MS PGothic" pitchFamily="34" charset="-128"/>
              </a:rPr>
              <a:t>a luxury good with a strong hedonic benefit like  stereo equipment may compete as much with a vacation as with other durable goods like furniture </a:t>
            </a:r>
            <a:endParaRPr lang="en-US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0000"/>
                </a:solidFill>
              </a:rPr>
              <a:t>Positioning &amp; differentiation</a:t>
            </a:r>
            <a:endParaRPr lang="th-TH" smtClean="0">
              <a:solidFill>
                <a:srgbClr val="FF0000"/>
              </a:solidFill>
            </a:endParaRPr>
          </a:p>
        </p:txBody>
      </p:sp>
      <p:sp>
        <p:nvSpPr>
          <p:cNvPr id="41987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en-US" b="1" smtClean="0"/>
              <a:t>Positioning  Statement:</a:t>
            </a:r>
            <a:endParaRPr lang="en-US" smtClean="0"/>
          </a:p>
          <a:p>
            <a:pPr>
              <a:buFont typeface="Wingdings 2" pitchFamily="18" charset="2"/>
              <a:buNone/>
            </a:pPr>
            <a:r>
              <a:rPr lang="en-US" smtClean="0"/>
              <a:t> </a:t>
            </a:r>
          </a:p>
          <a:p>
            <a:pPr>
              <a:buFont typeface="Wingdings 2" pitchFamily="18" charset="2"/>
              <a:buNone/>
            </a:pPr>
            <a:r>
              <a:rPr lang="en-US" sz="2400" smtClean="0"/>
              <a:t>We are </a:t>
            </a:r>
            <a:r>
              <a:rPr lang="en-US" sz="2400" i="1" smtClean="0"/>
              <a:t>(name of brand).</a:t>
            </a:r>
            <a:endParaRPr lang="en-US" sz="2400" smtClean="0"/>
          </a:p>
          <a:p>
            <a:pPr>
              <a:buFont typeface="Wingdings 2" pitchFamily="18" charset="2"/>
              <a:buNone/>
            </a:pPr>
            <a:r>
              <a:rPr lang="en-US" sz="2400" smtClean="0"/>
              <a:t>We produce </a:t>
            </a:r>
            <a:r>
              <a:rPr lang="en-US" sz="2400" i="1" smtClean="0"/>
              <a:t>(type of offering)</a:t>
            </a:r>
            <a:r>
              <a:rPr lang="en-US" sz="2400" smtClean="0"/>
              <a:t> for </a:t>
            </a:r>
            <a:r>
              <a:rPr lang="en-US" sz="2400" i="1" smtClean="0"/>
              <a:t>(target consumer)</a:t>
            </a:r>
            <a:endParaRPr lang="en-US" sz="2400" smtClean="0"/>
          </a:p>
          <a:p>
            <a:pPr>
              <a:buFont typeface="Wingdings 2" pitchFamily="18" charset="2"/>
              <a:buNone/>
            </a:pPr>
            <a:r>
              <a:rPr lang="en-US" sz="2400" smtClean="0"/>
              <a:t>This market offering provides benefits that satisfy</a:t>
            </a:r>
            <a:r>
              <a:rPr lang="en-US" sz="2400" i="1" smtClean="0"/>
              <a:t>(consumer needs)</a:t>
            </a:r>
            <a:endParaRPr lang="en-US" sz="2400" smtClean="0"/>
          </a:p>
          <a:p>
            <a:pPr>
              <a:buFont typeface="Wingdings 2" pitchFamily="18" charset="2"/>
              <a:buNone/>
            </a:pPr>
            <a:r>
              <a:rPr lang="en-US" sz="2400" smtClean="0"/>
              <a:t>Our offering uniquely attracts our target consumer</a:t>
            </a:r>
          </a:p>
          <a:p>
            <a:pPr>
              <a:buFont typeface="Wingdings 2" pitchFamily="18" charset="2"/>
              <a:buNone/>
            </a:pPr>
            <a:r>
              <a:rPr lang="en-US" sz="2400" smtClean="0"/>
              <a:t>Because </a:t>
            </a:r>
            <a:r>
              <a:rPr lang="en-US" sz="2400" i="1" smtClean="0"/>
              <a:t>(source of competitive uniqueness).</a:t>
            </a:r>
            <a:endParaRPr lang="en-US" sz="2400" smtClean="0"/>
          </a:p>
          <a:p>
            <a:pPr>
              <a:buFont typeface="Wingdings 2" pitchFamily="18" charset="2"/>
              <a:buNone/>
            </a:pPr>
            <a:r>
              <a:rPr lang="en-US" sz="2400" smtClean="0"/>
              <a:t>Our benefits differ from competitors’ benefits in the following</a:t>
            </a:r>
          </a:p>
          <a:p>
            <a:pPr>
              <a:buFont typeface="Wingdings 2" pitchFamily="18" charset="2"/>
              <a:buNone/>
            </a:pPr>
            <a:r>
              <a:rPr lang="en-US" sz="2400" smtClean="0"/>
              <a:t>Way(s): </a:t>
            </a:r>
            <a:r>
              <a:rPr lang="en-US" sz="2400" i="1" smtClean="0"/>
              <a:t>(points of differentiation).</a:t>
            </a:r>
            <a:endParaRPr lang="en-US" sz="2400" smtClean="0"/>
          </a:p>
          <a:p>
            <a:pPr>
              <a:buFont typeface="Wingdings 2" pitchFamily="18" charset="2"/>
              <a:buNone/>
            </a:pPr>
            <a:endParaRPr lang="th-TH" sz="240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0000"/>
                </a:solidFill>
              </a:rPr>
              <a:t>Positioning &amp; differentiation</a:t>
            </a:r>
            <a:endParaRPr lang="th-TH" smtClean="0">
              <a:solidFill>
                <a:srgbClr val="FF0000"/>
              </a:solidFill>
            </a:endParaRP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01625" y="1527175"/>
            <a:ext cx="8504238" cy="4572000"/>
          </a:xfrm>
        </p:spPr>
        <p:txBody>
          <a:bodyPr>
            <a:normAutofit fontScale="70000" lnSpcReduction="20000"/>
          </a:bodyPr>
          <a:lstStyle/>
          <a:p>
            <a:pPr marL="274320" indent="-274320"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b="1" dirty="0" smtClean="0"/>
              <a:t>Gatorade</a:t>
            </a:r>
          </a:p>
          <a:p>
            <a:pPr marL="274320" indent="-274320" algn="ctr" fontAlgn="auto">
              <a:spcAft>
                <a:spcPts val="0"/>
              </a:spcAft>
              <a:buFont typeface="Wingdings 2"/>
              <a:buNone/>
              <a:defRPr/>
            </a:pPr>
            <a:endParaRPr lang="en-US" dirty="0"/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dirty="0"/>
              <a:t>We are Gatorade.  We produce sports drinks for physical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dirty="0"/>
              <a:t>activity enthusiasts who consider themselves to be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u="sng" dirty="0"/>
              <a:t>accomplished, but not necessarily competitive, athletes.</a:t>
            </a:r>
            <a:endParaRPr lang="en-US" dirty="0"/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dirty="0"/>
              <a:t>This market offering provides </a:t>
            </a:r>
            <a:r>
              <a:rPr lang="en-US" u="sng" dirty="0"/>
              <a:t>benefits that satisfy our </a:t>
            </a:r>
            <a:endParaRPr lang="en-US" dirty="0"/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u="sng" dirty="0"/>
              <a:t>Consumer’s need to quench thirst in a healthy and fun</a:t>
            </a:r>
            <a:endParaRPr lang="en-US" dirty="0"/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u="sng" dirty="0"/>
              <a:t>(but not frivolous)way.</a:t>
            </a:r>
            <a:r>
              <a:rPr lang="en-US" dirty="0"/>
              <a:t>  Our offering uniquely attracts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dirty="0"/>
              <a:t>Our target consumer </a:t>
            </a:r>
            <a:r>
              <a:rPr lang="en-US" u="sng" dirty="0"/>
              <a:t>because it is absorbed in the body</a:t>
            </a:r>
            <a:endParaRPr lang="en-US" dirty="0"/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u="sng" dirty="0"/>
              <a:t>12 times faster than water</a:t>
            </a:r>
            <a:r>
              <a:rPr lang="en-US" dirty="0"/>
              <a:t> and because it is heavily promoted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dirty="0"/>
              <a:t>Using imagery of everyday </a:t>
            </a:r>
            <a:r>
              <a:rPr lang="en-US" dirty="0" smtClean="0"/>
              <a:t>athletes </a:t>
            </a:r>
            <a:r>
              <a:rPr lang="en-US" dirty="0"/>
              <a:t>working up a sweat.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dirty="0"/>
              <a:t>Our benefits differ from competitors’ benefits in the following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dirty="0"/>
              <a:t> ways: </a:t>
            </a:r>
            <a:r>
              <a:rPr lang="en-US" u="sng" dirty="0"/>
              <a:t>fun, scientifically-backed quenching.</a:t>
            </a:r>
            <a:endParaRPr lang="en-US" dirty="0"/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endParaRPr lang="th-TH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477</Words>
  <Application>Microsoft Office PowerPoint</Application>
  <PresentationFormat>On-screen Show (4:3)</PresentationFormat>
  <Paragraphs>74</Paragraphs>
  <Slides>11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ชุดรูปแบบของ Office</vt:lpstr>
      <vt:lpstr>MK 312 Additional Slides on  STP</vt:lpstr>
      <vt:lpstr>Brand Positioning</vt:lpstr>
      <vt:lpstr>Determining a frame of reference</vt:lpstr>
      <vt:lpstr>Target Market</vt:lpstr>
      <vt:lpstr>Example of the toothpaste market </vt:lpstr>
      <vt:lpstr>Determining a frame of reference</vt:lpstr>
      <vt:lpstr>Points-of-Parity  and Points-of-Difference</vt:lpstr>
      <vt:lpstr>Criteria for Segmentation</vt:lpstr>
      <vt:lpstr>Nature of Competition</vt:lpstr>
      <vt:lpstr>Positioning &amp; differentiation</vt:lpstr>
      <vt:lpstr>Positioning &amp; differentiation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user</dc:creator>
  <cp:lastModifiedBy>lecturer</cp:lastModifiedBy>
  <cp:revision>5</cp:revision>
  <dcterms:created xsi:type="dcterms:W3CDTF">2011-11-11T08:31:36Z</dcterms:created>
  <dcterms:modified xsi:type="dcterms:W3CDTF">2016-11-14T06:47:50Z</dcterms:modified>
</cp:coreProperties>
</file>