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0" r:id="rId4"/>
    <p:sldId id="262" r:id="rId5"/>
    <p:sldId id="264" r:id="rId6"/>
    <p:sldId id="263" r:id="rId7"/>
    <p:sldId id="265" r:id="rId8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03686-1E73-4CB8-B26B-6744429160B9}" type="datetimeFigureOut">
              <a:rPr lang="th-TH" smtClean="0"/>
              <a:t>10/11/55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FE247-DFCE-4840-BF87-6421AAD1D6E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96683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03686-1E73-4CB8-B26B-6744429160B9}" type="datetimeFigureOut">
              <a:rPr lang="th-TH" smtClean="0"/>
              <a:t>10/11/55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FE247-DFCE-4840-BF87-6421AAD1D6E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021468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03686-1E73-4CB8-B26B-6744429160B9}" type="datetimeFigureOut">
              <a:rPr lang="th-TH" smtClean="0"/>
              <a:t>10/11/55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FE247-DFCE-4840-BF87-6421AAD1D6E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58986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03686-1E73-4CB8-B26B-6744429160B9}" type="datetimeFigureOut">
              <a:rPr lang="th-TH" smtClean="0"/>
              <a:t>10/11/55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FE247-DFCE-4840-BF87-6421AAD1D6E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61265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03686-1E73-4CB8-B26B-6744429160B9}" type="datetimeFigureOut">
              <a:rPr lang="th-TH" smtClean="0"/>
              <a:t>10/11/55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FE247-DFCE-4840-BF87-6421AAD1D6E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26278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03686-1E73-4CB8-B26B-6744429160B9}" type="datetimeFigureOut">
              <a:rPr lang="th-TH" smtClean="0"/>
              <a:t>10/11/55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FE247-DFCE-4840-BF87-6421AAD1D6E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1070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03686-1E73-4CB8-B26B-6744429160B9}" type="datetimeFigureOut">
              <a:rPr lang="th-TH" smtClean="0"/>
              <a:t>10/11/55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FE247-DFCE-4840-BF87-6421AAD1D6E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40564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03686-1E73-4CB8-B26B-6744429160B9}" type="datetimeFigureOut">
              <a:rPr lang="th-TH" smtClean="0"/>
              <a:t>10/11/55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FE247-DFCE-4840-BF87-6421AAD1D6E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12819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03686-1E73-4CB8-B26B-6744429160B9}" type="datetimeFigureOut">
              <a:rPr lang="th-TH" smtClean="0"/>
              <a:t>10/11/55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FE247-DFCE-4840-BF87-6421AAD1D6E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22130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03686-1E73-4CB8-B26B-6744429160B9}" type="datetimeFigureOut">
              <a:rPr lang="th-TH" smtClean="0"/>
              <a:t>10/11/55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FE247-DFCE-4840-BF87-6421AAD1D6E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52607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03686-1E73-4CB8-B26B-6744429160B9}" type="datetimeFigureOut">
              <a:rPr lang="th-TH" smtClean="0"/>
              <a:t>10/11/55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EFE247-DFCE-4840-BF87-6421AAD1D6E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2944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D03686-1E73-4CB8-B26B-6744429160B9}" type="datetimeFigureOut">
              <a:rPr lang="th-TH" smtClean="0"/>
              <a:t>10/11/55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FE247-DFCE-4840-BF87-6421AAD1D6E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17956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Practice I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Goofy </a:t>
            </a:r>
            <a:r>
              <a:rPr lang="en-US" dirty="0" err="1" smtClean="0"/>
              <a:t>Wintersports</a:t>
            </a:r>
            <a:r>
              <a:rPr lang="en-US" dirty="0" smtClean="0"/>
              <a:t> Inc. can produce snowboards according to the following schedule. Complete the table by calculating the marginal and average products.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773008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25993193"/>
              </p:ext>
            </p:extLst>
          </p:nvPr>
        </p:nvGraphicFramePr>
        <p:xfrm>
          <a:off x="467544" y="404664"/>
          <a:ext cx="8229600" cy="530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Input of Labor (per week)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Number</a:t>
                      </a:r>
                      <a:r>
                        <a:rPr lang="en-US" sz="2400" baseline="0" dirty="0" smtClean="0"/>
                        <a:t> of snowboards (per week)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Average product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Marginal product</a:t>
                      </a:r>
                      <a:endParaRPr lang="th-TH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0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9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4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14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18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6</a:t>
                      </a:r>
                      <a:endParaRPr lang="th-TH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21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7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23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8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24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9157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Practice II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sz="2800" dirty="0" smtClean="0"/>
              <a:t>The following table shows how the total output of ice skates (per month) changes when the quantity of the variable input (labor) changes. The firm’s amount of capital is fixed. 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Compute the average product of labor for each level of output and the marginal product of labor for each interval. Plot the AP and MP curve on the same diagram</a:t>
            </a:r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Is the “law of diminishing marginal returns” satisfied? 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Explain the relationship between the marginal product of labor and the average product of labor </a:t>
            </a:r>
            <a:endParaRPr lang="th-TH" sz="2800" dirty="0"/>
          </a:p>
        </p:txBody>
      </p:sp>
    </p:spTree>
    <p:extLst>
      <p:ext uri="{BB962C8B-B14F-4D97-AF65-F5344CB8AC3E}">
        <p14:creationId xmlns:p14="http://schemas.microsoft.com/office/powerpoint/2010/main" val="387039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3629709"/>
              </p:ext>
            </p:extLst>
          </p:nvPr>
        </p:nvGraphicFramePr>
        <p:xfrm>
          <a:off x="323528" y="476672"/>
          <a:ext cx="8229600" cy="448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Hours of labor (per</a:t>
                      </a:r>
                      <a:r>
                        <a:rPr lang="en-US" sz="2400" baseline="0" dirty="0" smtClean="0"/>
                        <a:t> month)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Pairs of skates (per month)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Average product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Marginal product</a:t>
                      </a:r>
                      <a:endParaRPr lang="th-TH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100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200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120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260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140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350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160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580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180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720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200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780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220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800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240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810</a:t>
                      </a:r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3453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Practice III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Consider the table below, which shows the total fixed costs (TFC) and total variable costs (TVC) for producing specialty bicycles in a small factory with a fixed amount of capital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17805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3521897"/>
              </p:ext>
            </p:extLst>
          </p:nvPr>
        </p:nvGraphicFramePr>
        <p:xfrm>
          <a:off x="467544" y="404664"/>
          <a:ext cx="8229600" cy="6339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+mn-lt"/>
                          <a:cs typeface="+mn-cs"/>
                        </a:rPr>
                        <a:t>Output per year (thousands of bicycles</a:t>
                      </a:r>
                      <a:endParaRPr lang="th-TH" sz="20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TFC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TVC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AFC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AVC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ATC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1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200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40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>
                        <a:latin typeface="+mn-lt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2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200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70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3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200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105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4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200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120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5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200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135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6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200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155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7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200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185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8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200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230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9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200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290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10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200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350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11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200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+mn-lt"/>
                          <a:cs typeface="+mn-cs"/>
                        </a:rPr>
                        <a:t>425</a:t>
                      </a:r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dirty="0">
                        <a:latin typeface="+mn-lt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88111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Compute average fixed costs (AFC) for each level of output.</a:t>
            </a:r>
          </a:p>
          <a:p>
            <a:r>
              <a:rPr lang="en-US" dirty="0" smtClean="0"/>
              <a:t>Compute average variable costs (AVC) for each level of output.</a:t>
            </a:r>
          </a:p>
          <a:p>
            <a:r>
              <a:rPr lang="en-US" dirty="0" smtClean="0"/>
              <a:t>Compute average total cost (ATC) for each level of output. What level of output (per year) is the firm’s “capacity”? </a:t>
            </a:r>
          </a:p>
          <a:p>
            <a:r>
              <a:rPr lang="en-US" dirty="0" smtClean="0"/>
              <a:t>Plot the AFC, AVC, ATC curves on a scale diagram with dollars on the vertical axis and the level of output on the horizontal axis.</a:t>
            </a:r>
          </a:p>
          <a:p>
            <a:pPr marL="0" indent="0">
              <a:buNone/>
            </a:pP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008710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354</Words>
  <Application>Microsoft Office PowerPoint</Application>
  <PresentationFormat>On-screen Show (4:3)</PresentationFormat>
  <Paragraphs>97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Practice I</vt:lpstr>
      <vt:lpstr>PowerPoint Presentation</vt:lpstr>
      <vt:lpstr>Practice II </vt:lpstr>
      <vt:lpstr>PowerPoint Presentation</vt:lpstr>
      <vt:lpstr>Practice III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Practice </dc:title>
  <dc:creator>Sony</dc:creator>
  <cp:lastModifiedBy>Sony</cp:lastModifiedBy>
  <cp:revision>16</cp:revision>
  <dcterms:created xsi:type="dcterms:W3CDTF">2012-11-06T10:25:38Z</dcterms:created>
  <dcterms:modified xsi:type="dcterms:W3CDTF">2012-11-10T03:26:49Z</dcterms:modified>
</cp:coreProperties>
</file>