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45"/>
  </p:notesMasterIdLst>
  <p:sldIdLst>
    <p:sldId id="257" r:id="rId2"/>
    <p:sldId id="258" r:id="rId3"/>
    <p:sldId id="365" r:id="rId4"/>
    <p:sldId id="259" r:id="rId5"/>
    <p:sldId id="260" r:id="rId6"/>
    <p:sldId id="261" r:id="rId7"/>
    <p:sldId id="344" r:id="rId8"/>
    <p:sldId id="345" r:id="rId9"/>
    <p:sldId id="346" r:id="rId10"/>
    <p:sldId id="347" r:id="rId11"/>
    <p:sldId id="266" r:id="rId12"/>
    <p:sldId id="391" r:id="rId13"/>
    <p:sldId id="390" r:id="rId14"/>
    <p:sldId id="268" r:id="rId15"/>
    <p:sldId id="269" r:id="rId16"/>
    <p:sldId id="270" r:id="rId17"/>
    <p:sldId id="271" r:id="rId18"/>
    <p:sldId id="272" r:id="rId19"/>
    <p:sldId id="316" r:id="rId20"/>
    <p:sldId id="273" r:id="rId21"/>
    <p:sldId id="360" r:id="rId22"/>
    <p:sldId id="274" r:id="rId23"/>
    <p:sldId id="359" r:id="rId24"/>
    <p:sldId id="276" r:id="rId25"/>
    <p:sldId id="277" r:id="rId26"/>
    <p:sldId id="350" r:id="rId27"/>
    <p:sldId id="351" r:id="rId28"/>
    <p:sldId id="352" r:id="rId29"/>
    <p:sldId id="353" r:id="rId30"/>
    <p:sldId id="393" r:id="rId31"/>
    <p:sldId id="357" r:id="rId32"/>
    <p:sldId id="356" r:id="rId33"/>
    <p:sldId id="392" r:id="rId34"/>
    <p:sldId id="358" r:id="rId35"/>
    <p:sldId id="355" r:id="rId36"/>
    <p:sldId id="388" r:id="rId37"/>
    <p:sldId id="321" r:id="rId38"/>
    <p:sldId id="339" r:id="rId39"/>
    <p:sldId id="325" r:id="rId40"/>
    <p:sldId id="327" r:id="rId41"/>
    <p:sldId id="326" r:id="rId42"/>
    <p:sldId id="328" r:id="rId43"/>
    <p:sldId id="386" r:id="rId4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68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46" Type="http://schemas.openxmlformats.org/officeDocument/2006/relationships/presProps" Target="presProps.xml"/><Relationship Id="rId47" Type="http://schemas.openxmlformats.org/officeDocument/2006/relationships/viewProps" Target="viewProps.xml"/><Relationship Id="rId48" Type="http://schemas.openxmlformats.org/officeDocument/2006/relationships/theme" Target="theme/theme1.xml"/><Relationship Id="rId49" Type="http://schemas.openxmlformats.org/officeDocument/2006/relationships/tableStyles" Target="tableStyles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notesMaster" Target="notesMasters/notesMaster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4" Type="http://schemas.openxmlformats.org/officeDocument/2006/relationships/image" Target="../media/image18.png"/><Relationship Id="rId5" Type="http://schemas.openxmlformats.org/officeDocument/2006/relationships/image" Target="../media/image19.jpeg"/><Relationship Id="rId6" Type="http://schemas.openxmlformats.org/officeDocument/2006/relationships/image" Target="../media/image20.jpeg"/><Relationship Id="rId7" Type="http://schemas.openxmlformats.org/officeDocument/2006/relationships/image" Target="../media/image21.jpeg"/><Relationship Id="rId8" Type="http://schemas.openxmlformats.org/officeDocument/2006/relationships/image" Target="../media/image22.jpeg"/><Relationship Id="rId1" Type="http://schemas.openxmlformats.org/officeDocument/2006/relationships/image" Target="../media/image15.jpeg"/><Relationship Id="rId2" Type="http://schemas.openxmlformats.org/officeDocument/2006/relationships/image" Target="../media/image16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4" Type="http://schemas.openxmlformats.org/officeDocument/2006/relationships/image" Target="../media/image18.png"/><Relationship Id="rId5" Type="http://schemas.openxmlformats.org/officeDocument/2006/relationships/image" Target="../media/image19.jpeg"/><Relationship Id="rId6" Type="http://schemas.openxmlformats.org/officeDocument/2006/relationships/image" Target="../media/image20.jpeg"/><Relationship Id="rId7" Type="http://schemas.openxmlformats.org/officeDocument/2006/relationships/image" Target="../media/image21.jpeg"/><Relationship Id="rId8" Type="http://schemas.openxmlformats.org/officeDocument/2006/relationships/image" Target="../media/image22.jpeg"/><Relationship Id="rId1" Type="http://schemas.openxmlformats.org/officeDocument/2006/relationships/image" Target="../media/image15.jpeg"/><Relationship Id="rId2" Type="http://schemas.openxmlformats.org/officeDocument/2006/relationships/image" Target="../media/image16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D554AC4-D662-476A-83D2-7D913642A30E}" type="doc">
      <dgm:prSet loTypeId="urn:microsoft.com/office/officeart/2005/8/layout/pList1#1" loCatId="list" qsTypeId="urn:microsoft.com/office/officeart/2005/8/quickstyle/simple1" qsCatId="simple" csTypeId="urn:microsoft.com/office/officeart/2005/8/colors/accent1_2" csCatId="accent1" phldr="1"/>
      <dgm:spPr/>
    </dgm:pt>
    <dgm:pt modelId="{C3CFED09-0938-40C1-8433-D69994F1423F}">
      <dgm:prSet phldrT="[ข้อความ]"/>
      <dgm:spPr/>
      <dgm:t>
        <a:bodyPr/>
        <a:lstStyle/>
        <a:p>
          <a:r>
            <a:rPr lang="en-US" dirty="0" smtClean="0"/>
            <a:t>Physical goods</a:t>
          </a:r>
          <a:endParaRPr lang="th-TH" dirty="0"/>
        </a:p>
      </dgm:t>
    </dgm:pt>
    <dgm:pt modelId="{2EA8CF33-8B64-45AD-8768-05B4F85D2186}" type="parTrans" cxnId="{82B3AD11-69F5-4A8C-A1C2-DEDEAC1282F9}">
      <dgm:prSet/>
      <dgm:spPr/>
      <dgm:t>
        <a:bodyPr/>
        <a:lstStyle/>
        <a:p>
          <a:endParaRPr lang="th-TH"/>
        </a:p>
      </dgm:t>
    </dgm:pt>
    <dgm:pt modelId="{E24F1B69-525C-4EC9-BD7B-DAD6A712CA0E}" type="sibTrans" cxnId="{82B3AD11-69F5-4A8C-A1C2-DEDEAC1282F9}">
      <dgm:prSet/>
      <dgm:spPr/>
      <dgm:t>
        <a:bodyPr/>
        <a:lstStyle/>
        <a:p>
          <a:endParaRPr lang="th-TH"/>
        </a:p>
      </dgm:t>
    </dgm:pt>
    <dgm:pt modelId="{EC0A5966-1E85-457C-A4FC-9F4B7A3F5E9A}">
      <dgm:prSet/>
      <dgm:spPr/>
      <dgm:t>
        <a:bodyPr/>
        <a:lstStyle/>
        <a:p>
          <a:r>
            <a:rPr lang="en-US" dirty="0" smtClean="0"/>
            <a:t>Services</a:t>
          </a:r>
        </a:p>
      </dgm:t>
    </dgm:pt>
    <dgm:pt modelId="{2BA4F1F8-26DB-4515-BF76-FE1E9B7B6D81}" type="parTrans" cxnId="{62CC1D12-FDFB-4EA5-89E2-CBBE3892310C}">
      <dgm:prSet/>
      <dgm:spPr/>
      <dgm:t>
        <a:bodyPr/>
        <a:lstStyle/>
        <a:p>
          <a:endParaRPr lang="th-TH"/>
        </a:p>
      </dgm:t>
    </dgm:pt>
    <dgm:pt modelId="{122513B9-263A-4AAE-9031-426D4E1F1ACD}" type="sibTrans" cxnId="{62CC1D12-FDFB-4EA5-89E2-CBBE3892310C}">
      <dgm:prSet/>
      <dgm:spPr/>
      <dgm:t>
        <a:bodyPr/>
        <a:lstStyle/>
        <a:p>
          <a:endParaRPr lang="th-TH"/>
        </a:p>
      </dgm:t>
    </dgm:pt>
    <dgm:pt modelId="{D19262E8-9D37-4165-91AF-1E6A763075D2}">
      <dgm:prSet/>
      <dgm:spPr/>
      <dgm:t>
        <a:bodyPr/>
        <a:lstStyle/>
        <a:p>
          <a:r>
            <a:rPr lang="en-US" dirty="0" smtClean="0"/>
            <a:t>Retailers and distributors</a:t>
          </a:r>
        </a:p>
      </dgm:t>
    </dgm:pt>
    <dgm:pt modelId="{6013B619-3999-4728-853D-9B5A78D10AED}" type="parTrans" cxnId="{F82572F5-46A5-4381-A2F3-63512B82CD1E}">
      <dgm:prSet/>
      <dgm:spPr/>
      <dgm:t>
        <a:bodyPr/>
        <a:lstStyle/>
        <a:p>
          <a:endParaRPr lang="th-TH"/>
        </a:p>
      </dgm:t>
    </dgm:pt>
    <dgm:pt modelId="{9607B40E-1724-4326-8CFD-1E728B611507}" type="sibTrans" cxnId="{F82572F5-46A5-4381-A2F3-63512B82CD1E}">
      <dgm:prSet/>
      <dgm:spPr/>
      <dgm:t>
        <a:bodyPr/>
        <a:lstStyle/>
        <a:p>
          <a:endParaRPr lang="th-TH"/>
        </a:p>
      </dgm:t>
    </dgm:pt>
    <dgm:pt modelId="{D057AF75-460E-494B-836B-E893A06C69F1}">
      <dgm:prSet/>
      <dgm:spPr/>
      <dgm:t>
        <a:bodyPr/>
        <a:lstStyle/>
        <a:p>
          <a:r>
            <a:rPr lang="en-US" dirty="0" smtClean="0"/>
            <a:t>Online products and services</a:t>
          </a:r>
        </a:p>
      </dgm:t>
    </dgm:pt>
    <dgm:pt modelId="{D2D22CEE-0339-4DFC-AB1A-F35787E4F059}" type="parTrans" cxnId="{A8768B14-6B75-4D9F-AC80-84A6E80DD9FC}">
      <dgm:prSet/>
      <dgm:spPr/>
      <dgm:t>
        <a:bodyPr/>
        <a:lstStyle/>
        <a:p>
          <a:endParaRPr lang="th-TH"/>
        </a:p>
      </dgm:t>
    </dgm:pt>
    <dgm:pt modelId="{953CABBF-F388-4AB5-9604-4EDA7D058E89}" type="sibTrans" cxnId="{A8768B14-6B75-4D9F-AC80-84A6E80DD9FC}">
      <dgm:prSet/>
      <dgm:spPr/>
      <dgm:t>
        <a:bodyPr/>
        <a:lstStyle/>
        <a:p>
          <a:endParaRPr lang="th-TH"/>
        </a:p>
      </dgm:t>
    </dgm:pt>
    <dgm:pt modelId="{D71EBF4F-2F99-4562-B12C-0ECCE5FC7270}">
      <dgm:prSet/>
      <dgm:spPr/>
      <dgm:t>
        <a:bodyPr/>
        <a:lstStyle/>
        <a:p>
          <a:r>
            <a:rPr lang="en-US" dirty="0" smtClean="0"/>
            <a:t>People and organizations</a:t>
          </a:r>
        </a:p>
      </dgm:t>
    </dgm:pt>
    <dgm:pt modelId="{2366A14A-0679-4A7F-ACB7-4E15CCCC41EE}" type="parTrans" cxnId="{17D7D8B6-6624-4C80-B127-E53B45E57C70}">
      <dgm:prSet/>
      <dgm:spPr/>
      <dgm:t>
        <a:bodyPr/>
        <a:lstStyle/>
        <a:p>
          <a:endParaRPr lang="th-TH"/>
        </a:p>
      </dgm:t>
    </dgm:pt>
    <dgm:pt modelId="{89019E1F-5B50-442B-8414-05465616B8EF}" type="sibTrans" cxnId="{17D7D8B6-6624-4C80-B127-E53B45E57C70}">
      <dgm:prSet/>
      <dgm:spPr/>
      <dgm:t>
        <a:bodyPr/>
        <a:lstStyle/>
        <a:p>
          <a:endParaRPr lang="th-TH"/>
        </a:p>
      </dgm:t>
    </dgm:pt>
    <dgm:pt modelId="{E4BBE131-0974-4F0E-83E1-3AA2FB8783F9}">
      <dgm:prSet/>
      <dgm:spPr/>
      <dgm:t>
        <a:bodyPr/>
        <a:lstStyle/>
        <a:p>
          <a:r>
            <a:rPr lang="en-US" dirty="0" smtClean="0"/>
            <a:t>Sports, arts, and entertainment</a:t>
          </a:r>
        </a:p>
      </dgm:t>
    </dgm:pt>
    <dgm:pt modelId="{5614BE30-2769-499B-8F26-6FB2FD256004}" type="parTrans" cxnId="{A3B392EC-DC8F-4862-9B6E-A6BE96F09627}">
      <dgm:prSet/>
      <dgm:spPr/>
      <dgm:t>
        <a:bodyPr/>
        <a:lstStyle/>
        <a:p>
          <a:endParaRPr lang="th-TH"/>
        </a:p>
      </dgm:t>
    </dgm:pt>
    <dgm:pt modelId="{1E6EA039-C1B7-4651-A0E3-357F3D711D31}" type="sibTrans" cxnId="{A3B392EC-DC8F-4862-9B6E-A6BE96F09627}">
      <dgm:prSet/>
      <dgm:spPr/>
      <dgm:t>
        <a:bodyPr/>
        <a:lstStyle/>
        <a:p>
          <a:endParaRPr lang="th-TH"/>
        </a:p>
      </dgm:t>
    </dgm:pt>
    <dgm:pt modelId="{E9B2C1FB-D807-4946-AE19-A6D68158415D}">
      <dgm:prSet/>
      <dgm:spPr/>
      <dgm:t>
        <a:bodyPr/>
        <a:lstStyle/>
        <a:p>
          <a:r>
            <a:rPr lang="en-US" dirty="0" smtClean="0"/>
            <a:t>Geographic locations</a:t>
          </a:r>
        </a:p>
      </dgm:t>
    </dgm:pt>
    <dgm:pt modelId="{624CCB43-98C4-42B6-9B85-729B001BB1F1}" type="parTrans" cxnId="{A7C9FB9F-7751-47CC-AABA-C997727C7EC6}">
      <dgm:prSet/>
      <dgm:spPr/>
      <dgm:t>
        <a:bodyPr/>
        <a:lstStyle/>
        <a:p>
          <a:endParaRPr lang="th-TH"/>
        </a:p>
      </dgm:t>
    </dgm:pt>
    <dgm:pt modelId="{783C8B78-4434-431D-9D7C-2894D69E0F89}" type="sibTrans" cxnId="{A7C9FB9F-7751-47CC-AABA-C997727C7EC6}">
      <dgm:prSet/>
      <dgm:spPr/>
      <dgm:t>
        <a:bodyPr/>
        <a:lstStyle/>
        <a:p>
          <a:endParaRPr lang="th-TH"/>
        </a:p>
      </dgm:t>
    </dgm:pt>
    <dgm:pt modelId="{6BCEE7D8-CDF6-40CE-95D6-2CCFEBB628B7}">
      <dgm:prSet/>
      <dgm:spPr/>
      <dgm:t>
        <a:bodyPr/>
        <a:lstStyle/>
        <a:p>
          <a:r>
            <a:rPr lang="en-US" dirty="0" smtClean="0"/>
            <a:t>Ideas and cause</a:t>
          </a:r>
          <a:endParaRPr lang="th-TH" dirty="0"/>
        </a:p>
      </dgm:t>
    </dgm:pt>
    <dgm:pt modelId="{33E5CF93-15FE-4D3D-A971-FE12B6D98171}" type="parTrans" cxnId="{AF7EBF9D-5F6A-40C8-89EF-F5B87C4ED8CA}">
      <dgm:prSet/>
      <dgm:spPr/>
      <dgm:t>
        <a:bodyPr/>
        <a:lstStyle/>
        <a:p>
          <a:endParaRPr lang="th-TH"/>
        </a:p>
      </dgm:t>
    </dgm:pt>
    <dgm:pt modelId="{88F86C13-963C-4389-A3E0-8AA6FE24A3DE}" type="sibTrans" cxnId="{AF7EBF9D-5F6A-40C8-89EF-F5B87C4ED8CA}">
      <dgm:prSet/>
      <dgm:spPr/>
      <dgm:t>
        <a:bodyPr/>
        <a:lstStyle/>
        <a:p>
          <a:endParaRPr lang="th-TH"/>
        </a:p>
      </dgm:t>
    </dgm:pt>
    <dgm:pt modelId="{DD4EBE7D-C900-43DB-87FC-4EE1BFB8CA8D}" type="pres">
      <dgm:prSet presAssocID="{AD554AC4-D662-476A-83D2-7D913642A30E}" presName="Name0" presStyleCnt="0">
        <dgm:presLayoutVars>
          <dgm:dir/>
          <dgm:resizeHandles val="exact"/>
        </dgm:presLayoutVars>
      </dgm:prSet>
      <dgm:spPr/>
    </dgm:pt>
    <dgm:pt modelId="{8E881419-FFEE-4697-B553-4F5C0FFAB3FC}" type="pres">
      <dgm:prSet presAssocID="{C3CFED09-0938-40C1-8433-D69994F1423F}" presName="compNode" presStyleCnt="0"/>
      <dgm:spPr/>
    </dgm:pt>
    <dgm:pt modelId="{5C970BCC-7F0F-4DE0-9EEC-C79E6A6FDD17}" type="pres">
      <dgm:prSet presAssocID="{C3CFED09-0938-40C1-8433-D69994F1423F}" presName="pictRect" presStyleLbl="node1" presStyleIdx="0" presStyleCnt="8" custScaleX="74504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5F089A0A-B536-473E-8364-DB6EDCD518AE}" type="pres">
      <dgm:prSet presAssocID="{C3CFED09-0938-40C1-8433-D69994F1423F}" presName="textRect" presStyleLbl="revTx" presStyleIdx="0" presStyleCnt="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339E8C47-8B68-46E5-8D98-07C83AEFB3C3}" type="pres">
      <dgm:prSet presAssocID="{E24F1B69-525C-4EC9-BD7B-DAD6A712CA0E}" presName="sibTrans" presStyleLbl="sibTrans2D1" presStyleIdx="0" presStyleCnt="0"/>
      <dgm:spPr/>
      <dgm:t>
        <a:bodyPr/>
        <a:lstStyle/>
        <a:p>
          <a:endParaRPr lang="th-TH"/>
        </a:p>
      </dgm:t>
    </dgm:pt>
    <dgm:pt modelId="{39136955-F51F-4134-8562-C9FC2FB2B510}" type="pres">
      <dgm:prSet presAssocID="{EC0A5966-1E85-457C-A4FC-9F4B7A3F5E9A}" presName="compNode" presStyleCnt="0"/>
      <dgm:spPr/>
    </dgm:pt>
    <dgm:pt modelId="{400BB9D4-5EA6-478D-A200-FCC23AE3E03F}" type="pres">
      <dgm:prSet presAssocID="{EC0A5966-1E85-457C-A4FC-9F4B7A3F5E9A}" presName="pictRect" presStyleLbl="node1" presStyleIdx="1" presStyleCnt="8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E81AA29F-ADCC-4F46-B190-69003C8B699D}" type="pres">
      <dgm:prSet presAssocID="{EC0A5966-1E85-457C-A4FC-9F4B7A3F5E9A}" presName="textRect" presStyleLbl="revTx" presStyleIdx="1" presStyleCnt="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BB437222-8E9B-4931-B128-E51437BEBE18}" type="pres">
      <dgm:prSet presAssocID="{122513B9-263A-4AAE-9031-426D4E1F1ACD}" presName="sibTrans" presStyleLbl="sibTrans2D1" presStyleIdx="0" presStyleCnt="0"/>
      <dgm:spPr/>
      <dgm:t>
        <a:bodyPr/>
        <a:lstStyle/>
        <a:p>
          <a:endParaRPr lang="th-TH"/>
        </a:p>
      </dgm:t>
    </dgm:pt>
    <dgm:pt modelId="{B9F732FA-D9DD-49B1-A108-F869EC94E28B}" type="pres">
      <dgm:prSet presAssocID="{D19262E8-9D37-4165-91AF-1E6A763075D2}" presName="compNode" presStyleCnt="0"/>
      <dgm:spPr/>
    </dgm:pt>
    <dgm:pt modelId="{15D2F1E8-FF3C-4761-B990-74031E80694A}" type="pres">
      <dgm:prSet presAssocID="{D19262E8-9D37-4165-91AF-1E6A763075D2}" presName="pictRect" presStyleLbl="node1" presStyleIdx="2" presStyleCnt="8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D74E084D-C5CC-4653-8B78-EA8BE22DC8FE}" type="pres">
      <dgm:prSet presAssocID="{D19262E8-9D37-4165-91AF-1E6A763075D2}" presName="textRect" presStyleLbl="revTx" presStyleIdx="2" presStyleCnt="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151DED19-2A29-41AA-AB8D-3CBBAE9092BE}" type="pres">
      <dgm:prSet presAssocID="{9607B40E-1724-4326-8CFD-1E728B611507}" presName="sibTrans" presStyleLbl="sibTrans2D1" presStyleIdx="0" presStyleCnt="0"/>
      <dgm:spPr/>
      <dgm:t>
        <a:bodyPr/>
        <a:lstStyle/>
        <a:p>
          <a:endParaRPr lang="th-TH"/>
        </a:p>
      </dgm:t>
    </dgm:pt>
    <dgm:pt modelId="{C829AD04-FB4F-4066-83EE-96716ED14E92}" type="pres">
      <dgm:prSet presAssocID="{D057AF75-460E-494B-836B-E893A06C69F1}" presName="compNode" presStyleCnt="0"/>
      <dgm:spPr/>
    </dgm:pt>
    <dgm:pt modelId="{6C7FA635-D60B-41A3-A26E-311CDE7C1971}" type="pres">
      <dgm:prSet presAssocID="{D057AF75-460E-494B-836B-E893A06C69F1}" presName="pictRect" presStyleLbl="node1" presStyleIdx="3" presStyleCnt="8" custScaleX="73583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  <dgm:pt modelId="{B462E320-55F7-4E0D-9A6D-8CDC5D3A127E}" type="pres">
      <dgm:prSet presAssocID="{D057AF75-460E-494B-836B-E893A06C69F1}" presName="textRect" presStyleLbl="revTx" presStyleIdx="3" presStyleCnt="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9BD4911D-19C5-4B28-A62E-89A6BAD9FA86}" type="pres">
      <dgm:prSet presAssocID="{953CABBF-F388-4AB5-9604-4EDA7D058E89}" presName="sibTrans" presStyleLbl="sibTrans2D1" presStyleIdx="0" presStyleCnt="0"/>
      <dgm:spPr/>
      <dgm:t>
        <a:bodyPr/>
        <a:lstStyle/>
        <a:p>
          <a:endParaRPr lang="th-TH"/>
        </a:p>
      </dgm:t>
    </dgm:pt>
    <dgm:pt modelId="{F56F46F4-AABE-4808-BB7F-B0F6FD4478D0}" type="pres">
      <dgm:prSet presAssocID="{D71EBF4F-2F99-4562-B12C-0ECCE5FC7270}" presName="compNode" presStyleCnt="0"/>
      <dgm:spPr/>
    </dgm:pt>
    <dgm:pt modelId="{AAB09DD7-386A-4EA6-8B8F-35E895B925B7}" type="pres">
      <dgm:prSet presAssocID="{D71EBF4F-2F99-4562-B12C-0ECCE5FC7270}" presName="pictRect" presStyleLbl="node1" presStyleIdx="4" presStyleCnt="8" custScaleX="81235" custScaleY="100932"/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</dgm:pt>
    <dgm:pt modelId="{F024AFC2-2119-454B-86CD-2FEDB7C87FCD}" type="pres">
      <dgm:prSet presAssocID="{D71EBF4F-2F99-4562-B12C-0ECCE5FC7270}" presName="textRect" presStyleLbl="revTx" presStyleIdx="4" presStyleCnt="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9B3521E9-B300-448E-A97E-B645B80ADBB1}" type="pres">
      <dgm:prSet presAssocID="{89019E1F-5B50-442B-8414-05465616B8EF}" presName="sibTrans" presStyleLbl="sibTrans2D1" presStyleIdx="0" presStyleCnt="0"/>
      <dgm:spPr/>
      <dgm:t>
        <a:bodyPr/>
        <a:lstStyle/>
        <a:p>
          <a:endParaRPr lang="th-TH"/>
        </a:p>
      </dgm:t>
    </dgm:pt>
    <dgm:pt modelId="{8B05C72C-A987-4A01-9302-059F25604E41}" type="pres">
      <dgm:prSet presAssocID="{E4BBE131-0974-4F0E-83E1-3AA2FB8783F9}" presName="compNode" presStyleCnt="0"/>
      <dgm:spPr/>
    </dgm:pt>
    <dgm:pt modelId="{1E2B4288-6A15-41CD-83D8-80FAE0D0EB1E}" type="pres">
      <dgm:prSet presAssocID="{E4BBE131-0974-4F0E-83E1-3AA2FB8783F9}" presName="pictRect" presStyleLbl="node1" presStyleIdx="5" presStyleCnt="8"/>
      <dgm:spPr>
        <a:blipFill rotWithShape="0">
          <a:blip xmlns:r="http://schemas.openxmlformats.org/officeDocument/2006/relationships" r:embed="rId6"/>
          <a:stretch>
            <a:fillRect/>
          </a:stretch>
        </a:blipFill>
      </dgm:spPr>
    </dgm:pt>
    <dgm:pt modelId="{6F56BEED-D0DD-4A9D-B0BA-849972C1ADDC}" type="pres">
      <dgm:prSet presAssocID="{E4BBE131-0974-4F0E-83E1-3AA2FB8783F9}" presName="textRect" presStyleLbl="revTx" presStyleIdx="5" presStyleCnt="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550EA472-0C6C-4636-8AA0-8A9B5155845C}" type="pres">
      <dgm:prSet presAssocID="{1E6EA039-C1B7-4651-A0E3-357F3D711D31}" presName="sibTrans" presStyleLbl="sibTrans2D1" presStyleIdx="0" presStyleCnt="0"/>
      <dgm:spPr/>
      <dgm:t>
        <a:bodyPr/>
        <a:lstStyle/>
        <a:p>
          <a:endParaRPr lang="th-TH"/>
        </a:p>
      </dgm:t>
    </dgm:pt>
    <dgm:pt modelId="{D8A9553E-74B3-4DDF-86D6-0FC5E4782494}" type="pres">
      <dgm:prSet presAssocID="{E9B2C1FB-D807-4946-AE19-A6D68158415D}" presName="compNode" presStyleCnt="0"/>
      <dgm:spPr/>
    </dgm:pt>
    <dgm:pt modelId="{C56F20AA-8BB9-4AC7-9F62-8330DC6A1461}" type="pres">
      <dgm:prSet presAssocID="{E9B2C1FB-D807-4946-AE19-A6D68158415D}" presName="pictRect" presStyleLbl="node1" presStyleIdx="6" presStyleCnt="8"/>
      <dgm:spPr>
        <a:blipFill rotWithShape="0">
          <a:blip xmlns:r="http://schemas.openxmlformats.org/officeDocument/2006/relationships" r:embed="rId7"/>
          <a:stretch>
            <a:fillRect/>
          </a:stretch>
        </a:blipFill>
      </dgm:spPr>
    </dgm:pt>
    <dgm:pt modelId="{AF496C16-87CB-454F-9ED6-574FE61117DC}" type="pres">
      <dgm:prSet presAssocID="{E9B2C1FB-D807-4946-AE19-A6D68158415D}" presName="textRect" presStyleLbl="revTx" presStyleIdx="6" presStyleCnt="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C3918144-BF24-47BD-A3EE-FA005B587667}" type="pres">
      <dgm:prSet presAssocID="{783C8B78-4434-431D-9D7C-2894D69E0F89}" presName="sibTrans" presStyleLbl="sibTrans2D1" presStyleIdx="0" presStyleCnt="0"/>
      <dgm:spPr/>
      <dgm:t>
        <a:bodyPr/>
        <a:lstStyle/>
        <a:p>
          <a:endParaRPr lang="th-TH"/>
        </a:p>
      </dgm:t>
    </dgm:pt>
    <dgm:pt modelId="{2E87D60D-4259-4E00-B872-9F3AA21E112E}" type="pres">
      <dgm:prSet presAssocID="{6BCEE7D8-CDF6-40CE-95D6-2CCFEBB628B7}" presName="compNode" presStyleCnt="0"/>
      <dgm:spPr/>
    </dgm:pt>
    <dgm:pt modelId="{DD7F232F-8361-41A5-AB47-87E4BD3BDE02}" type="pres">
      <dgm:prSet presAssocID="{6BCEE7D8-CDF6-40CE-95D6-2CCFEBB628B7}" presName="pictRect" presStyleLbl="node1" presStyleIdx="7" presStyleCnt="8" custScaleX="73583"/>
      <dgm:spPr>
        <a:blipFill rotWithShape="0">
          <a:blip xmlns:r="http://schemas.openxmlformats.org/officeDocument/2006/relationships" r:embed="rId8"/>
          <a:stretch>
            <a:fillRect/>
          </a:stretch>
        </a:blipFill>
      </dgm:spPr>
    </dgm:pt>
    <dgm:pt modelId="{029B5EA2-88C5-462C-ADB2-1F12E6ED7755}" type="pres">
      <dgm:prSet presAssocID="{6BCEE7D8-CDF6-40CE-95D6-2CCFEBB628B7}" presName="textRect" presStyleLbl="revTx" presStyleIdx="7" presStyleCnt="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B472C8D9-4CCC-C647-9D1B-71AC659BF0F8}" type="presOf" srcId="{AD554AC4-D662-476A-83D2-7D913642A30E}" destId="{DD4EBE7D-C900-43DB-87FC-4EE1BFB8CA8D}" srcOrd="0" destOrd="0" presId="urn:microsoft.com/office/officeart/2005/8/layout/pList1#1"/>
    <dgm:cxn modelId="{F6252BF9-840E-2342-8DE7-62194CC193A4}" type="presOf" srcId="{EC0A5966-1E85-457C-A4FC-9F4B7A3F5E9A}" destId="{E81AA29F-ADCC-4F46-B190-69003C8B699D}" srcOrd="0" destOrd="0" presId="urn:microsoft.com/office/officeart/2005/8/layout/pList1#1"/>
    <dgm:cxn modelId="{3D3DDB05-7DCE-154A-A7BB-1A2560F9284D}" type="presOf" srcId="{D19262E8-9D37-4165-91AF-1E6A763075D2}" destId="{D74E084D-C5CC-4653-8B78-EA8BE22DC8FE}" srcOrd="0" destOrd="0" presId="urn:microsoft.com/office/officeart/2005/8/layout/pList1#1"/>
    <dgm:cxn modelId="{0A5106CE-13DD-9D4D-8280-1858758A5E5B}" type="presOf" srcId="{6BCEE7D8-CDF6-40CE-95D6-2CCFEBB628B7}" destId="{029B5EA2-88C5-462C-ADB2-1F12E6ED7755}" srcOrd="0" destOrd="0" presId="urn:microsoft.com/office/officeart/2005/8/layout/pList1#1"/>
    <dgm:cxn modelId="{A7C9FB9F-7751-47CC-AABA-C997727C7EC6}" srcId="{AD554AC4-D662-476A-83D2-7D913642A30E}" destId="{E9B2C1FB-D807-4946-AE19-A6D68158415D}" srcOrd="6" destOrd="0" parTransId="{624CCB43-98C4-42B6-9B85-729B001BB1F1}" sibTransId="{783C8B78-4434-431D-9D7C-2894D69E0F89}"/>
    <dgm:cxn modelId="{880A1589-B220-9D4B-A929-3DF7D41BD69B}" type="presOf" srcId="{E9B2C1FB-D807-4946-AE19-A6D68158415D}" destId="{AF496C16-87CB-454F-9ED6-574FE61117DC}" srcOrd="0" destOrd="0" presId="urn:microsoft.com/office/officeart/2005/8/layout/pList1#1"/>
    <dgm:cxn modelId="{AF7EBF9D-5F6A-40C8-89EF-F5B87C4ED8CA}" srcId="{AD554AC4-D662-476A-83D2-7D913642A30E}" destId="{6BCEE7D8-CDF6-40CE-95D6-2CCFEBB628B7}" srcOrd="7" destOrd="0" parTransId="{33E5CF93-15FE-4D3D-A971-FE12B6D98171}" sibTransId="{88F86C13-963C-4389-A3E0-8AA6FE24A3DE}"/>
    <dgm:cxn modelId="{17D7D8B6-6624-4C80-B127-E53B45E57C70}" srcId="{AD554AC4-D662-476A-83D2-7D913642A30E}" destId="{D71EBF4F-2F99-4562-B12C-0ECCE5FC7270}" srcOrd="4" destOrd="0" parTransId="{2366A14A-0679-4A7F-ACB7-4E15CCCC41EE}" sibTransId="{89019E1F-5B50-442B-8414-05465616B8EF}"/>
    <dgm:cxn modelId="{06CE78D6-C81C-D349-B753-2E4E4B1A90C4}" type="presOf" srcId="{E4BBE131-0974-4F0E-83E1-3AA2FB8783F9}" destId="{6F56BEED-D0DD-4A9D-B0BA-849972C1ADDC}" srcOrd="0" destOrd="0" presId="urn:microsoft.com/office/officeart/2005/8/layout/pList1#1"/>
    <dgm:cxn modelId="{D1C6FEF8-9CD4-F441-97CA-2917C32BC14B}" type="presOf" srcId="{1E6EA039-C1B7-4651-A0E3-357F3D711D31}" destId="{550EA472-0C6C-4636-8AA0-8A9B5155845C}" srcOrd="0" destOrd="0" presId="urn:microsoft.com/office/officeart/2005/8/layout/pList1#1"/>
    <dgm:cxn modelId="{BDBF882C-0B36-E043-861F-CABCE8897058}" type="presOf" srcId="{953CABBF-F388-4AB5-9604-4EDA7D058E89}" destId="{9BD4911D-19C5-4B28-A62E-89A6BAD9FA86}" srcOrd="0" destOrd="0" presId="urn:microsoft.com/office/officeart/2005/8/layout/pList1#1"/>
    <dgm:cxn modelId="{A3B392EC-DC8F-4862-9B6E-A6BE96F09627}" srcId="{AD554AC4-D662-476A-83D2-7D913642A30E}" destId="{E4BBE131-0974-4F0E-83E1-3AA2FB8783F9}" srcOrd="5" destOrd="0" parTransId="{5614BE30-2769-499B-8F26-6FB2FD256004}" sibTransId="{1E6EA039-C1B7-4651-A0E3-357F3D711D31}"/>
    <dgm:cxn modelId="{62CC1D12-FDFB-4EA5-89E2-CBBE3892310C}" srcId="{AD554AC4-D662-476A-83D2-7D913642A30E}" destId="{EC0A5966-1E85-457C-A4FC-9F4B7A3F5E9A}" srcOrd="1" destOrd="0" parTransId="{2BA4F1F8-26DB-4515-BF76-FE1E9B7B6D81}" sibTransId="{122513B9-263A-4AAE-9031-426D4E1F1ACD}"/>
    <dgm:cxn modelId="{4AED1796-F4BA-D34A-BE7D-7AC8CE081D08}" type="presOf" srcId="{783C8B78-4434-431D-9D7C-2894D69E0F89}" destId="{C3918144-BF24-47BD-A3EE-FA005B587667}" srcOrd="0" destOrd="0" presId="urn:microsoft.com/office/officeart/2005/8/layout/pList1#1"/>
    <dgm:cxn modelId="{B57DFF8E-BFD7-9046-A123-ED31252920A6}" type="presOf" srcId="{D71EBF4F-2F99-4562-B12C-0ECCE5FC7270}" destId="{F024AFC2-2119-454B-86CD-2FEDB7C87FCD}" srcOrd="0" destOrd="0" presId="urn:microsoft.com/office/officeart/2005/8/layout/pList1#1"/>
    <dgm:cxn modelId="{642DB29D-D3C0-F247-BBDE-C01EB0900BD4}" type="presOf" srcId="{C3CFED09-0938-40C1-8433-D69994F1423F}" destId="{5F089A0A-B536-473E-8364-DB6EDCD518AE}" srcOrd="0" destOrd="0" presId="urn:microsoft.com/office/officeart/2005/8/layout/pList1#1"/>
    <dgm:cxn modelId="{25DB2650-1B94-924A-AA24-60C42130E88C}" type="presOf" srcId="{89019E1F-5B50-442B-8414-05465616B8EF}" destId="{9B3521E9-B300-448E-A97E-B645B80ADBB1}" srcOrd="0" destOrd="0" presId="urn:microsoft.com/office/officeart/2005/8/layout/pList1#1"/>
    <dgm:cxn modelId="{F82572F5-46A5-4381-A2F3-63512B82CD1E}" srcId="{AD554AC4-D662-476A-83D2-7D913642A30E}" destId="{D19262E8-9D37-4165-91AF-1E6A763075D2}" srcOrd="2" destOrd="0" parTransId="{6013B619-3999-4728-853D-9B5A78D10AED}" sibTransId="{9607B40E-1724-4326-8CFD-1E728B611507}"/>
    <dgm:cxn modelId="{5DEB1E2C-BAC7-D841-80CD-54F6E8A5876A}" type="presOf" srcId="{D057AF75-460E-494B-836B-E893A06C69F1}" destId="{B462E320-55F7-4E0D-9A6D-8CDC5D3A127E}" srcOrd="0" destOrd="0" presId="urn:microsoft.com/office/officeart/2005/8/layout/pList1#1"/>
    <dgm:cxn modelId="{A8768B14-6B75-4D9F-AC80-84A6E80DD9FC}" srcId="{AD554AC4-D662-476A-83D2-7D913642A30E}" destId="{D057AF75-460E-494B-836B-E893A06C69F1}" srcOrd="3" destOrd="0" parTransId="{D2D22CEE-0339-4DFC-AB1A-F35787E4F059}" sibTransId="{953CABBF-F388-4AB5-9604-4EDA7D058E89}"/>
    <dgm:cxn modelId="{82B3AD11-69F5-4A8C-A1C2-DEDEAC1282F9}" srcId="{AD554AC4-D662-476A-83D2-7D913642A30E}" destId="{C3CFED09-0938-40C1-8433-D69994F1423F}" srcOrd="0" destOrd="0" parTransId="{2EA8CF33-8B64-45AD-8768-05B4F85D2186}" sibTransId="{E24F1B69-525C-4EC9-BD7B-DAD6A712CA0E}"/>
    <dgm:cxn modelId="{3A806465-F5B5-C549-9A20-BF744162FD43}" type="presOf" srcId="{E24F1B69-525C-4EC9-BD7B-DAD6A712CA0E}" destId="{339E8C47-8B68-46E5-8D98-07C83AEFB3C3}" srcOrd="0" destOrd="0" presId="urn:microsoft.com/office/officeart/2005/8/layout/pList1#1"/>
    <dgm:cxn modelId="{ACA60060-16CD-C74C-93A2-B64BCA35A742}" type="presOf" srcId="{122513B9-263A-4AAE-9031-426D4E1F1ACD}" destId="{BB437222-8E9B-4931-B128-E51437BEBE18}" srcOrd="0" destOrd="0" presId="urn:microsoft.com/office/officeart/2005/8/layout/pList1#1"/>
    <dgm:cxn modelId="{F3E5690E-3EE6-D142-A7F5-D141DE7E5281}" type="presOf" srcId="{9607B40E-1724-4326-8CFD-1E728B611507}" destId="{151DED19-2A29-41AA-AB8D-3CBBAE9092BE}" srcOrd="0" destOrd="0" presId="urn:microsoft.com/office/officeart/2005/8/layout/pList1#1"/>
    <dgm:cxn modelId="{9E0C2548-8A5C-D241-973F-2A74DA1F6A2C}" type="presParOf" srcId="{DD4EBE7D-C900-43DB-87FC-4EE1BFB8CA8D}" destId="{8E881419-FFEE-4697-B553-4F5C0FFAB3FC}" srcOrd="0" destOrd="0" presId="urn:microsoft.com/office/officeart/2005/8/layout/pList1#1"/>
    <dgm:cxn modelId="{034BC710-AEDE-C74C-B8B3-B91D85223AA3}" type="presParOf" srcId="{8E881419-FFEE-4697-B553-4F5C0FFAB3FC}" destId="{5C970BCC-7F0F-4DE0-9EEC-C79E6A6FDD17}" srcOrd="0" destOrd="0" presId="urn:microsoft.com/office/officeart/2005/8/layout/pList1#1"/>
    <dgm:cxn modelId="{419FF32D-EB31-2C41-B4B9-7406A1460BD1}" type="presParOf" srcId="{8E881419-FFEE-4697-B553-4F5C0FFAB3FC}" destId="{5F089A0A-B536-473E-8364-DB6EDCD518AE}" srcOrd="1" destOrd="0" presId="urn:microsoft.com/office/officeart/2005/8/layout/pList1#1"/>
    <dgm:cxn modelId="{C10C6D54-3E50-AD4D-BE26-15D477BAAE3D}" type="presParOf" srcId="{DD4EBE7D-C900-43DB-87FC-4EE1BFB8CA8D}" destId="{339E8C47-8B68-46E5-8D98-07C83AEFB3C3}" srcOrd="1" destOrd="0" presId="urn:microsoft.com/office/officeart/2005/8/layout/pList1#1"/>
    <dgm:cxn modelId="{E8FAC777-54E4-654F-AD11-5F12A34C6EC2}" type="presParOf" srcId="{DD4EBE7D-C900-43DB-87FC-4EE1BFB8CA8D}" destId="{39136955-F51F-4134-8562-C9FC2FB2B510}" srcOrd="2" destOrd="0" presId="urn:microsoft.com/office/officeart/2005/8/layout/pList1#1"/>
    <dgm:cxn modelId="{83532020-5B39-1847-A11E-9AFD86DF6A66}" type="presParOf" srcId="{39136955-F51F-4134-8562-C9FC2FB2B510}" destId="{400BB9D4-5EA6-478D-A200-FCC23AE3E03F}" srcOrd="0" destOrd="0" presId="urn:microsoft.com/office/officeart/2005/8/layout/pList1#1"/>
    <dgm:cxn modelId="{2C5928C7-8A0E-FE43-B347-3324DD6D5647}" type="presParOf" srcId="{39136955-F51F-4134-8562-C9FC2FB2B510}" destId="{E81AA29F-ADCC-4F46-B190-69003C8B699D}" srcOrd="1" destOrd="0" presId="urn:microsoft.com/office/officeart/2005/8/layout/pList1#1"/>
    <dgm:cxn modelId="{C3D2EEC0-9624-B24A-93DE-090AF6D812D1}" type="presParOf" srcId="{DD4EBE7D-C900-43DB-87FC-4EE1BFB8CA8D}" destId="{BB437222-8E9B-4931-B128-E51437BEBE18}" srcOrd="3" destOrd="0" presId="urn:microsoft.com/office/officeart/2005/8/layout/pList1#1"/>
    <dgm:cxn modelId="{CC48FB42-52B5-A346-94CC-A1AD75310B09}" type="presParOf" srcId="{DD4EBE7D-C900-43DB-87FC-4EE1BFB8CA8D}" destId="{B9F732FA-D9DD-49B1-A108-F869EC94E28B}" srcOrd="4" destOrd="0" presId="urn:microsoft.com/office/officeart/2005/8/layout/pList1#1"/>
    <dgm:cxn modelId="{AEB75BF9-16BA-3147-A6D2-9A3B9A09507B}" type="presParOf" srcId="{B9F732FA-D9DD-49B1-A108-F869EC94E28B}" destId="{15D2F1E8-FF3C-4761-B990-74031E80694A}" srcOrd="0" destOrd="0" presId="urn:microsoft.com/office/officeart/2005/8/layout/pList1#1"/>
    <dgm:cxn modelId="{29F863A2-94A7-1142-943B-F232E339F128}" type="presParOf" srcId="{B9F732FA-D9DD-49B1-A108-F869EC94E28B}" destId="{D74E084D-C5CC-4653-8B78-EA8BE22DC8FE}" srcOrd="1" destOrd="0" presId="urn:microsoft.com/office/officeart/2005/8/layout/pList1#1"/>
    <dgm:cxn modelId="{3F3B1401-EF7E-E245-B7E0-4EAFF1DB20B6}" type="presParOf" srcId="{DD4EBE7D-C900-43DB-87FC-4EE1BFB8CA8D}" destId="{151DED19-2A29-41AA-AB8D-3CBBAE9092BE}" srcOrd="5" destOrd="0" presId="urn:microsoft.com/office/officeart/2005/8/layout/pList1#1"/>
    <dgm:cxn modelId="{708B90FD-5147-3A47-A91E-347E716B7960}" type="presParOf" srcId="{DD4EBE7D-C900-43DB-87FC-4EE1BFB8CA8D}" destId="{C829AD04-FB4F-4066-83EE-96716ED14E92}" srcOrd="6" destOrd="0" presId="urn:microsoft.com/office/officeart/2005/8/layout/pList1#1"/>
    <dgm:cxn modelId="{0963C0B1-B4FD-124A-B8CF-46D5D46BD722}" type="presParOf" srcId="{C829AD04-FB4F-4066-83EE-96716ED14E92}" destId="{6C7FA635-D60B-41A3-A26E-311CDE7C1971}" srcOrd="0" destOrd="0" presId="urn:microsoft.com/office/officeart/2005/8/layout/pList1#1"/>
    <dgm:cxn modelId="{39D136EE-83AA-474C-B182-43149C694BAF}" type="presParOf" srcId="{C829AD04-FB4F-4066-83EE-96716ED14E92}" destId="{B462E320-55F7-4E0D-9A6D-8CDC5D3A127E}" srcOrd="1" destOrd="0" presId="urn:microsoft.com/office/officeart/2005/8/layout/pList1#1"/>
    <dgm:cxn modelId="{930C0515-1E59-7849-BD37-7ECDE7D5C7D5}" type="presParOf" srcId="{DD4EBE7D-C900-43DB-87FC-4EE1BFB8CA8D}" destId="{9BD4911D-19C5-4B28-A62E-89A6BAD9FA86}" srcOrd="7" destOrd="0" presId="urn:microsoft.com/office/officeart/2005/8/layout/pList1#1"/>
    <dgm:cxn modelId="{8DD55698-D4E6-8D41-B8E1-76B507CF0484}" type="presParOf" srcId="{DD4EBE7D-C900-43DB-87FC-4EE1BFB8CA8D}" destId="{F56F46F4-AABE-4808-BB7F-B0F6FD4478D0}" srcOrd="8" destOrd="0" presId="urn:microsoft.com/office/officeart/2005/8/layout/pList1#1"/>
    <dgm:cxn modelId="{E62CBE52-8592-2A42-B9FF-1FEFFB00E847}" type="presParOf" srcId="{F56F46F4-AABE-4808-BB7F-B0F6FD4478D0}" destId="{AAB09DD7-386A-4EA6-8B8F-35E895B925B7}" srcOrd="0" destOrd="0" presId="urn:microsoft.com/office/officeart/2005/8/layout/pList1#1"/>
    <dgm:cxn modelId="{03306616-E8C5-CF40-B3FD-F4AF32C49186}" type="presParOf" srcId="{F56F46F4-AABE-4808-BB7F-B0F6FD4478D0}" destId="{F024AFC2-2119-454B-86CD-2FEDB7C87FCD}" srcOrd="1" destOrd="0" presId="urn:microsoft.com/office/officeart/2005/8/layout/pList1#1"/>
    <dgm:cxn modelId="{3497E483-7147-2246-806E-EE085A250EC0}" type="presParOf" srcId="{DD4EBE7D-C900-43DB-87FC-4EE1BFB8CA8D}" destId="{9B3521E9-B300-448E-A97E-B645B80ADBB1}" srcOrd="9" destOrd="0" presId="urn:microsoft.com/office/officeart/2005/8/layout/pList1#1"/>
    <dgm:cxn modelId="{39F36831-2286-8E4D-AFF8-63636CAFE8B8}" type="presParOf" srcId="{DD4EBE7D-C900-43DB-87FC-4EE1BFB8CA8D}" destId="{8B05C72C-A987-4A01-9302-059F25604E41}" srcOrd="10" destOrd="0" presId="urn:microsoft.com/office/officeart/2005/8/layout/pList1#1"/>
    <dgm:cxn modelId="{BDF1BA5C-0436-7F4E-B160-4D1AB148BE5A}" type="presParOf" srcId="{8B05C72C-A987-4A01-9302-059F25604E41}" destId="{1E2B4288-6A15-41CD-83D8-80FAE0D0EB1E}" srcOrd="0" destOrd="0" presId="urn:microsoft.com/office/officeart/2005/8/layout/pList1#1"/>
    <dgm:cxn modelId="{F2BCB6B4-BBDA-7D4B-A86A-3E5C3164E65B}" type="presParOf" srcId="{8B05C72C-A987-4A01-9302-059F25604E41}" destId="{6F56BEED-D0DD-4A9D-B0BA-849972C1ADDC}" srcOrd="1" destOrd="0" presId="urn:microsoft.com/office/officeart/2005/8/layout/pList1#1"/>
    <dgm:cxn modelId="{9FDD4B17-B348-344B-83C5-005969811851}" type="presParOf" srcId="{DD4EBE7D-C900-43DB-87FC-4EE1BFB8CA8D}" destId="{550EA472-0C6C-4636-8AA0-8A9B5155845C}" srcOrd="11" destOrd="0" presId="urn:microsoft.com/office/officeart/2005/8/layout/pList1#1"/>
    <dgm:cxn modelId="{55CF630E-2A4D-094B-BD49-02C5AC47BCA9}" type="presParOf" srcId="{DD4EBE7D-C900-43DB-87FC-4EE1BFB8CA8D}" destId="{D8A9553E-74B3-4DDF-86D6-0FC5E4782494}" srcOrd="12" destOrd="0" presId="urn:microsoft.com/office/officeart/2005/8/layout/pList1#1"/>
    <dgm:cxn modelId="{A76CB515-3E1C-544C-A18F-7BB8FBF178F2}" type="presParOf" srcId="{D8A9553E-74B3-4DDF-86D6-0FC5E4782494}" destId="{C56F20AA-8BB9-4AC7-9F62-8330DC6A1461}" srcOrd="0" destOrd="0" presId="urn:microsoft.com/office/officeart/2005/8/layout/pList1#1"/>
    <dgm:cxn modelId="{086E5B2A-F23B-6346-991D-62FB60077911}" type="presParOf" srcId="{D8A9553E-74B3-4DDF-86D6-0FC5E4782494}" destId="{AF496C16-87CB-454F-9ED6-574FE61117DC}" srcOrd="1" destOrd="0" presId="urn:microsoft.com/office/officeart/2005/8/layout/pList1#1"/>
    <dgm:cxn modelId="{12F650C4-3172-4B4F-9E86-F7659519B6A9}" type="presParOf" srcId="{DD4EBE7D-C900-43DB-87FC-4EE1BFB8CA8D}" destId="{C3918144-BF24-47BD-A3EE-FA005B587667}" srcOrd="13" destOrd="0" presId="urn:microsoft.com/office/officeart/2005/8/layout/pList1#1"/>
    <dgm:cxn modelId="{1D30FEB2-374B-BB4D-99EB-2A1209DF94AF}" type="presParOf" srcId="{DD4EBE7D-C900-43DB-87FC-4EE1BFB8CA8D}" destId="{2E87D60D-4259-4E00-B872-9F3AA21E112E}" srcOrd="14" destOrd="0" presId="urn:microsoft.com/office/officeart/2005/8/layout/pList1#1"/>
    <dgm:cxn modelId="{0548F701-AA97-9E46-B086-471736EB88C0}" type="presParOf" srcId="{2E87D60D-4259-4E00-B872-9F3AA21E112E}" destId="{DD7F232F-8361-41A5-AB47-87E4BD3BDE02}" srcOrd="0" destOrd="0" presId="urn:microsoft.com/office/officeart/2005/8/layout/pList1#1"/>
    <dgm:cxn modelId="{1222425B-A132-7A46-AEE3-0EECD044BCE1}" type="presParOf" srcId="{2E87D60D-4259-4E00-B872-9F3AA21E112E}" destId="{029B5EA2-88C5-462C-ADB2-1F12E6ED7755}" srcOrd="1" destOrd="0" presId="urn:microsoft.com/office/officeart/2005/8/layout/pList1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970BCC-7F0F-4DE0-9EEC-C79E6A6FDD17}">
      <dsp:nvSpPr>
        <dsp:cNvPr id="0" name=""/>
        <dsp:cNvSpPr/>
      </dsp:nvSpPr>
      <dsp:spPr>
        <a:xfrm>
          <a:off x="275279" y="381735"/>
          <a:ext cx="1582742" cy="1463693"/>
        </a:xfrm>
        <a:prstGeom prst="round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089A0A-B536-473E-8364-DB6EDCD518AE}">
      <dsp:nvSpPr>
        <dsp:cNvPr id="0" name=""/>
        <dsp:cNvSpPr/>
      </dsp:nvSpPr>
      <dsp:spPr>
        <a:xfrm>
          <a:off x="4464" y="1845428"/>
          <a:ext cx="2124373" cy="7881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0" numCol="1" spcCol="1270" anchor="t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Physical goods</a:t>
          </a:r>
          <a:endParaRPr lang="th-TH" sz="1600" kern="1200" dirty="0"/>
        </a:p>
      </dsp:txBody>
      <dsp:txXfrm>
        <a:off x="4464" y="1845428"/>
        <a:ext cx="2124373" cy="788142"/>
      </dsp:txXfrm>
    </dsp:sp>
    <dsp:sp modelId="{400BB9D4-5EA6-478D-A200-FCC23AE3E03F}">
      <dsp:nvSpPr>
        <dsp:cNvPr id="0" name=""/>
        <dsp:cNvSpPr/>
      </dsp:nvSpPr>
      <dsp:spPr>
        <a:xfrm>
          <a:off x="2341363" y="381735"/>
          <a:ext cx="2124373" cy="1463693"/>
        </a:xfrm>
        <a:prstGeom prst="roundRect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1AA29F-ADCC-4F46-B190-69003C8B699D}">
      <dsp:nvSpPr>
        <dsp:cNvPr id="0" name=""/>
        <dsp:cNvSpPr/>
      </dsp:nvSpPr>
      <dsp:spPr>
        <a:xfrm>
          <a:off x="2341363" y="1845428"/>
          <a:ext cx="2124373" cy="7881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0" numCol="1" spcCol="1270" anchor="t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Services</a:t>
          </a:r>
        </a:p>
      </dsp:txBody>
      <dsp:txXfrm>
        <a:off x="2341363" y="1845428"/>
        <a:ext cx="2124373" cy="788142"/>
      </dsp:txXfrm>
    </dsp:sp>
    <dsp:sp modelId="{15D2F1E8-FF3C-4761-B990-74031E80694A}">
      <dsp:nvSpPr>
        <dsp:cNvPr id="0" name=""/>
        <dsp:cNvSpPr/>
      </dsp:nvSpPr>
      <dsp:spPr>
        <a:xfrm>
          <a:off x="4678263" y="381735"/>
          <a:ext cx="2124373" cy="1463693"/>
        </a:xfrm>
        <a:prstGeom prst="roundRect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4E084D-C5CC-4653-8B78-EA8BE22DC8FE}">
      <dsp:nvSpPr>
        <dsp:cNvPr id="0" name=""/>
        <dsp:cNvSpPr/>
      </dsp:nvSpPr>
      <dsp:spPr>
        <a:xfrm>
          <a:off x="4678263" y="1845428"/>
          <a:ext cx="2124373" cy="7881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0" numCol="1" spcCol="1270" anchor="t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Retailers and distributors</a:t>
          </a:r>
        </a:p>
      </dsp:txBody>
      <dsp:txXfrm>
        <a:off x="4678263" y="1845428"/>
        <a:ext cx="2124373" cy="788142"/>
      </dsp:txXfrm>
    </dsp:sp>
    <dsp:sp modelId="{6C7FA635-D60B-41A3-A26E-311CDE7C1971}">
      <dsp:nvSpPr>
        <dsp:cNvPr id="0" name=""/>
        <dsp:cNvSpPr/>
      </dsp:nvSpPr>
      <dsp:spPr>
        <a:xfrm>
          <a:off x="7295760" y="381735"/>
          <a:ext cx="1563177" cy="1463693"/>
        </a:xfrm>
        <a:prstGeom prst="roundRect">
          <a:avLst/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462E320-55F7-4E0D-9A6D-8CDC5D3A127E}">
      <dsp:nvSpPr>
        <dsp:cNvPr id="0" name=""/>
        <dsp:cNvSpPr/>
      </dsp:nvSpPr>
      <dsp:spPr>
        <a:xfrm>
          <a:off x="7015162" y="1845428"/>
          <a:ext cx="2124373" cy="7881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0" numCol="1" spcCol="1270" anchor="t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Online products and services</a:t>
          </a:r>
        </a:p>
      </dsp:txBody>
      <dsp:txXfrm>
        <a:off x="7015162" y="1845428"/>
        <a:ext cx="2124373" cy="788142"/>
      </dsp:txXfrm>
    </dsp:sp>
    <dsp:sp modelId="{AAB09DD7-386A-4EA6-8B8F-35E895B925B7}">
      <dsp:nvSpPr>
        <dsp:cNvPr id="0" name=""/>
        <dsp:cNvSpPr/>
      </dsp:nvSpPr>
      <dsp:spPr>
        <a:xfrm>
          <a:off x="203783" y="2846008"/>
          <a:ext cx="1725734" cy="1477334"/>
        </a:xfrm>
        <a:prstGeom prst="roundRect">
          <a:avLst/>
        </a:prstGeom>
        <a:blipFill rotWithShape="0">
          <a:blip xmlns:r="http://schemas.openxmlformats.org/officeDocument/2006/relationships" r:embed="rId5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24AFC2-2119-454B-86CD-2FEDB7C87FCD}">
      <dsp:nvSpPr>
        <dsp:cNvPr id="0" name=""/>
        <dsp:cNvSpPr/>
      </dsp:nvSpPr>
      <dsp:spPr>
        <a:xfrm>
          <a:off x="4464" y="4316522"/>
          <a:ext cx="2124373" cy="7881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0" numCol="1" spcCol="1270" anchor="t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People and organizations</a:t>
          </a:r>
        </a:p>
      </dsp:txBody>
      <dsp:txXfrm>
        <a:off x="4464" y="4316522"/>
        <a:ext cx="2124373" cy="788142"/>
      </dsp:txXfrm>
    </dsp:sp>
    <dsp:sp modelId="{1E2B4288-6A15-41CD-83D8-80FAE0D0EB1E}">
      <dsp:nvSpPr>
        <dsp:cNvPr id="0" name=""/>
        <dsp:cNvSpPr/>
      </dsp:nvSpPr>
      <dsp:spPr>
        <a:xfrm>
          <a:off x="2341363" y="2849418"/>
          <a:ext cx="2124373" cy="1463693"/>
        </a:xfrm>
        <a:prstGeom prst="roundRect">
          <a:avLst/>
        </a:prstGeom>
        <a:blipFill rotWithShape="0">
          <a:blip xmlns:r="http://schemas.openxmlformats.org/officeDocument/2006/relationships" r:embed="rId6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56BEED-D0DD-4A9D-B0BA-849972C1ADDC}">
      <dsp:nvSpPr>
        <dsp:cNvPr id="0" name=""/>
        <dsp:cNvSpPr/>
      </dsp:nvSpPr>
      <dsp:spPr>
        <a:xfrm>
          <a:off x="2341363" y="4313111"/>
          <a:ext cx="2124373" cy="7881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0" numCol="1" spcCol="1270" anchor="t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Sports, arts, and entertainment</a:t>
          </a:r>
        </a:p>
      </dsp:txBody>
      <dsp:txXfrm>
        <a:off x="2341363" y="4313111"/>
        <a:ext cx="2124373" cy="788142"/>
      </dsp:txXfrm>
    </dsp:sp>
    <dsp:sp modelId="{C56F20AA-8BB9-4AC7-9F62-8330DC6A1461}">
      <dsp:nvSpPr>
        <dsp:cNvPr id="0" name=""/>
        <dsp:cNvSpPr/>
      </dsp:nvSpPr>
      <dsp:spPr>
        <a:xfrm>
          <a:off x="4678263" y="2849418"/>
          <a:ext cx="2124373" cy="1463693"/>
        </a:xfrm>
        <a:prstGeom prst="roundRect">
          <a:avLst/>
        </a:prstGeom>
        <a:blipFill rotWithShape="0">
          <a:blip xmlns:r="http://schemas.openxmlformats.org/officeDocument/2006/relationships" r:embed="rId7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496C16-87CB-454F-9ED6-574FE61117DC}">
      <dsp:nvSpPr>
        <dsp:cNvPr id="0" name=""/>
        <dsp:cNvSpPr/>
      </dsp:nvSpPr>
      <dsp:spPr>
        <a:xfrm>
          <a:off x="4678263" y="4313111"/>
          <a:ext cx="2124373" cy="7881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0" numCol="1" spcCol="1270" anchor="t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Geographic locations</a:t>
          </a:r>
        </a:p>
      </dsp:txBody>
      <dsp:txXfrm>
        <a:off x="4678263" y="4313111"/>
        <a:ext cx="2124373" cy="788142"/>
      </dsp:txXfrm>
    </dsp:sp>
    <dsp:sp modelId="{DD7F232F-8361-41A5-AB47-87E4BD3BDE02}">
      <dsp:nvSpPr>
        <dsp:cNvPr id="0" name=""/>
        <dsp:cNvSpPr/>
      </dsp:nvSpPr>
      <dsp:spPr>
        <a:xfrm>
          <a:off x="7295760" y="2849418"/>
          <a:ext cx="1563177" cy="1463693"/>
        </a:xfrm>
        <a:prstGeom prst="roundRect">
          <a:avLst/>
        </a:prstGeom>
        <a:blipFill rotWithShape="0">
          <a:blip xmlns:r="http://schemas.openxmlformats.org/officeDocument/2006/relationships" r:embed="rId8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9B5EA2-88C5-462C-ADB2-1F12E6ED7755}">
      <dsp:nvSpPr>
        <dsp:cNvPr id="0" name=""/>
        <dsp:cNvSpPr/>
      </dsp:nvSpPr>
      <dsp:spPr>
        <a:xfrm>
          <a:off x="7015162" y="4313111"/>
          <a:ext cx="2124373" cy="7881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0" numCol="1" spcCol="1270" anchor="t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Ideas and cause</a:t>
          </a:r>
          <a:endParaRPr lang="th-TH" sz="1600" kern="1200" dirty="0"/>
        </a:p>
      </dsp:txBody>
      <dsp:txXfrm>
        <a:off x="7015162" y="4313111"/>
        <a:ext cx="2124373" cy="78814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List1#1">
  <dgm:title val=""/>
  <dgm:desc val=""/>
  <dgm:catLst>
    <dgm:cat type="list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6/15/18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99722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27654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27655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th-TH" smtClean="0"/>
          </a:p>
        </p:txBody>
      </p:sp>
    </p:spTree>
    <p:extLst>
      <p:ext uri="{BB962C8B-B14F-4D97-AF65-F5344CB8AC3E}">
        <p14:creationId xmlns:p14="http://schemas.microsoft.com/office/powerpoint/2010/main" val="17385944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942688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29702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29703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th-TH" smtClean="0"/>
          </a:p>
        </p:txBody>
      </p:sp>
    </p:spTree>
    <p:extLst>
      <p:ext uri="{BB962C8B-B14F-4D97-AF65-F5344CB8AC3E}">
        <p14:creationId xmlns:p14="http://schemas.microsoft.com/office/powerpoint/2010/main" val="5307388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7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797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28434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1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821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591280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36867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36869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36870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36871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th-TH" smtClean="0"/>
          </a:p>
        </p:txBody>
      </p:sp>
    </p:spTree>
    <p:extLst>
      <p:ext uri="{BB962C8B-B14F-4D97-AF65-F5344CB8AC3E}">
        <p14:creationId xmlns:p14="http://schemas.microsoft.com/office/powerpoint/2010/main" val="6694235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0F6811-8E11-4279-816B-9CF3A056EA82}" type="slidenum">
              <a:rPr lang="en-US" smtClean="0"/>
              <a:pPr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7950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6/15/18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6/15/18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6/15/18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6/15/18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6/15/18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6/15/18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6/15/18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6/15/18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6/15/18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6/15/18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6/15/18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6/15/18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png"/><Relationship Id="rId3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4" Type="http://schemas.openxmlformats.org/officeDocument/2006/relationships/diagramLayout" Target="../diagrams/layout1.xml"/><Relationship Id="rId5" Type="http://schemas.openxmlformats.org/officeDocument/2006/relationships/diagramQuickStyle" Target="../diagrams/quickStyle1.xml"/><Relationship Id="rId6" Type="http://schemas.openxmlformats.org/officeDocument/2006/relationships/diagramColors" Target="../diagrams/colors1.xml"/><Relationship Id="rId7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3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6.png"/><Relationship Id="rId3" Type="http://schemas.openxmlformats.org/officeDocument/2006/relationships/image" Target="../media/image10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7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8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9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0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1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2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3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4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5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6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7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8.png"/><Relationship Id="rId3" Type="http://schemas.openxmlformats.org/officeDocument/2006/relationships/image" Target="../media/image10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9.pn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0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1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4" Type="http://schemas.openxmlformats.org/officeDocument/2006/relationships/image" Target="../media/image44.png"/><Relationship Id="rId5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2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4" Type="http://schemas.openxmlformats.org/officeDocument/2006/relationships/image" Target="../media/image47.png"/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8.png"/><Relationship Id="rId3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7696" y="3601932"/>
            <a:ext cx="7949104" cy="607806"/>
          </a:xfrm>
        </p:spPr>
        <p:txBody>
          <a:bodyPr>
            <a:normAutofit/>
          </a:bodyPr>
          <a:lstStyle/>
          <a:p>
            <a:r>
              <a:rPr lang="en-US" sz="3600" dirty="0" smtClean="0">
                <a:latin typeface="Arial" charset="0"/>
                <a:ea typeface="Arial" charset="0"/>
                <a:cs typeface="Arial" charset="0"/>
              </a:rPr>
              <a:t>By  </a:t>
            </a:r>
            <a:r>
              <a:rPr lang="en-US" sz="3600" dirty="0" err="1" smtClean="0">
                <a:latin typeface="Arial" charset="0"/>
                <a:ea typeface="Arial" charset="0"/>
                <a:cs typeface="Arial" charset="0"/>
              </a:rPr>
              <a:t>Ajarn</a:t>
            </a:r>
            <a:r>
              <a:rPr lang="en-US" sz="3600" dirty="0" smtClean="0">
                <a:latin typeface="Arial" charset="0"/>
                <a:ea typeface="Arial" charset="0"/>
                <a:cs typeface="Arial" charset="0"/>
              </a:rPr>
              <a:t>  </a:t>
            </a:r>
            <a:r>
              <a:rPr lang="en-US" sz="3600" dirty="0" err="1" smtClean="0">
                <a:latin typeface="Arial" charset="0"/>
                <a:ea typeface="Arial" charset="0"/>
                <a:cs typeface="Arial" charset="0"/>
              </a:rPr>
              <a:t>Suwalya Khemvaraporn</a:t>
            </a:r>
            <a:endParaRPr lang="en-US" sz="3600" dirty="0" smtClean="0">
              <a:latin typeface="Arial" charset="0"/>
              <a:ea typeface="Arial" charset="0"/>
              <a:cs typeface="Arial" charset="0"/>
            </a:endParaRPr>
          </a:p>
          <a:p>
            <a:endParaRPr lang="en-US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/>
              <a:t>"Marketing/Branding Strategies in CLMV "</a:t>
            </a:r>
          </a:p>
          <a:p>
            <a:r>
              <a:rPr lang="en-US" sz="3200" b="1" dirty="0"/>
              <a:t>Part I</a:t>
            </a:r>
            <a:endParaRPr lang="en-US" sz="3200" b="1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1926" y="212371"/>
            <a:ext cx="1054828" cy="105482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20" name="Picture 8" descr="https://encrypted-tbn0.gstatic.com/images?q=tbn:ANd9GcQPLi5uhXx46BA0wJwExdxa2xb9EXkYEaNPKyu54dX8W8-KyFZ6V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60" y="1357298"/>
            <a:ext cx="3714776" cy="49594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Rectangle 7"/>
          <p:cNvSpPr/>
          <p:nvPr/>
        </p:nvSpPr>
        <p:spPr>
          <a:xfrm>
            <a:off x="1440558" y="285728"/>
            <a:ext cx="67655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Sawasdee</a:t>
            </a:r>
            <a:r>
              <a:rPr lang="en-US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en-US" sz="5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Krub</a:t>
            </a:r>
            <a:r>
              <a:rPr lang="en-US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…Ka…</a:t>
            </a:r>
            <a:endParaRPr lang="en-US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7819" y="243589"/>
            <a:ext cx="6289623" cy="6289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4705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hlink"/>
                </a:solidFill>
              </a:rPr>
              <a:t>What we aim to accomplish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28662" y="1714488"/>
            <a:ext cx="7772400" cy="4572000"/>
          </a:xfrm>
        </p:spPr>
        <p:txBody>
          <a:bodyPr>
            <a:normAutofit fontScale="85000" lnSpcReduction="20000"/>
          </a:bodyPr>
          <a:lstStyle/>
          <a:p>
            <a:r>
              <a:rPr lang="en-US" sz="3200" dirty="0" smtClean="0">
                <a:latin typeface="Arial" charset="0"/>
                <a:ea typeface="Arial" charset="0"/>
                <a:cs typeface="Arial" charset="0"/>
              </a:rPr>
              <a:t>The meaning of brands</a:t>
            </a:r>
          </a:p>
          <a:p>
            <a:pPr lvl="1">
              <a:buFont typeface="Wingdings" pitchFamily="2" charset="2"/>
              <a:buChar char="Ø"/>
            </a:pPr>
            <a:r>
              <a:rPr lang="en-US" sz="3000" dirty="0" smtClean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Getting Started</a:t>
            </a:r>
          </a:p>
          <a:p>
            <a:pPr lvl="1">
              <a:buFont typeface="Wingdings" pitchFamily="2" charset="2"/>
              <a:buChar char="Ø"/>
            </a:pPr>
            <a:endParaRPr lang="en-US" sz="3200" dirty="0" smtClean="0">
              <a:latin typeface="Arial" charset="0"/>
              <a:ea typeface="Arial" charset="0"/>
              <a:cs typeface="Arial" charset="0"/>
            </a:endParaRPr>
          </a:p>
          <a:p>
            <a:r>
              <a:rPr lang="en-US" sz="3200" dirty="0" smtClean="0">
                <a:latin typeface="Arial" charset="0"/>
                <a:ea typeface="Arial" charset="0"/>
                <a:cs typeface="Arial" charset="0"/>
              </a:rPr>
              <a:t>The Brand Essence</a:t>
            </a:r>
          </a:p>
          <a:p>
            <a:pPr lvl="1">
              <a:buFont typeface="Wingdings" pitchFamily="2" charset="2"/>
              <a:buChar char="Ø"/>
            </a:pPr>
            <a:r>
              <a:rPr lang="en-US" sz="3000" dirty="0" smtClean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The importance of Culture and Technology</a:t>
            </a:r>
          </a:p>
          <a:p>
            <a:pPr lvl="1">
              <a:buFont typeface="Wingdings" pitchFamily="2" charset="2"/>
              <a:buChar char="Ø"/>
            </a:pPr>
            <a:r>
              <a:rPr lang="en-US" sz="3000" dirty="0" smtClean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Brand Activation in Thailand</a:t>
            </a:r>
          </a:p>
          <a:p>
            <a:pPr lvl="1">
              <a:buFont typeface="Wingdings" pitchFamily="2" charset="2"/>
              <a:buChar char="Ø"/>
            </a:pPr>
            <a:endParaRPr lang="en-US" sz="3200" dirty="0" smtClean="0">
              <a:latin typeface="Arial" charset="0"/>
              <a:ea typeface="Arial" charset="0"/>
              <a:cs typeface="Arial" charset="0"/>
            </a:endParaRPr>
          </a:p>
          <a:p>
            <a:r>
              <a:rPr lang="en-US" sz="3200" dirty="0" smtClean="0">
                <a:latin typeface="Arial" charset="0"/>
                <a:ea typeface="Arial" charset="0"/>
                <a:cs typeface="Arial" charset="0"/>
              </a:rPr>
              <a:t>Brand Building</a:t>
            </a:r>
          </a:p>
          <a:p>
            <a:pPr lvl="1">
              <a:buFont typeface="Wingdings" pitchFamily="2" charset="2"/>
              <a:buChar char="Ø"/>
            </a:pPr>
            <a:r>
              <a:rPr lang="en-US" sz="3000" dirty="0" smtClean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The 4 steps </a:t>
            </a:r>
          </a:p>
          <a:p>
            <a:pPr lvl="1">
              <a:buFont typeface="Wingdings" pitchFamily="2" charset="2"/>
              <a:buChar char="Ø"/>
            </a:pPr>
            <a:endParaRPr lang="en-US" sz="3000" dirty="0" smtClean="0">
              <a:solidFill>
                <a:srgbClr val="FF0000"/>
              </a:solidFill>
              <a:latin typeface="Arial" charset="0"/>
              <a:ea typeface="Arial" charset="0"/>
              <a:cs typeface="Arial" charset="0"/>
            </a:endParaRPr>
          </a:p>
          <a:p>
            <a:r>
              <a:rPr lang="en-US" sz="3200" dirty="0" smtClean="0">
                <a:latin typeface="Arial" charset="0"/>
                <a:ea typeface="Arial" charset="0"/>
                <a:cs typeface="Arial" charset="0"/>
              </a:rPr>
              <a:t>The Brand Challenge- mini simulation</a:t>
            </a:r>
            <a:endParaRPr lang="en-US" sz="3200" dirty="0">
              <a:latin typeface="Arial" charset="0"/>
              <a:ea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9046" y="364586"/>
            <a:ext cx="7772400" cy="1362075"/>
          </a:xfrm>
        </p:spPr>
        <p:txBody>
          <a:bodyPr/>
          <a:lstStyle/>
          <a:p>
            <a:r>
              <a:rPr lang="en-US" dirty="0" smtClean="0"/>
              <a:t>The Meaning of Brands</a:t>
            </a:r>
            <a:endParaRPr lang="en-US" dirty="0"/>
          </a:p>
        </p:txBody>
      </p:sp>
      <p:pic>
        <p:nvPicPr>
          <p:cNvPr id="6" name="Picture 2" descr="https://titsermay.files.wordpress.com/2010/11/sea-tourism-log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9400" y="2509285"/>
            <a:ext cx="5171692" cy="407196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14400" y="0"/>
            <a:ext cx="7772400" cy="11430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chemeClr val="hlink"/>
                </a:solidFill>
              </a:rPr>
              <a:t>Meaning of  Elephants – symbolic?</a:t>
            </a:r>
            <a:endParaRPr lang="en-US" dirty="0"/>
          </a:p>
        </p:txBody>
      </p:sp>
      <p:pic>
        <p:nvPicPr>
          <p:cNvPr id="115714" name="Picture 2" descr="http://1.bp.blogspot.com/_qtOkG9DY2q0/SSKQYDWwB0I/AAAAAAAAALM/UPtcyOTr3fA/s400/elepha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85852" y="1430689"/>
            <a:ext cx="5143536" cy="47834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81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571472" y="428604"/>
            <a:ext cx="8229600" cy="1143000"/>
          </a:xfrm>
        </p:spPr>
        <p:txBody>
          <a:bodyPr lIns="90488" tIns="44450" rIns="90488" bIns="4445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hlink"/>
                </a:solidFill>
              </a:rPr>
              <a:t>What is a brand?</a:t>
            </a:r>
          </a:p>
        </p:txBody>
      </p:sp>
      <p:sp>
        <p:nvSpPr>
          <p:cNvPr id="375813" name="Rectangle 5"/>
          <p:cNvSpPr>
            <a:spLocks noGrp="1" noChangeArrowheads="1"/>
          </p:cNvSpPr>
          <p:nvPr>
            <p:ph sz="quarter" idx="1"/>
          </p:nvPr>
        </p:nvSpPr>
        <p:spPr>
          <a:xfrm>
            <a:off x="381000" y="1447800"/>
            <a:ext cx="8382000" cy="4419600"/>
          </a:xfrm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90488" tIns="44450" rIns="90488" bIns="44450">
            <a:normAutofit/>
          </a:bodyPr>
          <a:lstStyle/>
          <a:p>
            <a:pPr marL="365760" indent="-256032" fontAlgn="auto">
              <a:lnSpc>
                <a:spcPct val="90000"/>
              </a:lnSpc>
              <a:spcAft>
                <a:spcPts val="0"/>
              </a:spcAft>
              <a:buFont typeface="Wingdings 3"/>
              <a:buChar char=""/>
              <a:defRPr/>
            </a:pPr>
            <a:endParaRPr lang="en-US" sz="2400" dirty="0" smtClean="0"/>
          </a:p>
          <a:p>
            <a:pPr marL="365760" indent="-256032" fontAlgn="auto">
              <a:lnSpc>
                <a:spcPct val="9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US" sz="2400" b="1" dirty="0" smtClean="0">
                <a:effectLst/>
                <a:latin typeface="+mj-lt"/>
              </a:rPr>
              <a:t>For the American Marketing Association (AMA), a brand is a “name, term, sign, symbol, or design, or a combination of them, intended to </a:t>
            </a:r>
            <a:r>
              <a:rPr lang="en-US" b="1" i="1" dirty="0" smtClean="0">
                <a:solidFill>
                  <a:srgbClr val="FF0000"/>
                </a:solidFill>
                <a:effectLst/>
                <a:latin typeface="+mj-lt"/>
              </a:rPr>
              <a:t>identify</a:t>
            </a:r>
            <a:r>
              <a:rPr lang="en-US" b="1" dirty="0" smtClean="0">
                <a:solidFill>
                  <a:srgbClr val="FF0000"/>
                </a:solidFill>
                <a:effectLst/>
                <a:latin typeface="+mj-lt"/>
              </a:rPr>
              <a:t> </a:t>
            </a:r>
            <a:r>
              <a:rPr lang="en-US" sz="2400" b="1" dirty="0" smtClean="0">
                <a:effectLst/>
                <a:latin typeface="+mj-lt"/>
              </a:rPr>
              <a:t>the goods and services of one seller or group of sellers and to </a:t>
            </a:r>
            <a:r>
              <a:rPr lang="en-US" b="1" i="1" dirty="0" smtClean="0">
                <a:solidFill>
                  <a:srgbClr val="FF0000"/>
                </a:solidFill>
                <a:effectLst/>
                <a:latin typeface="+mj-lt"/>
              </a:rPr>
              <a:t>differentiate</a:t>
            </a:r>
            <a:r>
              <a:rPr lang="en-US" sz="2400" b="1" dirty="0" smtClean="0">
                <a:effectLst/>
                <a:latin typeface="+mj-lt"/>
              </a:rPr>
              <a:t> them from those of competition.” </a:t>
            </a:r>
          </a:p>
          <a:p>
            <a:pPr marL="365760" indent="-256032" fontAlgn="auto">
              <a:lnSpc>
                <a:spcPct val="90000"/>
              </a:lnSpc>
              <a:spcAft>
                <a:spcPts val="0"/>
              </a:spcAft>
              <a:buNone/>
              <a:defRPr/>
            </a:pPr>
            <a:endParaRPr lang="en-US" sz="2400" b="1" dirty="0" smtClean="0">
              <a:effectLst/>
              <a:latin typeface="+mj-lt"/>
            </a:endParaRPr>
          </a:p>
          <a:p>
            <a:pPr marL="365760" indent="-256032" fontAlgn="auto">
              <a:lnSpc>
                <a:spcPct val="9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US" sz="2400" b="1" dirty="0" smtClean="0">
                <a:effectLst/>
                <a:latin typeface="+mj-lt"/>
              </a:rPr>
              <a:t>These different components of a brand that identify and differentiate it are </a:t>
            </a:r>
            <a:r>
              <a:rPr lang="en-US" sz="4000" b="1" i="1" dirty="0" smtClean="0">
                <a:solidFill>
                  <a:srgbClr val="FF0000"/>
                </a:solidFill>
                <a:effectLst/>
                <a:latin typeface="+mj-lt"/>
              </a:rPr>
              <a:t>brand elements</a:t>
            </a:r>
            <a:r>
              <a:rPr lang="en-US" sz="4000" b="1" dirty="0" smtClean="0">
                <a:solidFill>
                  <a:srgbClr val="FF0000"/>
                </a:solidFill>
                <a:effectLst/>
                <a:latin typeface="+mj-lt"/>
              </a:rPr>
              <a:t>. </a:t>
            </a:r>
          </a:p>
        </p:txBody>
      </p:sp>
      <p:sp>
        <p:nvSpPr>
          <p:cNvPr id="10245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10246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sz="4000" dirty="0">
                <a:solidFill>
                  <a:schemeClr val="hlink"/>
                </a:solidFill>
              </a:rPr>
              <a:t>What is a brand?</a:t>
            </a:r>
          </a:p>
        </p:txBody>
      </p:sp>
      <p:sp>
        <p:nvSpPr>
          <p:cNvPr id="800773" name="Rectangle 5"/>
          <p:cNvSpPr>
            <a:spLocks noGrp="1" noChangeArrowheads="1"/>
          </p:cNvSpPr>
          <p:nvPr>
            <p:ph sz="quarter" idx="1"/>
          </p:nvPr>
        </p:nvSpPr>
        <p:spPr>
          <a:xfrm>
            <a:off x="285720" y="1785926"/>
            <a:ext cx="8501122" cy="4214842"/>
          </a:xfrm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90488" tIns="44450" rIns="90488" bIns="44450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600" dirty="0">
                <a:latin typeface="+mj-lt"/>
              </a:rPr>
              <a:t>Many practicing managers refer to a brand as more than that</a:t>
            </a:r>
            <a:r>
              <a:rPr lang="en-US" sz="3600" dirty="0">
                <a:latin typeface="+mj-lt"/>
                <a:cs typeface="Arial" pitchFamily="34" charset="0"/>
              </a:rPr>
              <a:t>— </a:t>
            </a:r>
            <a:r>
              <a:rPr lang="en-US" sz="3600" dirty="0">
                <a:latin typeface="+mj-lt"/>
              </a:rPr>
              <a:t>as something that has actually created a certain amount </a:t>
            </a:r>
            <a:r>
              <a:rPr lang="en-US" sz="4800" b="1" dirty="0">
                <a:solidFill>
                  <a:srgbClr val="FF0000"/>
                </a:solidFill>
                <a:latin typeface="+mj-lt"/>
              </a:rPr>
              <a:t>of </a:t>
            </a:r>
            <a:r>
              <a:rPr lang="en-US" sz="4800" b="1" i="1" dirty="0">
                <a:solidFill>
                  <a:srgbClr val="FF0000"/>
                </a:solidFill>
                <a:latin typeface="+mj-lt"/>
              </a:rPr>
              <a:t>awareness, reputation, prominence</a:t>
            </a:r>
            <a:r>
              <a:rPr lang="en-US" sz="3600" i="1" dirty="0">
                <a:latin typeface="+mj-lt"/>
              </a:rPr>
              <a:t>,</a:t>
            </a:r>
            <a:r>
              <a:rPr lang="en-US" sz="3600" dirty="0">
                <a:latin typeface="+mj-lt"/>
              </a:rPr>
              <a:t> and so on in the marketplace. </a:t>
            </a:r>
            <a:endParaRPr lang="en-US" sz="3600" dirty="0" smtClean="0">
              <a:latin typeface="+mj-lt"/>
            </a:endParaRPr>
          </a:p>
          <a:p>
            <a:pPr>
              <a:lnSpc>
                <a:spcPct val="90000"/>
              </a:lnSpc>
            </a:pPr>
            <a:endParaRPr lang="en-US" sz="4800" dirty="0"/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7220" name="Rectangle 4"/>
          <p:cNvSpPr>
            <a:spLocks noGrp="1" noRot="1" noChangeArrowheads="1"/>
          </p:cNvSpPr>
          <p:nvPr>
            <p:ph type="title"/>
          </p:nvPr>
        </p:nvSpPr>
        <p:spPr/>
        <p:txBody>
          <a:bodyPr lIns="90488" tIns="44450" rIns="90488" bIns="44450"/>
          <a:lstStyle/>
          <a:p>
            <a:pPr fontAlgn="auto">
              <a:spcAft>
                <a:spcPts val="0"/>
              </a:spcAft>
              <a:defRPr/>
            </a:pPr>
            <a:r>
              <a:rPr lang="en-US" sz="6000" dirty="0" smtClean="0">
                <a:solidFill>
                  <a:schemeClr val="hlink"/>
                </a:solidFill>
              </a:rPr>
              <a:t>Brands vs. Products</a:t>
            </a:r>
          </a:p>
        </p:txBody>
      </p:sp>
      <p:sp>
        <p:nvSpPr>
          <p:cNvPr id="777221" name="Rectangle 5"/>
          <p:cNvSpPr>
            <a:spLocks noGrp="1" noChangeArrowheads="1"/>
          </p:cNvSpPr>
          <p:nvPr>
            <p:ph sz="quarter" idx="1"/>
          </p:nvPr>
        </p:nvSpPr>
        <p:spPr>
          <a:xfrm>
            <a:off x="457200" y="1676401"/>
            <a:ext cx="7924800" cy="4114800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90488" tIns="44450" rIns="90488" bIns="44450">
            <a:normAutofit/>
          </a:bodyPr>
          <a:lstStyle/>
          <a:p>
            <a:pPr marL="365760" indent="-256032" fontAlgn="auto">
              <a:lnSpc>
                <a:spcPct val="80000"/>
              </a:lnSpc>
              <a:spcAft>
                <a:spcPts val="0"/>
              </a:spcAft>
              <a:buFont typeface="Wingdings 3"/>
              <a:buChar char=""/>
              <a:defRPr/>
            </a:pPr>
            <a:endParaRPr lang="en-US" sz="2800" b="1" dirty="0" smtClean="0">
              <a:effectLst/>
            </a:endParaRPr>
          </a:p>
          <a:p>
            <a:pPr marL="365760" indent="-256032" fontAlgn="auto">
              <a:lnSpc>
                <a:spcPct val="8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US" sz="2800" b="1" dirty="0" smtClean="0">
                <a:effectLst/>
                <a:latin typeface="+mj-lt"/>
              </a:rPr>
              <a:t>A </a:t>
            </a:r>
            <a:r>
              <a:rPr lang="en-US" sz="2800" b="1" i="1" dirty="0" smtClean="0">
                <a:effectLst/>
                <a:latin typeface="+mj-lt"/>
              </a:rPr>
              <a:t>product</a:t>
            </a:r>
            <a:r>
              <a:rPr lang="en-US" sz="2800" b="1" dirty="0" smtClean="0">
                <a:effectLst/>
                <a:latin typeface="+mj-lt"/>
              </a:rPr>
              <a:t> is anything we can  offer to a market for </a:t>
            </a:r>
            <a:r>
              <a:rPr lang="en-US" sz="3600" b="1" dirty="0" smtClean="0">
                <a:solidFill>
                  <a:srgbClr val="FF0000"/>
                </a:solidFill>
                <a:effectLst/>
                <a:latin typeface="+mj-lt"/>
              </a:rPr>
              <a:t>attention, acquisition, use, or consumption </a:t>
            </a:r>
            <a:r>
              <a:rPr lang="en-US" sz="2800" b="1" dirty="0" smtClean="0">
                <a:effectLst/>
                <a:latin typeface="+mj-lt"/>
              </a:rPr>
              <a:t>that might satisfy a need or want. </a:t>
            </a:r>
          </a:p>
          <a:p>
            <a:pPr marL="365760" indent="-256032" fontAlgn="auto">
              <a:lnSpc>
                <a:spcPct val="80000"/>
              </a:lnSpc>
              <a:spcAft>
                <a:spcPts val="0"/>
              </a:spcAft>
              <a:buFont typeface="Wingdings 3"/>
              <a:buChar char=""/>
              <a:defRPr/>
            </a:pPr>
            <a:endParaRPr lang="en-US" sz="2800" b="1" dirty="0" smtClean="0">
              <a:effectLst/>
              <a:latin typeface="+mj-lt"/>
            </a:endParaRPr>
          </a:p>
          <a:p>
            <a:pPr marL="365760" indent="-256032" fontAlgn="auto">
              <a:lnSpc>
                <a:spcPct val="8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US" sz="2800" b="1" dirty="0" smtClean="0">
                <a:effectLst/>
                <a:latin typeface="+mj-lt"/>
              </a:rPr>
              <a:t>A </a:t>
            </a:r>
            <a:r>
              <a:rPr lang="en-US" sz="2800" b="1" i="1" dirty="0" smtClean="0">
                <a:effectLst/>
                <a:latin typeface="+mj-lt"/>
              </a:rPr>
              <a:t>product</a:t>
            </a:r>
            <a:r>
              <a:rPr lang="en-US" sz="2800" b="1" dirty="0" smtClean="0">
                <a:effectLst/>
                <a:latin typeface="+mj-lt"/>
              </a:rPr>
              <a:t> may be a physical good, a service, a retail outlet, a person, an organization, a place, or even an idea.</a:t>
            </a:r>
          </a:p>
        </p:txBody>
      </p:sp>
      <p:sp>
        <p:nvSpPr>
          <p:cNvPr id="12293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12294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hlink"/>
                </a:solidFill>
              </a:rPr>
              <a:t> What is a Brand?</a:t>
            </a:r>
            <a:endParaRPr lang="en-US" dirty="0"/>
          </a:p>
        </p:txBody>
      </p:sp>
      <p:pic>
        <p:nvPicPr>
          <p:cNvPr id="4" name="ตัวยึดเนื้อหา 6" descr="baby bab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00200" y="1752600"/>
            <a:ext cx="5867400" cy="4709618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1557" name="Picture 5" descr="busweekb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771525"/>
            <a:ext cx="7391400" cy="6086475"/>
          </a:xfrm>
          <a:prstGeom prst="rect">
            <a:avLst/>
          </a:prstGeom>
          <a:noFill/>
        </p:spPr>
      </p:pic>
      <p:sp>
        <p:nvSpPr>
          <p:cNvPr id="791558" name="Rectangle 6"/>
          <p:cNvSpPr>
            <a:spLocks noGrp="1" noChangeArrowheads="1"/>
          </p:cNvSpPr>
          <p:nvPr>
            <p:ph type="ctrTitle" idx="4294967295"/>
          </p:nvPr>
        </p:nvSpPr>
        <p:spPr>
          <a:xfrm>
            <a:off x="1371600" y="0"/>
            <a:ext cx="7772400" cy="9906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What are the strongest brands?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9541" y="299073"/>
            <a:ext cx="7857345" cy="6134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2599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45246" y="5453277"/>
            <a:ext cx="1611443" cy="113304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3054" y="401383"/>
            <a:ext cx="7849903" cy="4575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00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http://www.upcycling.edu.pl/wp-content/uploads/2014/10/bigstock-Thinking-Smiling-Woman-With-Qu-46191085-2-1050x10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643050"/>
            <a:ext cx="4302670" cy="4286280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1010260" y="217802"/>
            <a:ext cx="4730590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0" dirty="0" smtClean="0">
                <a:solidFill>
                  <a:schemeClr val="hlink"/>
                </a:solidFill>
              </a:rPr>
              <a:t>Top of Mind</a:t>
            </a:r>
            <a:endParaRPr lang="en-US" sz="8000" dirty="0"/>
          </a:p>
        </p:txBody>
      </p:sp>
      <p:sp>
        <p:nvSpPr>
          <p:cNvPr id="7" name="TextBox 6"/>
          <p:cNvSpPr txBox="1"/>
          <p:nvPr/>
        </p:nvSpPr>
        <p:spPr>
          <a:xfrm>
            <a:off x="5404666" y="3035894"/>
            <a:ext cx="1866217" cy="224676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Fast Food</a:t>
            </a:r>
          </a:p>
          <a:p>
            <a:r>
              <a:rPr lang="en-US" sz="2800" dirty="0" smtClean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Shampoo</a:t>
            </a:r>
          </a:p>
          <a:p>
            <a:r>
              <a:rPr lang="en-US" sz="2800" dirty="0" smtClean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Deodorant</a:t>
            </a:r>
          </a:p>
          <a:p>
            <a:r>
              <a:rPr lang="en-US" sz="2800" dirty="0" smtClean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Soft Drink</a:t>
            </a:r>
          </a:p>
          <a:p>
            <a:r>
              <a:rPr lang="en-US" sz="2800" dirty="0" smtClean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Cars</a:t>
            </a:r>
            <a:endParaRPr lang="en-US" sz="2800" dirty="0">
              <a:solidFill>
                <a:srgbClr val="FF0000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8662" y="0"/>
            <a:ext cx="7772400" cy="1143000"/>
          </a:xfrm>
        </p:spPr>
        <p:txBody>
          <a:bodyPr/>
          <a:lstStyle/>
          <a:p>
            <a:r>
              <a:rPr lang="en-US" dirty="0" smtClean="0">
                <a:solidFill>
                  <a:schemeClr val="hlink"/>
                </a:solidFill>
              </a:rPr>
              <a:t>Brand Associations</a:t>
            </a:r>
            <a:endParaRPr lang="en-US" dirty="0"/>
          </a:p>
        </p:txBody>
      </p:sp>
      <p:pic>
        <p:nvPicPr>
          <p:cNvPr id="71682" name="Picture 2" descr="http://fc00.deviantart.net/fs71/f/2010/156/9/8/Kobe___Nike_Ad_by_tooldesign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1428736"/>
            <a:ext cx="4548219" cy="511674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0100" y="0"/>
            <a:ext cx="7772400" cy="1143000"/>
          </a:xfrm>
        </p:spPr>
        <p:txBody>
          <a:bodyPr/>
          <a:lstStyle/>
          <a:p>
            <a:r>
              <a:rPr lang="en-US" dirty="0" smtClean="0">
                <a:solidFill>
                  <a:schemeClr val="hlink"/>
                </a:solidFill>
              </a:rPr>
              <a:t>Brand Associations</a:t>
            </a:r>
            <a:endParaRPr lang="en-US" dirty="0"/>
          </a:p>
        </p:txBody>
      </p:sp>
      <p:pic>
        <p:nvPicPr>
          <p:cNvPr id="70658" name="Picture 2" descr="http://graphics8.nytimes.com/images/2006/12/17/business/17BUZZ.6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1285860"/>
            <a:ext cx="5357850" cy="53578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384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hlink"/>
                </a:solidFill>
              </a:rPr>
              <a:t>Can everything be branded?</a:t>
            </a:r>
          </a:p>
        </p:txBody>
      </p:sp>
      <p:sp>
        <p:nvSpPr>
          <p:cNvPr id="80384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707321" y="1517572"/>
            <a:ext cx="7887039" cy="5078100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en-US" sz="2400" dirty="0">
                <a:latin typeface="Arial" charset="0"/>
                <a:ea typeface="Arial" charset="0"/>
                <a:cs typeface="Arial" charset="0"/>
              </a:rPr>
              <a:t>Ultimately a brand is </a:t>
            </a:r>
            <a:r>
              <a:rPr lang="en-US" sz="2400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something that resides </a:t>
            </a:r>
            <a:r>
              <a:rPr lang="en-US" sz="2400" dirty="0">
                <a:latin typeface="Arial" charset="0"/>
                <a:ea typeface="Arial" charset="0"/>
                <a:cs typeface="Arial" charset="0"/>
              </a:rPr>
              <a:t>in the minds of consumers. </a:t>
            </a:r>
            <a:endParaRPr lang="en-US" sz="2400" dirty="0" smtClean="0">
              <a:latin typeface="Arial" charset="0"/>
              <a:ea typeface="Arial" charset="0"/>
              <a:cs typeface="Arial" charset="0"/>
            </a:endParaRPr>
          </a:p>
          <a:p>
            <a:pPr>
              <a:lnSpc>
                <a:spcPct val="90000"/>
              </a:lnSpc>
            </a:pPr>
            <a:endParaRPr lang="en-US" sz="2400" dirty="0">
              <a:latin typeface="Arial" charset="0"/>
              <a:ea typeface="Arial" charset="0"/>
              <a:cs typeface="Arial" charset="0"/>
            </a:endParaRPr>
          </a:p>
          <a:p>
            <a:pPr>
              <a:lnSpc>
                <a:spcPct val="90000"/>
              </a:lnSpc>
            </a:pPr>
            <a:r>
              <a:rPr lang="en-US" sz="2400" dirty="0">
                <a:latin typeface="Arial" charset="0"/>
                <a:ea typeface="Arial" charset="0"/>
                <a:cs typeface="Arial" charset="0"/>
              </a:rPr>
              <a:t>The key to branding is that consumers </a:t>
            </a:r>
            <a:r>
              <a:rPr lang="en-US" sz="2400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perceive differences among brands</a:t>
            </a:r>
            <a:r>
              <a:rPr lang="en-US" sz="2400" dirty="0">
                <a:latin typeface="Arial" charset="0"/>
                <a:ea typeface="Arial" charset="0"/>
                <a:cs typeface="Arial" charset="0"/>
              </a:rPr>
              <a:t> in a product category. </a:t>
            </a:r>
            <a:endParaRPr lang="en-US" sz="2400" dirty="0" smtClean="0">
              <a:latin typeface="Arial" charset="0"/>
              <a:ea typeface="Arial" charset="0"/>
              <a:cs typeface="Arial" charset="0"/>
            </a:endParaRPr>
          </a:p>
          <a:p>
            <a:pPr>
              <a:lnSpc>
                <a:spcPct val="90000"/>
              </a:lnSpc>
            </a:pPr>
            <a:endParaRPr lang="en-US" sz="2400" dirty="0">
              <a:latin typeface="Arial" charset="0"/>
              <a:ea typeface="Arial" charset="0"/>
              <a:cs typeface="Arial" charset="0"/>
            </a:endParaRPr>
          </a:p>
          <a:p>
            <a:pPr>
              <a:lnSpc>
                <a:spcPct val="90000"/>
              </a:lnSpc>
            </a:pPr>
            <a:r>
              <a:rPr lang="en-US" sz="2400" dirty="0">
                <a:latin typeface="Arial" charset="0"/>
                <a:ea typeface="Arial" charset="0"/>
                <a:cs typeface="Arial" charset="0"/>
              </a:rPr>
              <a:t>Even </a:t>
            </a:r>
            <a:r>
              <a:rPr lang="en-US" sz="2400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commodities can be branded:</a:t>
            </a:r>
          </a:p>
          <a:p>
            <a:pPr lvl="1">
              <a:lnSpc>
                <a:spcPct val="90000"/>
              </a:lnSpc>
            </a:pPr>
            <a:r>
              <a:rPr lang="en-US" dirty="0">
                <a:latin typeface="Arial" charset="0"/>
                <a:ea typeface="Arial" charset="0"/>
                <a:cs typeface="Arial" charset="0"/>
              </a:rPr>
              <a:t>Coffee (Maxwell House), bath soap (Ivory), flour (Gold Medal), beer (Budweiser), salt (Morton), oatmeal (Quaker), pickles (Vlasic), bananas (Chiquita), chickens (Perdue), pineapples (Dole), and even water (Perrier) 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1316" name="Rectangle 4"/>
          <p:cNvSpPr>
            <a:spLocks noGrp="1" noRot="1" noChangeArrowheads="1"/>
          </p:cNvSpPr>
          <p:nvPr>
            <p:ph type="title"/>
          </p:nvPr>
        </p:nvSpPr>
        <p:spPr/>
        <p:txBody>
          <a:bodyPr lIns="90488" tIns="44450" rIns="90488" bIns="44450"/>
          <a:lstStyle/>
          <a:p>
            <a:pPr fontAlgn="auto">
              <a:spcAft>
                <a:spcPts val="0"/>
              </a:spcAft>
              <a:defRPr/>
            </a:pPr>
            <a:r>
              <a:rPr lang="en-US" sz="6000" dirty="0" smtClean="0">
                <a:solidFill>
                  <a:schemeClr val="hlink"/>
                </a:solidFill>
              </a:rPr>
              <a:t>What is branded?</a:t>
            </a:r>
          </a:p>
        </p:txBody>
      </p:sp>
      <p:sp>
        <p:nvSpPr>
          <p:cNvPr id="19459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en-US"/>
              <a:t>1.</a:t>
            </a:r>
            <a:fld id="{192939F9-F559-4123-82F9-383DFB99285C}" type="slidenum">
              <a:rPr lang="en-US"/>
              <a:pPr/>
              <a:t>18</a:t>
            </a:fld>
            <a:endParaRPr lang="en-US"/>
          </a:p>
        </p:txBody>
      </p:sp>
      <p:sp>
        <p:nvSpPr>
          <p:cNvPr id="19461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19462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graphicFrame>
        <p:nvGraphicFramePr>
          <p:cNvPr id="7" name="ไดอะแกรม 6"/>
          <p:cNvGraphicFramePr/>
          <p:nvPr/>
        </p:nvGraphicFramePr>
        <p:xfrm>
          <a:off x="0" y="1371600"/>
          <a:ext cx="9144000" cy="5486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Brand Essence in Asia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22313" y="2947676"/>
            <a:ext cx="7772400" cy="1338262"/>
          </a:xfrm>
        </p:spPr>
        <p:txBody>
          <a:bodyPr>
            <a:noAutofit/>
          </a:bodyPr>
          <a:lstStyle/>
          <a:p>
            <a:r>
              <a:rPr lang="en-US" sz="8000" dirty="0" smtClean="0">
                <a:solidFill>
                  <a:srgbClr val="0070C0"/>
                </a:solidFill>
              </a:rPr>
              <a:t>Culture</a:t>
            </a:r>
          </a:p>
          <a:p>
            <a:r>
              <a:rPr lang="en-US" sz="8000" dirty="0" smtClean="0">
                <a:solidFill>
                  <a:srgbClr val="0070C0"/>
                </a:solidFill>
              </a:rPr>
              <a:t>Technology</a:t>
            </a:r>
            <a:endParaRPr lang="en-US" sz="80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0"/>
            <a:ext cx="7772400" cy="11430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chemeClr val="hlink"/>
                </a:solidFill>
              </a:rPr>
              <a:t>Culture and Technology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"/>
          </p:nvPr>
        </p:nvSpPr>
        <p:spPr>
          <a:xfrm>
            <a:off x="4929190" y="1142960"/>
            <a:ext cx="3781454" cy="5715040"/>
          </a:xfrm>
        </p:spPr>
        <p:txBody>
          <a:bodyPr>
            <a:normAutofit lnSpcReduction="10000"/>
          </a:bodyPr>
          <a:lstStyle/>
          <a:p>
            <a:pPr marL="777240" lvl="1" indent="-457200">
              <a:buAutoNum type="arabicPeriod"/>
            </a:pPr>
            <a:r>
              <a:rPr lang="en-US" dirty="0" smtClean="0">
                <a:latin typeface="+mj-lt"/>
              </a:rPr>
              <a:t>Culture plays an important role of consumer behavior in society</a:t>
            </a:r>
          </a:p>
          <a:p>
            <a:pPr marL="1051560" lvl="2" indent="-457200">
              <a:buFont typeface="Wingdings" pitchFamily="2" charset="2"/>
              <a:buChar char="Ø"/>
            </a:pPr>
            <a:r>
              <a:rPr lang="en-US" dirty="0" smtClean="0">
                <a:latin typeface="+mj-lt"/>
              </a:rPr>
              <a:t>Lifestyle –live, eat, etc.</a:t>
            </a:r>
          </a:p>
          <a:p>
            <a:pPr marL="1051560" lvl="2" indent="-457200">
              <a:buFont typeface="Wingdings" pitchFamily="2" charset="2"/>
              <a:buChar char="Ø"/>
            </a:pPr>
            <a:r>
              <a:rPr lang="en-US" dirty="0" smtClean="0">
                <a:latin typeface="+mj-lt"/>
              </a:rPr>
              <a:t>Collective society</a:t>
            </a:r>
          </a:p>
          <a:p>
            <a:pPr marL="1051560" lvl="2" indent="-457200">
              <a:buFont typeface="Wingdings" pitchFamily="2" charset="2"/>
              <a:buChar char="Ø"/>
            </a:pPr>
            <a:r>
              <a:rPr lang="en-US" dirty="0" smtClean="0">
                <a:latin typeface="+mj-lt"/>
              </a:rPr>
              <a:t>Image Driven society</a:t>
            </a:r>
          </a:p>
          <a:p>
            <a:pPr marL="1051560" lvl="2" indent="-457200">
              <a:buFont typeface="Wingdings" pitchFamily="2" charset="2"/>
              <a:buChar char="Ø"/>
            </a:pPr>
            <a:r>
              <a:rPr lang="en-US" dirty="0" smtClean="0">
                <a:latin typeface="+mj-lt"/>
              </a:rPr>
              <a:t>Relationship building importance</a:t>
            </a:r>
          </a:p>
          <a:p>
            <a:pPr marL="1051560" lvl="2" indent="-457200">
              <a:buNone/>
            </a:pPr>
            <a:endParaRPr lang="en-US" dirty="0" smtClean="0">
              <a:latin typeface="+mj-lt"/>
            </a:endParaRPr>
          </a:p>
          <a:p>
            <a:pPr lvl="1">
              <a:buNone/>
            </a:pPr>
            <a:endParaRPr lang="en-US" dirty="0" smtClean="0">
              <a:latin typeface="+mj-lt"/>
            </a:endParaRPr>
          </a:p>
          <a:p>
            <a:pPr>
              <a:buNone/>
            </a:pPr>
            <a:endParaRPr lang="en-US" dirty="0" smtClean="0">
              <a:latin typeface="+mj-lt"/>
            </a:endParaRPr>
          </a:p>
          <a:p>
            <a:pPr>
              <a:buNone/>
            </a:pPr>
            <a:r>
              <a:rPr lang="en-US" b="1" dirty="0" smtClean="0">
                <a:solidFill>
                  <a:srgbClr val="FF0000"/>
                </a:solidFill>
                <a:latin typeface="+mj-lt"/>
              </a:rPr>
              <a:t>2. Technology has a vital role in today’s society</a:t>
            </a:r>
          </a:p>
          <a:p>
            <a:pPr>
              <a:buNone/>
            </a:pPr>
            <a:r>
              <a:rPr lang="en-US" b="1" dirty="0" smtClean="0">
                <a:solidFill>
                  <a:srgbClr val="FF0000"/>
                </a:solidFill>
                <a:latin typeface="+mj-lt"/>
              </a:rPr>
              <a:t>    “Digital Economy”</a:t>
            </a:r>
          </a:p>
        </p:txBody>
      </p:sp>
      <p:pic>
        <p:nvPicPr>
          <p:cNvPr id="117762" name="Picture 2" descr="https://jaysupetran.files.wordpress.com/2013/07/asea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571612"/>
            <a:ext cx="4365660" cy="4214842"/>
          </a:xfrm>
          <a:prstGeom prst="rect">
            <a:avLst/>
          </a:prstGeom>
          <a:noFill/>
        </p:spPr>
      </p:pic>
      <p:sp>
        <p:nvSpPr>
          <p:cNvPr id="8" name="Down Arrow 7"/>
          <p:cNvSpPr/>
          <p:nvPr/>
        </p:nvSpPr>
        <p:spPr>
          <a:xfrm>
            <a:off x="6286512" y="4214818"/>
            <a:ext cx="785818" cy="92869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820" y="196397"/>
            <a:ext cx="8348480" cy="6267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99007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754" y="109638"/>
            <a:ext cx="8319541" cy="6311149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728272" y="-16563"/>
            <a:ext cx="8297055" cy="1362075"/>
          </a:xfrm>
        </p:spPr>
        <p:txBody>
          <a:bodyPr/>
          <a:lstStyle/>
          <a:p>
            <a:r>
              <a:rPr lang="en-US"/>
              <a:t>Vietnam at a Glance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5530" y="1362075"/>
            <a:ext cx="6840720" cy="452664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45246" y="5453277"/>
            <a:ext cx="1611443" cy="1133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81537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solidFill>
                  <a:schemeClr val="hlink"/>
                </a:solidFill>
              </a:rPr>
              <a:t>How important is Technology to brand building?</a:t>
            </a:r>
            <a:endParaRPr lang="en-US" dirty="0"/>
          </a:p>
        </p:txBody>
      </p:sp>
      <p:pic>
        <p:nvPicPr>
          <p:cNvPr id="3" name="Picture 2" descr="Image-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00166" y="1643050"/>
            <a:ext cx="6420142" cy="42862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82" name="Picture 2" descr="http://dazeinfo.com/wp-content/uploads/2013/01/influencepoints-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0"/>
            <a:ext cx="8780120" cy="65722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265" y="287068"/>
            <a:ext cx="8222522" cy="6088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0844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8601" y="0"/>
            <a:ext cx="5983990" cy="6682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33839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734" y="128369"/>
            <a:ext cx="8102600" cy="60833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36820" y="6308361"/>
            <a:ext cx="38224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/>
              <a:t>Mobile usage and online games</a:t>
            </a:r>
          </a:p>
        </p:txBody>
      </p:sp>
    </p:spTree>
    <p:extLst>
      <p:ext uri="{BB962C8B-B14F-4D97-AF65-F5344CB8AC3E}">
        <p14:creationId xmlns:p14="http://schemas.microsoft.com/office/powerpoint/2010/main" val="153320794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356" y="187378"/>
            <a:ext cx="8623300" cy="6495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7075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682" y="762000"/>
            <a:ext cx="8857892" cy="4982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34650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9541" y="365384"/>
            <a:ext cx="8157148" cy="6117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2761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hlink"/>
                </a:solidFill>
              </a:rPr>
              <a:t>Cultural Influence</a:t>
            </a:r>
            <a:endParaRPr lang="en-US" dirty="0"/>
          </a:p>
        </p:txBody>
      </p:sp>
      <p:pic>
        <p:nvPicPr>
          <p:cNvPr id="90114" name="Picture 2" descr="https://www-techinasia.netdna-ssl.com/wp-content/uploads/2014/02/Thailan-Facebook-Behavior-720x405.jpg?1cb6c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093" y="1605574"/>
            <a:ext cx="8509012" cy="478631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038823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885" y="1092928"/>
            <a:ext cx="8469443" cy="4764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967342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57158" y="5214950"/>
            <a:ext cx="1714480" cy="1143000"/>
          </a:xfrm>
        </p:spPr>
        <p:txBody>
          <a:bodyPr>
            <a:normAutofit fontScale="90000"/>
          </a:bodyPr>
          <a:lstStyle/>
          <a:p>
            <a:r>
              <a:rPr lang="en-US" sz="1800" dirty="0" smtClean="0">
                <a:solidFill>
                  <a:srgbClr val="FF0000"/>
                </a:solidFill>
              </a:rPr>
              <a:t>Feeling so happy that this New Year I will be reuniting with my relatives….</a:t>
            </a:r>
            <a:endParaRPr lang="en-US" sz="1800" dirty="0">
              <a:solidFill>
                <a:srgbClr val="FF0000"/>
              </a:solidFill>
            </a:endParaRPr>
          </a:p>
        </p:txBody>
      </p:sp>
      <p:pic>
        <p:nvPicPr>
          <p:cNvPr id="6" name="Picture 5" descr="social pi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3108" y="285728"/>
            <a:ext cx="6876027" cy="6107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646065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996847" y="265452"/>
            <a:ext cx="7772400" cy="1362075"/>
          </a:xfrm>
        </p:spPr>
        <p:txBody>
          <a:bodyPr/>
          <a:lstStyle/>
          <a:p>
            <a:r>
              <a:rPr lang="en-US"/>
              <a:t>Top ASEAN Countries with the Most Number of Facebook Users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4135" y="1792574"/>
            <a:ext cx="6993909" cy="394116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0476" y="5572140"/>
            <a:ext cx="1611443" cy="1133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22845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7200" dirty="0"/>
              <a:t>Brand Activation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722313" y="2965684"/>
            <a:ext cx="7772400" cy="1338262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Central Plaza</a:t>
            </a:r>
          </a:p>
          <a:p>
            <a:r>
              <a:rPr lang="en-US" sz="4400" dirty="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Coke</a:t>
            </a:r>
          </a:p>
          <a:p>
            <a:r>
              <a:rPr lang="en-US" sz="4400" dirty="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Axe excite</a:t>
            </a:r>
          </a:p>
        </p:txBody>
      </p:sp>
    </p:spTree>
    <p:extLst>
      <p:ext uri="{BB962C8B-B14F-4D97-AF65-F5344CB8AC3E}">
        <p14:creationId xmlns:p14="http://schemas.microsoft.com/office/powerpoint/2010/main" val="142075569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hlink"/>
                </a:solidFill>
              </a:rPr>
              <a:t>What is Brand Activation?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857224" y="1785926"/>
            <a:ext cx="7772400" cy="4572000"/>
          </a:xfrm>
        </p:spPr>
        <p:txBody>
          <a:bodyPr/>
          <a:lstStyle/>
          <a:p>
            <a:pPr>
              <a:buNone/>
            </a:pPr>
            <a:r>
              <a:rPr lang="en-US" dirty="0" smtClean="0">
                <a:latin typeface="+mj-lt"/>
              </a:rPr>
              <a:t>  “</a:t>
            </a:r>
            <a:r>
              <a:rPr lang="en-US" b="1" dirty="0" smtClean="0">
                <a:latin typeface="+mj-lt"/>
              </a:rPr>
              <a:t>Brand Activation rallies around activity that brings </a:t>
            </a:r>
            <a:r>
              <a:rPr lang="en-US" sz="4000" b="1" dirty="0" smtClean="0">
                <a:solidFill>
                  <a:srgbClr val="FF0000"/>
                </a:solidFill>
                <a:latin typeface="+mj-lt"/>
              </a:rPr>
              <a:t>brands to life and encourages positive participation –physical or digitally</a:t>
            </a:r>
            <a:r>
              <a:rPr lang="en-US" b="1" dirty="0" smtClean="0">
                <a:solidFill>
                  <a:srgbClr val="FF0000"/>
                </a:solidFill>
                <a:latin typeface="+mj-lt"/>
              </a:rPr>
              <a:t>.</a:t>
            </a:r>
            <a:r>
              <a:rPr lang="en-US" b="1" dirty="0" smtClean="0">
                <a:latin typeface="+mj-lt"/>
              </a:rPr>
              <a:t> Regardless of how we deploy this activity. This will turn deliver tangible and mutually beneficial value to clients, brands, and customers alike.” - MAA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7422" y="142852"/>
            <a:ext cx="4143404" cy="648142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24" y="0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chemeClr val="hlink"/>
                </a:solidFill>
              </a:rPr>
              <a:t>Central Group: Snoopy Snap and Share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00034" y="1643050"/>
            <a:ext cx="7772400" cy="4572000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US" sz="1600" dirty="0" smtClean="0">
                <a:latin typeface="+mj-lt"/>
              </a:rPr>
              <a:t>Owners of Central Department Store</a:t>
            </a:r>
          </a:p>
          <a:p>
            <a:pPr>
              <a:buFont typeface="Arial" pitchFamily="34" charset="0"/>
              <a:buChar char="•"/>
            </a:pPr>
            <a:endParaRPr lang="en-US" sz="1600" dirty="0" smtClean="0">
              <a:latin typeface="+mj-lt"/>
            </a:endParaRPr>
          </a:p>
          <a:p>
            <a:pPr>
              <a:buFont typeface="Arial" pitchFamily="34" charset="0"/>
              <a:buChar char="•"/>
            </a:pPr>
            <a:r>
              <a:rPr lang="en-US" sz="1600" dirty="0" smtClean="0">
                <a:latin typeface="+mj-lt"/>
              </a:rPr>
              <a:t>Snoopy has joint in the Christmas fever at Central Department stores with the theme of </a:t>
            </a:r>
            <a:r>
              <a:rPr lang="en-US" sz="1600" b="1" dirty="0" smtClean="0">
                <a:solidFill>
                  <a:srgbClr val="FF0000"/>
                </a:solidFill>
                <a:latin typeface="+mj-lt"/>
              </a:rPr>
              <a:t>“Universe of Happiness” </a:t>
            </a:r>
            <a:r>
              <a:rPr lang="en-US" sz="1600" dirty="0" smtClean="0">
                <a:latin typeface="+mj-lt"/>
              </a:rPr>
              <a:t>starting from Christmas to enable people to share happiness around the world</a:t>
            </a:r>
          </a:p>
          <a:p>
            <a:pPr>
              <a:buFont typeface="Arial" pitchFamily="34" charset="0"/>
              <a:buChar char="•"/>
            </a:pPr>
            <a:endParaRPr lang="en-US" b="1" dirty="0">
              <a:latin typeface="+mj-lt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3429000"/>
            <a:ext cx="6643734" cy="30003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285728"/>
            <a:ext cx="6652041" cy="62865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7752" y="3500438"/>
            <a:ext cx="3619525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357166"/>
            <a:ext cx="3143272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357166"/>
            <a:ext cx="3859797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3571876"/>
            <a:ext cx="3903464" cy="25860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hlink"/>
                </a:solidFill>
              </a:rPr>
              <a:t>Me too..Snap and Share…</a:t>
            </a:r>
            <a:endParaRPr lang="en-US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1785926"/>
            <a:ext cx="3357522" cy="44766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6" y="1785926"/>
            <a:ext cx="3357586" cy="44767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996847" y="265452"/>
            <a:ext cx="7772400" cy="1362075"/>
          </a:xfrm>
        </p:spPr>
        <p:txBody>
          <a:bodyPr/>
          <a:lstStyle/>
          <a:p>
            <a:r>
              <a:rPr lang="en-US"/>
              <a:t>"Universe of Happiness" </a:t>
            </a:r>
          </a:p>
          <a:p>
            <a:r>
              <a:rPr lang="en-US"/>
              <a:t>Central Plaza Chiang Mai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7797" y="1832625"/>
            <a:ext cx="6570690" cy="369601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7804" y="5434730"/>
            <a:ext cx="1611443" cy="1133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9506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435</TotalTime>
  <Words>1858</Words>
  <Application>Microsoft Macintosh PowerPoint</Application>
  <PresentationFormat>On-screen Show (4:3)</PresentationFormat>
  <Paragraphs>283</Paragraphs>
  <Slides>43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2" baseType="lpstr">
      <vt:lpstr>Calibri</vt:lpstr>
      <vt:lpstr>Cordia New</vt:lpstr>
      <vt:lpstr>EucrosiaUPC</vt:lpstr>
      <vt:lpstr>Franklin Gothic Book</vt:lpstr>
      <vt:lpstr>Perpetua</vt:lpstr>
      <vt:lpstr>Times New Roman</vt:lpstr>
      <vt:lpstr>Wingdings 2</vt:lpstr>
      <vt:lpstr>Arial</vt:lpstr>
      <vt:lpstr>Equity</vt:lpstr>
      <vt:lpstr>"Marketing/Branding Strategies in CLMV " Part I</vt:lpstr>
      <vt:lpstr>PowerPoint Presentation</vt:lpstr>
      <vt:lpstr>PowerPoint Presentation</vt:lpstr>
      <vt:lpstr>What we aim to accomplish</vt:lpstr>
      <vt:lpstr>The Meaning of Brands</vt:lpstr>
      <vt:lpstr>Meaning of  Elephants – symbolic?</vt:lpstr>
      <vt:lpstr>What is a brand?</vt:lpstr>
      <vt:lpstr>What is a brand?</vt:lpstr>
      <vt:lpstr>Brands vs. Products</vt:lpstr>
      <vt:lpstr> What is a Brand?</vt:lpstr>
      <vt:lpstr>What are the strongest brands?</vt:lpstr>
      <vt:lpstr>PowerPoint Presentation</vt:lpstr>
      <vt:lpstr>PowerPoint Presentation</vt:lpstr>
      <vt:lpstr>PowerPoint Presentation</vt:lpstr>
      <vt:lpstr>Brand Associations</vt:lpstr>
      <vt:lpstr>Brand Associations</vt:lpstr>
      <vt:lpstr>Can everything be branded?</vt:lpstr>
      <vt:lpstr>What is branded?</vt:lpstr>
      <vt:lpstr>Brand Essence in Asia</vt:lpstr>
      <vt:lpstr>Culture and Technology</vt:lpstr>
      <vt:lpstr>PowerPoint Presentation</vt:lpstr>
      <vt:lpstr>PowerPoint Presentation</vt:lpstr>
      <vt:lpstr>Vietnam at a Glance </vt:lpstr>
      <vt:lpstr>How important is Technology to brand building?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Cultural Influence</vt:lpstr>
      <vt:lpstr>PowerPoint Presentation</vt:lpstr>
      <vt:lpstr>Feeling so happy that this New Year I will be reuniting with my relatives….</vt:lpstr>
      <vt:lpstr>Top ASEAN Countries with the Most Number of Facebook Users</vt:lpstr>
      <vt:lpstr>Brand Activation</vt:lpstr>
      <vt:lpstr>What is Brand Activation?</vt:lpstr>
      <vt:lpstr>PowerPoint Presentation</vt:lpstr>
      <vt:lpstr>Central Group: Snoopy Snap and Share</vt:lpstr>
      <vt:lpstr>PowerPoint Presentation</vt:lpstr>
      <vt:lpstr>PowerPoint Presentation</vt:lpstr>
      <vt:lpstr>Me too..Snap and Share…</vt:lpstr>
      <vt:lpstr>"Universe of Happiness"  Central Plaza Chiang Mai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Suwalya Ja</cp:lastModifiedBy>
  <cp:revision>147</cp:revision>
  <dcterms:created xsi:type="dcterms:W3CDTF">2015-02-03T09:41:51Z</dcterms:created>
  <dcterms:modified xsi:type="dcterms:W3CDTF">2018-06-15T01:03:46Z</dcterms:modified>
</cp:coreProperties>
</file>