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11" r:id="rId3"/>
    <p:sldId id="41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1426" y="-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2" y="894828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dirty="0"/>
              <a:t>Group Assignment 9</a:t>
            </a:r>
            <a:br>
              <a:rPr lang="en-US" dirty="0"/>
            </a:br>
            <a:r>
              <a:rPr lang="en-US" dirty="0"/>
              <a:t>New Retail Concept &amp;</a:t>
            </a:r>
            <a:br>
              <a:rPr lang="en-US" dirty="0"/>
            </a:br>
            <a:r>
              <a:rPr lang="en-US" dirty="0"/>
              <a:t>Retail Location Scouting</a:t>
            </a:r>
          </a:p>
        </p:txBody>
      </p:sp>
      <p:pic>
        <p:nvPicPr>
          <p:cNvPr id="1026" name="Picture 2" descr="New Retail” มิติใหม่ของการค้าปลีกออนไลน์">
            <a:extLst>
              <a:ext uri="{FF2B5EF4-FFF2-40B4-BE49-F238E27FC236}">
                <a16:creationId xmlns:a16="http://schemas.microsoft.com/office/drawing/2014/main" id="{3789D1C1-245B-4C95-B94A-D81CAFFC3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35224"/>
            <a:ext cx="5688632" cy="303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5C2E9F-D66F-4E3D-A14E-8B918D24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620688"/>
            <a:ext cx="7772400" cy="1143000"/>
          </a:xfrm>
        </p:spPr>
        <p:txBody>
          <a:bodyPr/>
          <a:lstStyle/>
          <a:p>
            <a:r>
              <a:rPr lang="en-US" dirty="0"/>
              <a:t>New Retail Concept</a:t>
            </a:r>
          </a:p>
        </p:txBody>
      </p:sp>
      <p:sp>
        <p:nvSpPr>
          <p:cNvPr id="8" name="ตัวแทนเนื้อหา 7">
            <a:extLst>
              <a:ext uri="{FF2B5EF4-FFF2-40B4-BE49-F238E27FC236}">
                <a16:creationId xmlns:a16="http://schemas.microsoft.com/office/drawing/2014/main" id="{DA158B97-8CED-49D7-BF12-55C5C16D5B2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5536" y="1988840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You are to create a 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Retail Concept for your business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make sure it works under the corporate vision and mission. Your new retail should be a diversification strategy, meaning 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format and new target,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launched by your mother company. Branding will play an important role.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trends, consumer pain points, have influenced your decision ( please use focus group findings to support your rationale)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clear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will help you develop a more solid retail mix and implementation plan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slide, maximum limit, due next class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86D4EAE-8E68-4508-9CD0-C37958A5D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548680"/>
            <a:ext cx="1559719" cy="1588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3082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5C2E9F-D66F-4E3D-A14E-8B918D24C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Location Scouting </a:t>
            </a:r>
          </a:p>
        </p:txBody>
      </p:sp>
      <p:sp>
        <p:nvSpPr>
          <p:cNvPr id="8" name="ตัวแทนเนื้อหา 7">
            <a:extLst>
              <a:ext uri="{FF2B5EF4-FFF2-40B4-BE49-F238E27FC236}">
                <a16:creationId xmlns:a16="http://schemas.microsoft.com/office/drawing/2014/main" id="{DA158B97-8CED-49D7-BF12-55C5C16D5B2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8278688" cy="5157192"/>
          </a:xfrm>
        </p:spPr>
        <p:txBody>
          <a:bodyPr>
            <a:normAutofit fontScale="47500" lnSpcReduction="20000"/>
          </a:bodyPr>
          <a:lstStyle/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You are to scout - search, analyze, propose 5 potential retail locations by analyzing the following information.</a:t>
            </a:r>
          </a:p>
          <a:p>
            <a:pPr mar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of retail location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Factors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Traffic Flow and accessibility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Parking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Visibility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Adjacent Tenants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Restriction and Cost</a:t>
            </a:r>
          </a:p>
          <a:p>
            <a:pPr lvl="0"/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of Land Rent/Property/Management Costs, etc.</a:t>
            </a:r>
          </a:p>
          <a:p>
            <a:pPr marL="0" lv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Then you are to choose your most suitable location out of the 5.</a:t>
            </a: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Your 5 proposed location should be supported by facts and figures of demographics/Lifestyle of your target group</a:t>
            </a:r>
          </a:p>
          <a:p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Before working on location, make sure your Retail STP for your business is clear</a:t>
            </a:r>
          </a:p>
          <a:p>
            <a:pPr mar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900" dirty="0" err="1"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 slides maximum limit, due next class</a:t>
            </a:r>
          </a:p>
          <a:p>
            <a:endParaRPr lang="en-US" dirty="0"/>
          </a:p>
        </p:txBody>
      </p:sp>
      <p:pic>
        <p:nvPicPr>
          <p:cNvPr id="2050" name="Picture 2" descr="What to Consider When Scouting a Retail Location – A.F. Alber">
            <a:extLst>
              <a:ext uri="{FF2B5EF4-FFF2-40B4-BE49-F238E27FC236}">
                <a16:creationId xmlns:a16="http://schemas.microsoft.com/office/drawing/2014/main" id="{BA5E8926-FD8E-4797-9797-6D23AF783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060848"/>
            <a:ext cx="2696344" cy="149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725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933</TotalTime>
  <Words>215</Words>
  <Application>Microsoft Office PowerPoint</Application>
  <PresentationFormat>นำเสนอทางหน้าจอ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9" baseType="lpstr">
      <vt:lpstr>Arial</vt:lpstr>
      <vt:lpstr>Calibri</vt:lpstr>
      <vt:lpstr>Franklin Gothic Book</vt:lpstr>
      <vt:lpstr>Perpetua</vt:lpstr>
      <vt:lpstr>Wingdings 2</vt:lpstr>
      <vt:lpstr>Equity</vt:lpstr>
      <vt:lpstr>Group Assignment 9 New Retail Concept &amp; Retail Location Scouting</vt:lpstr>
      <vt:lpstr>New Retail Concept</vt:lpstr>
      <vt:lpstr>Location Scouting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319</cp:revision>
  <dcterms:created xsi:type="dcterms:W3CDTF">2015-02-03T09:41:51Z</dcterms:created>
  <dcterms:modified xsi:type="dcterms:W3CDTF">2021-04-20T03:55:05Z</dcterms:modified>
</cp:coreProperties>
</file>