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7"/>
  </p:notesMasterIdLst>
  <p:sldIdLst>
    <p:sldId id="261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B289E-FB9A-4651-B19A-2E9E9295D1F5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7A47A-D42F-454B-A1A0-B16D18D197EA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7680A3-21C9-412A-B845-A99917AC786D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th-TH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708555-0874-43EA-A006-250B3BDE7B64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th-TH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9E4E1D-C9C7-45FD-826D-A04C5DC67CF4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D4FD2-57E7-4B09-B29D-C357F732E1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45BFD-8358-4B9B-B746-6C42784409B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063F803-B94D-409D-92CC-CC44BF6AB571}" type="datetimeFigureOut">
              <a:rPr lang="th-TH" smtClean="0"/>
              <a:t>20/03/55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CB85B08-265B-410A-A284-640A047FFA56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Ajarn Suwalya K.</a:t>
            </a:r>
            <a:endParaRPr lang="th-TH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smtClean="0"/>
              <a:t>TOOLS FOR CONCEPT GENERATION</a:t>
            </a:r>
            <a:r>
              <a:rPr lang="th-TH" dirty="0" smtClean="0"/>
              <a:t>	</a:t>
            </a:r>
            <a:r>
              <a:rPr lang="th-TH" dirty="0" smtClean="0"/>
              <a:t/>
            </a:r>
            <a:br>
              <a:rPr lang="th-TH" dirty="0" smtClean="0"/>
            </a:br>
            <a:r>
              <a:rPr smtClean="0"/>
              <a:t> </a:t>
            </a:r>
            <a:r>
              <a:rPr smtClean="0"/>
              <a:t>MK 324/352</a:t>
            </a:r>
            <a:endParaRPr lang="th-TH" dirty="0"/>
          </a:p>
        </p:txBody>
      </p:sp>
      <p:pic>
        <p:nvPicPr>
          <p:cNvPr id="11268" name="Picture 4" descr="servicesmarketing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3429000"/>
            <a:ext cx="2214833" cy="2714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04800"/>
            <a:ext cx="8243888" cy="1314450"/>
          </a:xfrm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mtClean="0"/>
              <a:t>Relationships Analysis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895600" y="1676400"/>
            <a:ext cx="6019800" cy="4456113"/>
          </a:xfrm>
          <a:ln w="5715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 eaLnBrk="1" hangingPunct="1">
              <a:defRPr/>
            </a:pPr>
            <a:r>
              <a:rPr lang="en-US" b="1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Force combinations of dimensions …</a:t>
            </a:r>
          </a:p>
          <a:p>
            <a:pPr marL="466725" indent="-466725" eaLnBrk="1" hangingPunct="1">
              <a:buFontTx/>
              <a:buNone/>
              <a:defRPr/>
            </a:pPr>
            <a:r>
              <a:rPr lang="en-US" b="1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(features, functions, and benefits) together.</a:t>
            </a:r>
          </a:p>
          <a:p>
            <a:pPr marL="466725" indent="-466725" eaLnBrk="1" hangingPunct="1">
              <a:defRPr/>
            </a:pPr>
            <a:r>
              <a:rPr lang="en-US" sz="28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Techniques:</a:t>
            </a:r>
          </a:p>
          <a:p>
            <a:pPr marL="866775" lvl="1" eaLnBrk="1" hangingPunct="1">
              <a:buSzPct val="75000"/>
              <a:defRPr/>
            </a:pPr>
            <a:r>
              <a:rPr lang="en-US" sz="2000" smtClean="0"/>
              <a:t>Two-dimensional matrix</a:t>
            </a:r>
          </a:p>
          <a:p>
            <a:pPr marL="866775" lvl="1" eaLnBrk="1" hangingPunct="1">
              <a:buSzPct val="75000"/>
              <a:defRPr/>
            </a:pPr>
            <a:r>
              <a:rPr lang="en-US" sz="2000" smtClean="0"/>
              <a:t>Multidimensional (morphological) matrix</a:t>
            </a:r>
          </a:p>
        </p:txBody>
      </p:sp>
      <p:pic>
        <p:nvPicPr>
          <p:cNvPr id="12292" name="Picture 5" descr="goofy1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2209800"/>
            <a:ext cx="3752850" cy="4648200"/>
          </a:xfr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-381000"/>
            <a:ext cx="8305800" cy="1314450"/>
          </a:xfrm>
        </p:spPr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mtClean="0"/>
              <a:t>Relationships Analysis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066800"/>
            <a:ext cx="9144000" cy="5791200"/>
          </a:xfrm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 eaLnBrk="1" hangingPunct="1">
              <a:defRPr/>
            </a:pPr>
            <a:r>
              <a:rPr lang="en-US" sz="1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Two-dimensional example: person/animal insured and event insured against.</a:t>
            </a:r>
          </a:p>
        </p:txBody>
      </p:sp>
      <p:pic>
        <p:nvPicPr>
          <p:cNvPr id="13317" name="Picture 5" descr="mark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828800"/>
            <a:ext cx="9144000" cy="5029200"/>
          </a:xfrm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543800" y="304800"/>
            <a:ext cx="106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Fig. 7.7</a:t>
            </a:r>
            <a:endParaRPr lang="th-TH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eaLnBrk="1" hangingPunct="1">
              <a:defRPr/>
            </a:pPr>
            <a:r>
              <a:rPr lang="en-US" smtClean="0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 eaLnBrk="1" hangingPunct="1">
              <a:defRPr/>
            </a:pPr>
            <a:endParaRPr lang="en-US" sz="2000" b="1" smtClean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 eaLnBrk="1" hangingPunct="1">
              <a:defRPr/>
            </a:pPr>
            <a:r>
              <a:rPr lang="en-US" sz="2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 eaLnBrk="1" hangingPunct="1">
              <a:buSzPct val="75000"/>
              <a:defRPr/>
            </a:pPr>
            <a:r>
              <a:rPr lang="en-US" sz="2000" smtClean="0"/>
              <a:t>Instrument used, ingredients used, objects cleaned, type of container, substances removed, texture or form of cleaner</a:t>
            </a:r>
          </a:p>
        </p:txBody>
      </p:sp>
      <p:pic>
        <p:nvPicPr>
          <p:cNvPr id="14340" name="Picture 6" descr="JANITOR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5860260" y="1600200"/>
            <a:ext cx="1614480" cy="2151063"/>
          </a:xfr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mark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</TotalTime>
  <Words>83</Words>
  <Application>Microsoft Office PowerPoint</Application>
  <PresentationFormat>นำเสนอทางหน้าจอ (4:3)</PresentationFormat>
  <Paragraphs>18</Paragraphs>
  <Slides>5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เสมอภาค</vt:lpstr>
      <vt:lpstr>TOOLS FOR CONCEPT GENERATION   MK 324/352</vt:lpstr>
      <vt:lpstr>Relationships Analysis</vt:lpstr>
      <vt:lpstr>Relationships Analysis</vt:lpstr>
      <vt:lpstr>Relationships Analysis</vt:lpstr>
      <vt:lpstr>ภาพนิ่ง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TOOLS FOR CONCEPT GENERATION   MK 324/352</dc:title>
  <dc:creator>user</dc:creator>
  <cp:lastModifiedBy>user</cp:lastModifiedBy>
  <cp:revision>1</cp:revision>
  <dcterms:created xsi:type="dcterms:W3CDTF">2012-03-20T00:59:24Z</dcterms:created>
  <dcterms:modified xsi:type="dcterms:W3CDTF">2012-03-20T01:00:59Z</dcterms:modified>
</cp:coreProperties>
</file>