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Lst>
  <p:sldSz cy="5143500" cx="9144000"/>
  <p:notesSz cx="6858000" cy="9144000"/>
  <p:embeddedFontLst>
    <p:embeddedFont>
      <p:font typeface="Montserrat"/>
      <p:regular r:id="rId21"/>
      <p:bold r:id="rId22"/>
      <p:italic r:id="rId23"/>
      <p:boldItalic r:id="rId24"/>
    </p:embeddedFont>
    <p:embeddedFont>
      <p:font typeface="Lato"/>
      <p:regular r:id="rId25"/>
      <p:bold r:id="rId26"/>
      <p:italic r:id="rId27"/>
      <p:boldItalic r:id="rId28"/>
    </p:embeddedFont>
    <p:embeddedFont>
      <p:font typeface="Montserrat Light"/>
      <p:regular r:id="rId29"/>
      <p:bold r:id="rId30"/>
      <p:italic r:id="rId31"/>
      <p:boldItalic r:id="rId32"/>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font" Target="fonts/Montserrat-bold.fntdata"/><Relationship Id="rId21" Type="http://schemas.openxmlformats.org/officeDocument/2006/relationships/font" Target="fonts/Montserrat-regular.fntdata"/><Relationship Id="rId24" Type="http://schemas.openxmlformats.org/officeDocument/2006/relationships/font" Target="fonts/Montserrat-boldItalic.fntdata"/><Relationship Id="rId23" Type="http://schemas.openxmlformats.org/officeDocument/2006/relationships/font" Target="fonts/Montserrat-italic.fntdata"/><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font" Target="fonts/Lato-bold.fntdata"/><Relationship Id="rId25" Type="http://schemas.openxmlformats.org/officeDocument/2006/relationships/font" Target="fonts/Lato-regular.fntdata"/><Relationship Id="rId28" Type="http://schemas.openxmlformats.org/officeDocument/2006/relationships/font" Target="fonts/Lato-boldItalic.fntdata"/><Relationship Id="rId27" Type="http://schemas.openxmlformats.org/officeDocument/2006/relationships/font" Target="fonts/Lato-italic.fntdata"/><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font" Target="fonts/MontserratLight-regular.fntdata"/><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font" Target="fonts/MontserratLight-italic.fntdata"/><Relationship Id="rId30" Type="http://schemas.openxmlformats.org/officeDocument/2006/relationships/font" Target="fonts/MontserratLight-bold.fntdata"/><Relationship Id="rId11" Type="http://schemas.openxmlformats.org/officeDocument/2006/relationships/slide" Target="slides/slide6.xml"/><Relationship Id="rId10" Type="http://schemas.openxmlformats.org/officeDocument/2006/relationships/slide" Target="slides/slide5.xml"/><Relationship Id="rId32" Type="http://schemas.openxmlformats.org/officeDocument/2006/relationships/font" Target="fonts/MontserratLight-boldItalic.fntdata"/><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317500" lvl="0" marL="457200">
              <a:spcBef>
                <a:spcPts val="0"/>
              </a:spcBef>
              <a:spcAft>
                <a:spcPts val="0"/>
              </a:spcAft>
              <a:buSzPts val="1400"/>
              <a:buChar char="●"/>
              <a:defRPr sz="1100"/>
            </a:lvl1pPr>
            <a:lvl2pPr indent="-317500" lvl="1" marL="914400">
              <a:spcBef>
                <a:spcPts val="0"/>
              </a:spcBef>
              <a:spcAft>
                <a:spcPts val="0"/>
              </a:spcAft>
              <a:buSzPts val="1400"/>
              <a:buChar char="○"/>
              <a:defRPr sz="1100"/>
            </a:lvl2pPr>
            <a:lvl3pPr indent="-317500" lvl="2" marL="1371600">
              <a:spcBef>
                <a:spcPts val="0"/>
              </a:spcBef>
              <a:spcAft>
                <a:spcPts val="0"/>
              </a:spcAft>
              <a:buSzPts val="1400"/>
              <a:buChar char="■"/>
              <a:defRPr sz="1100"/>
            </a:lvl3pPr>
            <a:lvl4pPr indent="-317500" lvl="3" marL="1828800">
              <a:spcBef>
                <a:spcPts val="0"/>
              </a:spcBef>
              <a:spcAft>
                <a:spcPts val="0"/>
              </a:spcAft>
              <a:buSzPts val="1400"/>
              <a:buChar char="●"/>
              <a:defRPr sz="1100"/>
            </a:lvl4pPr>
            <a:lvl5pPr indent="-317500" lvl="4" marL="2286000">
              <a:spcBef>
                <a:spcPts val="0"/>
              </a:spcBef>
              <a:spcAft>
                <a:spcPts val="0"/>
              </a:spcAft>
              <a:buSzPts val="1400"/>
              <a:buChar char="○"/>
              <a:defRPr sz="1100"/>
            </a:lvl5pPr>
            <a:lvl6pPr indent="-317500" lvl="5" marL="2743200">
              <a:spcBef>
                <a:spcPts val="0"/>
              </a:spcBef>
              <a:spcAft>
                <a:spcPts val="0"/>
              </a:spcAft>
              <a:buSzPts val="1400"/>
              <a:buChar char="■"/>
              <a:defRPr sz="1100"/>
            </a:lvl6pPr>
            <a:lvl7pPr indent="-317500" lvl="6" marL="3200400">
              <a:spcBef>
                <a:spcPts val="0"/>
              </a:spcBef>
              <a:spcAft>
                <a:spcPts val="0"/>
              </a:spcAft>
              <a:buSzPts val="1400"/>
              <a:buChar char="●"/>
              <a:defRPr sz="1100"/>
            </a:lvl7pPr>
            <a:lvl8pPr indent="-317500" lvl="7" marL="3657600">
              <a:spcBef>
                <a:spcPts val="0"/>
              </a:spcBef>
              <a:spcAft>
                <a:spcPts val="0"/>
              </a:spcAft>
              <a:buSzPts val="1400"/>
              <a:buChar char="○"/>
              <a:defRPr sz="1100"/>
            </a:lvl8pPr>
            <a:lvl9pPr indent="-317500" lvl="8" marL="4114800">
              <a:spcBef>
                <a:spcPts val="0"/>
              </a:spcBef>
              <a:spcAft>
                <a:spcPts val="0"/>
              </a:spcAft>
              <a:buSzPts val="14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0" name="Shape 130"/>
        <p:cNvGrpSpPr/>
        <p:nvPr/>
      </p:nvGrpSpPr>
      <p:grpSpPr>
        <a:xfrm>
          <a:off x="0" y="0"/>
          <a:ext cx="0" cy="0"/>
          <a:chOff x="0" y="0"/>
          <a:chExt cx="0" cy="0"/>
        </a:xfrm>
      </p:grpSpPr>
      <p:sp>
        <p:nvSpPr>
          <p:cNvPr id="131" name="Google Shape;131;gc6f90357f_0_0:notes"/>
          <p:cNvSpPr/>
          <p:nvPr>
            <p:ph idx="2" type="sldImg"/>
          </p:nvPr>
        </p:nvSpPr>
        <p:spPr>
          <a:xfrm>
            <a:off x="381188"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132" name="Google Shape;132;gc6f90357f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6" name="Shape 136"/>
        <p:cNvGrpSpPr/>
        <p:nvPr/>
      </p:nvGrpSpPr>
      <p:grpSpPr>
        <a:xfrm>
          <a:off x="0" y="0"/>
          <a:ext cx="0" cy="0"/>
          <a:chOff x="0" y="0"/>
          <a:chExt cx="0" cy="0"/>
        </a:xfrm>
      </p:grpSpPr>
      <p:sp>
        <p:nvSpPr>
          <p:cNvPr id="137" name="Google Shape;137;gc6f90357f_0_5:notes"/>
          <p:cNvSpPr/>
          <p:nvPr>
            <p:ph idx="2" type="sldImg"/>
          </p:nvPr>
        </p:nvSpPr>
        <p:spPr>
          <a:xfrm>
            <a:off x="381188"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138" name="Google Shape;138;gc6f90357f_0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42" name="Shape 142"/>
        <p:cNvGrpSpPr/>
        <p:nvPr/>
      </p:nvGrpSpPr>
      <p:grpSpPr>
        <a:xfrm>
          <a:off x="0" y="0"/>
          <a:ext cx="0" cy="0"/>
          <a:chOff x="0" y="0"/>
          <a:chExt cx="0" cy="0"/>
        </a:xfrm>
      </p:grpSpPr>
      <p:sp>
        <p:nvSpPr>
          <p:cNvPr id="143" name="Google Shape;143;gc6f90357f_0_13:notes"/>
          <p:cNvSpPr/>
          <p:nvPr>
            <p:ph idx="2" type="sldImg"/>
          </p:nvPr>
        </p:nvSpPr>
        <p:spPr>
          <a:xfrm>
            <a:off x="381188"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144" name="Google Shape;144;gc6f90357f_0_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50" name="Shape 150"/>
        <p:cNvGrpSpPr/>
        <p:nvPr/>
      </p:nvGrpSpPr>
      <p:grpSpPr>
        <a:xfrm>
          <a:off x="0" y="0"/>
          <a:ext cx="0" cy="0"/>
          <a:chOff x="0" y="0"/>
          <a:chExt cx="0" cy="0"/>
        </a:xfrm>
      </p:grpSpPr>
      <p:sp>
        <p:nvSpPr>
          <p:cNvPr id="151" name="Google Shape;151;gc6f90357f_0_19:notes"/>
          <p:cNvSpPr/>
          <p:nvPr>
            <p:ph idx="2" type="sldImg"/>
          </p:nvPr>
        </p:nvSpPr>
        <p:spPr>
          <a:xfrm>
            <a:off x="381188"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152" name="Google Shape;152;gc6f90357f_0_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60" name="Shape 160"/>
        <p:cNvGrpSpPr/>
        <p:nvPr/>
      </p:nvGrpSpPr>
      <p:grpSpPr>
        <a:xfrm>
          <a:off x="0" y="0"/>
          <a:ext cx="0" cy="0"/>
          <a:chOff x="0" y="0"/>
          <a:chExt cx="0" cy="0"/>
        </a:xfrm>
      </p:grpSpPr>
      <p:sp>
        <p:nvSpPr>
          <p:cNvPr id="161" name="Google Shape;161;g5d08981a92abade_6:notes"/>
          <p:cNvSpPr/>
          <p:nvPr>
            <p:ph idx="2" type="sldImg"/>
          </p:nvPr>
        </p:nvSpPr>
        <p:spPr>
          <a:xfrm>
            <a:off x="381188"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162" name="Google Shape;162;g5d08981a92abade_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67" name="Shape 167"/>
        <p:cNvGrpSpPr/>
        <p:nvPr/>
      </p:nvGrpSpPr>
      <p:grpSpPr>
        <a:xfrm>
          <a:off x="0" y="0"/>
          <a:ext cx="0" cy="0"/>
          <a:chOff x="0" y="0"/>
          <a:chExt cx="0" cy="0"/>
        </a:xfrm>
      </p:grpSpPr>
      <p:sp>
        <p:nvSpPr>
          <p:cNvPr id="168" name="Google Shape;168;g5d08981a92abade_26:notes"/>
          <p:cNvSpPr/>
          <p:nvPr>
            <p:ph idx="2" type="sldImg"/>
          </p:nvPr>
        </p:nvSpPr>
        <p:spPr>
          <a:xfrm>
            <a:off x="381188"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169" name="Google Shape;169;g5d08981a92abade_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73" name="Shape 173"/>
        <p:cNvGrpSpPr/>
        <p:nvPr/>
      </p:nvGrpSpPr>
      <p:grpSpPr>
        <a:xfrm>
          <a:off x="0" y="0"/>
          <a:ext cx="0" cy="0"/>
          <a:chOff x="0" y="0"/>
          <a:chExt cx="0" cy="0"/>
        </a:xfrm>
      </p:grpSpPr>
      <p:sp>
        <p:nvSpPr>
          <p:cNvPr id="174" name="Google Shape;174;g138cec88626d0cce_5:notes"/>
          <p:cNvSpPr/>
          <p:nvPr>
            <p:ph idx="2" type="sldImg"/>
          </p:nvPr>
        </p:nvSpPr>
        <p:spPr>
          <a:xfrm>
            <a:off x="381188"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175" name="Google Shape;175;g138cec88626d0cce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78" name="Shape 178"/>
        <p:cNvGrpSpPr/>
        <p:nvPr/>
      </p:nvGrpSpPr>
      <p:grpSpPr>
        <a:xfrm>
          <a:off x="0" y="0"/>
          <a:ext cx="0" cy="0"/>
          <a:chOff x="0" y="0"/>
          <a:chExt cx="0" cy="0"/>
        </a:xfrm>
      </p:grpSpPr>
      <p:sp>
        <p:nvSpPr>
          <p:cNvPr id="179" name="Google Shape;179;gc6f90357f_0_27:notes"/>
          <p:cNvSpPr/>
          <p:nvPr>
            <p:ph idx="2" type="sldImg"/>
          </p:nvPr>
        </p:nvSpPr>
        <p:spPr>
          <a:xfrm>
            <a:off x="381188"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180" name="Google Shape;180;gc6f90357f_0_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85" name="Shape 185"/>
        <p:cNvGrpSpPr/>
        <p:nvPr/>
      </p:nvGrpSpPr>
      <p:grpSpPr>
        <a:xfrm>
          <a:off x="0" y="0"/>
          <a:ext cx="0" cy="0"/>
          <a:chOff x="0" y="0"/>
          <a:chExt cx="0" cy="0"/>
        </a:xfrm>
      </p:grpSpPr>
      <p:sp>
        <p:nvSpPr>
          <p:cNvPr id="186" name="Google Shape;186;g2c20ef017192e88a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7" name="Google Shape;187;g2c20ef017192e88a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92" name="Shape 192"/>
        <p:cNvGrpSpPr/>
        <p:nvPr/>
      </p:nvGrpSpPr>
      <p:grpSpPr>
        <a:xfrm>
          <a:off x="0" y="0"/>
          <a:ext cx="0" cy="0"/>
          <a:chOff x="0" y="0"/>
          <a:chExt cx="0" cy="0"/>
        </a:xfrm>
      </p:grpSpPr>
      <p:sp>
        <p:nvSpPr>
          <p:cNvPr id="193" name="Google Shape;193;g2c20ef017192e88a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4" name="Google Shape;194;g2c20ef017192e88a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99" name="Shape 199"/>
        <p:cNvGrpSpPr/>
        <p:nvPr/>
      </p:nvGrpSpPr>
      <p:grpSpPr>
        <a:xfrm>
          <a:off x="0" y="0"/>
          <a:ext cx="0" cy="0"/>
          <a:chOff x="0" y="0"/>
          <a:chExt cx="0" cy="0"/>
        </a:xfrm>
      </p:grpSpPr>
      <p:sp>
        <p:nvSpPr>
          <p:cNvPr id="200" name="Google Shape;200;g5d08981a92abade_32:notes"/>
          <p:cNvSpPr/>
          <p:nvPr>
            <p:ph idx="2" type="sldImg"/>
          </p:nvPr>
        </p:nvSpPr>
        <p:spPr>
          <a:xfrm>
            <a:off x="381188"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201" name="Google Shape;201;g5d08981a92abade_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05" name="Shape 205"/>
        <p:cNvGrpSpPr/>
        <p:nvPr/>
      </p:nvGrpSpPr>
      <p:grpSpPr>
        <a:xfrm>
          <a:off x="0" y="0"/>
          <a:ext cx="0" cy="0"/>
          <a:chOff x="0" y="0"/>
          <a:chExt cx="0" cy="0"/>
        </a:xfrm>
      </p:grpSpPr>
      <p:sp>
        <p:nvSpPr>
          <p:cNvPr id="206" name="Google Shape;206;g5d08981a92abade_37:notes"/>
          <p:cNvSpPr/>
          <p:nvPr>
            <p:ph idx="2" type="sldImg"/>
          </p:nvPr>
        </p:nvSpPr>
        <p:spPr>
          <a:xfrm>
            <a:off x="381188"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207" name="Google Shape;207;g5d08981a92abade_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11" name="Shape 211"/>
        <p:cNvGrpSpPr/>
        <p:nvPr/>
      </p:nvGrpSpPr>
      <p:grpSpPr>
        <a:xfrm>
          <a:off x="0" y="0"/>
          <a:ext cx="0" cy="0"/>
          <a:chOff x="0" y="0"/>
          <a:chExt cx="0" cy="0"/>
        </a:xfrm>
      </p:grpSpPr>
      <p:sp>
        <p:nvSpPr>
          <p:cNvPr id="212" name="Google Shape;212;g138cec88626d0cce_9:notes"/>
          <p:cNvSpPr/>
          <p:nvPr>
            <p:ph idx="2" type="sldImg"/>
          </p:nvPr>
        </p:nvSpPr>
        <p:spPr>
          <a:xfrm>
            <a:off x="381188"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213" name="Google Shape;213;g138cec88626d0cce_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16" name="Shape 216"/>
        <p:cNvGrpSpPr/>
        <p:nvPr/>
      </p:nvGrpSpPr>
      <p:grpSpPr>
        <a:xfrm>
          <a:off x="0" y="0"/>
          <a:ext cx="0" cy="0"/>
          <a:chOff x="0" y="0"/>
          <a:chExt cx="0" cy="0"/>
        </a:xfrm>
      </p:grpSpPr>
      <p:sp>
        <p:nvSpPr>
          <p:cNvPr id="217" name="Google Shape;217;gc6f90357f_0_31:notes"/>
          <p:cNvSpPr/>
          <p:nvPr>
            <p:ph idx="2" type="sldImg"/>
          </p:nvPr>
        </p:nvSpPr>
        <p:spPr>
          <a:xfrm>
            <a:off x="381188"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218" name="Google Shape;218;gc6f90357f_0_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25" name="Shape 225"/>
        <p:cNvGrpSpPr/>
        <p:nvPr/>
      </p:nvGrpSpPr>
      <p:grpSpPr>
        <a:xfrm>
          <a:off x="0" y="0"/>
          <a:ext cx="0" cy="0"/>
          <a:chOff x="0" y="0"/>
          <a:chExt cx="0" cy="0"/>
        </a:xfrm>
      </p:grpSpPr>
      <p:sp>
        <p:nvSpPr>
          <p:cNvPr id="226" name="Google Shape;226;g64d57d4092_0_0:notes"/>
          <p:cNvSpPr/>
          <p:nvPr>
            <p:ph idx="2" type="sldImg"/>
          </p:nvPr>
        </p:nvSpPr>
        <p:spPr>
          <a:xfrm>
            <a:off x="381188"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227" name="Google Shape;227;g64d57d4092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spTree>
      <p:nvGrpSpPr>
        <p:cNvPr id="9" name="Shape 9"/>
        <p:cNvGrpSpPr/>
        <p:nvPr/>
      </p:nvGrpSpPr>
      <p:grpSpPr>
        <a:xfrm>
          <a:off x="0" y="0"/>
          <a:ext cx="0" cy="0"/>
          <a:chOff x="0" y="0"/>
          <a:chExt cx="0" cy="0"/>
        </a:xfrm>
      </p:grpSpPr>
      <p:sp>
        <p:nvSpPr>
          <p:cNvPr id="10" name="Google Shape;10;p2"/>
          <p:cNvSpPr/>
          <p:nvPr/>
        </p:nvSpPr>
        <p:spPr>
          <a:xfrm rot="5400000">
            <a:off x="7500300" y="505"/>
            <a:ext cx="1643700" cy="1643700"/>
          </a:xfrm>
          <a:prstGeom prst="diagStripe">
            <a:avLst>
              <a:gd fmla="val 0" name="adj"/>
            </a:avLst>
          </a:prstGeom>
          <a:solidFill>
            <a:schemeClr val="lt1">
              <a:alpha val="303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1" name="Google Shape;11;p2"/>
          <p:cNvGrpSpPr/>
          <p:nvPr/>
        </p:nvGrpSpPr>
        <p:grpSpPr>
          <a:xfrm>
            <a:off x="0" y="490"/>
            <a:ext cx="5153705" cy="5134399"/>
            <a:chOff x="0" y="75"/>
            <a:chExt cx="5153705" cy="5152950"/>
          </a:xfrm>
        </p:grpSpPr>
        <p:sp>
          <p:nvSpPr>
            <p:cNvPr id="12" name="Google Shape;12;p2"/>
            <p:cNvSpPr/>
            <p:nvPr/>
          </p:nvSpPr>
          <p:spPr>
            <a:xfrm rot="-5400000">
              <a:off x="455" y="-225"/>
              <a:ext cx="5152800" cy="5153700"/>
            </a:xfrm>
            <a:prstGeom prst="diagStripe">
              <a:avLst>
                <a:gd fmla="val 50000" name="adj"/>
              </a:avLst>
            </a:prstGeom>
            <a:solidFill>
              <a:schemeClr val="lt1">
                <a:alpha val="303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 name="Google Shape;13;p2"/>
            <p:cNvSpPr/>
            <p:nvPr/>
          </p:nvSpPr>
          <p:spPr>
            <a:xfrm rot="-5400000">
              <a:off x="150" y="1145825"/>
              <a:ext cx="3996600" cy="3996900"/>
            </a:xfrm>
            <a:prstGeom prst="diagStripe">
              <a:avLst>
                <a:gd fmla="val 58774" name="adj"/>
              </a:avLst>
            </a:prstGeom>
            <a:solidFill>
              <a:schemeClr val="lt1">
                <a:alpha val="303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 name="Google Shape;14;p2"/>
            <p:cNvSpPr/>
            <p:nvPr/>
          </p:nvSpPr>
          <p:spPr>
            <a:xfrm rot="-5400000">
              <a:off x="1646" y="-75"/>
              <a:ext cx="2299800" cy="2300100"/>
            </a:xfrm>
            <a:prstGeom prst="diagStripe">
              <a:avLst>
                <a:gd fmla="val 50000"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 name="Google Shape;15;p2"/>
            <p:cNvSpPr/>
            <p:nvPr/>
          </p:nvSpPr>
          <p:spPr>
            <a:xfrm flipH="1">
              <a:off x="652821" y="590035"/>
              <a:ext cx="2300100" cy="2299800"/>
            </a:xfrm>
            <a:prstGeom prst="diagStripe">
              <a:avLst>
                <a:gd fmla="val 50000" name="adj"/>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6" name="Google Shape;16;p2"/>
          <p:cNvSpPr txBox="1"/>
          <p:nvPr>
            <p:ph type="ctrTitle"/>
          </p:nvPr>
        </p:nvSpPr>
        <p:spPr>
          <a:xfrm>
            <a:off x="3537150" y="1578400"/>
            <a:ext cx="5017500" cy="1578900"/>
          </a:xfrm>
          <a:prstGeom prst="rect">
            <a:avLst/>
          </a:prstGeom>
        </p:spPr>
        <p:txBody>
          <a:bodyPr anchorCtr="0" anchor="t" bIns="91425" lIns="91425" spcFirstLastPara="1" rIns="91425" wrap="square" tIns="91425">
            <a:noAutofit/>
          </a:bodyPr>
          <a:lstStyle>
            <a:lvl1pPr lvl="0" rtl="0">
              <a:spcBef>
                <a:spcPts val="0"/>
              </a:spcBef>
              <a:spcAft>
                <a:spcPts val="0"/>
              </a:spcAft>
              <a:buSzPts val="4000"/>
              <a:buNone/>
              <a:defRPr sz="4000"/>
            </a:lvl1pPr>
            <a:lvl2pPr lvl="1" rtl="0">
              <a:spcBef>
                <a:spcPts val="0"/>
              </a:spcBef>
              <a:spcAft>
                <a:spcPts val="0"/>
              </a:spcAft>
              <a:buSzPts val="4000"/>
              <a:buNone/>
              <a:defRPr sz="4000"/>
            </a:lvl2pPr>
            <a:lvl3pPr lvl="2" rtl="0">
              <a:spcBef>
                <a:spcPts val="0"/>
              </a:spcBef>
              <a:spcAft>
                <a:spcPts val="0"/>
              </a:spcAft>
              <a:buSzPts val="4000"/>
              <a:buNone/>
              <a:defRPr sz="4000"/>
            </a:lvl3pPr>
            <a:lvl4pPr lvl="3" rtl="0">
              <a:spcBef>
                <a:spcPts val="0"/>
              </a:spcBef>
              <a:spcAft>
                <a:spcPts val="0"/>
              </a:spcAft>
              <a:buSzPts val="4000"/>
              <a:buNone/>
              <a:defRPr sz="4000"/>
            </a:lvl4pPr>
            <a:lvl5pPr lvl="4" rtl="0">
              <a:spcBef>
                <a:spcPts val="0"/>
              </a:spcBef>
              <a:spcAft>
                <a:spcPts val="0"/>
              </a:spcAft>
              <a:buSzPts val="4000"/>
              <a:buNone/>
              <a:defRPr sz="4000"/>
            </a:lvl5pPr>
            <a:lvl6pPr lvl="5" rtl="0">
              <a:spcBef>
                <a:spcPts val="0"/>
              </a:spcBef>
              <a:spcAft>
                <a:spcPts val="0"/>
              </a:spcAft>
              <a:buSzPts val="4000"/>
              <a:buNone/>
              <a:defRPr sz="4000"/>
            </a:lvl6pPr>
            <a:lvl7pPr lvl="6" rtl="0">
              <a:spcBef>
                <a:spcPts val="0"/>
              </a:spcBef>
              <a:spcAft>
                <a:spcPts val="0"/>
              </a:spcAft>
              <a:buSzPts val="4000"/>
              <a:buNone/>
              <a:defRPr sz="4000"/>
            </a:lvl7pPr>
            <a:lvl8pPr lvl="7" rtl="0">
              <a:spcBef>
                <a:spcPts val="0"/>
              </a:spcBef>
              <a:spcAft>
                <a:spcPts val="0"/>
              </a:spcAft>
              <a:buSzPts val="4000"/>
              <a:buNone/>
              <a:defRPr sz="4000"/>
            </a:lvl8pPr>
            <a:lvl9pPr lvl="8" rtl="0">
              <a:spcBef>
                <a:spcPts val="0"/>
              </a:spcBef>
              <a:spcAft>
                <a:spcPts val="0"/>
              </a:spcAft>
              <a:buSzPts val="4000"/>
              <a:buNone/>
              <a:defRPr sz="4000"/>
            </a:lvl9pPr>
          </a:lstStyle>
          <a:p/>
        </p:txBody>
      </p:sp>
      <p:sp>
        <p:nvSpPr>
          <p:cNvPr id="17" name="Google Shape;17;p2"/>
          <p:cNvSpPr txBox="1"/>
          <p:nvPr>
            <p:ph idx="1" type="subTitle"/>
          </p:nvPr>
        </p:nvSpPr>
        <p:spPr>
          <a:xfrm>
            <a:off x="5083950" y="3924925"/>
            <a:ext cx="3470700" cy="5061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300"/>
              <a:buNone/>
              <a:defRPr/>
            </a:lvl1pPr>
            <a:lvl2pPr lvl="1" rtl="0">
              <a:lnSpc>
                <a:spcPct val="100000"/>
              </a:lnSpc>
              <a:spcBef>
                <a:spcPts val="0"/>
              </a:spcBef>
              <a:spcAft>
                <a:spcPts val="0"/>
              </a:spcAft>
              <a:buSzPts val="1300"/>
              <a:buNone/>
              <a:defRPr sz="1300"/>
            </a:lvl2pPr>
            <a:lvl3pPr lvl="2" rtl="0">
              <a:lnSpc>
                <a:spcPct val="100000"/>
              </a:lnSpc>
              <a:spcBef>
                <a:spcPts val="0"/>
              </a:spcBef>
              <a:spcAft>
                <a:spcPts val="0"/>
              </a:spcAft>
              <a:buSzPts val="1300"/>
              <a:buNone/>
              <a:defRPr sz="1300"/>
            </a:lvl3pPr>
            <a:lvl4pPr lvl="3" rtl="0">
              <a:lnSpc>
                <a:spcPct val="100000"/>
              </a:lnSpc>
              <a:spcBef>
                <a:spcPts val="0"/>
              </a:spcBef>
              <a:spcAft>
                <a:spcPts val="0"/>
              </a:spcAft>
              <a:buSzPts val="1300"/>
              <a:buNone/>
              <a:defRPr sz="1300"/>
            </a:lvl4pPr>
            <a:lvl5pPr lvl="4" rtl="0">
              <a:lnSpc>
                <a:spcPct val="100000"/>
              </a:lnSpc>
              <a:spcBef>
                <a:spcPts val="0"/>
              </a:spcBef>
              <a:spcAft>
                <a:spcPts val="0"/>
              </a:spcAft>
              <a:buSzPts val="1300"/>
              <a:buNone/>
              <a:defRPr sz="1300"/>
            </a:lvl5pPr>
            <a:lvl6pPr lvl="5" rtl="0">
              <a:lnSpc>
                <a:spcPct val="100000"/>
              </a:lnSpc>
              <a:spcBef>
                <a:spcPts val="0"/>
              </a:spcBef>
              <a:spcAft>
                <a:spcPts val="0"/>
              </a:spcAft>
              <a:buSzPts val="1300"/>
              <a:buNone/>
              <a:defRPr sz="1300"/>
            </a:lvl6pPr>
            <a:lvl7pPr lvl="6" rtl="0">
              <a:lnSpc>
                <a:spcPct val="100000"/>
              </a:lnSpc>
              <a:spcBef>
                <a:spcPts val="0"/>
              </a:spcBef>
              <a:spcAft>
                <a:spcPts val="0"/>
              </a:spcAft>
              <a:buSzPts val="1300"/>
              <a:buNone/>
              <a:defRPr sz="1300"/>
            </a:lvl7pPr>
            <a:lvl8pPr lvl="7" rtl="0">
              <a:lnSpc>
                <a:spcPct val="100000"/>
              </a:lnSpc>
              <a:spcBef>
                <a:spcPts val="0"/>
              </a:spcBef>
              <a:spcAft>
                <a:spcPts val="0"/>
              </a:spcAft>
              <a:buSzPts val="1300"/>
              <a:buNone/>
              <a:defRPr sz="1300"/>
            </a:lvl8pPr>
            <a:lvl9pPr lvl="8" rtl="0">
              <a:lnSpc>
                <a:spcPct val="100000"/>
              </a:lnSpc>
              <a:spcBef>
                <a:spcPts val="0"/>
              </a:spcBef>
              <a:spcAft>
                <a:spcPts val="0"/>
              </a:spcAft>
              <a:buSzPts val="1300"/>
              <a:buNone/>
              <a:defRPr sz="1300"/>
            </a:lvl9pPr>
          </a:lstStyle>
          <a:p/>
        </p:txBody>
      </p:sp>
      <p:sp>
        <p:nvSpPr>
          <p:cNvPr id="18" name="Google Shape;18;p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th"/>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spTree>
      <p:nvGrpSpPr>
        <p:cNvPr id="19" name="Shape 19"/>
        <p:cNvGrpSpPr/>
        <p:nvPr/>
      </p:nvGrpSpPr>
      <p:grpSpPr>
        <a:xfrm>
          <a:off x="0" y="0"/>
          <a:ext cx="0" cy="0"/>
          <a:chOff x="0" y="0"/>
          <a:chExt cx="0" cy="0"/>
        </a:xfrm>
      </p:grpSpPr>
      <p:grpSp>
        <p:nvGrpSpPr>
          <p:cNvPr id="20" name="Google Shape;20;p3"/>
          <p:cNvGrpSpPr/>
          <p:nvPr/>
        </p:nvGrpSpPr>
        <p:grpSpPr>
          <a:xfrm>
            <a:off x="4406400" y="0"/>
            <a:ext cx="4737600" cy="5143065"/>
            <a:chOff x="4406400" y="0"/>
            <a:chExt cx="4737600" cy="5143065"/>
          </a:xfrm>
        </p:grpSpPr>
        <p:sp>
          <p:nvSpPr>
            <p:cNvPr id="21" name="Google Shape;21;p3"/>
            <p:cNvSpPr/>
            <p:nvPr/>
          </p:nvSpPr>
          <p:spPr>
            <a:xfrm rot="5400000">
              <a:off x="4408200" y="-1800"/>
              <a:ext cx="4734000" cy="4737600"/>
            </a:xfrm>
            <a:prstGeom prst="diagStripe">
              <a:avLst>
                <a:gd fmla="val 49469" name="adj"/>
              </a:avLst>
            </a:prstGeom>
            <a:solidFill>
              <a:schemeClr val="lt1">
                <a:alpha val="346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 name="Google Shape;22;p3"/>
            <p:cNvSpPr/>
            <p:nvPr/>
          </p:nvSpPr>
          <p:spPr>
            <a:xfrm rot="5400000">
              <a:off x="4841125" y="5700"/>
              <a:ext cx="4298100" cy="4286700"/>
            </a:xfrm>
            <a:prstGeom prst="diagStripe">
              <a:avLst>
                <a:gd fmla="val 0" name="adj"/>
              </a:avLst>
            </a:prstGeom>
            <a:solidFill>
              <a:schemeClr val="lt1">
                <a:alpha val="346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 name="Google Shape;23;p3"/>
            <p:cNvSpPr/>
            <p:nvPr/>
          </p:nvSpPr>
          <p:spPr>
            <a:xfrm rot="-5400000">
              <a:off x="5618399" y="1236468"/>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 name="Google Shape;24;p3"/>
            <p:cNvSpPr/>
            <p:nvPr/>
          </p:nvSpPr>
          <p:spPr>
            <a:xfrm flipH="1">
              <a:off x="5849857" y="1443956"/>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 name="Google Shape;25;p3"/>
            <p:cNvSpPr/>
            <p:nvPr/>
          </p:nvSpPr>
          <p:spPr>
            <a:xfrm rot="-5400000">
              <a:off x="5987081" y="2469465"/>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 name="Google Shape;26;p3"/>
            <p:cNvSpPr/>
            <p:nvPr/>
          </p:nvSpPr>
          <p:spPr>
            <a:xfrm flipH="1">
              <a:off x="6222115" y="2676953"/>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 name="Google Shape;27;p3"/>
            <p:cNvSpPr/>
            <p:nvPr/>
          </p:nvSpPr>
          <p:spPr>
            <a:xfrm rot="-5400000">
              <a:off x="6675341" y="1862018"/>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 name="Google Shape;28;p3"/>
            <p:cNvSpPr/>
            <p:nvPr/>
          </p:nvSpPr>
          <p:spPr>
            <a:xfrm flipH="1">
              <a:off x="6908099" y="2069505"/>
              <a:ext cx="808800" cy="808800"/>
            </a:xfrm>
            <a:prstGeom prst="diagStripe">
              <a:avLst>
                <a:gd fmla="val 50000" name="adj"/>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 name="Google Shape;29;p3"/>
            <p:cNvSpPr/>
            <p:nvPr/>
          </p:nvSpPr>
          <p:spPr>
            <a:xfrm rot="-5400000">
              <a:off x="6861141" y="2477810"/>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 name="Google Shape;30;p3"/>
            <p:cNvSpPr/>
            <p:nvPr/>
          </p:nvSpPr>
          <p:spPr>
            <a:xfrm flipH="1">
              <a:off x="7965266" y="2692963"/>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 name="Google Shape;31;p3"/>
            <p:cNvSpPr/>
            <p:nvPr/>
          </p:nvSpPr>
          <p:spPr>
            <a:xfrm flipH="1">
              <a:off x="8145082" y="3308755"/>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 name="Google Shape;32;p3"/>
            <p:cNvSpPr/>
            <p:nvPr/>
          </p:nvSpPr>
          <p:spPr>
            <a:xfrm rot="-5400000">
              <a:off x="7047599" y="3095015"/>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 name="Google Shape;33;p3"/>
            <p:cNvSpPr/>
            <p:nvPr/>
          </p:nvSpPr>
          <p:spPr>
            <a:xfrm flipH="1">
              <a:off x="7276649" y="3302502"/>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 name="Google Shape;34;p3"/>
            <p:cNvSpPr/>
            <p:nvPr/>
          </p:nvSpPr>
          <p:spPr>
            <a:xfrm rot="-5400000">
              <a:off x="7227414" y="3710807"/>
              <a:ext cx="808800" cy="808800"/>
            </a:xfrm>
            <a:prstGeom prst="diagStripe">
              <a:avLst>
                <a:gd fmla="val 50000"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 name="Google Shape;35;p3"/>
            <p:cNvSpPr/>
            <p:nvPr/>
          </p:nvSpPr>
          <p:spPr>
            <a:xfrm flipH="1">
              <a:off x="7462448" y="3918294"/>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 name="Google Shape;36;p3"/>
            <p:cNvSpPr/>
            <p:nvPr/>
          </p:nvSpPr>
          <p:spPr>
            <a:xfrm rot="-5400000">
              <a:off x="8102491" y="3718473"/>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3"/>
            <p:cNvSpPr/>
            <p:nvPr/>
          </p:nvSpPr>
          <p:spPr>
            <a:xfrm flipH="1">
              <a:off x="8334533" y="3925960"/>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 name="Google Shape;38;p3"/>
            <p:cNvSpPr/>
            <p:nvPr/>
          </p:nvSpPr>
          <p:spPr>
            <a:xfrm rot="-5400000">
              <a:off x="8288290" y="4334265"/>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9" name="Google Shape;39;p3"/>
          <p:cNvSpPr txBox="1"/>
          <p:nvPr>
            <p:ph type="title"/>
          </p:nvPr>
        </p:nvSpPr>
        <p:spPr>
          <a:xfrm>
            <a:off x="823850" y="2053000"/>
            <a:ext cx="4587000" cy="1148700"/>
          </a:xfrm>
          <a:prstGeom prst="rect">
            <a:avLst/>
          </a:prstGeom>
        </p:spPr>
        <p:txBody>
          <a:bodyPr anchorCtr="0" anchor="ctr" bIns="91425" lIns="91425" spcFirstLastPara="1" rIns="91425" wrap="square" tIns="91425">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40" name="Google Shape;40;p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th"/>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body" type="tx">
  <p:cSld name="TITLE_AND_BODY">
    <p:spTree>
      <p:nvGrpSpPr>
        <p:cNvPr id="41" name="Shape 41"/>
        <p:cNvGrpSpPr/>
        <p:nvPr/>
      </p:nvGrpSpPr>
      <p:grpSpPr>
        <a:xfrm>
          <a:off x="0" y="0"/>
          <a:ext cx="0" cy="0"/>
          <a:chOff x="0" y="0"/>
          <a:chExt cx="0" cy="0"/>
        </a:xfrm>
      </p:grpSpPr>
      <p:grpSp>
        <p:nvGrpSpPr>
          <p:cNvPr id="42" name="Google Shape;42;p4"/>
          <p:cNvGrpSpPr/>
          <p:nvPr/>
        </p:nvGrpSpPr>
        <p:grpSpPr>
          <a:xfrm>
            <a:off x="0" y="381001"/>
            <a:ext cx="1037850" cy="1016287"/>
            <a:chOff x="0" y="381001"/>
            <a:chExt cx="1037850" cy="1016287"/>
          </a:xfrm>
        </p:grpSpPr>
        <p:sp>
          <p:nvSpPr>
            <p:cNvPr id="43" name="Google Shape;43;p4"/>
            <p:cNvSpPr/>
            <p:nvPr/>
          </p:nvSpPr>
          <p:spPr>
            <a:xfrm rot="-5400000">
              <a:off x="0" y="381001"/>
              <a:ext cx="808800" cy="808800"/>
            </a:xfrm>
            <a:prstGeom prst="diagStripe">
              <a:avLst>
                <a:gd fmla="val 50000"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 name="Google Shape;44;p4"/>
            <p:cNvSpPr/>
            <p:nvPr/>
          </p:nvSpPr>
          <p:spPr>
            <a:xfrm flipH="1">
              <a:off x="229050" y="588489"/>
              <a:ext cx="808800" cy="808800"/>
            </a:xfrm>
            <a:prstGeom prst="diagStripe">
              <a:avLst>
                <a:gd fmla="val 50000" name="adj"/>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5" name="Google Shape;45;p4"/>
          <p:cNvSpPr txBox="1"/>
          <p:nvPr>
            <p:ph type="title"/>
          </p:nvPr>
        </p:nvSpPr>
        <p:spPr>
          <a:xfrm>
            <a:off x="1297500" y="393750"/>
            <a:ext cx="7038900" cy="914100"/>
          </a:xfrm>
          <a:prstGeom prst="rect">
            <a:avLst/>
          </a:prstGeom>
        </p:spPr>
        <p:txBody>
          <a:bodyPr anchorCtr="0" anchor="t" bIns="91425" lIns="91425" spcFirstLastPara="1" rIns="91425" wrap="square" tIns="91425">
            <a:noAutofit/>
          </a:bodyPr>
          <a:lstStyle>
            <a:lvl1pPr lvl="0" rtl="0">
              <a:spcBef>
                <a:spcPts val="0"/>
              </a:spcBef>
              <a:spcAft>
                <a:spcPts val="0"/>
              </a:spcAft>
              <a:buSzPts val="2400"/>
              <a:buNone/>
              <a:defRPr sz="24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46" name="Google Shape;46;p4"/>
          <p:cNvSpPr txBox="1"/>
          <p:nvPr>
            <p:ph idx="1" type="body"/>
          </p:nvPr>
        </p:nvSpPr>
        <p:spPr>
          <a:xfrm>
            <a:off x="1297500" y="1567550"/>
            <a:ext cx="7038900" cy="2911200"/>
          </a:xfrm>
          <a:prstGeom prst="rect">
            <a:avLst/>
          </a:prstGeom>
        </p:spPr>
        <p:txBody>
          <a:bodyPr anchorCtr="0" anchor="t" bIns="91425" lIns="91425" spcFirstLastPara="1" rIns="91425" wrap="square" tIns="91425">
            <a:noAutofit/>
          </a:bodyPr>
          <a:lstStyle>
            <a:lvl1pPr indent="-311150" lvl="0" marL="457200" rtl="0">
              <a:spcBef>
                <a:spcPts val="0"/>
              </a:spcBef>
              <a:spcAft>
                <a:spcPts val="0"/>
              </a:spcAft>
              <a:buSzPts val="1300"/>
              <a:buChar char="●"/>
              <a:defRPr/>
            </a:lvl1pPr>
            <a:lvl2pPr indent="-298450" lvl="1" marL="914400" rtl="0">
              <a:spcBef>
                <a:spcPts val="1600"/>
              </a:spcBef>
              <a:spcAft>
                <a:spcPts val="0"/>
              </a:spcAft>
              <a:buSzPts val="1100"/>
              <a:buChar char="○"/>
              <a:defRPr/>
            </a:lvl2pPr>
            <a:lvl3pPr indent="-298450" lvl="2" marL="1371600" rtl="0">
              <a:spcBef>
                <a:spcPts val="1600"/>
              </a:spcBef>
              <a:spcAft>
                <a:spcPts val="0"/>
              </a:spcAft>
              <a:buSzPts val="1100"/>
              <a:buChar char="■"/>
              <a:defRPr/>
            </a:lvl3pPr>
            <a:lvl4pPr indent="-298450" lvl="3" marL="1828800" rtl="0">
              <a:spcBef>
                <a:spcPts val="1600"/>
              </a:spcBef>
              <a:spcAft>
                <a:spcPts val="0"/>
              </a:spcAft>
              <a:buSzPts val="1100"/>
              <a:buChar char="●"/>
              <a:defRPr/>
            </a:lvl4pPr>
            <a:lvl5pPr indent="-298450" lvl="4" marL="2286000" rtl="0">
              <a:spcBef>
                <a:spcPts val="1600"/>
              </a:spcBef>
              <a:spcAft>
                <a:spcPts val="0"/>
              </a:spcAft>
              <a:buSzPts val="1100"/>
              <a:buChar char="○"/>
              <a:defRPr/>
            </a:lvl5pPr>
            <a:lvl6pPr indent="-298450" lvl="5" marL="2743200" rtl="0">
              <a:spcBef>
                <a:spcPts val="1600"/>
              </a:spcBef>
              <a:spcAft>
                <a:spcPts val="0"/>
              </a:spcAft>
              <a:buSzPts val="1100"/>
              <a:buChar char="■"/>
              <a:defRPr/>
            </a:lvl6pPr>
            <a:lvl7pPr indent="-298450" lvl="6" marL="3200400" rtl="0">
              <a:spcBef>
                <a:spcPts val="1600"/>
              </a:spcBef>
              <a:spcAft>
                <a:spcPts val="0"/>
              </a:spcAft>
              <a:buSzPts val="1100"/>
              <a:buChar char="●"/>
              <a:defRPr/>
            </a:lvl7pPr>
            <a:lvl8pPr indent="-298450" lvl="7" marL="3657600" rtl="0">
              <a:spcBef>
                <a:spcPts val="1600"/>
              </a:spcBef>
              <a:spcAft>
                <a:spcPts val="0"/>
              </a:spcAft>
              <a:buSzPts val="1100"/>
              <a:buChar char="○"/>
              <a:defRPr/>
            </a:lvl8pPr>
            <a:lvl9pPr indent="-298450" lvl="8" marL="4114800" rtl="0">
              <a:spcBef>
                <a:spcPts val="1600"/>
              </a:spcBef>
              <a:spcAft>
                <a:spcPts val="1600"/>
              </a:spcAft>
              <a:buSzPts val="1100"/>
              <a:buChar char="■"/>
              <a:defRPr/>
            </a:lvl9pPr>
          </a:lstStyle>
          <a:p/>
        </p:txBody>
      </p:sp>
      <p:sp>
        <p:nvSpPr>
          <p:cNvPr id="47" name="Google Shape;47;p4"/>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th"/>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two columns" type="twoColTx">
  <p:cSld name="TITLE_AND_TWO_COLUMNS">
    <p:spTree>
      <p:nvGrpSpPr>
        <p:cNvPr id="48" name="Shape 48"/>
        <p:cNvGrpSpPr/>
        <p:nvPr/>
      </p:nvGrpSpPr>
      <p:grpSpPr>
        <a:xfrm>
          <a:off x="0" y="0"/>
          <a:ext cx="0" cy="0"/>
          <a:chOff x="0" y="0"/>
          <a:chExt cx="0" cy="0"/>
        </a:xfrm>
      </p:grpSpPr>
      <p:grpSp>
        <p:nvGrpSpPr>
          <p:cNvPr id="49" name="Google Shape;49;p5"/>
          <p:cNvGrpSpPr/>
          <p:nvPr/>
        </p:nvGrpSpPr>
        <p:grpSpPr>
          <a:xfrm>
            <a:off x="0" y="381001"/>
            <a:ext cx="1037850" cy="1016287"/>
            <a:chOff x="0" y="381001"/>
            <a:chExt cx="1037850" cy="1016287"/>
          </a:xfrm>
        </p:grpSpPr>
        <p:sp>
          <p:nvSpPr>
            <p:cNvPr id="50" name="Google Shape;50;p5"/>
            <p:cNvSpPr/>
            <p:nvPr/>
          </p:nvSpPr>
          <p:spPr>
            <a:xfrm rot="-5400000">
              <a:off x="0" y="381001"/>
              <a:ext cx="808800" cy="808800"/>
            </a:xfrm>
            <a:prstGeom prst="diagStripe">
              <a:avLst>
                <a:gd fmla="val 50000"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 name="Google Shape;51;p5"/>
            <p:cNvSpPr/>
            <p:nvPr/>
          </p:nvSpPr>
          <p:spPr>
            <a:xfrm flipH="1">
              <a:off x="229050" y="588489"/>
              <a:ext cx="808800" cy="808800"/>
            </a:xfrm>
            <a:prstGeom prst="diagStripe">
              <a:avLst>
                <a:gd fmla="val 50000" name="adj"/>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52" name="Google Shape;52;p5"/>
          <p:cNvSpPr txBox="1"/>
          <p:nvPr>
            <p:ph type="title"/>
          </p:nvPr>
        </p:nvSpPr>
        <p:spPr>
          <a:xfrm>
            <a:off x="1297500" y="393750"/>
            <a:ext cx="7038900" cy="914100"/>
          </a:xfrm>
          <a:prstGeom prst="rect">
            <a:avLst/>
          </a:prstGeom>
        </p:spPr>
        <p:txBody>
          <a:bodyPr anchorCtr="0" anchor="t" bIns="91425" lIns="91425" spcFirstLastPara="1" rIns="91425" wrap="square" tIns="91425">
            <a:noAutofit/>
          </a:bodyPr>
          <a:lstStyle>
            <a:lvl1pPr lvl="0" rtl="0">
              <a:spcBef>
                <a:spcPts val="0"/>
              </a:spcBef>
              <a:spcAft>
                <a:spcPts val="0"/>
              </a:spcAft>
              <a:buSzPts val="2400"/>
              <a:buNone/>
              <a:defRPr sz="24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53" name="Google Shape;53;p5"/>
          <p:cNvSpPr txBox="1"/>
          <p:nvPr>
            <p:ph idx="1" type="body"/>
          </p:nvPr>
        </p:nvSpPr>
        <p:spPr>
          <a:xfrm>
            <a:off x="1297500" y="1567550"/>
            <a:ext cx="3403200" cy="2911200"/>
          </a:xfrm>
          <a:prstGeom prst="rect">
            <a:avLst/>
          </a:prstGeom>
        </p:spPr>
        <p:txBody>
          <a:bodyPr anchorCtr="0" anchor="t" bIns="91425" lIns="91425" spcFirstLastPara="1" rIns="91425" wrap="square" tIns="91425">
            <a:noAutofit/>
          </a:bodyPr>
          <a:lstStyle>
            <a:lvl1pPr indent="-311150" lvl="0" marL="457200" rtl="0">
              <a:spcBef>
                <a:spcPts val="0"/>
              </a:spcBef>
              <a:spcAft>
                <a:spcPts val="0"/>
              </a:spcAft>
              <a:buSzPts val="1300"/>
              <a:buChar char="●"/>
              <a:defRPr/>
            </a:lvl1pPr>
            <a:lvl2pPr indent="-298450" lvl="1" marL="914400" rtl="0">
              <a:spcBef>
                <a:spcPts val="1600"/>
              </a:spcBef>
              <a:spcAft>
                <a:spcPts val="0"/>
              </a:spcAft>
              <a:buSzPts val="1100"/>
              <a:buChar char="○"/>
              <a:defRPr/>
            </a:lvl2pPr>
            <a:lvl3pPr indent="-298450" lvl="2" marL="1371600" rtl="0">
              <a:spcBef>
                <a:spcPts val="1600"/>
              </a:spcBef>
              <a:spcAft>
                <a:spcPts val="0"/>
              </a:spcAft>
              <a:buSzPts val="1100"/>
              <a:buChar char="■"/>
              <a:defRPr/>
            </a:lvl3pPr>
            <a:lvl4pPr indent="-298450" lvl="3" marL="1828800" rtl="0">
              <a:spcBef>
                <a:spcPts val="1600"/>
              </a:spcBef>
              <a:spcAft>
                <a:spcPts val="0"/>
              </a:spcAft>
              <a:buSzPts val="1100"/>
              <a:buChar char="●"/>
              <a:defRPr/>
            </a:lvl4pPr>
            <a:lvl5pPr indent="-298450" lvl="4" marL="2286000" rtl="0">
              <a:spcBef>
                <a:spcPts val="1600"/>
              </a:spcBef>
              <a:spcAft>
                <a:spcPts val="0"/>
              </a:spcAft>
              <a:buSzPts val="1100"/>
              <a:buChar char="○"/>
              <a:defRPr/>
            </a:lvl5pPr>
            <a:lvl6pPr indent="-298450" lvl="5" marL="2743200" rtl="0">
              <a:spcBef>
                <a:spcPts val="1600"/>
              </a:spcBef>
              <a:spcAft>
                <a:spcPts val="0"/>
              </a:spcAft>
              <a:buSzPts val="1100"/>
              <a:buChar char="■"/>
              <a:defRPr/>
            </a:lvl6pPr>
            <a:lvl7pPr indent="-298450" lvl="6" marL="3200400" rtl="0">
              <a:spcBef>
                <a:spcPts val="1600"/>
              </a:spcBef>
              <a:spcAft>
                <a:spcPts val="0"/>
              </a:spcAft>
              <a:buSzPts val="1100"/>
              <a:buChar char="●"/>
              <a:defRPr/>
            </a:lvl7pPr>
            <a:lvl8pPr indent="-298450" lvl="7" marL="3657600" rtl="0">
              <a:spcBef>
                <a:spcPts val="1600"/>
              </a:spcBef>
              <a:spcAft>
                <a:spcPts val="0"/>
              </a:spcAft>
              <a:buSzPts val="1100"/>
              <a:buChar char="○"/>
              <a:defRPr/>
            </a:lvl8pPr>
            <a:lvl9pPr indent="-298450" lvl="8" marL="4114800" rtl="0">
              <a:spcBef>
                <a:spcPts val="1600"/>
              </a:spcBef>
              <a:spcAft>
                <a:spcPts val="1600"/>
              </a:spcAft>
              <a:buSzPts val="1100"/>
              <a:buChar char="■"/>
              <a:defRPr/>
            </a:lvl9pPr>
          </a:lstStyle>
          <a:p/>
        </p:txBody>
      </p:sp>
      <p:sp>
        <p:nvSpPr>
          <p:cNvPr id="54" name="Google Shape;54;p5"/>
          <p:cNvSpPr txBox="1"/>
          <p:nvPr>
            <p:ph idx="2" type="body"/>
          </p:nvPr>
        </p:nvSpPr>
        <p:spPr>
          <a:xfrm>
            <a:off x="4933221" y="1567550"/>
            <a:ext cx="3403200" cy="2911200"/>
          </a:xfrm>
          <a:prstGeom prst="rect">
            <a:avLst/>
          </a:prstGeom>
        </p:spPr>
        <p:txBody>
          <a:bodyPr anchorCtr="0" anchor="t" bIns="91425" lIns="91425" spcFirstLastPara="1" rIns="91425" wrap="square" tIns="91425">
            <a:noAutofit/>
          </a:bodyPr>
          <a:lstStyle>
            <a:lvl1pPr indent="-311150" lvl="0" marL="457200" rtl="0">
              <a:spcBef>
                <a:spcPts val="0"/>
              </a:spcBef>
              <a:spcAft>
                <a:spcPts val="0"/>
              </a:spcAft>
              <a:buSzPts val="1300"/>
              <a:buChar char="●"/>
              <a:defRPr/>
            </a:lvl1pPr>
            <a:lvl2pPr indent="-298450" lvl="1" marL="914400" rtl="0">
              <a:spcBef>
                <a:spcPts val="1600"/>
              </a:spcBef>
              <a:spcAft>
                <a:spcPts val="0"/>
              </a:spcAft>
              <a:buSzPts val="1100"/>
              <a:buChar char="○"/>
              <a:defRPr/>
            </a:lvl2pPr>
            <a:lvl3pPr indent="-298450" lvl="2" marL="1371600" rtl="0">
              <a:spcBef>
                <a:spcPts val="1600"/>
              </a:spcBef>
              <a:spcAft>
                <a:spcPts val="0"/>
              </a:spcAft>
              <a:buSzPts val="1100"/>
              <a:buChar char="■"/>
              <a:defRPr/>
            </a:lvl3pPr>
            <a:lvl4pPr indent="-298450" lvl="3" marL="1828800" rtl="0">
              <a:spcBef>
                <a:spcPts val="1600"/>
              </a:spcBef>
              <a:spcAft>
                <a:spcPts val="0"/>
              </a:spcAft>
              <a:buSzPts val="1100"/>
              <a:buChar char="●"/>
              <a:defRPr/>
            </a:lvl4pPr>
            <a:lvl5pPr indent="-298450" lvl="4" marL="2286000" rtl="0">
              <a:spcBef>
                <a:spcPts val="1600"/>
              </a:spcBef>
              <a:spcAft>
                <a:spcPts val="0"/>
              </a:spcAft>
              <a:buSzPts val="1100"/>
              <a:buChar char="○"/>
              <a:defRPr/>
            </a:lvl5pPr>
            <a:lvl6pPr indent="-298450" lvl="5" marL="2743200" rtl="0">
              <a:spcBef>
                <a:spcPts val="1600"/>
              </a:spcBef>
              <a:spcAft>
                <a:spcPts val="0"/>
              </a:spcAft>
              <a:buSzPts val="1100"/>
              <a:buChar char="■"/>
              <a:defRPr/>
            </a:lvl6pPr>
            <a:lvl7pPr indent="-298450" lvl="6" marL="3200400" rtl="0">
              <a:spcBef>
                <a:spcPts val="1600"/>
              </a:spcBef>
              <a:spcAft>
                <a:spcPts val="0"/>
              </a:spcAft>
              <a:buSzPts val="1100"/>
              <a:buChar char="●"/>
              <a:defRPr/>
            </a:lvl7pPr>
            <a:lvl8pPr indent="-298450" lvl="7" marL="3657600" rtl="0">
              <a:spcBef>
                <a:spcPts val="1600"/>
              </a:spcBef>
              <a:spcAft>
                <a:spcPts val="0"/>
              </a:spcAft>
              <a:buSzPts val="1100"/>
              <a:buChar char="○"/>
              <a:defRPr/>
            </a:lvl8pPr>
            <a:lvl9pPr indent="-298450" lvl="8" marL="4114800" rtl="0">
              <a:spcBef>
                <a:spcPts val="1600"/>
              </a:spcBef>
              <a:spcAft>
                <a:spcPts val="1600"/>
              </a:spcAft>
              <a:buSzPts val="1100"/>
              <a:buChar char="■"/>
              <a:defRPr/>
            </a:lvl9pPr>
          </a:lstStyle>
          <a:p/>
        </p:txBody>
      </p:sp>
      <p:sp>
        <p:nvSpPr>
          <p:cNvPr id="55" name="Google Shape;55;p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th"/>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56" name="Shape 56"/>
        <p:cNvGrpSpPr/>
        <p:nvPr/>
      </p:nvGrpSpPr>
      <p:grpSpPr>
        <a:xfrm>
          <a:off x="0" y="0"/>
          <a:ext cx="0" cy="0"/>
          <a:chOff x="0" y="0"/>
          <a:chExt cx="0" cy="0"/>
        </a:xfrm>
      </p:grpSpPr>
      <p:grpSp>
        <p:nvGrpSpPr>
          <p:cNvPr id="57" name="Google Shape;57;p6"/>
          <p:cNvGrpSpPr/>
          <p:nvPr/>
        </p:nvGrpSpPr>
        <p:grpSpPr>
          <a:xfrm>
            <a:off x="0" y="381001"/>
            <a:ext cx="1037850" cy="1016287"/>
            <a:chOff x="0" y="381001"/>
            <a:chExt cx="1037850" cy="1016287"/>
          </a:xfrm>
        </p:grpSpPr>
        <p:sp>
          <p:nvSpPr>
            <p:cNvPr id="58" name="Google Shape;58;p6"/>
            <p:cNvSpPr/>
            <p:nvPr/>
          </p:nvSpPr>
          <p:spPr>
            <a:xfrm rot="-5400000">
              <a:off x="0" y="381001"/>
              <a:ext cx="808800" cy="808800"/>
            </a:xfrm>
            <a:prstGeom prst="diagStripe">
              <a:avLst>
                <a:gd fmla="val 50000"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 name="Google Shape;59;p6"/>
            <p:cNvSpPr/>
            <p:nvPr/>
          </p:nvSpPr>
          <p:spPr>
            <a:xfrm flipH="1">
              <a:off x="229050" y="588489"/>
              <a:ext cx="808800" cy="808800"/>
            </a:xfrm>
            <a:prstGeom prst="diagStripe">
              <a:avLst>
                <a:gd fmla="val 50000" name="adj"/>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60" name="Google Shape;60;p6"/>
          <p:cNvSpPr txBox="1"/>
          <p:nvPr>
            <p:ph type="title"/>
          </p:nvPr>
        </p:nvSpPr>
        <p:spPr>
          <a:xfrm>
            <a:off x="1297500" y="393750"/>
            <a:ext cx="7038900" cy="914100"/>
          </a:xfrm>
          <a:prstGeom prst="rect">
            <a:avLst/>
          </a:prstGeom>
        </p:spPr>
        <p:txBody>
          <a:bodyPr anchorCtr="0" anchor="t" bIns="91425" lIns="91425" spcFirstLastPara="1" rIns="91425" wrap="square" tIns="91425">
            <a:noAutofit/>
          </a:bodyPr>
          <a:lstStyle>
            <a:lvl1pPr lvl="0" rtl="0">
              <a:spcBef>
                <a:spcPts val="0"/>
              </a:spcBef>
              <a:spcAft>
                <a:spcPts val="0"/>
              </a:spcAft>
              <a:buSzPts val="2400"/>
              <a:buNone/>
              <a:defRPr sz="24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61" name="Google Shape;61;p6"/>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th"/>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One column text">
  <p:cSld name="ONE_COLUMN_TEXT">
    <p:spTree>
      <p:nvGrpSpPr>
        <p:cNvPr id="62" name="Shape 62"/>
        <p:cNvGrpSpPr/>
        <p:nvPr/>
      </p:nvGrpSpPr>
      <p:grpSpPr>
        <a:xfrm>
          <a:off x="0" y="0"/>
          <a:ext cx="0" cy="0"/>
          <a:chOff x="0" y="0"/>
          <a:chExt cx="0" cy="0"/>
        </a:xfrm>
      </p:grpSpPr>
      <p:grpSp>
        <p:nvGrpSpPr>
          <p:cNvPr id="63" name="Google Shape;63;p7"/>
          <p:cNvGrpSpPr/>
          <p:nvPr/>
        </p:nvGrpSpPr>
        <p:grpSpPr>
          <a:xfrm>
            <a:off x="0" y="381001"/>
            <a:ext cx="1037850" cy="1016287"/>
            <a:chOff x="0" y="381001"/>
            <a:chExt cx="1037850" cy="1016287"/>
          </a:xfrm>
        </p:grpSpPr>
        <p:sp>
          <p:nvSpPr>
            <p:cNvPr id="64" name="Google Shape;64;p7"/>
            <p:cNvSpPr/>
            <p:nvPr/>
          </p:nvSpPr>
          <p:spPr>
            <a:xfrm rot="-5400000">
              <a:off x="0" y="381001"/>
              <a:ext cx="808800" cy="808800"/>
            </a:xfrm>
            <a:prstGeom prst="diagStripe">
              <a:avLst>
                <a:gd fmla="val 50000"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 name="Google Shape;65;p7"/>
            <p:cNvSpPr/>
            <p:nvPr/>
          </p:nvSpPr>
          <p:spPr>
            <a:xfrm flipH="1">
              <a:off x="229050" y="588489"/>
              <a:ext cx="808800" cy="808800"/>
            </a:xfrm>
            <a:prstGeom prst="diagStripe">
              <a:avLst>
                <a:gd fmla="val 50000" name="adj"/>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66" name="Google Shape;66;p7"/>
          <p:cNvSpPr txBox="1"/>
          <p:nvPr>
            <p:ph type="title"/>
          </p:nvPr>
        </p:nvSpPr>
        <p:spPr>
          <a:xfrm>
            <a:off x="1297500" y="393750"/>
            <a:ext cx="3798900" cy="1493100"/>
          </a:xfrm>
          <a:prstGeom prst="rect">
            <a:avLst/>
          </a:prstGeom>
        </p:spPr>
        <p:txBody>
          <a:bodyPr anchorCtr="0" anchor="t" bIns="91425" lIns="91425" spcFirstLastPara="1" rIns="91425" wrap="square" tIns="91425">
            <a:noAutofit/>
          </a:bodyPr>
          <a:lstStyle>
            <a:lvl1pPr lvl="0" rtl="0">
              <a:spcBef>
                <a:spcPts val="0"/>
              </a:spcBef>
              <a:spcAft>
                <a:spcPts val="0"/>
              </a:spcAft>
              <a:buSzPts val="2400"/>
              <a:buNone/>
              <a:defRPr sz="24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67" name="Google Shape;67;p7"/>
          <p:cNvSpPr txBox="1"/>
          <p:nvPr>
            <p:ph idx="1" type="body"/>
          </p:nvPr>
        </p:nvSpPr>
        <p:spPr>
          <a:xfrm>
            <a:off x="1297500" y="1972550"/>
            <a:ext cx="3798900" cy="2415900"/>
          </a:xfrm>
          <a:prstGeom prst="rect">
            <a:avLst/>
          </a:prstGeom>
        </p:spPr>
        <p:txBody>
          <a:bodyPr anchorCtr="0" anchor="t" bIns="91425" lIns="91425" spcFirstLastPara="1" rIns="91425" wrap="square" tIns="91425">
            <a:noAutofit/>
          </a:bodyPr>
          <a:lstStyle>
            <a:lvl1pPr indent="-311150" lvl="0" marL="457200" rtl="0">
              <a:spcBef>
                <a:spcPts val="0"/>
              </a:spcBef>
              <a:spcAft>
                <a:spcPts val="0"/>
              </a:spcAft>
              <a:buSzPts val="1300"/>
              <a:buChar char="●"/>
              <a:defRPr/>
            </a:lvl1pPr>
            <a:lvl2pPr indent="-298450" lvl="1" marL="914400" rtl="0">
              <a:spcBef>
                <a:spcPts val="1600"/>
              </a:spcBef>
              <a:spcAft>
                <a:spcPts val="0"/>
              </a:spcAft>
              <a:buSzPts val="1100"/>
              <a:buChar char="○"/>
              <a:defRPr/>
            </a:lvl2pPr>
            <a:lvl3pPr indent="-298450" lvl="2" marL="1371600" rtl="0">
              <a:spcBef>
                <a:spcPts val="1600"/>
              </a:spcBef>
              <a:spcAft>
                <a:spcPts val="0"/>
              </a:spcAft>
              <a:buSzPts val="1100"/>
              <a:buChar char="■"/>
              <a:defRPr/>
            </a:lvl3pPr>
            <a:lvl4pPr indent="-298450" lvl="3" marL="1828800" rtl="0">
              <a:spcBef>
                <a:spcPts val="1600"/>
              </a:spcBef>
              <a:spcAft>
                <a:spcPts val="0"/>
              </a:spcAft>
              <a:buSzPts val="1100"/>
              <a:buChar char="●"/>
              <a:defRPr/>
            </a:lvl4pPr>
            <a:lvl5pPr indent="-298450" lvl="4" marL="2286000" rtl="0">
              <a:spcBef>
                <a:spcPts val="1600"/>
              </a:spcBef>
              <a:spcAft>
                <a:spcPts val="0"/>
              </a:spcAft>
              <a:buSzPts val="1100"/>
              <a:buChar char="○"/>
              <a:defRPr/>
            </a:lvl5pPr>
            <a:lvl6pPr indent="-298450" lvl="5" marL="2743200" rtl="0">
              <a:spcBef>
                <a:spcPts val="1600"/>
              </a:spcBef>
              <a:spcAft>
                <a:spcPts val="0"/>
              </a:spcAft>
              <a:buSzPts val="1100"/>
              <a:buChar char="■"/>
              <a:defRPr/>
            </a:lvl6pPr>
            <a:lvl7pPr indent="-298450" lvl="6" marL="3200400" rtl="0">
              <a:spcBef>
                <a:spcPts val="1600"/>
              </a:spcBef>
              <a:spcAft>
                <a:spcPts val="0"/>
              </a:spcAft>
              <a:buSzPts val="1100"/>
              <a:buChar char="●"/>
              <a:defRPr/>
            </a:lvl7pPr>
            <a:lvl8pPr indent="-298450" lvl="7" marL="3657600" rtl="0">
              <a:spcBef>
                <a:spcPts val="1600"/>
              </a:spcBef>
              <a:spcAft>
                <a:spcPts val="0"/>
              </a:spcAft>
              <a:buSzPts val="1100"/>
              <a:buChar char="○"/>
              <a:defRPr/>
            </a:lvl8pPr>
            <a:lvl9pPr indent="-298450" lvl="8" marL="4114800" rtl="0">
              <a:spcBef>
                <a:spcPts val="1600"/>
              </a:spcBef>
              <a:spcAft>
                <a:spcPts val="1600"/>
              </a:spcAft>
              <a:buSzPts val="1100"/>
              <a:buChar char="■"/>
              <a:defRPr/>
            </a:lvl9pPr>
          </a:lstStyle>
          <a:p/>
        </p:txBody>
      </p:sp>
      <p:sp>
        <p:nvSpPr>
          <p:cNvPr id="68" name="Google Shape;68;p7"/>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th"/>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Main point">
  <p:cSld name="MAIN_POINT">
    <p:spTree>
      <p:nvGrpSpPr>
        <p:cNvPr id="69" name="Shape 69"/>
        <p:cNvGrpSpPr/>
        <p:nvPr/>
      </p:nvGrpSpPr>
      <p:grpSpPr>
        <a:xfrm>
          <a:off x="0" y="0"/>
          <a:ext cx="0" cy="0"/>
          <a:chOff x="0" y="0"/>
          <a:chExt cx="0" cy="0"/>
        </a:xfrm>
      </p:grpSpPr>
      <p:grpSp>
        <p:nvGrpSpPr>
          <p:cNvPr id="70" name="Google Shape;70;p8"/>
          <p:cNvGrpSpPr/>
          <p:nvPr/>
        </p:nvGrpSpPr>
        <p:grpSpPr>
          <a:xfrm>
            <a:off x="4406400" y="0"/>
            <a:ext cx="4737600" cy="5143500"/>
            <a:chOff x="4406400" y="0"/>
            <a:chExt cx="4737600" cy="5143500"/>
          </a:xfrm>
        </p:grpSpPr>
        <p:sp>
          <p:nvSpPr>
            <p:cNvPr id="71" name="Google Shape;71;p8"/>
            <p:cNvSpPr/>
            <p:nvPr/>
          </p:nvSpPr>
          <p:spPr>
            <a:xfrm rot="5400000">
              <a:off x="4407900" y="-1500"/>
              <a:ext cx="4734600" cy="4737600"/>
            </a:xfrm>
            <a:prstGeom prst="diagStripe">
              <a:avLst>
                <a:gd fmla="val 49469" name="adj"/>
              </a:avLst>
            </a:prstGeom>
            <a:solidFill>
              <a:schemeClr val="lt1">
                <a:alpha val="346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 name="Google Shape;72;p8"/>
            <p:cNvSpPr/>
            <p:nvPr/>
          </p:nvSpPr>
          <p:spPr>
            <a:xfrm rot="5400000">
              <a:off x="4840825" y="6000"/>
              <a:ext cx="4298700" cy="4286700"/>
            </a:xfrm>
            <a:prstGeom prst="diagStripe">
              <a:avLst>
                <a:gd fmla="val 0" name="adj"/>
              </a:avLst>
            </a:prstGeom>
            <a:solidFill>
              <a:schemeClr val="lt1">
                <a:alpha val="346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 name="Google Shape;73;p8"/>
            <p:cNvSpPr/>
            <p:nvPr/>
          </p:nvSpPr>
          <p:spPr>
            <a:xfrm rot="-5400000">
              <a:off x="5618399" y="1236641"/>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 name="Google Shape;74;p8"/>
            <p:cNvSpPr/>
            <p:nvPr/>
          </p:nvSpPr>
          <p:spPr>
            <a:xfrm flipH="1">
              <a:off x="5849857" y="1444078"/>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 name="Google Shape;75;p8"/>
            <p:cNvSpPr/>
            <p:nvPr/>
          </p:nvSpPr>
          <p:spPr>
            <a:xfrm rot="-5400000">
              <a:off x="5987081" y="2469743"/>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 name="Google Shape;76;p8"/>
            <p:cNvSpPr/>
            <p:nvPr/>
          </p:nvSpPr>
          <p:spPr>
            <a:xfrm flipH="1">
              <a:off x="6222115" y="2677179"/>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 name="Google Shape;77;p8"/>
            <p:cNvSpPr/>
            <p:nvPr/>
          </p:nvSpPr>
          <p:spPr>
            <a:xfrm rot="-5400000">
              <a:off x="6675341" y="1862244"/>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 name="Google Shape;78;p8"/>
            <p:cNvSpPr/>
            <p:nvPr/>
          </p:nvSpPr>
          <p:spPr>
            <a:xfrm flipH="1">
              <a:off x="6908099" y="2069680"/>
              <a:ext cx="808800" cy="808800"/>
            </a:xfrm>
            <a:prstGeom prst="diagStripe">
              <a:avLst>
                <a:gd fmla="val 50000" name="adj"/>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 name="Google Shape;79;p8"/>
            <p:cNvSpPr/>
            <p:nvPr/>
          </p:nvSpPr>
          <p:spPr>
            <a:xfrm rot="-5400000">
              <a:off x="6861141" y="2478088"/>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 name="Google Shape;80;p8"/>
            <p:cNvSpPr/>
            <p:nvPr/>
          </p:nvSpPr>
          <p:spPr>
            <a:xfrm flipH="1">
              <a:off x="7965266" y="2693191"/>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 name="Google Shape;81;p8"/>
            <p:cNvSpPr/>
            <p:nvPr/>
          </p:nvSpPr>
          <p:spPr>
            <a:xfrm flipH="1">
              <a:off x="8145082" y="3309036"/>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8"/>
            <p:cNvSpPr/>
            <p:nvPr/>
          </p:nvSpPr>
          <p:spPr>
            <a:xfrm rot="-5400000">
              <a:off x="7047599" y="3095345"/>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 name="Google Shape;83;p8"/>
            <p:cNvSpPr/>
            <p:nvPr/>
          </p:nvSpPr>
          <p:spPr>
            <a:xfrm flipH="1">
              <a:off x="7276649" y="3302781"/>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 name="Google Shape;84;p8"/>
            <p:cNvSpPr/>
            <p:nvPr/>
          </p:nvSpPr>
          <p:spPr>
            <a:xfrm rot="-5400000">
              <a:off x="7227414" y="3711189"/>
              <a:ext cx="808800" cy="808800"/>
            </a:xfrm>
            <a:prstGeom prst="diagStripe">
              <a:avLst>
                <a:gd fmla="val 50000"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 name="Google Shape;85;p8"/>
            <p:cNvSpPr/>
            <p:nvPr/>
          </p:nvSpPr>
          <p:spPr>
            <a:xfrm flipH="1">
              <a:off x="7462448" y="3918625"/>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 name="Google Shape;86;p8"/>
            <p:cNvSpPr/>
            <p:nvPr/>
          </p:nvSpPr>
          <p:spPr>
            <a:xfrm rot="-5400000">
              <a:off x="8102491" y="3718856"/>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 name="Google Shape;87;p8"/>
            <p:cNvSpPr/>
            <p:nvPr/>
          </p:nvSpPr>
          <p:spPr>
            <a:xfrm flipH="1">
              <a:off x="8334533" y="3926292"/>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 name="Google Shape;88;p8"/>
            <p:cNvSpPr/>
            <p:nvPr/>
          </p:nvSpPr>
          <p:spPr>
            <a:xfrm rot="-5400000">
              <a:off x="8288290" y="4334700"/>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89" name="Google Shape;89;p8"/>
          <p:cNvSpPr txBox="1"/>
          <p:nvPr>
            <p:ph type="title"/>
          </p:nvPr>
        </p:nvSpPr>
        <p:spPr>
          <a:xfrm>
            <a:off x="823850" y="866775"/>
            <a:ext cx="4587000" cy="3521100"/>
          </a:xfrm>
          <a:prstGeom prst="rect">
            <a:avLst/>
          </a:prstGeom>
        </p:spPr>
        <p:txBody>
          <a:bodyPr anchorCtr="0" anchor="ctr" bIns="91425" lIns="91425" spcFirstLastPara="1" rIns="91425" wrap="square" tIns="91425">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90" name="Google Shape;90;p8"/>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th"/>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title and description">
  <p:cSld name="SECTION_TITLE_AND_DESCRIPTION">
    <p:spTree>
      <p:nvGrpSpPr>
        <p:cNvPr id="91" name="Shape 91"/>
        <p:cNvGrpSpPr/>
        <p:nvPr/>
      </p:nvGrpSpPr>
      <p:grpSpPr>
        <a:xfrm>
          <a:off x="0" y="0"/>
          <a:ext cx="0" cy="0"/>
          <a:chOff x="0" y="0"/>
          <a:chExt cx="0" cy="0"/>
        </a:xfrm>
      </p:grpSpPr>
      <p:grpSp>
        <p:nvGrpSpPr>
          <p:cNvPr id="92" name="Google Shape;92;p9"/>
          <p:cNvGrpSpPr/>
          <p:nvPr/>
        </p:nvGrpSpPr>
        <p:grpSpPr>
          <a:xfrm>
            <a:off x="0" y="381001"/>
            <a:ext cx="1037850" cy="1016287"/>
            <a:chOff x="0" y="381001"/>
            <a:chExt cx="1037850" cy="1016287"/>
          </a:xfrm>
        </p:grpSpPr>
        <p:sp>
          <p:nvSpPr>
            <p:cNvPr id="93" name="Google Shape;93;p9"/>
            <p:cNvSpPr/>
            <p:nvPr/>
          </p:nvSpPr>
          <p:spPr>
            <a:xfrm rot="-5400000">
              <a:off x="0" y="381001"/>
              <a:ext cx="808800" cy="808800"/>
            </a:xfrm>
            <a:prstGeom prst="diagStripe">
              <a:avLst>
                <a:gd fmla="val 50000"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 name="Google Shape;94;p9"/>
            <p:cNvSpPr/>
            <p:nvPr/>
          </p:nvSpPr>
          <p:spPr>
            <a:xfrm flipH="1">
              <a:off x="229050" y="588489"/>
              <a:ext cx="808800" cy="808800"/>
            </a:xfrm>
            <a:prstGeom prst="diagStripe">
              <a:avLst>
                <a:gd fmla="val 50000" name="adj"/>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95" name="Google Shape;95;p9"/>
          <p:cNvSpPr txBox="1"/>
          <p:nvPr>
            <p:ph type="title"/>
          </p:nvPr>
        </p:nvSpPr>
        <p:spPr>
          <a:xfrm>
            <a:off x="1297500" y="1658325"/>
            <a:ext cx="3036300" cy="1751700"/>
          </a:xfrm>
          <a:prstGeom prst="rect">
            <a:avLst/>
          </a:prstGeom>
        </p:spPr>
        <p:txBody>
          <a:bodyPr anchorCtr="0" anchor="t" bIns="91425" lIns="91425" spcFirstLastPara="1" rIns="91425" wrap="square" tIns="91425">
            <a:noAutofit/>
          </a:bodyPr>
          <a:lstStyle>
            <a:lvl1pPr lvl="0" rtl="0">
              <a:spcBef>
                <a:spcPts val="0"/>
              </a:spcBef>
              <a:spcAft>
                <a:spcPts val="0"/>
              </a:spcAft>
              <a:buSzPts val="2400"/>
              <a:buNone/>
              <a:defRPr sz="24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p:txBody>
      </p:sp>
      <p:sp>
        <p:nvSpPr>
          <p:cNvPr id="96" name="Google Shape;96;p9"/>
          <p:cNvSpPr txBox="1"/>
          <p:nvPr>
            <p:ph idx="1" type="subTitle"/>
          </p:nvPr>
        </p:nvSpPr>
        <p:spPr>
          <a:xfrm>
            <a:off x="1297500" y="3538000"/>
            <a:ext cx="3036300" cy="5061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300"/>
              <a:buNone/>
              <a:defRPr/>
            </a:lvl1pPr>
            <a:lvl2pPr lvl="1" rtl="0">
              <a:lnSpc>
                <a:spcPct val="100000"/>
              </a:lnSpc>
              <a:spcBef>
                <a:spcPts val="0"/>
              </a:spcBef>
              <a:spcAft>
                <a:spcPts val="0"/>
              </a:spcAft>
              <a:buSzPts val="1300"/>
              <a:buNone/>
              <a:defRPr sz="1300"/>
            </a:lvl2pPr>
            <a:lvl3pPr lvl="2" rtl="0">
              <a:lnSpc>
                <a:spcPct val="100000"/>
              </a:lnSpc>
              <a:spcBef>
                <a:spcPts val="0"/>
              </a:spcBef>
              <a:spcAft>
                <a:spcPts val="0"/>
              </a:spcAft>
              <a:buSzPts val="1300"/>
              <a:buNone/>
              <a:defRPr sz="1300"/>
            </a:lvl3pPr>
            <a:lvl4pPr lvl="3" rtl="0">
              <a:lnSpc>
                <a:spcPct val="100000"/>
              </a:lnSpc>
              <a:spcBef>
                <a:spcPts val="0"/>
              </a:spcBef>
              <a:spcAft>
                <a:spcPts val="0"/>
              </a:spcAft>
              <a:buSzPts val="1300"/>
              <a:buNone/>
              <a:defRPr sz="1300"/>
            </a:lvl4pPr>
            <a:lvl5pPr lvl="4" rtl="0">
              <a:lnSpc>
                <a:spcPct val="100000"/>
              </a:lnSpc>
              <a:spcBef>
                <a:spcPts val="0"/>
              </a:spcBef>
              <a:spcAft>
                <a:spcPts val="0"/>
              </a:spcAft>
              <a:buSzPts val="1300"/>
              <a:buNone/>
              <a:defRPr sz="1300"/>
            </a:lvl5pPr>
            <a:lvl6pPr lvl="5" rtl="0">
              <a:lnSpc>
                <a:spcPct val="100000"/>
              </a:lnSpc>
              <a:spcBef>
                <a:spcPts val="0"/>
              </a:spcBef>
              <a:spcAft>
                <a:spcPts val="0"/>
              </a:spcAft>
              <a:buSzPts val="1300"/>
              <a:buNone/>
              <a:defRPr sz="1300"/>
            </a:lvl6pPr>
            <a:lvl7pPr lvl="6" rtl="0">
              <a:lnSpc>
                <a:spcPct val="100000"/>
              </a:lnSpc>
              <a:spcBef>
                <a:spcPts val="0"/>
              </a:spcBef>
              <a:spcAft>
                <a:spcPts val="0"/>
              </a:spcAft>
              <a:buSzPts val="1300"/>
              <a:buNone/>
              <a:defRPr sz="1300"/>
            </a:lvl7pPr>
            <a:lvl8pPr lvl="7" rtl="0">
              <a:lnSpc>
                <a:spcPct val="100000"/>
              </a:lnSpc>
              <a:spcBef>
                <a:spcPts val="0"/>
              </a:spcBef>
              <a:spcAft>
                <a:spcPts val="0"/>
              </a:spcAft>
              <a:buSzPts val="1300"/>
              <a:buNone/>
              <a:defRPr sz="1300"/>
            </a:lvl8pPr>
            <a:lvl9pPr lvl="8" rtl="0">
              <a:lnSpc>
                <a:spcPct val="100000"/>
              </a:lnSpc>
              <a:spcBef>
                <a:spcPts val="0"/>
              </a:spcBef>
              <a:spcAft>
                <a:spcPts val="0"/>
              </a:spcAft>
              <a:buSzPts val="1300"/>
              <a:buNone/>
              <a:defRPr sz="1300"/>
            </a:lvl9pPr>
          </a:lstStyle>
          <a:p/>
        </p:txBody>
      </p:sp>
      <p:sp>
        <p:nvSpPr>
          <p:cNvPr id="97" name="Google Shape;97;p9"/>
          <p:cNvSpPr txBox="1"/>
          <p:nvPr>
            <p:ph idx="2" type="body"/>
          </p:nvPr>
        </p:nvSpPr>
        <p:spPr>
          <a:xfrm>
            <a:off x="4648200" y="1696600"/>
            <a:ext cx="3676800" cy="2347500"/>
          </a:xfrm>
          <a:prstGeom prst="rect">
            <a:avLst/>
          </a:prstGeom>
        </p:spPr>
        <p:txBody>
          <a:bodyPr anchorCtr="0" anchor="t" bIns="91425" lIns="91425" spcFirstLastPara="1" rIns="91425" wrap="square" tIns="91425">
            <a:noAutofit/>
          </a:bodyPr>
          <a:lstStyle>
            <a:lvl1pPr indent="-311150" lvl="0" marL="457200" rtl="0">
              <a:spcBef>
                <a:spcPts val="0"/>
              </a:spcBef>
              <a:spcAft>
                <a:spcPts val="0"/>
              </a:spcAft>
              <a:buSzPts val="1300"/>
              <a:buChar char="●"/>
              <a:defRPr/>
            </a:lvl1pPr>
            <a:lvl2pPr indent="-298450" lvl="1" marL="914400" rtl="0">
              <a:spcBef>
                <a:spcPts val="1600"/>
              </a:spcBef>
              <a:spcAft>
                <a:spcPts val="0"/>
              </a:spcAft>
              <a:buSzPts val="1100"/>
              <a:buChar char="○"/>
              <a:defRPr/>
            </a:lvl2pPr>
            <a:lvl3pPr indent="-298450" lvl="2" marL="1371600" rtl="0">
              <a:spcBef>
                <a:spcPts val="1600"/>
              </a:spcBef>
              <a:spcAft>
                <a:spcPts val="0"/>
              </a:spcAft>
              <a:buSzPts val="1100"/>
              <a:buChar char="■"/>
              <a:defRPr/>
            </a:lvl3pPr>
            <a:lvl4pPr indent="-298450" lvl="3" marL="1828800" rtl="0">
              <a:spcBef>
                <a:spcPts val="1600"/>
              </a:spcBef>
              <a:spcAft>
                <a:spcPts val="0"/>
              </a:spcAft>
              <a:buSzPts val="1100"/>
              <a:buChar char="●"/>
              <a:defRPr/>
            </a:lvl4pPr>
            <a:lvl5pPr indent="-298450" lvl="4" marL="2286000" rtl="0">
              <a:spcBef>
                <a:spcPts val="1600"/>
              </a:spcBef>
              <a:spcAft>
                <a:spcPts val="0"/>
              </a:spcAft>
              <a:buSzPts val="1100"/>
              <a:buChar char="○"/>
              <a:defRPr/>
            </a:lvl5pPr>
            <a:lvl6pPr indent="-298450" lvl="5" marL="2743200" rtl="0">
              <a:spcBef>
                <a:spcPts val="1600"/>
              </a:spcBef>
              <a:spcAft>
                <a:spcPts val="0"/>
              </a:spcAft>
              <a:buSzPts val="1100"/>
              <a:buChar char="■"/>
              <a:defRPr/>
            </a:lvl6pPr>
            <a:lvl7pPr indent="-298450" lvl="6" marL="3200400" rtl="0">
              <a:spcBef>
                <a:spcPts val="1600"/>
              </a:spcBef>
              <a:spcAft>
                <a:spcPts val="0"/>
              </a:spcAft>
              <a:buSzPts val="1100"/>
              <a:buChar char="●"/>
              <a:defRPr/>
            </a:lvl7pPr>
            <a:lvl8pPr indent="-298450" lvl="7" marL="3657600" rtl="0">
              <a:spcBef>
                <a:spcPts val="1600"/>
              </a:spcBef>
              <a:spcAft>
                <a:spcPts val="0"/>
              </a:spcAft>
              <a:buSzPts val="1100"/>
              <a:buChar char="○"/>
              <a:defRPr/>
            </a:lvl8pPr>
            <a:lvl9pPr indent="-298450" lvl="8" marL="4114800" rtl="0">
              <a:spcBef>
                <a:spcPts val="1600"/>
              </a:spcBef>
              <a:spcAft>
                <a:spcPts val="1600"/>
              </a:spcAft>
              <a:buSzPts val="1100"/>
              <a:buChar char="■"/>
              <a:defRPr/>
            </a:lvl9pPr>
          </a:lstStyle>
          <a:p/>
        </p:txBody>
      </p:sp>
      <p:sp>
        <p:nvSpPr>
          <p:cNvPr id="98" name="Google Shape;98;p9"/>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th"/>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aption">
  <p:cSld name="CAPTION_ONLY">
    <p:spTree>
      <p:nvGrpSpPr>
        <p:cNvPr id="99" name="Shape 99"/>
        <p:cNvGrpSpPr/>
        <p:nvPr/>
      </p:nvGrpSpPr>
      <p:grpSpPr>
        <a:xfrm>
          <a:off x="0" y="0"/>
          <a:ext cx="0" cy="0"/>
          <a:chOff x="0" y="0"/>
          <a:chExt cx="0" cy="0"/>
        </a:xfrm>
      </p:grpSpPr>
      <p:grpSp>
        <p:nvGrpSpPr>
          <p:cNvPr id="100" name="Google Shape;100;p10"/>
          <p:cNvGrpSpPr/>
          <p:nvPr/>
        </p:nvGrpSpPr>
        <p:grpSpPr>
          <a:xfrm>
            <a:off x="0" y="4128572"/>
            <a:ext cx="698925" cy="684657"/>
            <a:chOff x="0" y="3785672"/>
            <a:chExt cx="698925" cy="684657"/>
          </a:xfrm>
        </p:grpSpPr>
        <p:sp>
          <p:nvSpPr>
            <p:cNvPr id="101" name="Google Shape;101;p10"/>
            <p:cNvSpPr/>
            <p:nvPr/>
          </p:nvSpPr>
          <p:spPr>
            <a:xfrm rot="-5400000">
              <a:off x="0" y="3785672"/>
              <a:ext cx="544800" cy="544800"/>
            </a:xfrm>
            <a:prstGeom prst="diagStripe">
              <a:avLst>
                <a:gd fmla="val 50000" name="adj"/>
              </a:avLst>
            </a:prstGeom>
            <a:solidFill>
              <a:schemeClr val="lt1">
                <a:alpha val="96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 name="Google Shape;102;p10"/>
            <p:cNvSpPr/>
            <p:nvPr/>
          </p:nvSpPr>
          <p:spPr>
            <a:xfrm flipH="1">
              <a:off x="154125" y="3925529"/>
              <a:ext cx="544800" cy="544800"/>
            </a:xfrm>
            <a:prstGeom prst="diagStripe">
              <a:avLst>
                <a:gd fmla="val 50000" name="adj"/>
              </a:avLst>
            </a:prstGeom>
            <a:solidFill>
              <a:schemeClr val="lt1">
                <a:alpha val="962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03" name="Google Shape;103;p10"/>
          <p:cNvSpPr txBox="1"/>
          <p:nvPr>
            <p:ph idx="1" type="body"/>
          </p:nvPr>
        </p:nvSpPr>
        <p:spPr>
          <a:xfrm>
            <a:off x="812725" y="4305375"/>
            <a:ext cx="6936000" cy="523800"/>
          </a:xfrm>
          <a:prstGeom prst="rect">
            <a:avLst/>
          </a:prstGeom>
        </p:spPr>
        <p:txBody>
          <a:bodyPr anchorCtr="0" anchor="ctr" bIns="91425" lIns="91425" spcFirstLastPara="1" rIns="91425" wrap="square" tIns="91425">
            <a:noAutofit/>
          </a:bodyPr>
          <a:lstStyle>
            <a:lvl1pPr indent="-228600" lvl="0" marL="457200" rtl="0">
              <a:lnSpc>
                <a:spcPct val="100000"/>
              </a:lnSpc>
              <a:spcBef>
                <a:spcPts val="0"/>
              </a:spcBef>
              <a:spcAft>
                <a:spcPts val="0"/>
              </a:spcAft>
              <a:buSzPts val="1300"/>
              <a:buNone/>
              <a:defRPr/>
            </a:lvl1pPr>
          </a:lstStyle>
          <a:p/>
        </p:txBody>
      </p:sp>
      <p:sp>
        <p:nvSpPr>
          <p:cNvPr id="104" name="Google Shape;104;p10"/>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th"/>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ig number">
  <p:cSld name="BIG_NUMBER">
    <p:spTree>
      <p:nvGrpSpPr>
        <p:cNvPr id="105" name="Shape 105"/>
        <p:cNvGrpSpPr/>
        <p:nvPr/>
      </p:nvGrpSpPr>
      <p:grpSpPr>
        <a:xfrm>
          <a:off x="0" y="0"/>
          <a:ext cx="0" cy="0"/>
          <a:chOff x="0" y="0"/>
          <a:chExt cx="0" cy="0"/>
        </a:xfrm>
      </p:grpSpPr>
      <p:grpSp>
        <p:nvGrpSpPr>
          <p:cNvPr id="106" name="Google Shape;106;p11"/>
          <p:cNvGrpSpPr/>
          <p:nvPr/>
        </p:nvGrpSpPr>
        <p:grpSpPr>
          <a:xfrm>
            <a:off x="4406400" y="0"/>
            <a:ext cx="4737600" cy="5143065"/>
            <a:chOff x="4406400" y="0"/>
            <a:chExt cx="4737600" cy="5143065"/>
          </a:xfrm>
        </p:grpSpPr>
        <p:sp>
          <p:nvSpPr>
            <p:cNvPr id="107" name="Google Shape;107;p11"/>
            <p:cNvSpPr/>
            <p:nvPr/>
          </p:nvSpPr>
          <p:spPr>
            <a:xfrm rot="5400000">
              <a:off x="4408200" y="-1800"/>
              <a:ext cx="4734000" cy="4737600"/>
            </a:xfrm>
            <a:prstGeom prst="diagStripe">
              <a:avLst>
                <a:gd fmla="val 49469" name="adj"/>
              </a:avLst>
            </a:prstGeom>
            <a:solidFill>
              <a:schemeClr val="lt1">
                <a:alpha val="346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 name="Google Shape;108;p11"/>
            <p:cNvSpPr/>
            <p:nvPr/>
          </p:nvSpPr>
          <p:spPr>
            <a:xfrm rot="5400000">
              <a:off x="4841125" y="5700"/>
              <a:ext cx="4298100" cy="4286700"/>
            </a:xfrm>
            <a:prstGeom prst="diagStripe">
              <a:avLst>
                <a:gd fmla="val 0" name="adj"/>
              </a:avLst>
            </a:prstGeom>
            <a:solidFill>
              <a:schemeClr val="lt1">
                <a:alpha val="346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 name="Google Shape;109;p11"/>
            <p:cNvSpPr/>
            <p:nvPr/>
          </p:nvSpPr>
          <p:spPr>
            <a:xfrm rot="-5400000">
              <a:off x="5618399" y="1236468"/>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 name="Google Shape;110;p11"/>
            <p:cNvSpPr/>
            <p:nvPr/>
          </p:nvSpPr>
          <p:spPr>
            <a:xfrm flipH="1">
              <a:off x="5849857" y="1443956"/>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 name="Google Shape;111;p11"/>
            <p:cNvSpPr/>
            <p:nvPr/>
          </p:nvSpPr>
          <p:spPr>
            <a:xfrm rot="-5400000">
              <a:off x="5987081" y="2469465"/>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 name="Google Shape;112;p11"/>
            <p:cNvSpPr/>
            <p:nvPr/>
          </p:nvSpPr>
          <p:spPr>
            <a:xfrm flipH="1">
              <a:off x="6222115" y="2676953"/>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 name="Google Shape;113;p11"/>
            <p:cNvSpPr/>
            <p:nvPr/>
          </p:nvSpPr>
          <p:spPr>
            <a:xfrm rot="-5400000">
              <a:off x="6675341" y="1862018"/>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 name="Google Shape;114;p11"/>
            <p:cNvSpPr/>
            <p:nvPr/>
          </p:nvSpPr>
          <p:spPr>
            <a:xfrm flipH="1">
              <a:off x="6908099" y="2069505"/>
              <a:ext cx="808800" cy="808800"/>
            </a:xfrm>
            <a:prstGeom prst="diagStripe">
              <a:avLst>
                <a:gd fmla="val 50000" name="adj"/>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 name="Google Shape;115;p11"/>
            <p:cNvSpPr/>
            <p:nvPr/>
          </p:nvSpPr>
          <p:spPr>
            <a:xfrm rot="-5400000">
              <a:off x="6861141" y="2477810"/>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 name="Google Shape;116;p11"/>
            <p:cNvSpPr/>
            <p:nvPr/>
          </p:nvSpPr>
          <p:spPr>
            <a:xfrm flipH="1">
              <a:off x="7965266" y="2692963"/>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 name="Google Shape;117;p11"/>
            <p:cNvSpPr/>
            <p:nvPr/>
          </p:nvSpPr>
          <p:spPr>
            <a:xfrm flipH="1">
              <a:off x="8145082" y="3308755"/>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 name="Google Shape;118;p11"/>
            <p:cNvSpPr/>
            <p:nvPr/>
          </p:nvSpPr>
          <p:spPr>
            <a:xfrm rot="-5400000">
              <a:off x="7047599" y="3095015"/>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 name="Google Shape;119;p11"/>
            <p:cNvSpPr/>
            <p:nvPr/>
          </p:nvSpPr>
          <p:spPr>
            <a:xfrm flipH="1">
              <a:off x="7276649" y="3302502"/>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 name="Google Shape;120;p11"/>
            <p:cNvSpPr/>
            <p:nvPr/>
          </p:nvSpPr>
          <p:spPr>
            <a:xfrm rot="-5400000">
              <a:off x="7227414" y="3710807"/>
              <a:ext cx="808800" cy="808800"/>
            </a:xfrm>
            <a:prstGeom prst="diagStripe">
              <a:avLst>
                <a:gd fmla="val 50000"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 name="Google Shape;121;p11"/>
            <p:cNvSpPr/>
            <p:nvPr/>
          </p:nvSpPr>
          <p:spPr>
            <a:xfrm flipH="1">
              <a:off x="7462448" y="3918294"/>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 name="Google Shape;122;p11"/>
            <p:cNvSpPr/>
            <p:nvPr/>
          </p:nvSpPr>
          <p:spPr>
            <a:xfrm rot="-5400000">
              <a:off x="8102491" y="3718473"/>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 name="Google Shape;123;p11"/>
            <p:cNvSpPr/>
            <p:nvPr/>
          </p:nvSpPr>
          <p:spPr>
            <a:xfrm flipH="1">
              <a:off x="8334533" y="3925960"/>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 name="Google Shape;124;p11"/>
            <p:cNvSpPr/>
            <p:nvPr/>
          </p:nvSpPr>
          <p:spPr>
            <a:xfrm rot="-5400000">
              <a:off x="8288290" y="4334265"/>
              <a:ext cx="808800" cy="808800"/>
            </a:xfrm>
            <a:prstGeom prst="diagStripe">
              <a:avLst>
                <a:gd fmla="val 50000" name="adj"/>
              </a:avLst>
            </a:prstGeom>
            <a:solidFill>
              <a:schemeClr val="lt1">
                <a:alpha val="731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25" name="Google Shape;125;p11"/>
          <p:cNvSpPr txBox="1"/>
          <p:nvPr>
            <p:ph hasCustomPrompt="1" type="title"/>
          </p:nvPr>
        </p:nvSpPr>
        <p:spPr>
          <a:xfrm>
            <a:off x="823850" y="1284675"/>
            <a:ext cx="4776000" cy="1300800"/>
          </a:xfrm>
          <a:prstGeom prst="rect">
            <a:avLst/>
          </a:prstGeom>
        </p:spPr>
        <p:txBody>
          <a:bodyPr anchorCtr="0" anchor="t" bIns="91425" lIns="91425" spcFirstLastPara="1" rIns="91425" wrap="square" tIns="91425">
            <a:noAutofit/>
          </a:bodyPr>
          <a:lstStyle>
            <a:lvl1pPr lvl="0" rtl="0">
              <a:spcBef>
                <a:spcPts val="0"/>
              </a:spcBef>
              <a:spcAft>
                <a:spcPts val="0"/>
              </a:spcAft>
              <a:buSzPts val="8000"/>
              <a:buNone/>
              <a:defRPr sz="8000"/>
            </a:lvl1pPr>
            <a:lvl2pPr lvl="1" rtl="0">
              <a:spcBef>
                <a:spcPts val="0"/>
              </a:spcBef>
              <a:spcAft>
                <a:spcPts val="0"/>
              </a:spcAft>
              <a:buSzPts val="8000"/>
              <a:buNone/>
              <a:defRPr sz="8000"/>
            </a:lvl2pPr>
            <a:lvl3pPr lvl="2" rtl="0">
              <a:spcBef>
                <a:spcPts val="0"/>
              </a:spcBef>
              <a:spcAft>
                <a:spcPts val="0"/>
              </a:spcAft>
              <a:buSzPts val="8000"/>
              <a:buNone/>
              <a:defRPr sz="8000"/>
            </a:lvl3pPr>
            <a:lvl4pPr lvl="3" rtl="0">
              <a:spcBef>
                <a:spcPts val="0"/>
              </a:spcBef>
              <a:spcAft>
                <a:spcPts val="0"/>
              </a:spcAft>
              <a:buSzPts val="8000"/>
              <a:buNone/>
              <a:defRPr sz="8000"/>
            </a:lvl4pPr>
            <a:lvl5pPr lvl="4" rtl="0">
              <a:spcBef>
                <a:spcPts val="0"/>
              </a:spcBef>
              <a:spcAft>
                <a:spcPts val="0"/>
              </a:spcAft>
              <a:buSzPts val="8000"/>
              <a:buNone/>
              <a:defRPr sz="8000"/>
            </a:lvl5pPr>
            <a:lvl6pPr lvl="5" rtl="0">
              <a:spcBef>
                <a:spcPts val="0"/>
              </a:spcBef>
              <a:spcAft>
                <a:spcPts val="0"/>
              </a:spcAft>
              <a:buSzPts val="8000"/>
              <a:buNone/>
              <a:defRPr sz="8000"/>
            </a:lvl6pPr>
            <a:lvl7pPr lvl="6" rtl="0">
              <a:spcBef>
                <a:spcPts val="0"/>
              </a:spcBef>
              <a:spcAft>
                <a:spcPts val="0"/>
              </a:spcAft>
              <a:buSzPts val="8000"/>
              <a:buNone/>
              <a:defRPr sz="8000"/>
            </a:lvl7pPr>
            <a:lvl8pPr lvl="7" rtl="0">
              <a:spcBef>
                <a:spcPts val="0"/>
              </a:spcBef>
              <a:spcAft>
                <a:spcPts val="0"/>
              </a:spcAft>
              <a:buSzPts val="8000"/>
              <a:buNone/>
              <a:defRPr sz="8000"/>
            </a:lvl8pPr>
            <a:lvl9pPr lvl="8" rtl="0">
              <a:spcBef>
                <a:spcPts val="0"/>
              </a:spcBef>
              <a:spcAft>
                <a:spcPts val="0"/>
              </a:spcAft>
              <a:buSzPts val="8000"/>
              <a:buNone/>
              <a:defRPr sz="8000"/>
            </a:lvl9pPr>
          </a:lstStyle>
          <a:p>
            <a:r>
              <a:t>xx%</a:t>
            </a:r>
          </a:p>
        </p:txBody>
      </p:sp>
      <p:sp>
        <p:nvSpPr>
          <p:cNvPr id="126" name="Google Shape;126;p11"/>
          <p:cNvSpPr txBox="1"/>
          <p:nvPr>
            <p:ph idx="1" type="body"/>
          </p:nvPr>
        </p:nvSpPr>
        <p:spPr>
          <a:xfrm>
            <a:off x="823850" y="2643124"/>
            <a:ext cx="4776000" cy="1218900"/>
          </a:xfrm>
          <a:prstGeom prst="rect">
            <a:avLst/>
          </a:prstGeom>
        </p:spPr>
        <p:txBody>
          <a:bodyPr anchorCtr="0" anchor="t" bIns="91425" lIns="91425" spcFirstLastPara="1" rIns="91425" wrap="square" tIns="91425">
            <a:noAutofit/>
          </a:bodyPr>
          <a:lstStyle>
            <a:lvl1pPr indent="-311150" lvl="0" marL="457200" rtl="0">
              <a:spcBef>
                <a:spcPts val="0"/>
              </a:spcBef>
              <a:spcAft>
                <a:spcPts val="0"/>
              </a:spcAft>
              <a:buSzPts val="1300"/>
              <a:buChar char="●"/>
              <a:defRPr/>
            </a:lvl1pPr>
            <a:lvl2pPr indent="-298450" lvl="1" marL="914400" rtl="0">
              <a:spcBef>
                <a:spcPts val="1600"/>
              </a:spcBef>
              <a:spcAft>
                <a:spcPts val="0"/>
              </a:spcAft>
              <a:buSzPts val="1100"/>
              <a:buChar char="○"/>
              <a:defRPr/>
            </a:lvl2pPr>
            <a:lvl3pPr indent="-298450" lvl="2" marL="1371600" rtl="0">
              <a:spcBef>
                <a:spcPts val="1600"/>
              </a:spcBef>
              <a:spcAft>
                <a:spcPts val="0"/>
              </a:spcAft>
              <a:buSzPts val="1100"/>
              <a:buChar char="■"/>
              <a:defRPr/>
            </a:lvl3pPr>
            <a:lvl4pPr indent="-298450" lvl="3" marL="1828800" rtl="0">
              <a:spcBef>
                <a:spcPts val="1600"/>
              </a:spcBef>
              <a:spcAft>
                <a:spcPts val="0"/>
              </a:spcAft>
              <a:buSzPts val="1100"/>
              <a:buChar char="●"/>
              <a:defRPr/>
            </a:lvl4pPr>
            <a:lvl5pPr indent="-298450" lvl="4" marL="2286000" rtl="0">
              <a:spcBef>
                <a:spcPts val="1600"/>
              </a:spcBef>
              <a:spcAft>
                <a:spcPts val="0"/>
              </a:spcAft>
              <a:buSzPts val="1100"/>
              <a:buChar char="○"/>
              <a:defRPr/>
            </a:lvl5pPr>
            <a:lvl6pPr indent="-298450" lvl="5" marL="2743200" rtl="0">
              <a:spcBef>
                <a:spcPts val="1600"/>
              </a:spcBef>
              <a:spcAft>
                <a:spcPts val="0"/>
              </a:spcAft>
              <a:buSzPts val="1100"/>
              <a:buChar char="■"/>
              <a:defRPr/>
            </a:lvl6pPr>
            <a:lvl7pPr indent="-298450" lvl="6" marL="3200400" rtl="0">
              <a:spcBef>
                <a:spcPts val="1600"/>
              </a:spcBef>
              <a:spcAft>
                <a:spcPts val="0"/>
              </a:spcAft>
              <a:buSzPts val="1100"/>
              <a:buChar char="●"/>
              <a:defRPr/>
            </a:lvl7pPr>
            <a:lvl8pPr indent="-298450" lvl="7" marL="3657600" rtl="0">
              <a:spcBef>
                <a:spcPts val="1600"/>
              </a:spcBef>
              <a:spcAft>
                <a:spcPts val="0"/>
              </a:spcAft>
              <a:buSzPts val="1100"/>
              <a:buChar char="○"/>
              <a:defRPr/>
            </a:lvl8pPr>
            <a:lvl9pPr indent="-298450" lvl="8" marL="4114800" rtl="0">
              <a:spcBef>
                <a:spcPts val="1600"/>
              </a:spcBef>
              <a:spcAft>
                <a:spcPts val="1600"/>
              </a:spcAft>
              <a:buSzPts val="1100"/>
              <a:buChar char="■"/>
              <a:defRPr/>
            </a:lvl9pPr>
          </a:lstStyle>
          <a:p/>
        </p:txBody>
      </p:sp>
      <p:sp>
        <p:nvSpPr>
          <p:cNvPr id="127" name="Google Shape;127;p11"/>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th"/>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128" name="Shape 128"/>
        <p:cNvGrpSpPr/>
        <p:nvPr/>
      </p:nvGrpSpPr>
      <p:grpSpPr>
        <a:xfrm>
          <a:off x="0" y="0"/>
          <a:ext cx="0" cy="0"/>
          <a:chOff x="0" y="0"/>
          <a:chExt cx="0" cy="0"/>
        </a:xfrm>
      </p:grpSpPr>
      <p:sp>
        <p:nvSpPr>
          <p:cNvPr id="129" name="Google Shape;129;p1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th"/>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focus">
    <p:bg>
      <p:bgPr>
        <a:solidFill>
          <a:srgbClr val="FFFFFF"/>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rtl="0">
              <a:spcBef>
                <a:spcPts val="0"/>
              </a:spcBef>
              <a:spcAft>
                <a:spcPts val="0"/>
              </a:spcAft>
              <a:buClr>
                <a:schemeClr val="lt1"/>
              </a:buClr>
              <a:buSzPts val="2800"/>
              <a:buFont typeface="Montserrat"/>
              <a:buNone/>
              <a:defRPr sz="2800">
                <a:solidFill>
                  <a:schemeClr val="lt1"/>
                </a:solidFill>
                <a:latin typeface="Montserrat"/>
                <a:ea typeface="Montserrat"/>
                <a:cs typeface="Montserrat"/>
                <a:sym typeface="Montserrat"/>
              </a:defRPr>
            </a:lvl1pPr>
            <a:lvl2pPr lvl="1" rtl="0">
              <a:spcBef>
                <a:spcPts val="0"/>
              </a:spcBef>
              <a:spcAft>
                <a:spcPts val="0"/>
              </a:spcAft>
              <a:buClr>
                <a:schemeClr val="lt1"/>
              </a:buClr>
              <a:buSzPts val="2800"/>
              <a:buFont typeface="Montserrat"/>
              <a:buNone/>
              <a:defRPr sz="2800">
                <a:solidFill>
                  <a:schemeClr val="lt1"/>
                </a:solidFill>
                <a:latin typeface="Montserrat"/>
                <a:ea typeface="Montserrat"/>
                <a:cs typeface="Montserrat"/>
                <a:sym typeface="Montserrat"/>
              </a:defRPr>
            </a:lvl2pPr>
            <a:lvl3pPr lvl="2" rtl="0">
              <a:spcBef>
                <a:spcPts val="0"/>
              </a:spcBef>
              <a:spcAft>
                <a:spcPts val="0"/>
              </a:spcAft>
              <a:buClr>
                <a:schemeClr val="lt1"/>
              </a:buClr>
              <a:buSzPts val="2800"/>
              <a:buFont typeface="Montserrat"/>
              <a:buNone/>
              <a:defRPr sz="2800">
                <a:solidFill>
                  <a:schemeClr val="lt1"/>
                </a:solidFill>
                <a:latin typeface="Montserrat"/>
                <a:ea typeface="Montserrat"/>
                <a:cs typeface="Montserrat"/>
                <a:sym typeface="Montserrat"/>
              </a:defRPr>
            </a:lvl3pPr>
            <a:lvl4pPr lvl="3" rtl="0">
              <a:spcBef>
                <a:spcPts val="0"/>
              </a:spcBef>
              <a:spcAft>
                <a:spcPts val="0"/>
              </a:spcAft>
              <a:buClr>
                <a:schemeClr val="lt1"/>
              </a:buClr>
              <a:buSzPts val="2800"/>
              <a:buFont typeface="Montserrat"/>
              <a:buNone/>
              <a:defRPr sz="2800">
                <a:solidFill>
                  <a:schemeClr val="lt1"/>
                </a:solidFill>
                <a:latin typeface="Montserrat"/>
                <a:ea typeface="Montserrat"/>
                <a:cs typeface="Montserrat"/>
                <a:sym typeface="Montserrat"/>
              </a:defRPr>
            </a:lvl4pPr>
            <a:lvl5pPr lvl="4" rtl="0">
              <a:spcBef>
                <a:spcPts val="0"/>
              </a:spcBef>
              <a:spcAft>
                <a:spcPts val="0"/>
              </a:spcAft>
              <a:buClr>
                <a:schemeClr val="lt1"/>
              </a:buClr>
              <a:buSzPts val="2800"/>
              <a:buFont typeface="Montserrat"/>
              <a:buNone/>
              <a:defRPr sz="2800">
                <a:solidFill>
                  <a:schemeClr val="lt1"/>
                </a:solidFill>
                <a:latin typeface="Montserrat"/>
                <a:ea typeface="Montserrat"/>
                <a:cs typeface="Montserrat"/>
                <a:sym typeface="Montserrat"/>
              </a:defRPr>
            </a:lvl5pPr>
            <a:lvl6pPr lvl="5" rtl="0">
              <a:spcBef>
                <a:spcPts val="0"/>
              </a:spcBef>
              <a:spcAft>
                <a:spcPts val="0"/>
              </a:spcAft>
              <a:buClr>
                <a:schemeClr val="lt1"/>
              </a:buClr>
              <a:buSzPts val="2800"/>
              <a:buFont typeface="Montserrat"/>
              <a:buNone/>
              <a:defRPr sz="2800">
                <a:solidFill>
                  <a:schemeClr val="lt1"/>
                </a:solidFill>
                <a:latin typeface="Montserrat"/>
                <a:ea typeface="Montserrat"/>
                <a:cs typeface="Montserrat"/>
                <a:sym typeface="Montserrat"/>
              </a:defRPr>
            </a:lvl6pPr>
            <a:lvl7pPr lvl="6" rtl="0">
              <a:spcBef>
                <a:spcPts val="0"/>
              </a:spcBef>
              <a:spcAft>
                <a:spcPts val="0"/>
              </a:spcAft>
              <a:buClr>
                <a:schemeClr val="lt1"/>
              </a:buClr>
              <a:buSzPts val="2800"/>
              <a:buFont typeface="Montserrat"/>
              <a:buNone/>
              <a:defRPr sz="2800">
                <a:solidFill>
                  <a:schemeClr val="lt1"/>
                </a:solidFill>
                <a:latin typeface="Montserrat"/>
                <a:ea typeface="Montserrat"/>
                <a:cs typeface="Montserrat"/>
                <a:sym typeface="Montserrat"/>
              </a:defRPr>
            </a:lvl7pPr>
            <a:lvl8pPr lvl="7" rtl="0">
              <a:spcBef>
                <a:spcPts val="0"/>
              </a:spcBef>
              <a:spcAft>
                <a:spcPts val="0"/>
              </a:spcAft>
              <a:buClr>
                <a:schemeClr val="lt1"/>
              </a:buClr>
              <a:buSzPts val="2800"/>
              <a:buFont typeface="Montserrat"/>
              <a:buNone/>
              <a:defRPr sz="2800">
                <a:solidFill>
                  <a:schemeClr val="lt1"/>
                </a:solidFill>
                <a:latin typeface="Montserrat"/>
                <a:ea typeface="Montserrat"/>
                <a:cs typeface="Montserrat"/>
                <a:sym typeface="Montserrat"/>
              </a:defRPr>
            </a:lvl8pPr>
            <a:lvl9pPr lvl="8" rtl="0">
              <a:spcBef>
                <a:spcPts val="0"/>
              </a:spcBef>
              <a:spcAft>
                <a:spcPts val="0"/>
              </a:spcAft>
              <a:buClr>
                <a:schemeClr val="lt1"/>
              </a:buClr>
              <a:buSzPts val="2800"/>
              <a:buFont typeface="Montserrat"/>
              <a:buNone/>
              <a:defRPr sz="2800">
                <a:solidFill>
                  <a:schemeClr val="lt1"/>
                </a:solidFill>
                <a:latin typeface="Montserrat"/>
                <a:ea typeface="Montserrat"/>
                <a:cs typeface="Montserrat"/>
                <a:sym typeface="Montserrat"/>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11150" lvl="0" marL="457200" rtl="0">
              <a:lnSpc>
                <a:spcPct val="115000"/>
              </a:lnSpc>
              <a:spcBef>
                <a:spcPts val="0"/>
              </a:spcBef>
              <a:spcAft>
                <a:spcPts val="0"/>
              </a:spcAft>
              <a:buClr>
                <a:schemeClr val="lt1"/>
              </a:buClr>
              <a:buSzPts val="1300"/>
              <a:buFont typeface="Lato"/>
              <a:buChar char="●"/>
              <a:defRPr sz="1300">
                <a:solidFill>
                  <a:schemeClr val="lt1"/>
                </a:solidFill>
                <a:latin typeface="Lato"/>
                <a:ea typeface="Lato"/>
                <a:cs typeface="Lato"/>
                <a:sym typeface="Lato"/>
              </a:defRPr>
            </a:lvl1pPr>
            <a:lvl2pPr indent="-298450" lvl="1" marL="914400" rtl="0">
              <a:lnSpc>
                <a:spcPct val="115000"/>
              </a:lnSpc>
              <a:spcBef>
                <a:spcPts val="1600"/>
              </a:spcBef>
              <a:spcAft>
                <a:spcPts val="0"/>
              </a:spcAft>
              <a:buClr>
                <a:schemeClr val="lt1"/>
              </a:buClr>
              <a:buSzPts val="1100"/>
              <a:buFont typeface="Lato"/>
              <a:buChar char="○"/>
              <a:defRPr sz="1100">
                <a:solidFill>
                  <a:schemeClr val="lt1"/>
                </a:solidFill>
                <a:latin typeface="Lato"/>
                <a:ea typeface="Lato"/>
                <a:cs typeface="Lato"/>
                <a:sym typeface="Lato"/>
              </a:defRPr>
            </a:lvl2pPr>
            <a:lvl3pPr indent="-298450" lvl="2" marL="1371600" rtl="0">
              <a:lnSpc>
                <a:spcPct val="115000"/>
              </a:lnSpc>
              <a:spcBef>
                <a:spcPts val="1600"/>
              </a:spcBef>
              <a:spcAft>
                <a:spcPts val="0"/>
              </a:spcAft>
              <a:buClr>
                <a:schemeClr val="lt1"/>
              </a:buClr>
              <a:buSzPts val="1100"/>
              <a:buFont typeface="Lato"/>
              <a:buChar char="■"/>
              <a:defRPr sz="1100">
                <a:solidFill>
                  <a:schemeClr val="lt1"/>
                </a:solidFill>
                <a:latin typeface="Lato"/>
                <a:ea typeface="Lato"/>
                <a:cs typeface="Lato"/>
                <a:sym typeface="Lato"/>
              </a:defRPr>
            </a:lvl3pPr>
            <a:lvl4pPr indent="-298450" lvl="3" marL="1828800" rtl="0">
              <a:lnSpc>
                <a:spcPct val="115000"/>
              </a:lnSpc>
              <a:spcBef>
                <a:spcPts val="1600"/>
              </a:spcBef>
              <a:spcAft>
                <a:spcPts val="0"/>
              </a:spcAft>
              <a:buClr>
                <a:schemeClr val="lt1"/>
              </a:buClr>
              <a:buSzPts val="1100"/>
              <a:buFont typeface="Lato"/>
              <a:buChar char="●"/>
              <a:defRPr sz="1100">
                <a:solidFill>
                  <a:schemeClr val="lt1"/>
                </a:solidFill>
                <a:latin typeface="Lato"/>
                <a:ea typeface="Lato"/>
                <a:cs typeface="Lato"/>
                <a:sym typeface="Lato"/>
              </a:defRPr>
            </a:lvl4pPr>
            <a:lvl5pPr indent="-298450" lvl="4" marL="2286000" rtl="0">
              <a:lnSpc>
                <a:spcPct val="115000"/>
              </a:lnSpc>
              <a:spcBef>
                <a:spcPts val="1600"/>
              </a:spcBef>
              <a:spcAft>
                <a:spcPts val="0"/>
              </a:spcAft>
              <a:buClr>
                <a:schemeClr val="lt1"/>
              </a:buClr>
              <a:buSzPts val="1100"/>
              <a:buFont typeface="Lato"/>
              <a:buChar char="○"/>
              <a:defRPr sz="1100">
                <a:solidFill>
                  <a:schemeClr val="lt1"/>
                </a:solidFill>
                <a:latin typeface="Lato"/>
                <a:ea typeface="Lato"/>
                <a:cs typeface="Lato"/>
                <a:sym typeface="Lato"/>
              </a:defRPr>
            </a:lvl5pPr>
            <a:lvl6pPr indent="-298450" lvl="5" marL="2743200" rtl="0">
              <a:lnSpc>
                <a:spcPct val="115000"/>
              </a:lnSpc>
              <a:spcBef>
                <a:spcPts val="1600"/>
              </a:spcBef>
              <a:spcAft>
                <a:spcPts val="0"/>
              </a:spcAft>
              <a:buClr>
                <a:schemeClr val="lt1"/>
              </a:buClr>
              <a:buSzPts val="1100"/>
              <a:buFont typeface="Lato"/>
              <a:buChar char="■"/>
              <a:defRPr sz="1100">
                <a:solidFill>
                  <a:schemeClr val="lt1"/>
                </a:solidFill>
                <a:latin typeface="Lato"/>
                <a:ea typeface="Lato"/>
                <a:cs typeface="Lato"/>
                <a:sym typeface="Lato"/>
              </a:defRPr>
            </a:lvl6pPr>
            <a:lvl7pPr indent="-298450" lvl="6" marL="3200400" rtl="0">
              <a:lnSpc>
                <a:spcPct val="115000"/>
              </a:lnSpc>
              <a:spcBef>
                <a:spcPts val="1600"/>
              </a:spcBef>
              <a:spcAft>
                <a:spcPts val="0"/>
              </a:spcAft>
              <a:buClr>
                <a:schemeClr val="lt1"/>
              </a:buClr>
              <a:buSzPts val="1100"/>
              <a:buFont typeface="Lato"/>
              <a:buChar char="●"/>
              <a:defRPr sz="1100">
                <a:solidFill>
                  <a:schemeClr val="lt1"/>
                </a:solidFill>
                <a:latin typeface="Lato"/>
                <a:ea typeface="Lato"/>
                <a:cs typeface="Lato"/>
                <a:sym typeface="Lato"/>
              </a:defRPr>
            </a:lvl7pPr>
            <a:lvl8pPr indent="-298450" lvl="7" marL="3657600" rtl="0">
              <a:lnSpc>
                <a:spcPct val="115000"/>
              </a:lnSpc>
              <a:spcBef>
                <a:spcPts val="1600"/>
              </a:spcBef>
              <a:spcAft>
                <a:spcPts val="0"/>
              </a:spcAft>
              <a:buClr>
                <a:schemeClr val="lt1"/>
              </a:buClr>
              <a:buSzPts val="1100"/>
              <a:buFont typeface="Lato"/>
              <a:buChar char="○"/>
              <a:defRPr sz="1100">
                <a:solidFill>
                  <a:schemeClr val="lt1"/>
                </a:solidFill>
                <a:latin typeface="Lato"/>
                <a:ea typeface="Lato"/>
                <a:cs typeface="Lato"/>
                <a:sym typeface="Lato"/>
              </a:defRPr>
            </a:lvl8pPr>
            <a:lvl9pPr indent="-298450" lvl="8" marL="4114800" rtl="0">
              <a:lnSpc>
                <a:spcPct val="115000"/>
              </a:lnSpc>
              <a:spcBef>
                <a:spcPts val="1600"/>
              </a:spcBef>
              <a:spcAft>
                <a:spcPts val="1600"/>
              </a:spcAft>
              <a:buClr>
                <a:schemeClr val="lt1"/>
              </a:buClr>
              <a:buSzPts val="1100"/>
              <a:buFont typeface="Lato"/>
              <a:buChar char="■"/>
              <a:defRPr sz="1100">
                <a:solidFill>
                  <a:schemeClr val="lt1"/>
                </a:solidFill>
                <a:latin typeface="Lato"/>
                <a:ea typeface="Lato"/>
                <a:cs typeface="Lato"/>
                <a:sym typeface="Lato"/>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lvl="0" rtl="0" algn="r">
              <a:buNone/>
              <a:defRPr sz="1000">
                <a:solidFill>
                  <a:schemeClr val="lt1"/>
                </a:solidFill>
                <a:latin typeface="Lato"/>
                <a:ea typeface="Lato"/>
                <a:cs typeface="Lato"/>
                <a:sym typeface="Lato"/>
              </a:defRPr>
            </a:lvl1pPr>
            <a:lvl2pPr lvl="1" rtl="0" algn="r">
              <a:buNone/>
              <a:defRPr sz="1000">
                <a:solidFill>
                  <a:schemeClr val="lt1"/>
                </a:solidFill>
                <a:latin typeface="Lato"/>
                <a:ea typeface="Lato"/>
                <a:cs typeface="Lato"/>
                <a:sym typeface="Lato"/>
              </a:defRPr>
            </a:lvl2pPr>
            <a:lvl3pPr lvl="2" rtl="0" algn="r">
              <a:buNone/>
              <a:defRPr sz="1000">
                <a:solidFill>
                  <a:schemeClr val="lt1"/>
                </a:solidFill>
                <a:latin typeface="Lato"/>
                <a:ea typeface="Lato"/>
                <a:cs typeface="Lato"/>
                <a:sym typeface="Lato"/>
              </a:defRPr>
            </a:lvl3pPr>
            <a:lvl4pPr lvl="3" rtl="0" algn="r">
              <a:buNone/>
              <a:defRPr sz="1000">
                <a:solidFill>
                  <a:schemeClr val="lt1"/>
                </a:solidFill>
                <a:latin typeface="Lato"/>
                <a:ea typeface="Lato"/>
                <a:cs typeface="Lato"/>
                <a:sym typeface="Lato"/>
              </a:defRPr>
            </a:lvl4pPr>
            <a:lvl5pPr lvl="4" rtl="0" algn="r">
              <a:buNone/>
              <a:defRPr sz="1000">
                <a:solidFill>
                  <a:schemeClr val="lt1"/>
                </a:solidFill>
                <a:latin typeface="Lato"/>
                <a:ea typeface="Lato"/>
                <a:cs typeface="Lato"/>
                <a:sym typeface="Lato"/>
              </a:defRPr>
            </a:lvl5pPr>
            <a:lvl6pPr lvl="5" rtl="0" algn="r">
              <a:buNone/>
              <a:defRPr sz="1000">
                <a:solidFill>
                  <a:schemeClr val="lt1"/>
                </a:solidFill>
                <a:latin typeface="Lato"/>
                <a:ea typeface="Lato"/>
                <a:cs typeface="Lato"/>
                <a:sym typeface="Lato"/>
              </a:defRPr>
            </a:lvl6pPr>
            <a:lvl7pPr lvl="6" rtl="0" algn="r">
              <a:buNone/>
              <a:defRPr sz="1000">
                <a:solidFill>
                  <a:schemeClr val="lt1"/>
                </a:solidFill>
                <a:latin typeface="Lato"/>
                <a:ea typeface="Lato"/>
                <a:cs typeface="Lato"/>
                <a:sym typeface="Lato"/>
              </a:defRPr>
            </a:lvl7pPr>
            <a:lvl8pPr lvl="7" rtl="0" algn="r">
              <a:buNone/>
              <a:defRPr sz="1000">
                <a:solidFill>
                  <a:schemeClr val="lt1"/>
                </a:solidFill>
                <a:latin typeface="Lato"/>
                <a:ea typeface="Lato"/>
                <a:cs typeface="Lato"/>
                <a:sym typeface="Lato"/>
              </a:defRPr>
            </a:lvl8pPr>
            <a:lvl9pPr lvl="8" rtl="0" algn="r">
              <a:buNone/>
              <a:defRPr sz="1000">
                <a:solidFill>
                  <a:schemeClr val="lt1"/>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th"/>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9.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3.jpg"/><Relationship Id="rId4" Type="http://schemas.openxmlformats.org/officeDocument/2006/relationships/image" Target="../media/image7.jpg"/><Relationship Id="rId5" Type="http://schemas.openxmlformats.org/officeDocument/2006/relationships/image" Target="../media/image2.jpg"/><Relationship Id="rId6" Type="http://schemas.openxmlformats.org/officeDocument/2006/relationships/image" Target="../media/image5.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6.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8.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4.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D9D2E9"/>
        </a:solidFill>
      </p:bgPr>
    </p:bg>
    <p:spTree>
      <p:nvGrpSpPr>
        <p:cNvPr id="133" name="Shape 133"/>
        <p:cNvGrpSpPr/>
        <p:nvPr/>
      </p:nvGrpSpPr>
      <p:grpSpPr>
        <a:xfrm>
          <a:off x="0" y="0"/>
          <a:ext cx="0" cy="0"/>
          <a:chOff x="0" y="0"/>
          <a:chExt cx="0" cy="0"/>
        </a:xfrm>
      </p:grpSpPr>
      <p:sp>
        <p:nvSpPr>
          <p:cNvPr id="134" name="Google Shape;134;p13"/>
          <p:cNvSpPr txBox="1"/>
          <p:nvPr>
            <p:ph type="ctrTitle"/>
          </p:nvPr>
        </p:nvSpPr>
        <p:spPr>
          <a:xfrm>
            <a:off x="3797825" y="1821904"/>
            <a:ext cx="4892400" cy="1499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th">
                <a:solidFill>
                  <a:srgbClr val="000000"/>
                </a:solidFill>
              </a:rPr>
              <a:t>THE EVs</a:t>
            </a:r>
            <a:r>
              <a:rPr b="1" lang="th">
                <a:solidFill>
                  <a:srgbClr val="000000"/>
                </a:solidFill>
              </a:rPr>
              <a:t>.</a:t>
            </a:r>
            <a:endParaRPr b="1">
              <a:solidFill>
                <a:srgbClr val="000000"/>
              </a:solidFill>
            </a:endParaRPr>
          </a:p>
        </p:txBody>
      </p:sp>
      <p:sp>
        <p:nvSpPr>
          <p:cNvPr id="135" name="Google Shape;135;p13"/>
          <p:cNvSpPr txBox="1"/>
          <p:nvPr>
            <p:ph idx="1" type="subTitle"/>
          </p:nvPr>
        </p:nvSpPr>
        <p:spPr>
          <a:xfrm>
            <a:off x="182786" y="3437725"/>
            <a:ext cx="3470700" cy="5169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th" sz="1200">
                <a:solidFill>
                  <a:srgbClr val="000000"/>
                </a:solidFill>
                <a:latin typeface="Montserrat"/>
                <a:ea typeface="Montserrat"/>
                <a:cs typeface="Montserrat"/>
                <a:sym typeface="Montserrat"/>
              </a:rPr>
              <a:t>Peerapart </a:t>
            </a:r>
            <a:r>
              <a:rPr lang="th" sz="1200">
                <a:solidFill>
                  <a:srgbClr val="000000"/>
                </a:solidFill>
                <a:latin typeface="Montserrat"/>
                <a:ea typeface="Montserrat"/>
                <a:cs typeface="Montserrat"/>
                <a:sym typeface="Montserrat"/>
              </a:rPr>
              <a:t>Jamreugjang 		6104640807</a:t>
            </a:r>
            <a:endParaRPr sz="1200">
              <a:solidFill>
                <a:srgbClr val="000000"/>
              </a:solidFill>
              <a:latin typeface="Montserrat"/>
              <a:ea typeface="Montserrat"/>
              <a:cs typeface="Montserrat"/>
              <a:sym typeface="Montserrat"/>
            </a:endParaRPr>
          </a:p>
          <a:p>
            <a:pPr indent="0" lvl="0" marL="0" rtl="0" algn="l">
              <a:spcBef>
                <a:spcPts val="0"/>
              </a:spcBef>
              <a:spcAft>
                <a:spcPts val="0"/>
              </a:spcAft>
              <a:buNone/>
            </a:pPr>
            <a:r>
              <a:rPr lang="th" sz="1200">
                <a:solidFill>
                  <a:srgbClr val="000000"/>
                </a:solidFill>
                <a:latin typeface="Montserrat"/>
                <a:ea typeface="Montserrat"/>
                <a:cs typeface="Montserrat"/>
                <a:sym typeface="Montserrat"/>
              </a:rPr>
              <a:t>Thanchanok Pianmuean		6104640021</a:t>
            </a:r>
            <a:endParaRPr sz="1200">
              <a:solidFill>
                <a:srgbClr val="000000"/>
              </a:solidFill>
              <a:latin typeface="Montserrat"/>
              <a:ea typeface="Montserrat"/>
              <a:cs typeface="Montserrat"/>
              <a:sym typeface="Montserrat"/>
            </a:endParaRPr>
          </a:p>
          <a:p>
            <a:pPr indent="0" lvl="0" marL="0" rtl="0" algn="l">
              <a:spcBef>
                <a:spcPts val="0"/>
              </a:spcBef>
              <a:spcAft>
                <a:spcPts val="0"/>
              </a:spcAft>
              <a:buNone/>
            </a:pPr>
            <a:r>
              <a:rPr lang="th" sz="1200">
                <a:solidFill>
                  <a:srgbClr val="000000"/>
                </a:solidFill>
                <a:latin typeface="Montserrat"/>
                <a:ea typeface="Montserrat"/>
                <a:cs typeface="Montserrat"/>
                <a:sym typeface="Montserrat"/>
              </a:rPr>
              <a:t>Nuntayod Tulakarnwong                       6104641300   </a:t>
            </a:r>
            <a:endParaRPr sz="1200">
              <a:solidFill>
                <a:srgbClr val="000000"/>
              </a:solidFill>
              <a:latin typeface="Montserrat"/>
              <a:ea typeface="Montserrat"/>
              <a:cs typeface="Montserrat"/>
              <a:sym typeface="Montserrat"/>
            </a:endParaRPr>
          </a:p>
          <a:p>
            <a:pPr indent="0" lvl="0" marL="0" rtl="0" algn="l">
              <a:spcBef>
                <a:spcPts val="0"/>
              </a:spcBef>
              <a:spcAft>
                <a:spcPts val="0"/>
              </a:spcAft>
              <a:buNone/>
            </a:pPr>
            <a:r>
              <a:rPr lang="th" sz="1200">
                <a:solidFill>
                  <a:srgbClr val="000000"/>
                </a:solidFill>
                <a:latin typeface="Montserrat"/>
                <a:ea typeface="Montserrat"/>
                <a:cs typeface="Montserrat"/>
                <a:sym typeface="Montserrat"/>
              </a:rPr>
              <a:t>Inthad Thassaneephab			6104641292</a:t>
            </a:r>
            <a:endParaRPr sz="1200">
              <a:solidFill>
                <a:srgbClr val="000000"/>
              </a:solidFill>
              <a:latin typeface="Montserrat"/>
              <a:ea typeface="Montserrat"/>
              <a:cs typeface="Montserrat"/>
              <a:sym typeface="Montserrat"/>
            </a:endParaRPr>
          </a:p>
          <a:p>
            <a:pPr indent="0" lvl="0" marL="0" rtl="0" algn="l">
              <a:spcBef>
                <a:spcPts val="0"/>
              </a:spcBef>
              <a:spcAft>
                <a:spcPts val="0"/>
              </a:spcAft>
              <a:buNone/>
            </a:pPr>
            <a:r>
              <a:t/>
            </a:r>
            <a:endParaRPr sz="1200">
              <a:solidFill>
                <a:srgbClr val="000000"/>
              </a:solidFill>
              <a:latin typeface="Montserrat"/>
              <a:ea typeface="Montserrat"/>
              <a:cs typeface="Montserrat"/>
              <a:sym typeface="Montserrat"/>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D9D2E9"/>
        </a:solidFill>
      </p:bgPr>
    </p:bg>
    <p:spTree>
      <p:nvGrpSpPr>
        <p:cNvPr id="139" name="Shape 139"/>
        <p:cNvGrpSpPr/>
        <p:nvPr/>
      </p:nvGrpSpPr>
      <p:grpSpPr>
        <a:xfrm>
          <a:off x="0" y="0"/>
          <a:ext cx="0" cy="0"/>
          <a:chOff x="0" y="0"/>
          <a:chExt cx="0" cy="0"/>
        </a:xfrm>
      </p:grpSpPr>
      <p:sp>
        <p:nvSpPr>
          <p:cNvPr id="140" name="Google Shape;140;p14"/>
          <p:cNvSpPr txBox="1"/>
          <p:nvPr>
            <p:ph type="ctrTitle"/>
          </p:nvPr>
        </p:nvSpPr>
        <p:spPr>
          <a:xfrm>
            <a:off x="2946900" y="0"/>
            <a:ext cx="6197100" cy="51435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th">
                <a:solidFill>
                  <a:srgbClr val="A64D79"/>
                </a:solidFill>
              </a:rPr>
              <a:t>INTRODUCTION</a:t>
            </a:r>
            <a:endParaRPr>
              <a:solidFill>
                <a:srgbClr val="A64D79"/>
              </a:solidFill>
            </a:endParaRPr>
          </a:p>
        </p:txBody>
      </p:sp>
      <p:sp>
        <p:nvSpPr>
          <p:cNvPr id="141" name="Google Shape;141;p14"/>
          <p:cNvSpPr txBox="1"/>
          <p:nvPr>
            <p:ph idx="1" type="subTitle"/>
          </p:nvPr>
        </p:nvSpPr>
        <p:spPr>
          <a:xfrm>
            <a:off x="3813627" y="6456243"/>
            <a:ext cx="3470700" cy="506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40"/>
                                        </p:tgtEl>
                                        <p:attrNameLst>
                                          <p:attrName>style.visibility</p:attrName>
                                        </p:attrNameLst>
                                      </p:cBhvr>
                                      <p:to>
                                        <p:strVal val="visible"/>
                                      </p:to>
                                    </p:set>
                                    <p:animEffect filter="fade" transition="in">
                                      <p:cBhvr>
                                        <p:cTn dur="1000"/>
                                        <p:tgtEl>
                                          <p:spTgt spid="14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D9D2E9"/>
        </a:solidFill>
      </p:bgPr>
    </p:bg>
    <p:spTree>
      <p:nvGrpSpPr>
        <p:cNvPr id="145" name="Shape 145"/>
        <p:cNvGrpSpPr/>
        <p:nvPr/>
      </p:nvGrpSpPr>
      <p:grpSpPr>
        <a:xfrm>
          <a:off x="0" y="0"/>
          <a:ext cx="0" cy="0"/>
          <a:chOff x="0" y="0"/>
          <a:chExt cx="0" cy="0"/>
        </a:xfrm>
      </p:grpSpPr>
      <p:sp>
        <p:nvSpPr>
          <p:cNvPr id="146" name="Google Shape;146;p15"/>
          <p:cNvSpPr txBox="1"/>
          <p:nvPr>
            <p:ph type="ctrTitle"/>
          </p:nvPr>
        </p:nvSpPr>
        <p:spPr>
          <a:xfrm>
            <a:off x="763975" y="126250"/>
            <a:ext cx="5017500" cy="15789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th">
                <a:solidFill>
                  <a:srgbClr val="A64D79"/>
                </a:solidFill>
              </a:rPr>
              <a:t>BACKGROUND</a:t>
            </a:r>
            <a:endParaRPr b="1">
              <a:solidFill>
                <a:srgbClr val="A64D79"/>
              </a:solidFill>
            </a:endParaRPr>
          </a:p>
        </p:txBody>
      </p:sp>
      <p:sp>
        <p:nvSpPr>
          <p:cNvPr id="147" name="Google Shape;147;p15"/>
          <p:cNvSpPr txBox="1"/>
          <p:nvPr>
            <p:ph idx="1" type="subTitle"/>
          </p:nvPr>
        </p:nvSpPr>
        <p:spPr>
          <a:xfrm>
            <a:off x="4487179" y="7296682"/>
            <a:ext cx="3470700" cy="506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8" name="Google Shape;148;p15"/>
          <p:cNvSpPr txBox="1"/>
          <p:nvPr>
            <p:ph idx="4294967295" type="body"/>
          </p:nvPr>
        </p:nvSpPr>
        <p:spPr>
          <a:xfrm>
            <a:off x="4411557" y="916949"/>
            <a:ext cx="4448400" cy="4448400"/>
          </a:xfrm>
          <a:prstGeom prst="rect">
            <a:avLst/>
          </a:prstGeom>
        </p:spPr>
        <p:txBody>
          <a:bodyPr anchorCtr="0" anchor="t" bIns="91425" lIns="91425" spcFirstLastPara="1" rIns="91425" wrap="square" tIns="91425">
            <a:noAutofit/>
          </a:bodyPr>
          <a:lstStyle/>
          <a:p>
            <a:pPr indent="0" lvl="0" marL="457200" rtl="0" algn="ctr">
              <a:spcBef>
                <a:spcPts val="0"/>
              </a:spcBef>
              <a:spcAft>
                <a:spcPts val="0"/>
              </a:spcAft>
              <a:buNone/>
            </a:pPr>
            <a:r>
              <a:rPr lang="th" sz="1400">
                <a:solidFill>
                  <a:srgbClr val="000000"/>
                </a:solidFill>
                <a:latin typeface="Montserrat Light"/>
                <a:ea typeface="Montserrat Light"/>
                <a:cs typeface="Montserrat Light"/>
                <a:sym typeface="Montserrat Light"/>
              </a:rPr>
              <a:t>20th Century Transport</a:t>
            </a:r>
            <a:endParaRPr sz="1400">
              <a:solidFill>
                <a:srgbClr val="000000"/>
              </a:solidFill>
              <a:latin typeface="Montserrat Light"/>
              <a:ea typeface="Montserrat Light"/>
              <a:cs typeface="Montserrat Light"/>
              <a:sym typeface="Montserrat Light"/>
            </a:endParaRPr>
          </a:p>
          <a:p>
            <a:pPr indent="-317500" lvl="0" marL="457200" rtl="0" algn="l">
              <a:spcBef>
                <a:spcPts val="1600"/>
              </a:spcBef>
              <a:spcAft>
                <a:spcPts val="0"/>
              </a:spcAft>
              <a:buClr>
                <a:srgbClr val="000000"/>
              </a:buClr>
              <a:buSzPts val="1400"/>
              <a:buFont typeface="Montserrat Light"/>
              <a:buChar char="●"/>
            </a:pPr>
            <a:r>
              <a:rPr lang="th" sz="1400">
                <a:solidFill>
                  <a:srgbClr val="000000"/>
                </a:solidFill>
                <a:latin typeface="Montserrat Light"/>
                <a:ea typeface="Montserrat Light"/>
                <a:cs typeface="Montserrat Light"/>
                <a:sym typeface="Montserrat Light"/>
              </a:rPr>
              <a:t>1919 Planes begin carrying passengers between London and Paris</a:t>
            </a:r>
            <a:endParaRPr sz="1400">
              <a:solidFill>
                <a:srgbClr val="000000"/>
              </a:solidFill>
              <a:latin typeface="Montserrat Light"/>
              <a:ea typeface="Montserrat Light"/>
              <a:cs typeface="Montserrat Light"/>
              <a:sym typeface="Montserrat Light"/>
            </a:endParaRPr>
          </a:p>
          <a:p>
            <a:pPr indent="-317500" lvl="0" marL="457200" rtl="0" algn="l">
              <a:spcBef>
                <a:spcPts val="1600"/>
              </a:spcBef>
              <a:spcAft>
                <a:spcPts val="0"/>
              </a:spcAft>
              <a:buClr>
                <a:srgbClr val="000000"/>
              </a:buClr>
              <a:buSzPts val="1400"/>
              <a:buFont typeface="Montserrat Light"/>
              <a:buChar char="●"/>
            </a:pPr>
            <a:r>
              <a:rPr lang="th" sz="1400">
                <a:solidFill>
                  <a:srgbClr val="000000"/>
                </a:solidFill>
                <a:latin typeface="Montserrat Light"/>
                <a:ea typeface="Montserrat Light"/>
                <a:cs typeface="Montserrat Light"/>
                <a:sym typeface="Montserrat Light"/>
              </a:rPr>
              <a:t>1949 The first zebra crossing is made</a:t>
            </a:r>
            <a:endParaRPr sz="1400">
              <a:solidFill>
                <a:srgbClr val="000000"/>
              </a:solidFill>
              <a:latin typeface="Montserrat Light"/>
              <a:ea typeface="Montserrat Light"/>
              <a:cs typeface="Montserrat Light"/>
              <a:sym typeface="Montserrat Light"/>
            </a:endParaRPr>
          </a:p>
          <a:p>
            <a:pPr indent="-317500" lvl="0" marL="457200" rtl="0" algn="l">
              <a:spcBef>
                <a:spcPts val="1600"/>
              </a:spcBef>
              <a:spcAft>
                <a:spcPts val="0"/>
              </a:spcAft>
              <a:buClr>
                <a:srgbClr val="000000"/>
              </a:buClr>
              <a:buSzPts val="1400"/>
              <a:buFont typeface="Montserrat Light"/>
              <a:buChar char="●"/>
            </a:pPr>
            <a:r>
              <a:rPr lang="th" sz="1400">
                <a:solidFill>
                  <a:srgbClr val="000000"/>
                </a:solidFill>
                <a:latin typeface="Montserrat Light"/>
                <a:ea typeface="Montserrat Light"/>
                <a:cs typeface="Montserrat Light"/>
                <a:sym typeface="Montserrat Light"/>
              </a:rPr>
              <a:t>1981 First flight of the space shuttle.  </a:t>
            </a:r>
            <a:endParaRPr sz="1400">
              <a:solidFill>
                <a:srgbClr val="000000"/>
              </a:solidFill>
              <a:latin typeface="Montserrat Light"/>
              <a:ea typeface="Montserrat Light"/>
              <a:cs typeface="Montserrat Light"/>
              <a:sym typeface="Montserrat Light"/>
            </a:endParaRPr>
          </a:p>
          <a:p>
            <a:pPr indent="0" lvl="0" marL="0" rtl="0" algn="ctr">
              <a:spcBef>
                <a:spcPts val="1600"/>
              </a:spcBef>
              <a:spcAft>
                <a:spcPts val="0"/>
              </a:spcAft>
              <a:buNone/>
            </a:pPr>
            <a:r>
              <a:rPr lang="th" sz="1400">
                <a:solidFill>
                  <a:srgbClr val="000000"/>
                </a:solidFill>
                <a:latin typeface="Montserrat Light"/>
                <a:ea typeface="Montserrat Light"/>
                <a:cs typeface="Montserrat Light"/>
                <a:sym typeface="Montserrat Light"/>
              </a:rPr>
              <a:t>21th Century Transport</a:t>
            </a:r>
            <a:endParaRPr sz="1400">
              <a:solidFill>
                <a:srgbClr val="000000"/>
              </a:solidFill>
              <a:latin typeface="Montserrat Light"/>
              <a:ea typeface="Montserrat Light"/>
              <a:cs typeface="Montserrat Light"/>
              <a:sym typeface="Montserrat Light"/>
            </a:endParaRPr>
          </a:p>
          <a:p>
            <a:pPr indent="-317500" lvl="0" marL="457200" rtl="0" algn="l">
              <a:spcBef>
                <a:spcPts val="1600"/>
              </a:spcBef>
              <a:spcAft>
                <a:spcPts val="0"/>
              </a:spcAft>
              <a:buClr>
                <a:srgbClr val="000000"/>
              </a:buClr>
              <a:buSzPts val="1400"/>
              <a:buFont typeface="Montserrat Light"/>
              <a:buChar char="●"/>
            </a:pPr>
            <a:r>
              <a:rPr lang="th" sz="1400">
                <a:solidFill>
                  <a:srgbClr val="000000"/>
                </a:solidFill>
                <a:latin typeface="Montserrat Light"/>
                <a:ea typeface="Montserrat Light"/>
                <a:cs typeface="Montserrat Light"/>
                <a:sym typeface="Montserrat Light"/>
              </a:rPr>
              <a:t>2004 Maglev Train</a:t>
            </a:r>
            <a:endParaRPr sz="1400">
              <a:solidFill>
                <a:srgbClr val="000000"/>
              </a:solidFill>
              <a:latin typeface="Montserrat Light"/>
              <a:ea typeface="Montserrat Light"/>
              <a:cs typeface="Montserrat Light"/>
              <a:sym typeface="Montserrat Light"/>
            </a:endParaRPr>
          </a:p>
          <a:p>
            <a:pPr indent="-317500" lvl="0" marL="457200" rtl="0" algn="l">
              <a:spcBef>
                <a:spcPts val="1600"/>
              </a:spcBef>
              <a:spcAft>
                <a:spcPts val="0"/>
              </a:spcAft>
              <a:buClr>
                <a:srgbClr val="000000"/>
              </a:buClr>
              <a:buSzPts val="1400"/>
              <a:buFont typeface="Montserrat Light"/>
              <a:buChar char="●"/>
            </a:pPr>
            <a:r>
              <a:rPr lang="th" sz="1400">
                <a:solidFill>
                  <a:srgbClr val="000000"/>
                </a:solidFill>
                <a:latin typeface="Montserrat Light"/>
                <a:ea typeface="Montserrat Light"/>
                <a:cs typeface="Montserrat Light"/>
                <a:sym typeface="Montserrat Light"/>
              </a:rPr>
              <a:t>2008 EV : Tesla Roadster</a:t>
            </a:r>
            <a:endParaRPr sz="1400">
              <a:solidFill>
                <a:srgbClr val="000000"/>
              </a:solidFill>
              <a:latin typeface="Montserrat Light"/>
              <a:ea typeface="Montserrat Light"/>
              <a:cs typeface="Montserrat Light"/>
              <a:sym typeface="Montserrat Light"/>
            </a:endParaRPr>
          </a:p>
          <a:p>
            <a:pPr indent="-317500" lvl="0" marL="457200" rtl="0" algn="l">
              <a:spcBef>
                <a:spcPts val="1600"/>
              </a:spcBef>
              <a:spcAft>
                <a:spcPts val="1600"/>
              </a:spcAft>
              <a:buClr>
                <a:srgbClr val="000000"/>
              </a:buClr>
              <a:buSzPts val="1400"/>
              <a:buFont typeface="Montserrat Light"/>
              <a:buChar char="●"/>
            </a:pPr>
            <a:r>
              <a:rPr lang="th" sz="1400">
                <a:solidFill>
                  <a:srgbClr val="000000"/>
                </a:solidFill>
                <a:latin typeface="Montserrat Light"/>
                <a:ea typeface="Montserrat Light"/>
                <a:cs typeface="Montserrat Light"/>
                <a:sym typeface="Montserrat Light"/>
              </a:rPr>
              <a:t>2018 ITS</a:t>
            </a:r>
            <a:endParaRPr sz="1400">
              <a:solidFill>
                <a:srgbClr val="000000"/>
              </a:solidFill>
              <a:latin typeface="Montserrat Light"/>
              <a:ea typeface="Montserrat Light"/>
              <a:cs typeface="Montserrat Light"/>
              <a:sym typeface="Montserrat Light"/>
            </a:endParaRPr>
          </a:p>
        </p:txBody>
      </p:sp>
      <p:pic>
        <p:nvPicPr>
          <p:cNvPr id="149" name="Google Shape;149;p15"/>
          <p:cNvPicPr preferRelativeResize="0"/>
          <p:nvPr/>
        </p:nvPicPr>
        <p:blipFill>
          <a:blip r:embed="rId3">
            <a:alphaModFix/>
          </a:blip>
          <a:stretch>
            <a:fillRect/>
          </a:stretch>
        </p:blipFill>
        <p:spPr>
          <a:xfrm>
            <a:off x="287350" y="1574125"/>
            <a:ext cx="4031949" cy="2076076"/>
          </a:xfrm>
          <a:prstGeom prst="rect">
            <a:avLst/>
          </a:prstGeom>
          <a:noFill/>
          <a:ln>
            <a:noFill/>
          </a:ln>
          <a:effectLst>
            <a:outerShdw blurRad="57150" rotWithShape="0" algn="bl" dir="5400000" dist="19050">
              <a:srgbClr val="000000">
                <a:alpha val="50000"/>
              </a:srgbClr>
            </a:outerShdw>
            <a:reflection blurRad="0" dir="5400000" dist="38100" endA="0" endPos="30000" fadeDir="5400012" kx="0" rotWithShape="0" algn="bl" stPos="0" sy="-100000" ky="0"/>
          </a:effectLst>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D9D2E9"/>
        </a:solidFill>
      </p:bgPr>
    </p:bg>
    <p:spTree>
      <p:nvGrpSpPr>
        <p:cNvPr id="153" name="Shape 153"/>
        <p:cNvGrpSpPr/>
        <p:nvPr/>
      </p:nvGrpSpPr>
      <p:grpSpPr>
        <a:xfrm>
          <a:off x="0" y="0"/>
          <a:ext cx="0" cy="0"/>
          <a:chOff x="0" y="0"/>
          <a:chExt cx="0" cy="0"/>
        </a:xfrm>
      </p:grpSpPr>
      <p:sp>
        <p:nvSpPr>
          <p:cNvPr id="154" name="Google Shape;154;p16"/>
          <p:cNvSpPr txBox="1"/>
          <p:nvPr>
            <p:ph type="ctrTitle"/>
          </p:nvPr>
        </p:nvSpPr>
        <p:spPr>
          <a:xfrm>
            <a:off x="511000" y="288725"/>
            <a:ext cx="5017500" cy="15789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th">
                <a:solidFill>
                  <a:srgbClr val="A64D79"/>
                </a:solidFill>
              </a:rPr>
              <a:t>FUTURE TREND</a:t>
            </a:r>
            <a:endParaRPr b="1">
              <a:solidFill>
                <a:srgbClr val="A64D79"/>
              </a:solidFill>
            </a:endParaRPr>
          </a:p>
        </p:txBody>
      </p:sp>
      <p:sp>
        <p:nvSpPr>
          <p:cNvPr id="155" name="Google Shape;155;p16"/>
          <p:cNvSpPr txBox="1"/>
          <p:nvPr/>
        </p:nvSpPr>
        <p:spPr>
          <a:xfrm>
            <a:off x="4414598" y="1014124"/>
            <a:ext cx="7315200" cy="853500"/>
          </a:xfrm>
          <a:prstGeom prst="rect">
            <a:avLst/>
          </a:prstGeom>
          <a:noFill/>
          <a:ln>
            <a:noFill/>
          </a:ln>
        </p:spPr>
        <p:txBody>
          <a:bodyPr anchorCtr="0" anchor="t" bIns="91425" lIns="91425" spcFirstLastPara="1" rIns="91425" wrap="square" tIns="91425">
            <a:noAutofit/>
          </a:bodyPr>
          <a:lstStyle/>
          <a:p>
            <a:pPr indent="-317500" lvl="0" marL="457200" rtl="0" algn="l">
              <a:spcBef>
                <a:spcPts val="0"/>
              </a:spcBef>
              <a:spcAft>
                <a:spcPts val="0"/>
              </a:spcAft>
              <a:buSzPts val="1400"/>
              <a:buFont typeface="Montserrat"/>
              <a:buAutoNum type="arabicPeriod"/>
            </a:pPr>
            <a:r>
              <a:rPr lang="th">
                <a:latin typeface="Montserrat"/>
                <a:ea typeface="Montserrat"/>
                <a:cs typeface="Montserrat"/>
                <a:sym typeface="Montserrat"/>
              </a:rPr>
              <a:t>Maglev trains</a:t>
            </a:r>
            <a:endParaRPr>
              <a:latin typeface="Montserrat"/>
              <a:ea typeface="Montserrat"/>
              <a:cs typeface="Montserrat"/>
              <a:sym typeface="Montserrat"/>
            </a:endParaRPr>
          </a:p>
          <a:p>
            <a:pPr indent="-317500" lvl="0" marL="457200" rtl="0" algn="l">
              <a:spcBef>
                <a:spcPts val="0"/>
              </a:spcBef>
              <a:spcAft>
                <a:spcPts val="0"/>
              </a:spcAft>
              <a:buSzPts val="1400"/>
              <a:buFont typeface="Montserrat"/>
              <a:buAutoNum type="arabicPeriod"/>
            </a:pPr>
            <a:r>
              <a:rPr lang="th">
                <a:latin typeface="Montserrat"/>
                <a:ea typeface="Montserrat"/>
                <a:cs typeface="Montserrat"/>
                <a:sym typeface="Montserrat"/>
              </a:rPr>
              <a:t>Hyperloop transportation systems</a:t>
            </a:r>
            <a:endParaRPr>
              <a:latin typeface="Montserrat"/>
              <a:ea typeface="Montserrat"/>
              <a:cs typeface="Montserrat"/>
              <a:sym typeface="Montserrat"/>
            </a:endParaRPr>
          </a:p>
          <a:p>
            <a:pPr indent="-317500" lvl="0" marL="457200" rtl="0" algn="l">
              <a:spcBef>
                <a:spcPts val="0"/>
              </a:spcBef>
              <a:spcAft>
                <a:spcPts val="0"/>
              </a:spcAft>
              <a:buSzPts val="1400"/>
              <a:buFont typeface="Montserrat"/>
              <a:buAutoNum type="arabicPeriod"/>
            </a:pPr>
            <a:r>
              <a:rPr lang="th">
                <a:latin typeface="Montserrat"/>
                <a:ea typeface="Montserrat"/>
                <a:cs typeface="Montserrat"/>
                <a:sym typeface="Montserrat"/>
              </a:rPr>
              <a:t>Smart roads</a:t>
            </a:r>
            <a:endParaRPr>
              <a:latin typeface="Montserrat"/>
              <a:ea typeface="Montserrat"/>
              <a:cs typeface="Montserrat"/>
              <a:sym typeface="Montserrat"/>
            </a:endParaRPr>
          </a:p>
          <a:p>
            <a:pPr indent="-317500" lvl="0" marL="457200" rtl="0" algn="l">
              <a:spcBef>
                <a:spcPts val="0"/>
              </a:spcBef>
              <a:spcAft>
                <a:spcPts val="0"/>
              </a:spcAft>
              <a:buSzPts val="1400"/>
              <a:buFont typeface="Montserrat"/>
              <a:buAutoNum type="arabicPeriod"/>
            </a:pPr>
            <a:r>
              <a:rPr lang="th">
                <a:latin typeface="Montserrat"/>
                <a:ea typeface="Montserrat"/>
                <a:cs typeface="Montserrat"/>
                <a:sym typeface="Montserrat"/>
              </a:rPr>
              <a:t>EV</a:t>
            </a:r>
            <a:endParaRPr>
              <a:latin typeface="Montserrat"/>
              <a:ea typeface="Montserrat"/>
              <a:cs typeface="Montserrat"/>
              <a:sym typeface="Montserrat"/>
            </a:endParaRPr>
          </a:p>
        </p:txBody>
      </p:sp>
      <p:pic>
        <p:nvPicPr>
          <p:cNvPr id="156" name="Google Shape;156;p16"/>
          <p:cNvPicPr preferRelativeResize="0"/>
          <p:nvPr/>
        </p:nvPicPr>
        <p:blipFill>
          <a:blip r:embed="rId3">
            <a:alphaModFix/>
          </a:blip>
          <a:stretch>
            <a:fillRect/>
          </a:stretch>
        </p:blipFill>
        <p:spPr>
          <a:xfrm>
            <a:off x="3195525" y="3680113"/>
            <a:ext cx="2411601" cy="1354275"/>
          </a:xfrm>
          <a:prstGeom prst="rect">
            <a:avLst/>
          </a:prstGeom>
          <a:noFill/>
          <a:ln>
            <a:noFill/>
          </a:ln>
        </p:spPr>
      </p:pic>
      <p:pic>
        <p:nvPicPr>
          <p:cNvPr id="157" name="Google Shape;157;p16"/>
          <p:cNvPicPr preferRelativeResize="0"/>
          <p:nvPr/>
        </p:nvPicPr>
        <p:blipFill>
          <a:blip r:embed="rId4">
            <a:alphaModFix/>
          </a:blip>
          <a:stretch>
            <a:fillRect/>
          </a:stretch>
        </p:blipFill>
        <p:spPr>
          <a:xfrm>
            <a:off x="5859225" y="2145726"/>
            <a:ext cx="2471650" cy="1387500"/>
          </a:xfrm>
          <a:prstGeom prst="rect">
            <a:avLst/>
          </a:prstGeom>
          <a:noFill/>
          <a:ln>
            <a:noFill/>
          </a:ln>
        </p:spPr>
      </p:pic>
      <p:pic>
        <p:nvPicPr>
          <p:cNvPr id="158" name="Google Shape;158;p16"/>
          <p:cNvPicPr preferRelativeResize="0"/>
          <p:nvPr/>
        </p:nvPicPr>
        <p:blipFill>
          <a:blip r:embed="rId5">
            <a:alphaModFix/>
          </a:blip>
          <a:stretch>
            <a:fillRect/>
          </a:stretch>
        </p:blipFill>
        <p:spPr>
          <a:xfrm>
            <a:off x="3165493" y="2162325"/>
            <a:ext cx="2471651" cy="1354300"/>
          </a:xfrm>
          <a:prstGeom prst="rect">
            <a:avLst/>
          </a:prstGeom>
          <a:noFill/>
          <a:ln>
            <a:noFill/>
          </a:ln>
        </p:spPr>
      </p:pic>
      <p:pic>
        <p:nvPicPr>
          <p:cNvPr id="159" name="Google Shape;159;p16"/>
          <p:cNvPicPr preferRelativeResize="0"/>
          <p:nvPr/>
        </p:nvPicPr>
        <p:blipFill>
          <a:blip r:embed="rId6">
            <a:alphaModFix/>
          </a:blip>
          <a:stretch>
            <a:fillRect/>
          </a:stretch>
        </p:blipFill>
        <p:spPr>
          <a:xfrm>
            <a:off x="5859225" y="3680125"/>
            <a:ext cx="2471649" cy="1354275"/>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D9D2E9"/>
        </a:solidFill>
      </p:bgPr>
    </p:bg>
    <p:spTree>
      <p:nvGrpSpPr>
        <p:cNvPr id="163" name="Shape 163"/>
        <p:cNvGrpSpPr/>
        <p:nvPr/>
      </p:nvGrpSpPr>
      <p:grpSpPr>
        <a:xfrm>
          <a:off x="0" y="0"/>
          <a:ext cx="0" cy="0"/>
          <a:chOff x="0" y="0"/>
          <a:chExt cx="0" cy="0"/>
        </a:xfrm>
      </p:grpSpPr>
      <p:sp>
        <p:nvSpPr>
          <p:cNvPr id="164" name="Google Shape;164;p17"/>
          <p:cNvSpPr txBox="1"/>
          <p:nvPr>
            <p:ph type="ctrTitle"/>
          </p:nvPr>
        </p:nvSpPr>
        <p:spPr>
          <a:xfrm>
            <a:off x="3087980" y="166566"/>
            <a:ext cx="6672600" cy="13515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th">
                <a:solidFill>
                  <a:srgbClr val="A64D79"/>
                </a:solidFill>
              </a:rPr>
              <a:t>Electric Vehicles for Public Transportation</a:t>
            </a:r>
            <a:endParaRPr b="1">
              <a:solidFill>
                <a:srgbClr val="A64D79"/>
              </a:solidFill>
            </a:endParaRPr>
          </a:p>
        </p:txBody>
      </p:sp>
      <p:sp>
        <p:nvSpPr>
          <p:cNvPr id="165" name="Google Shape;165;p17"/>
          <p:cNvSpPr txBox="1"/>
          <p:nvPr/>
        </p:nvSpPr>
        <p:spPr>
          <a:xfrm>
            <a:off x="5416598" y="1702245"/>
            <a:ext cx="3500400" cy="2993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th"/>
              <a:t>For private EVs, various models are sold in the market, such as the Nissan Leaf and Kia Soul EVs. However, these models may be not appropriate for taxis. In particular, the Nissan Leaf and Kia Soul have low distance ranges: 241 km for the Nissan Leaf and 179 km for the Kia Soul. The most appropriate models for ETs considered by investors and researchers are the BYD e6 and the Tesla S, due to their higher battery capacities and distance ranges.</a:t>
            </a:r>
            <a:endParaRPr/>
          </a:p>
        </p:txBody>
      </p:sp>
      <p:pic>
        <p:nvPicPr>
          <p:cNvPr id="166" name="Google Shape;166;p17"/>
          <p:cNvPicPr preferRelativeResize="0"/>
          <p:nvPr/>
        </p:nvPicPr>
        <p:blipFill>
          <a:blip r:embed="rId3">
            <a:alphaModFix/>
          </a:blip>
          <a:stretch>
            <a:fillRect/>
          </a:stretch>
        </p:blipFill>
        <p:spPr>
          <a:xfrm>
            <a:off x="186138" y="3015742"/>
            <a:ext cx="4994893" cy="135150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D9D2E9"/>
        </a:solidFill>
      </p:bgPr>
    </p:bg>
    <p:spTree>
      <p:nvGrpSpPr>
        <p:cNvPr id="170" name="Shape 170"/>
        <p:cNvGrpSpPr/>
        <p:nvPr/>
      </p:nvGrpSpPr>
      <p:grpSpPr>
        <a:xfrm>
          <a:off x="0" y="0"/>
          <a:ext cx="0" cy="0"/>
          <a:chOff x="0" y="0"/>
          <a:chExt cx="0" cy="0"/>
        </a:xfrm>
      </p:grpSpPr>
      <p:sp>
        <p:nvSpPr>
          <p:cNvPr id="171" name="Google Shape;171;p18"/>
          <p:cNvSpPr txBox="1"/>
          <p:nvPr>
            <p:ph type="ctrTitle"/>
          </p:nvPr>
        </p:nvSpPr>
        <p:spPr>
          <a:xfrm>
            <a:off x="2552836" y="131665"/>
            <a:ext cx="6672600" cy="13515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th">
                <a:solidFill>
                  <a:srgbClr val="A64D79"/>
                </a:solidFill>
              </a:rPr>
              <a:t>Charging EVs for Public Transportation</a:t>
            </a:r>
            <a:endParaRPr b="1">
              <a:solidFill>
                <a:srgbClr val="A64D79"/>
              </a:solidFill>
            </a:endParaRPr>
          </a:p>
        </p:txBody>
      </p:sp>
      <p:sp>
        <p:nvSpPr>
          <p:cNvPr id="172" name="Google Shape;172;p18"/>
          <p:cNvSpPr txBox="1"/>
          <p:nvPr/>
        </p:nvSpPr>
        <p:spPr>
          <a:xfrm>
            <a:off x="3185525" y="1750859"/>
            <a:ext cx="5407200" cy="2973900"/>
          </a:xfrm>
          <a:prstGeom prst="rect">
            <a:avLst/>
          </a:prstGeom>
          <a:noFill/>
          <a:ln>
            <a:noFill/>
          </a:ln>
        </p:spPr>
        <p:txBody>
          <a:bodyPr anchorCtr="0" anchor="t" bIns="91425" lIns="91425" spcFirstLastPara="1" rIns="91425" wrap="square" tIns="91425">
            <a:noAutofit/>
          </a:bodyPr>
          <a:lstStyle/>
          <a:p>
            <a:pPr indent="-317500" lvl="0" marL="457200" rtl="0" algn="l">
              <a:spcBef>
                <a:spcPts val="0"/>
              </a:spcBef>
              <a:spcAft>
                <a:spcPts val="0"/>
              </a:spcAft>
              <a:buSzPts val="1400"/>
              <a:buChar char="●"/>
            </a:pPr>
            <a:r>
              <a:rPr lang="th"/>
              <a:t>Charging systems are crucial components for the adoption of EVs in transportation. Charging EVs for public transportation is a key challenge, as mentioned above, because of the higher amount of required electrical energy for charging EV batteries, as well as the time requirements.</a:t>
            </a:r>
            <a:endParaRPr/>
          </a:p>
          <a:p>
            <a:pPr indent="-317500" lvl="0" marL="457200" rtl="0" algn="l">
              <a:spcBef>
                <a:spcPts val="0"/>
              </a:spcBef>
              <a:spcAft>
                <a:spcPts val="0"/>
              </a:spcAft>
              <a:buSzPts val="1400"/>
              <a:buChar char="●"/>
            </a:pPr>
            <a:r>
              <a:rPr lang="th"/>
              <a:t>These kinds of charging might be implemented in public charging stations, and must interact with power systems, the electricity market, and fleet operators, in order to meet their respective constraints.</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D9D2E9"/>
        </a:solidFill>
      </p:bgPr>
    </p:bg>
    <p:spTree>
      <p:nvGrpSpPr>
        <p:cNvPr id="176" name="Shape 176"/>
        <p:cNvGrpSpPr/>
        <p:nvPr/>
      </p:nvGrpSpPr>
      <p:grpSpPr>
        <a:xfrm>
          <a:off x="0" y="0"/>
          <a:ext cx="0" cy="0"/>
          <a:chOff x="0" y="0"/>
          <a:chExt cx="0" cy="0"/>
        </a:xfrm>
      </p:grpSpPr>
      <p:sp>
        <p:nvSpPr>
          <p:cNvPr id="177" name="Google Shape;177;p19"/>
          <p:cNvSpPr txBox="1"/>
          <p:nvPr>
            <p:ph type="ctrTitle"/>
          </p:nvPr>
        </p:nvSpPr>
        <p:spPr>
          <a:xfrm>
            <a:off x="2951450" y="0"/>
            <a:ext cx="6192600" cy="51435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th">
                <a:solidFill>
                  <a:srgbClr val="A64D79"/>
                </a:solidFill>
              </a:rPr>
              <a:t>FRAMEWORK</a:t>
            </a:r>
            <a:endParaRPr>
              <a:solidFill>
                <a:srgbClr val="A64D79"/>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D9D2E9"/>
        </a:solidFill>
      </p:bgPr>
    </p:bg>
    <p:spTree>
      <p:nvGrpSpPr>
        <p:cNvPr id="181" name="Shape 181"/>
        <p:cNvGrpSpPr/>
        <p:nvPr/>
      </p:nvGrpSpPr>
      <p:grpSpPr>
        <a:xfrm>
          <a:off x="0" y="0"/>
          <a:ext cx="0" cy="0"/>
          <a:chOff x="0" y="0"/>
          <a:chExt cx="0" cy="0"/>
        </a:xfrm>
      </p:grpSpPr>
      <p:sp>
        <p:nvSpPr>
          <p:cNvPr id="182" name="Google Shape;182;p20"/>
          <p:cNvSpPr txBox="1"/>
          <p:nvPr>
            <p:ph type="ctrTitle"/>
          </p:nvPr>
        </p:nvSpPr>
        <p:spPr>
          <a:xfrm>
            <a:off x="3537150" y="1578400"/>
            <a:ext cx="5017500" cy="15789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3" name="Google Shape;183;p20"/>
          <p:cNvSpPr txBox="1"/>
          <p:nvPr>
            <p:ph idx="1" type="subTitle"/>
          </p:nvPr>
        </p:nvSpPr>
        <p:spPr>
          <a:xfrm>
            <a:off x="5083950" y="3924925"/>
            <a:ext cx="3470700" cy="506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pic>
        <p:nvPicPr>
          <p:cNvPr id="184" name="Google Shape;184;p20"/>
          <p:cNvPicPr preferRelativeResize="0"/>
          <p:nvPr/>
        </p:nvPicPr>
        <p:blipFill>
          <a:blip r:embed="rId3">
            <a:alphaModFix/>
          </a:blip>
          <a:stretch>
            <a:fillRect/>
          </a:stretch>
        </p:blipFill>
        <p:spPr>
          <a:xfrm>
            <a:off x="3366049" y="225932"/>
            <a:ext cx="5359724" cy="469165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D9D2E9"/>
        </a:solidFill>
      </p:bgPr>
    </p:bg>
    <p:spTree>
      <p:nvGrpSpPr>
        <p:cNvPr id="188" name="Shape 188"/>
        <p:cNvGrpSpPr/>
        <p:nvPr/>
      </p:nvGrpSpPr>
      <p:grpSpPr>
        <a:xfrm>
          <a:off x="0" y="0"/>
          <a:ext cx="0" cy="0"/>
          <a:chOff x="0" y="0"/>
          <a:chExt cx="0" cy="0"/>
        </a:xfrm>
      </p:grpSpPr>
      <p:pic>
        <p:nvPicPr>
          <p:cNvPr id="189" name="Google Shape;189;p21"/>
          <p:cNvPicPr preferRelativeResize="0"/>
          <p:nvPr/>
        </p:nvPicPr>
        <p:blipFill>
          <a:blip r:embed="rId3">
            <a:alphaModFix/>
          </a:blip>
          <a:stretch>
            <a:fillRect/>
          </a:stretch>
        </p:blipFill>
        <p:spPr>
          <a:xfrm>
            <a:off x="3079154" y="1085270"/>
            <a:ext cx="5789750" cy="3292900"/>
          </a:xfrm>
          <a:prstGeom prst="rect">
            <a:avLst/>
          </a:prstGeom>
          <a:noFill/>
          <a:ln>
            <a:noFill/>
          </a:ln>
        </p:spPr>
      </p:pic>
      <p:sp>
        <p:nvSpPr>
          <p:cNvPr id="190" name="Google Shape;190;p21"/>
          <p:cNvSpPr txBox="1"/>
          <p:nvPr>
            <p:ph type="ctrTitle"/>
          </p:nvPr>
        </p:nvSpPr>
        <p:spPr>
          <a:xfrm>
            <a:off x="2651188" y="-1834193"/>
            <a:ext cx="5017500" cy="15789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1" name="Google Shape;191;p21"/>
          <p:cNvSpPr txBox="1"/>
          <p:nvPr>
            <p:ph idx="1" type="subTitle"/>
          </p:nvPr>
        </p:nvSpPr>
        <p:spPr>
          <a:xfrm>
            <a:off x="5018323" y="5718724"/>
            <a:ext cx="3470700" cy="506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D9D2E9"/>
        </a:solidFill>
      </p:bgPr>
    </p:bg>
    <p:spTree>
      <p:nvGrpSpPr>
        <p:cNvPr id="195" name="Shape 195"/>
        <p:cNvGrpSpPr/>
        <p:nvPr/>
      </p:nvGrpSpPr>
      <p:grpSpPr>
        <a:xfrm>
          <a:off x="0" y="0"/>
          <a:ext cx="0" cy="0"/>
          <a:chOff x="0" y="0"/>
          <a:chExt cx="0" cy="0"/>
        </a:xfrm>
      </p:grpSpPr>
      <p:pic>
        <p:nvPicPr>
          <p:cNvPr id="196" name="Google Shape;196;p22"/>
          <p:cNvPicPr preferRelativeResize="0"/>
          <p:nvPr/>
        </p:nvPicPr>
        <p:blipFill>
          <a:blip r:embed="rId3">
            <a:alphaModFix/>
          </a:blip>
          <a:stretch>
            <a:fillRect/>
          </a:stretch>
        </p:blipFill>
        <p:spPr>
          <a:xfrm>
            <a:off x="3042767" y="873766"/>
            <a:ext cx="6037226" cy="3395950"/>
          </a:xfrm>
          <a:prstGeom prst="rect">
            <a:avLst/>
          </a:prstGeom>
          <a:noFill/>
          <a:ln>
            <a:noFill/>
          </a:ln>
        </p:spPr>
      </p:pic>
      <p:sp>
        <p:nvSpPr>
          <p:cNvPr id="197" name="Google Shape;197;p22"/>
          <p:cNvSpPr txBox="1"/>
          <p:nvPr>
            <p:ph type="ctrTitle"/>
          </p:nvPr>
        </p:nvSpPr>
        <p:spPr>
          <a:xfrm>
            <a:off x="2508997" y="-1845131"/>
            <a:ext cx="5017500" cy="15789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8" name="Google Shape;198;p22"/>
          <p:cNvSpPr txBox="1"/>
          <p:nvPr>
            <p:ph idx="1" type="subTitle"/>
          </p:nvPr>
        </p:nvSpPr>
        <p:spPr>
          <a:xfrm>
            <a:off x="3858916" y="5707786"/>
            <a:ext cx="3470700" cy="506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D9D2E9"/>
        </a:solidFill>
      </p:bgPr>
    </p:bg>
    <p:spTree>
      <p:nvGrpSpPr>
        <p:cNvPr id="202" name="Shape 202"/>
        <p:cNvGrpSpPr/>
        <p:nvPr/>
      </p:nvGrpSpPr>
      <p:grpSpPr>
        <a:xfrm>
          <a:off x="0" y="0"/>
          <a:ext cx="0" cy="0"/>
          <a:chOff x="0" y="0"/>
          <a:chExt cx="0" cy="0"/>
        </a:xfrm>
      </p:grpSpPr>
      <p:sp>
        <p:nvSpPr>
          <p:cNvPr id="203" name="Google Shape;203;p23"/>
          <p:cNvSpPr txBox="1"/>
          <p:nvPr>
            <p:ph type="ctrTitle"/>
          </p:nvPr>
        </p:nvSpPr>
        <p:spPr>
          <a:xfrm>
            <a:off x="2634135" y="184025"/>
            <a:ext cx="6591300" cy="144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th" sz="3500">
                <a:solidFill>
                  <a:srgbClr val="A64D79"/>
                </a:solidFill>
              </a:rPr>
              <a:t>Impact of Electric Vehicles for Public Transportation</a:t>
            </a:r>
            <a:endParaRPr b="1" sz="3500">
              <a:solidFill>
                <a:srgbClr val="A64D79"/>
              </a:solidFill>
            </a:endParaRPr>
          </a:p>
        </p:txBody>
      </p:sp>
      <p:sp>
        <p:nvSpPr>
          <p:cNvPr id="204" name="Google Shape;204;p23"/>
          <p:cNvSpPr txBox="1"/>
          <p:nvPr/>
        </p:nvSpPr>
        <p:spPr>
          <a:xfrm>
            <a:off x="3156441" y="1419429"/>
            <a:ext cx="5407200" cy="2973900"/>
          </a:xfrm>
          <a:prstGeom prst="rect">
            <a:avLst/>
          </a:prstGeom>
          <a:noFill/>
          <a:ln>
            <a:noFill/>
          </a:ln>
        </p:spPr>
        <p:txBody>
          <a:bodyPr anchorCtr="0" anchor="t" bIns="91425" lIns="91425" spcFirstLastPara="1" rIns="91425" wrap="square" tIns="91425">
            <a:noAutofit/>
          </a:bodyPr>
          <a:lstStyle/>
          <a:p>
            <a:pPr indent="-317500" lvl="0" marL="457200" rtl="0" algn="l">
              <a:spcBef>
                <a:spcPts val="0"/>
              </a:spcBef>
              <a:spcAft>
                <a:spcPts val="0"/>
              </a:spcAft>
              <a:buSzPts val="1400"/>
              <a:buChar char="●"/>
            </a:pPr>
            <a:r>
              <a:rPr lang="th"/>
              <a:t>Electric Taxis (ETs) Approaches:</a:t>
            </a:r>
            <a:endParaRPr/>
          </a:p>
          <a:p>
            <a:pPr indent="0" lvl="0" marL="457200" rtl="0" algn="l">
              <a:spcBef>
                <a:spcPts val="0"/>
              </a:spcBef>
              <a:spcAft>
                <a:spcPts val="0"/>
              </a:spcAft>
              <a:buNone/>
            </a:pPr>
            <a:r>
              <a:rPr lang="th"/>
              <a:t>An economic analysis was performed, demonstrating that an ET fleet would reduce the costs considerably, compared to an ICV fleet. Some attention has been paid to system costs. The charging costs were defined as the loss of service income caused by charging. A plug-in ET driver can choose the ideal time slot to charge, considering the SOC, time-varying income, and queuing status at charging stations. Cost minimization was obtained through a game-theoretic approach. </a:t>
            </a:r>
            <a:r>
              <a:rPr lang="th"/>
              <a:t>Another novelty concerning typical EVs is the use of taxi apps. Taxi apps allow for the finding of customers, which reduces empty cruising distance. It has also been considered that taxi apps will enable drivers to find the closest charging stations, with real-time information about charging availability.</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D9D2E9"/>
        </a:solidFill>
      </p:bgPr>
    </p:bg>
    <p:spTree>
      <p:nvGrpSpPr>
        <p:cNvPr id="208" name="Shape 208"/>
        <p:cNvGrpSpPr/>
        <p:nvPr/>
      </p:nvGrpSpPr>
      <p:grpSpPr>
        <a:xfrm>
          <a:off x="0" y="0"/>
          <a:ext cx="0" cy="0"/>
          <a:chOff x="0" y="0"/>
          <a:chExt cx="0" cy="0"/>
        </a:xfrm>
      </p:grpSpPr>
      <p:sp>
        <p:nvSpPr>
          <p:cNvPr id="209" name="Google Shape;209;p24"/>
          <p:cNvSpPr txBox="1"/>
          <p:nvPr>
            <p:ph type="ctrTitle"/>
          </p:nvPr>
        </p:nvSpPr>
        <p:spPr>
          <a:xfrm>
            <a:off x="2634135" y="184025"/>
            <a:ext cx="6591300" cy="144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th" sz="3500">
                <a:solidFill>
                  <a:srgbClr val="A64D79"/>
                </a:solidFill>
              </a:rPr>
              <a:t>Impact of Electric Vehicles for Public Transportation</a:t>
            </a:r>
            <a:endParaRPr b="1" sz="3500">
              <a:solidFill>
                <a:srgbClr val="A64D79"/>
              </a:solidFill>
            </a:endParaRPr>
          </a:p>
        </p:txBody>
      </p:sp>
      <p:sp>
        <p:nvSpPr>
          <p:cNvPr id="210" name="Google Shape;210;p24"/>
          <p:cNvSpPr txBox="1"/>
          <p:nvPr/>
        </p:nvSpPr>
        <p:spPr>
          <a:xfrm>
            <a:off x="3086640" y="1396162"/>
            <a:ext cx="5407200" cy="2973900"/>
          </a:xfrm>
          <a:prstGeom prst="rect">
            <a:avLst/>
          </a:prstGeom>
          <a:noFill/>
          <a:ln>
            <a:noFill/>
          </a:ln>
        </p:spPr>
        <p:txBody>
          <a:bodyPr anchorCtr="0" anchor="t" bIns="91425" lIns="91425" spcFirstLastPara="1" rIns="91425" wrap="square" tIns="91425">
            <a:noAutofit/>
          </a:bodyPr>
          <a:lstStyle/>
          <a:p>
            <a:pPr indent="-317500" lvl="0" marL="457200" rtl="0" algn="l">
              <a:spcBef>
                <a:spcPts val="0"/>
              </a:spcBef>
              <a:spcAft>
                <a:spcPts val="0"/>
              </a:spcAft>
              <a:buSzPts val="1400"/>
              <a:buChar char="●"/>
            </a:pPr>
            <a:r>
              <a:rPr lang="th"/>
              <a:t>Electric Bus (EB) Approaches:</a:t>
            </a:r>
            <a:endParaRPr/>
          </a:p>
          <a:p>
            <a:pPr indent="0" lvl="0" marL="457200" rtl="0" algn="l">
              <a:spcBef>
                <a:spcPts val="0"/>
              </a:spcBef>
              <a:spcAft>
                <a:spcPts val="0"/>
              </a:spcAft>
              <a:buNone/>
            </a:pPr>
            <a:r>
              <a:rPr lang="th"/>
              <a:t>The charging load model used statistical data of the travel patterns of EBs. The hourly number of EBs, starting charging time, travel distance, and charging duration were considered to be crucial variables for the forecast through prediction methods. Another exciting approach considers the scheduling of a wirelessly charged EB system. For this, an optimal methodology that minimizes system electricity costs was developed</a:t>
            </a:r>
            <a:endParaRPr/>
          </a:p>
          <a:p>
            <a:pPr indent="-317500" lvl="0" marL="457200" rtl="0" algn="l">
              <a:spcBef>
                <a:spcPts val="0"/>
              </a:spcBef>
              <a:spcAft>
                <a:spcPts val="0"/>
              </a:spcAft>
              <a:buSzPts val="1400"/>
              <a:buChar char="●"/>
            </a:pPr>
            <a:r>
              <a:rPr lang="th"/>
              <a:t>Deploying ETs and EBs generates a new load that must be met by the power generation system. Thus, the question of optimal generation mix arises. The environmental effects of ETs and EBs were indicating a reduction of millions of kilograms of CO2</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D9D2E9"/>
        </a:solidFill>
      </p:bgPr>
    </p:bg>
    <p:spTree>
      <p:nvGrpSpPr>
        <p:cNvPr id="214" name="Shape 214"/>
        <p:cNvGrpSpPr/>
        <p:nvPr/>
      </p:nvGrpSpPr>
      <p:grpSpPr>
        <a:xfrm>
          <a:off x="0" y="0"/>
          <a:ext cx="0" cy="0"/>
          <a:chOff x="0" y="0"/>
          <a:chExt cx="0" cy="0"/>
        </a:xfrm>
      </p:grpSpPr>
      <p:sp>
        <p:nvSpPr>
          <p:cNvPr id="215" name="Google Shape;215;p25"/>
          <p:cNvSpPr txBox="1"/>
          <p:nvPr/>
        </p:nvSpPr>
        <p:spPr>
          <a:xfrm>
            <a:off x="2951450" y="0"/>
            <a:ext cx="6192600" cy="50883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th" sz="4800">
                <a:solidFill>
                  <a:srgbClr val="A64D79"/>
                </a:solidFill>
                <a:latin typeface="Montserrat"/>
                <a:ea typeface="Montserrat"/>
                <a:cs typeface="Montserrat"/>
                <a:sym typeface="Montserrat"/>
              </a:rPr>
              <a:t>Methodology</a:t>
            </a:r>
            <a:r>
              <a:rPr lang="th" sz="4800">
                <a:solidFill>
                  <a:srgbClr val="FFFFFF"/>
                </a:solidFill>
                <a:latin typeface="Montserrat"/>
                <a:ea typeface="Montserrat"/>
                <a:cs typeface="Montserrat"/>
                <a:sym typeface="Montserrat"/>
              </a:rPr>
              <a:t> </a:t>
            </a:r>
            <a:endParaRPr sz="4800">
              <a:solidFill>
                <a:srgbClr val="FFFFFF"/>
              </a:solidFill>
              <a:latin typeface="Montserrat"/>
              <a:ea typeface="Montserrat"/>
              <a:cs typeface="Montserrat"/>
              <a:sym typeface="Montserrat"/>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D9D2E9"/>
        </a:solidFill>
      </p:bgPr>
    </p:bg>
    <p:spTree>
      <p:nvGrpSpPr>
        <p:cNvPr id="219" name="Shape 219"/>
        <p:cNvGrpSpPr/>
        <p:nvPr/>
      </p:nvGrpSpPr>
      <p:grpSpPr>
        <a:xfrm>
          <a:off x="0" y="0"/>
          <a:ext cx="0" cy="0"/>
          <a:chOff x="0" y="0"/>
          <a:chExt cx="0" cy="0"/>
        </a:xfrm>
      </p:grpSpPr>
      <p:sp>
        <p:nvSpPr>
          <p:cNvPr id="220" name="Google Shape;220;p26"/>
          <p:cNvSpPr txBox="1"/>
          <p:nvPr>
            <p:ph type="ctrTitle"/>
          </p:nvPr>
        </p:nvSpPr>
        <p:spPr>
          <a:xfrm>
            <a:off x="2450972" y="433258"/>
            <a:ext cx="5017500" cy="15789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th" sz="3600">
                <a:solidFill>
                  <a:srgbClr val="A64D79"/>
                </a:solidFill>
              </a:rPr>
              <a:t>Type of research</a:t>
            </a:r>
            <a:endParaRPr b="1" sz="3600">
              <a:solidFill>
                <a:srgbClr val="A64D79"/>
              </a:solidFill>
            </a:endParaRPr>
          </a:p>
        </p:txBody>
      </p:sp>
      <p:sp>
        <p:nvSpPr>
          <p:cNvPr id="221" name="Google Shape;221;p26"/>
          <p:cNvSpPr txBox="1"/>
          <p:nvPr/>
        </p:nvSpPr>
        <p:spPr>
          <a:xfrm>
            <a:off x="3577418" y="1439362"/>
            <a:ext cx="7329300" cy="990600"/>
          </a:xfrm>
          <a:prstGeom prst="rect">
            <a:avLst/>
          </a:prstGeom>
          <a:noFill/>
          <a:ln>
            <a:noFill/>
          </a:ln>
        </p:spPr>
        <p:txBody>
          <a:bodyPr anchorCtr="0" anchor="t" bIns="91425" lIns="91425" spcFirstLastPara="1" rIns="91425" wrap="square" tIns="91425">
            <a:noAutofit/>
          </a:bodyPr>
          <a:lstStyle/>
          <a:p>
            <a:pPr indent="-342900" lvl="0" marL="457200" rtl="0" algn="l">
              <a:spcBef>
                <a:spcPts val="0"/>
              </a:spcBef>
              <a:spcAft>
                <a:spcPts val="0"/>
              </a:spcAft>
              <a:buSzPts val="1800"/>
              <a:buFont typeface="Montserrat Light"/>
              <a:buChar char="●"/>
            </a:pPr>
            <a:r>
              <a:rPr lang="th" sz="1800">
                <a:latin typeface="Montserrat Light"/>
                <a:ea typeface="Montserrat Light"/>
                <a:cs typeface="Montserrat Light"/>
                <a:sym typeface="Montserrat Light"/>
              </a:rPr>
              <a:t>Quantitative research</a:t>
            </a:r>
            <a:endParaRPr sz="1800">
              <a:latin typeface="Montserrat Light"/>
              <a:ea typeface="Montserrat Light"/>
              <a:cs typeface="Montserrat Light"/>
              <a:sym typeface="Montserrat Light"/>
            </a:endParaRPr>
          </a:p>
        </p:txBody>
      </p:sp>
      <p:sp>
        <p:nvSpPr>
          <p:cNvPr id="222" name="Google Shape;222;p26"/>
          <p:cNvSpPr txBox="1"/>
          <p:nvPr/>
        </p:nvSpPr>
        <p:spPr>
          <a:xfrm>
            <a:off x="3003371" y="2344950"/>
            <a:ext cx="5304000" cy="4536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th" sz="2400">
                <a:latin typeface="Montserrat"/>
                <a:ea typeface="Montserrat"/>
                <a:cs typeface="Montserrat"/>
                <a:sym typeface="Montserrat"/>
              </a:rPr>
              <a:t>Research methods</a:t>
            </a:r>
            <a:endParaRPr b="1" sz="2400">
              <a:latin typeface="Montserrat"/>
              <a:ea typeface="Montserrat"/>
              <a:cs typeface="Montserrat"/>
              <a:sym typeface="Montserrat"/>
            </a:endParaRPr>
          </a:p>
        </p:txBody>
      </p:sp>
      <p:sp>
        <p:nvSpPr>
          <p:cNvPr id="223" name="Google Shape;223;p26"/>
          <p:cNvSpPr txBox="1"/>
          <p:nvPr/>
        </p:nvSpPr>
        <p:spPr>
          <a:xfrm>
            <a:off x="3024674" y="2787925"/>
            <a:ext cx="5261400" cy="1503000"/>
          </a:xfrm>
          <a:prstGeom prst="rect">
            <a:avLst/>
          </a:prstGeom>
          <a:noFill/>
          <a:ln>
            <a:noFill/>
          </a:ln>
        </p:spPr>
        <p:txBody>
          <a:bodyPr anchorCtr="0" anchor="t" bIns="91425" lIns="91425" spcFirstLastPara="1" rIns="91425" wrap="square" tIns="91425">
            <a:noAutofit/>
          </a:bodyPr>
          <a:lstStyle/>
          <a:p>
            <a:pPr indent="-342900" lvl="0" marL="457200" rtl="0" algn="l">
              <a:spcBef>
                <a:spcPts val="0"/>
              </a:spcBef>
              <a:spcAft>
                <a:spcPts val="0"/>
              </a:spcAft>
              <a:buSzPts val="1800"/>
              <a:buFont typeface="Montserrat Light"/>
              <a:buChar char="●"/>
            </a:pPr>
            <a:r>
              <a:rPr lang="th" sz="1800">
                <a:latin typeface="Montserrat Light"/>
                <a:ea typeface="Montserrat Light"/>
                <a:cs typeface="Montserrat Light"/>
                <a:sym typeface="Montserrat Light"/>
              </a:rPr>
              <a:t>literature review</a:t>
            </a:r>
            <a:endParaRPr sz="1800">
              <a:latin typeface="Montserrat Light"/>
              <a:ea typeface="Montserrat Light"/>
              <a:cs typeface="Montserrat Light"/>
              <a:sym typeface="Montserrat Light"/>
            </a:endParaRPr>
          </a:p>
          <a:p>
            <a:pPr indent="-342900" lvl="0" marL="457200" rtl="0" algn="l">
              <a:spcBef>
                <a:spcPts val="0"/>
              </a:spcBef>
              <a:spcAft>
                <a:spcPts val="0"/>
              </a:spcAft>
              <a:buSzPts val="1800"/>
              <a:buFont typeface="Montserrat Light"/>
              <a:buChar char="●"/>
            </a:pPr>
            <a:r>
              <a:rPr lang="th" sz="1800">
                <a:latin typeface="Montserrat Light"/>
                <a:ea typeface="Montserrat Light"/>
                <a:cs typeface="Montserrat Light"/>
                <a:sym typeface="Montserrat Light"/>
              </a:rPr>
              <a:t>Use cost as </a:t>
            </a:r>
            <a:r>
              <a:rPr lang="th" sz="1800">
                <a:latin typeface="Montserrat Light"/>
                <a:ea typeface="Montserrat Light"/>
                <a:cs typeface="Montserrat Light"/>
                <a:sym typeface="Montserrat Light"/>
              </a:rPr>
              <a:t>measurement </a:t>
            </a:r>
            <a:endParaRPr sz="1800">
              <a:latin typeface="Montserrat Light"/>
              <a:ea typeface="Montserrat Light"/>
              <a:cs typeface="Montserrat Light"/>
              <a:sym typeface="Montserrat Light"/>
            </a:endParaRPr>
          </a:p>
        </p:txBody>
      </p:sp>
      <p:sp>
        <p:nvSpPr>
          <p:cNvPr id="224" name="Google Shape;224;p26"/>
          <p:cNvSpPr txBox="1"/>
          <p:nvPr>
            <p:ph idx="1" type="subTitle"/>
          </p:nvPr>
        </p:nvSpPr>
        <p:spPr>
          <a:xfrm>
            <a:off x="3863650" y="5849512"/>
            <a:ext cx="3470700" cy="506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D9D2E9"/>
        </a:solidFill>
      </p:bgPr>
    </p:bg>
    <p:spTree>
      <p:nvGrpSpPr>
        <p:cNvPr id="228" name="Shape 228"/>
        <p:cNvGrpSpPr/>
        <p:nvPr/>
      </p:nvGrpSpPr>
      <p:grpSpPr>
        <a:xfrm>
          <a:off x="0" y="0"/>
          <a:ext cx="0" cy="0"/>
          <a:chOff x="0" y="0"/>
          <a:chExt cx="0" cy="0"/>
        </a:xfrm>
      </p:grpSpPr>
      <p:sp>
        <p:nvSpPr>
          <p:cNvPr id="229" name="Google Shape;229;p27"/>
          <p:cNvSpPr txBox="1"/>
          <p:nvPr/>
        </p:nvSpPr>
        <p:spPr>
          <a:xfrm>
            <a:off x="2951450" y="0"/>
            <a:ext cx="6192600" cy="50883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th" sz="9600">
                <a:solidFill>
                  <a:srgbClr val="A64D79"/>
                </a:solidFill>
                <a:latin typeface="Montserrat"/>
                <a:ea typeface="Montserrat"/>
                <a:cs typeface="Montserrat"/>
                <a:sym typeface="Montserrat"/>
              </a:rPr>
              <a:t>:)</a:t>
            </a:r>
            <a:endParaRPr b="1" sz="9600">
              <a:solidFill>
                <a:srgbClr val="FFFFFF"/>
              </a:solidFill>
              <a:latin typeface="Montserrat"/>
              <a:ea typeface="Montserrat"/>
              <a:cs typeface="Montserrat"/>
              <a:sym typeface="Montserrat"/>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Focus">
  <a:themeElements>
    <a:clrScheme name="Focus">
      <a:dk1>
        <a:srgbClr val="1B212C"/>
      </a:dk1>
      <a:lt1>
        <a:srgbClr val="FFFFFF"/>
      </a:lt1>
      <a:dk2>
        <a:srgbClr val="D9D9D9"/>
      </a:dk2>
      <a:lt2>
        <a:srgbClr val="82C7A5"/>
      </a:lt2>
      <a:accent1>
        <a:srgbClr val="0145AC"/>
      </a:accent1>
      <a:accent2>
        <a:srgbClr val="EECE1A"/>
      </a:accent2>
      <a:accent3>
        <a:srgbClr val="4E5567"/>
      </a:accent3>
      <a:accent4>
        <a:srgbClr val="F4D6AD"/>
      </a:accent4>
      <a:accent5>
        <a:srgbClr val="7890CD"/>
      </a:accent5>
      <a:accent6>
        <a:srgbClr val="F15E22"/>
      </a:accent6>
      <a:hlink>
        <a:srgbClr val="7890CD"/>
      </a:hlink>
      <a:folHlink>
        <a:srgbClr val="7890C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