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drawing3.xml" ContentType="application/vnd.ms-office.drawingml.diagramDrawing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2"/>
  </p:notesMasterIdLst>
  <p:sldIdLst>
    <p:sldId id="256" r:id="rId2"/>
    <p:sldId id="257" r:id="rId3"/>
    <p:sldId id="262" r:id="rId4"/>
    <p:sldId id="258" r:id="rId5"/>
    <p:sldId id="259" r:id="rId6"/>
    <p:sldId id="260" r:id="rId7"/>
    <p:sldId id="264" r:id="rId8"/>
    <p:sldId id="265" r:id="rId9"/>
    <p:sldId id="266" r:id="rId10"/>
    <p:sldId id="263" r:id="rId11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C"/>
    <a:srgbClr val="21236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>
        <p:scale>
          <a:sx n="75" d="100"/>
          <a:sy n="75" d="100"/>
        </p:scale>
        <p:origin x="-124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44EDF1-6C51-439C-A351-90BCBAE53AD2}" type="doc">
      <dgm:prSet loTypeId="urn:microsoft.com/office/officeart/2005/8/layout/cycle5" loCatId="cycle" qsTypeId="urn:microsoft.com/office/officeart/2005/8/quickstyle/3d2" qsCatId="3D" csTypeId="urn:microsoft.com/office/officeart/2005/8/colors/accent0_3" csCatId="mainScheme" phldr="1"/>
      <dgm:spPr/>
      <dgm:t>
        <a:bodyPr/>
        <a:lstStyle/>
        <a:p>
          <a:endParaRPr lang="th-TH"/>
        </a:p>
      </dgm:t>
    </dgm:pt>
    <dgm:pt modelId="{C787718C-E418-40DA-8B71-FDFFB2A59148}">
      <dgm:prSet phldrT="[Text]"/>
      <dgm:spPr>
        <a:solidFill>
          <a:schemeClr val="bg2">
            <a:lumMod val="25000"/>
          </a:schemeClr>
        </a:solidFill>
      </dgm:spPr>
      <dgm:t>
        <a:bodyPr/>
        <a:lstStyle/>
        <a:p>
          <a:endParaRPr lang="th-TH" dirty="0"/>
        </a:p>
      </dgm:t>
    </dgm:pt>
    <dgm:pt modelId="{8265C9AA-3AAC-4EB3-A933-51DDD6C0F935}" type="parTrans" cxnId="{69190641-996A-41E8-B132-66B202E01C62}">
      <dgm:prSet/>
      <dgm:spPr/>
      <dgm:t>
        <a:bodyPr/>
        <a:lstStyle/>
        <a:p>
          <a:endParaRPr lang="th-TH"/>
        </a:p>
      </dgm:t>
    </dgm:pt>
    <dgm:pt modelId="{921CEC70-81FA-4345-8DCE-E921606ACB98}" type="sibTrans" cxnId="{69190641-996A-41E8-B132-66B202E01C62}">
      <dgm:prSet/>
      <dgm:spPr>
        <a:noFill/>
        <a:ln>
          <a:noFill/>
        </a:ln>
      </dgm:spPr>
      <dgm:t>
        <a:bodyPr/>
        <a:lstStyle/>
        <a:p>
          <a:endParaRPr lang="th-TH"/>
        </a:p>
      </dgm:t>
    </dgm:pt>
    <dgm:pt modelId="{AEE25E9C-8BA7-46A2-92EC-69AF8CD9B6E1}">
      <dgm:prSet phldrT="[Text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en-US" dirty="0" smtClean="0"/>
            <a:t>Information Services</a:t>
          </a:r>
          <a:endParaRPr lang="th-TH" dirty="0"/>
        </a:p>
      </dgm:t>
    </dgm:pt>
    <dgm:pt modelId="{B21A064D-27E4-4791-AB82-4243BEAE3D62}" type="parTrans" cxnId="{44ABB869-ADE1-487F-8AEA-66D3E8F48249}">
      <dgm:prSet/>
      <dgm:spPr/>
      <dgm:t>
        <a:bodyPr/>
        <a:lstStyle/>
        <a:p>
          <a:endParaRPr lang="th-TH"/>
        </a:p>
      </dgm:t>
    </dgm:pt>
    <dgm:pt modelId="{123688CB-7BF4-41B9-8E97-6F4849D26A38}" type="sibTrans" cxnId="{44ABB869-ADE1-487F-8AEA-66D3E8F48249}">
      <dgm:prSet/>
      <dgm:spPr>
        <a:ln>
          <a:noFill/>
        </a:ln>
      </dgm:spPr>
      <dgm:t>
        <a:bodyPr/>
        <a:lstStyle/>
        <a:p>
          <a:endParaRPr lang="th-TH"/>
        </a:p>
      </dgm:t>
    </dgm:pt>
    <dgm:pt modelId="{A798B802-4CFF-431A-9F06-3EA8529090B2}">
      <dgm:prSet phldrT="[Text]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dirty="0" smtClean="0"/>
            <a:t>Liquidity Management</a:t>
          </a:r>
          <a:endParaRPr lang="th-TH" dirty="0"/>
        </a:p>
      </dgm:t>
    </dgm:pt>
    <dgm:pt modelId="{51CB9AA3-8D7F-4B59-BF15-4BC6E14D8056}" type="parTrans" cxnId="{41F34B87-0ED5-45DA-9ED9-20DF50743EB0}">
      <dgm:prSet/>
      <dgm:spPr/>
      <dgm:t>
        <a:bodyPr/>
        <a:lstStyle/>
        <a:p>
          <a:endParaRPr lang="th-TH"/>
        </a:p>
      </dgm:t>
    </dgm:pt>
    <dgm:pt modelId="{3AFD0DBE-8FAE-44A4-AAFA-91A3B612B166}" type="sibTrans" cxnId="{41F34B87-0ED5-45DA-9ED9-20DF50743EB0}">
      <dgm:prSet/>
      <dgm:spPr>
        <a:ln>
          <a:noFill/>
        </a:ln>
      </dgm:spPr>
      <dgm:t>
        <a:bodyPr/>
        <a:lstStyle/>
        <a:p>
          <a:endParaRPr lang="th-TH"/>
        </a:p>
      </dgm:t>
    </dgm:pt>
    <dgm:pt modelId="{E031288D-2AB9-40FC-A599-DB6929AFD3AA}" type="pres">
      <dgm:prSet presAssocID="{A444EDF1-6C51-439C-A351-90BCBAE53AD2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BD8040B-EDCC-4AD6-9E44-D07D0AC41A1C}" type="pres">
      <dgm:prSet presAssocID="{C787718C-E418-40DA-8B71-FDFFB2A59148}" presName="node" presStyleLbl="node1" presStyleIdx="0" presStyleCnt="3" custRadScaleRad="56387" custRadScaleInc="-1923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F6623ED-D806-47C7-A932-25300C77419D}" type="pres">
      <dgm:prSet presAssocID="{C787718C-E418-40DA-8B71-FDFFB2A59148}" presName="spNode" presStyleCnt="0"/>
      <dgm:spPr/>
    </dgm:pt>
    <dgm:pt modelId="{15C807D0-6777-4219-95ED-C55CE6CD6AFD}" type="pres">
      <dgm:prSet presAssocID="{921CEC70-81FA-4345-8DCE-E921606ACB98}" presName="sibTrans" presStyleLbl="sibTrans1D1" presStyleIdx="0" presStyleCnt="3"/>
      <dgm:spPr/>
      <dgm:t>
        <a:bodyPr/>
        <a:lstStyle/>
        <a:p>
          <a:endParaRPr lang="en-US"/>
        </a:p>
      </dgm:t>
    </dgm:pt>
    <dgm:pt modelId="{EB127E03-3A16-4782-A688-EA145193D7CC}" type="pres">
      <dgm:prSet presAssocID="{AEE25E9C-8BA7-46A2-92EC-69AF8CD9B6E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BE1823-34CE-4E9A-B472-405028F918E0}" type="pres">
      <dgm:prSet presAssocID="{AEE25E9C-8BA7-46A2-92EC-69AF8CD9B6E1}" presName="spNode" presStyleCnt="0"/>
      <dgm:spPr/>
    </dgm:pt>
    <dgm:pt modelId="{DA95A3FB-77AC-424E-923E-A357D11E2CDF}" type="pres">
      <dgm:prSet presAssocID="{123688CB-7BF4-41B9-8E97-6F4849D26A38}" presName="sibTrans" presStyleLbl="sibTrans1D1" presStyleIdx="1" presStyleCnt="3"/>
      <dgm:spPr/>
      <dgm:t>
        <a:bodyPr/>
        <a:lstStyle/>
        <a:p>
          <a:endParaRPr lang="en-US"/>
        </a:p>
      </dgm:t>
    </dgm:pt>
    <dgm:pt modelId="{8D668C42-64FE-471F-AC1E-4C59F84C6A29}" type="pres">
      <dgm:prSet presAssocID="{A798B802-4CFF-431A-9F06-3EA8529090B2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1B3863C-5FB8-490E-BC34-08AF480A273A}" type="pres">
      <dgm:prSet presAssocID="{A798B802-4CFF-431A-9F06-3EA8529090B2}" presName="spNode" presStyleCnt="0"/>
      <dgm:spPr/>
    </dgm:pt>
    <dgm:pt modelId="{A66479CD-5EC9-4889-BC30-568D4C0C7CF1}" type="pres">
      <dgm:prSet presAssocID="{3AFD0DBE-8FAE-44A4-AAFA-91A3B612B166}" presName="sibTrans" presStyleLbl="sibTrans1D1" presStyleIdx="2" presStyleCnt="3"/>
      <dgm:spPr/>
      <dgm:t>
        <a:bodyPr/>
        <a:lstStyle/>
        <a:p>
          <a:endParaRPr lang="en-US"/>
        </a:p>
      </dgm:t>
    </dgm:pt>
  </dgm:ptLst>
  <dgm:cxnLst>
    <dgm:cxn modelId="{004866C4-064F-41BF-9861-B37EC59BFD97}" type="presOf" srcId="{3AFD0DBE-8FAE-44A4-AAFA-91A3B612B166}" destId="{A66479CD-5EC9-4889-BC30-568D4C0C7CF1}" srcOrd="0" destOrd="0" presId="urn:microsoft.com/office/officeart/2005/8/layout/cycle5"/>
    <dgm:cxn modelId="{CE9D9159-2141-4F85-8F97-19547FA0B204}" type="presOf" srcId="{A798B802-4CFF-431A-9F06-3EA8529090B2}" destId="{8D668C42-64FE-471F-AC1E-4C59F84C6A29}" srcOrd="0" destOrd="0" presId="urn:microsoft.com/office/officeart/2005/8/layout/cycle5"/>
    <dgm:cxn modelId="{41F34B87-0ED5-45DA-9ED9-20DF50743EB0}" srcId="{A444EDF1-6C51-439C-A351-90BCBAE53AD2}" destId="{A798B802-4CFF-431A-9F06-3EA8529090B2}" srcOrd="2" destOrd="0" parTransId="{51CB9AA3-8D7F-4B59-BF15-4BC6E14D8056}" sibTransId="{3AFD0DBE-8FAE-44A4-AAFA-91A3B612B166}"/>
    <dgm:cxn modelId="{CDD9889C-AFDE-4941-878B-274CE85C309F}" type="presOf" srcId="{123688CB-7BF4-41B9-8E97-6F4849D26A38}" destId="{DA95A3FB-77AC-424E-923E-A357D11E2CDF}" srcOrd="0" destOrd="0" presId="urn:microsoft.com/office/officeart/2005/8/layout/cycle5"/>
    <dgm:cxn modelId="{44ABB869-ADE1-487F-8AEA-66D3E8F48249}" srcId="{A444EDF1-6C51-439C-A351-90BCBAE53AD2}" destId="{AEE25E9C-8BA7-46A2-92EC-69AF8CD9B6E1}" srcOrd="1" destOrd="0" parTransId="{B21A064D-27E4-4791-AB82-4243BEAE3D62}" sibTransId="{123688CB-7BF4-41B9-8E97-6F4849D26A38}"/>
    <dgm:cxn modelId="{90B82D66-C9A6-4EE5-AFF9-9FE90A49BE6C}" type="presOf" srcId="{A444EDF1-6C51-439C-A351-90BCBAE53AD2}" destId="{E031288D-2AB9-40FC-A599-DB6929AFD3AA}" srcOrd="0" destOrd="0" presId="urn:microsoft.com/office/officeart/2005/8/layout/cycle5"/>
    <dgm:cxn modelId="{F35AB6E9-AA82-453B-9DE8-DB7475B250E8}" type="presOf" srcId="{921CEC70-81FA-4345-8DCE-E921606ACB98}" destId="{15C807D0-6777-4219-95ED-C55CE6CD6AFD}" srcOrd="0" destOrd="0" presId="urn:microsoft.com/office/officeart/2005/8/layout/cycle5"/>
    <dgm:cxn modelId="{F2131998-94D1-447E-8B2F-EB3C202811FB}" type="presOf" srcId="{AEE25E9C-8BA7-46A2-92EC-69AF8CD9B6E1}" destId="{EB127E03-3A16-4782-A688-EA145193D7CC}" srcOrd="0" destOrd="0" presId="urn:microsoft.com/office/officeart/2005/8/layout/cycle5"/>
    <dgm:cxn modelId="{B045D3C4-67BD-4A73-96D5-4FB50212AC42}" type="presOf" srcId="{C787718C-E418-40DA-8B71-FDFFB2A59148}" destId="{ABD8040B-EDCC-4AD6-9E44-D07D0AC41A1C}" srcOrd="0" destOrd="0" presId="urn:microsoft.com/office/officeart/2005/8/layout/cycle5"/>
    <dgm:cxn modelId="{69190641-996A-41E8-B132-66B202E01C62}" srcId="{A444EDF1-6C51-439C-A351-90BCBAE53AD2}" destId="{C787718C-E418-40DA-8B71-FDFFB2A59148}" srcOrd="0" destOrd="0" parTransId="{8265C9AA-3AAC-4EB3-A933-51DDD6C0F935}" sibTransId="{921CEC70-81FA-4345-8DCE-E921606ACB98}"/>
    <dgm:cxn modelId="{8C515E52-ADFB-4610-8E1C-BA8DC7E0E6F6}" type="presParOf" srcId="{E031288D-2AB9-40FC-A599-DB6929AFD3AA}" destId="{ABD8040B-EDCC-4AD6-9E44-D07D0AC41A1C}" srcOrd="0" destOrd="0" presId="urn:microsoft.com/office/officeart/2005/8/layout/cycle5"/>
    <dgm:cxn modelId="{404066E2-7C8A-4ACB-BF0A-3AC82A06B233}" type="presParOf" srcId="{E031288D-2AB9-40FC-A599-DB6929AFD3AA}" destId="{5F6623ED-D806-47C7-A932-25300C77419D}" srcOrd="1" destOrd="0" presId="urn:microsoft.com/office/officeart/2005/8/layout/cycle5"/>
    <dgm:cxn modelId="{E2726966-D4B2-4541-BAAA-F6BAF3CA7A4F}" type="presParOf" srcId="{E031288D-2AB9-40FC-A599-DB6929AFD3AA}" destId="{15C807D0-6777-4219-95ED-C55CE6CD6AFD}" srcOrd="2" destOrd="0" presId="urn:microsoft.com/office/officeart/2005/8/layout/cycle5"/>
    <dgm:cxn modelId="{9FBF1AC5-5D2C-413E-9E08-73B66A813BDE}" type="presParOf" srcId="{E031288D-2AB9-40FC-A599-DB6929AFD3AA}" destId="{EB127E03-3A16-4782-A688-EA145193D7CC}" srcOrd="3" destOrd="0" presId="urn:microsoft.com/office/officeart/2005/8/layout/cycle5"/>
    <dgm:cxn modelId="{80ED4F18-8DD1-415F-9B33-8F71B83CAAD4}" type="presParOf" srcId="{E031288D-2AB9-40FC-A599-DB6929AFD3AA}" destId="{D6BE1823-34CE-4E9A-B472-405028F918E0}" srcOrd="4" destOrd="0" presId="urn:microsoft.com/office/officeart/2005/8/layout/cycle5"/>
    <dgm:cxn modelId="{7E074061-2FAA-4E54-809E-F55FA7E13770}" type="presParOf" srcId="{E031288D-2AB9-40FC-A599-DB6929AFD3AA}" destId="{DA95A3FB-77AC-424E-923E-A357D11E2CDF}" srcOrd="5" destOrd="0" presId="urn:microsoft.com/office/officeart/2005/8/layout/cycle5"/>
    <dgm:cxn modelId="{C9FF1F22-92C9-4F2A-889B-61352B54C641}" type="presParOf" srcId="{E031288D-2AB9-40FC-A599-DB6929AFD3AA}" destId="{8D668C42-64FE-471F-AC1E-4C59F84C6A29}" srcOrd="6" destOrd="0" presId="urn:microsoft.com/office/officeart/2005/8/layout/cycle5"/>
    <dgm:cxn modelId="{5A555793-162A-4104-B67F-8ABB6F8FFA0E}" type="presParOf" srcId="{E031288D-2AB9-40FC-A599-DB6929AFD3AA}" destId="{91B3863C-5FB8-490E-BC34-08AF480A273A}" srcOrd="7" destOrd="0" presId="urn:microsoft.com/office/officeart/2005/8/layout/cycle5"/>
    <dgm:cxn modelId="{2AB5D939-F2DC-43FD-A679-CCCD87594AFE}" type="presParOf" srcId="{E031288D-2AB9-40FC-A599-DB6929AFD3AA}" destId="{A66479CD-5EC9-4889-BC30-568D4C0C7CF1}" srcOrd="8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8CCBDD6-7035-48CE-A96C-4B52D5AD1FB7}" type="doc">
      <dgm:prSet loTypeId="urn:microsoft.com/office/officeart/2005/8/layout/hProcess7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25D66B2-7404-47A3-8526-FCFCBBD6CC2F}">
      <dgm:prSet phldrT="[Text]"/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endParaRPr lang="en-US" dirty="0">
            <a:solidFill>
              <a:schemeClr val="tx1"/>
            </a:solidFill>
          </a:endParaRPr>
        </a:p>
      </dgm:t>
    </dgm:pt>
    <dgm:pt modelId="{52FC5E06-DCD4-4910-A239-257574121A75}" type="parTrans" cxnId="{D1377FCB-9279-4CB6-8415-C69C3E18569D}">
      <dgm:prSet/>
      <dgm:spPr/>
      <dgm:t>
        <a:bodyPr/>
        <a:lstStyle/>
        <a:p>
          <a:endParaRPr lang="en-US"/>
        </a:p>
      </dgm:t>
    </dgm:pt>
    <dgm:pt modelId="{6B283E85-14BE-4EB8-A8E4-646832B0DF56}" type="sibTrans" cxnId="{D1377FCB-9279-4CB6-8415-C69C3E18569D}">
      <dgm:prSet/>
      <dgm:spPr/>
      <dgm:t>
        <a:bodyPr/>
        <a:lstStyle/>
        <a:p>
          <a:endParaRPr lang="en-US"/>
        </a:p>
      </dgm:t>
    </dgm:pt>
    <dgm:pt modelId="{0D75B8D3-0AF0-4DB0-941E-B0956E48974C}">
      <dgm:prSet phldrT="[Text]" custT="1"/>
      <dgm:spPr/>
      <dgm:t>
        <a:bodyPr/>
        <a:lstStyle/>
        <a:p>
          <a:r>
            <a:rPr lang="en-US" sz="3600" b="1" dirty="0" smtClean="0"/>
            <a:t>Collection</a:t>
          </a:r>
          <a:endParaRPr lang="en-US" sz="3600" b="1" dirty="0"/>
        </a:p>
      </dgm:t>
    </dgm:pt>
    <dgm:pt modelId="{7127086E-67C8-4EF0-BB4E-DB9FE5FDF1C5}" type="parTrans" cxnId="{215AF9A9-C534-4A47-A918-92365F9FECCF}">
      <dgm:prSet/>
      <dgm:spPr/>
      <dgm:t>
        <a:bodyPr/>
        <a:lstStyle/>
        <a:p>
          <a:endParaRPr lang="en-US"/>
        </a:p>
      </dgm:t>
    </dgm:pt>
    <dgm:pt modelId="{D8CA57B8-5F2A-4607-B011-954A92C0331D}" type="sibTrans" cxnId="{215AF9A9-C534-4A47-A918-92365F9FECCF}">
      <dgm:prSet/>
      <dgm:spPr/>
      <dgm:t>
        <a:bodyPr/>
        <a:lstStyle/>
        <a:p>
          <a:endParaRPr lang="en-US"/>
        </a:p>
      </dgm:t>
    </dgm:pt>
    <dgm:pt modelId="{7FEE7270-A3E7-4C0D-9E7C-A2D9E910B402}">
      <dgm:prSet phldrT="[Text]" phldr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endParaRPr lang="en-US" dirty="0">
            <a:solidFill>
              <a:schemeClr val="tx1"/>
            </a:solidFill>
          </a:endParaRPr>
        </a:p>
      </dgm:t>
    </dgm:pt>
    <dgm:pt modelId="{00C8D150-CFF0-4543-9427-6D4938405C19}" type="parTrans" cxnId="{F8C128CD-5667-45E9-B086-6CB41D696084}">
      <dgm:prSet/>
      <dgm:spPr/>
      <dgm:t>
        <a:bodyPr/>
        <a:lstStyle/>
        <a:p>
          <a:endParaRPr lang="en-US"/>
        </a:p>
      </dgm:t>
    </dgm:pt>
    <dgm:pt modelId="{CFF8F84F-F842-4E96-912F-F393BB026BF3}" type="sibTrans" cxnId="{F8C128CD-5667-45E9-B086-6CB41D696084}">
      <dgm:prSet/>
      <dgm:spPr/>
      <dgm:t>
        <a:bodyPr/>
        <a:lstStyle/>
        <a:p>
          <a:endParaRPr lang="en-US"/>
        </a:p>
      </dgm:t>
    </dgm:pt>
    <dgm:pt modelId="{100B94B1-BD8C-4B45-A291-A5B9A4E8D65C}">
      <dgm:prSet phldrT="[Text]" custT="1"/>
      <dgm:spPr/>
      <dgm:t>
        <a:bodyPr/>
        <a:lstStyle/>
        <a:p>
          <a:r>
            <a:rPr lang="en-US" sz="3200" b="1" dirty="0" smtClean="0"/>
            <a:t>Payment</a:t>
          </a:r>
          <a:endParaRPr lang="en-US" sz="3200" b="1" dirty="0"/>
        </a:p>
      </dgm:t>
    </dgm:pt>
    <dgm:pt modelId="{781D8C63-2D17-441A-B1A4-E6EF02D17008}" type="parTrans" cxnId="{221C82FF-A9BD-4963-9BD4-18AACB71DBFD}">
      <dgm:prSet/>
      <dgm:spPr/>
      <dgm:t>
        <a:bodyPr/>
        <a:lstStyle/>
        <a:p>
          <a:endParaRPr lang="en-US"/>
        </a:p>
      </dgm:t>
    </dgm:pt>
    <dgm:pt modelId="{0A081AFE-772B-4B08-ACD9-E2318489CDD8}" type="sibTrans" cxnId="{221C82FF-A9BD-4963-9BD4-18AACB71DBFD}">
      <dgm:prSet/>
      <dgm:spPr/>
      <dgm:t>
        <a:bodyPr/>
        <a:lstStyle/>
        <a:p>
          <a:endParaRPr lang="en-US"/>
        </a:p>
      </dgm:t>
    </dgm:pt>
    <dgm:pt modelId="{6B00301F-8CCF-4FC6-87E7-E948C5D6F262}" type="pres">
      <dgm:prSet presAssocID="{98CCBDD6-7035-48CE-A96C-4B52D5AD1FB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BE3883F-89BB-4BE3-A3F1-5BC7D2F4A4F4}" type="pres">
      <dgm:prSet presAssocID="{425D66B2-7404-47A3-8526-FCFCBBD6CC2F}" presName="compositeNode" presStyleCnt="0">
        <dgm:presLayoutVars>
          <dgm:bulletEnabled val="1"/>
        </dgm:presLayoutVars>
      </dgm:prSet>
      <dgm:spPr/>
    </dgm:pt>
    <dgm:pt modelId="{E5766C73-0293-40DF-B34D-9559FF80C194}" type="pres">
      <dgm:prSet presAssocID="{425D66B2-7404-47A3-8526-FCFCBBD6CC2F}" presName="bgRect" presStyleLbl="node1" presStyleIdx="0" presStyleCnt="2"/>
      <dgm:spPr/>
      <dgm:t>
        <a:bodyPr/>
        <a:lstStyle/>
        <a:p>
          <a:endParaRPr lang="en-US"/>
        </a:p>
      </dgm:t>
    </dgm:pt>
    <dgm:pt modelId="{CB828694-5326-4B98-A1D2-5DE098781E39}" type="pres">
      <dgm:prSet presAssocID="{425D66B2-7404-47A3-8526-FCFCBBD6CC2F}" presName="parentNode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36A7D6-F378-43AD-AF9F-E45E0E026EC4}" type="pres">
      <dgm:prSet presAssocID="{425D66B2-7404-47A3-8526-FCFCBBD6CC2F}" presName="child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94A50B-0E75-4841-BBF0-CD7E69766903}" type="pres">
      <dgm:prSet presAssocID="{6B283E85-14BE-4EB8-A8E4-646832B0DF56}" presName="hSp" presStyleCnt="0"/>
      <dgm:spPr/>
    </dgm:pt>
    <dgm:pt modelId="{84DCF8EF-10E7-4B66-B1F6-02D9EDC62F55}" type="pres">
      <dgm:prSet presAssocID="{6B283E85-14BE-4EB8-A8E4-646832B0DF56}" presName="vProcSp" presStyleCnt="0"/>
      <dgm:spPr/>
    </dgm:pt>
    <dgm:pt modelId="{3E782CAB-0A15-4F53-949A-BB9A05B0B61B}" type="pres">
      <dgm:prSet presAssocID="{6B283E85-14BE-4EB8-A8E4-646832B0DF56}" presName="vSp1" presStyleCnt="0"/>
      <dgm:spPr/>
    </dgm:pt>
    <dgm:pt modelId="{505150F7-4D8D-434C-BC25-A0EF8F5DFC3F}" type="pres">
      <dgm:prSet presAssocID="{6B283E85-14BE-4EB8-A8E4-646832B0DF56}" presName="simulatedConn" presStyleLbl="solidFgAcc1" presStyleIdx="0" presStyleCnt="1" custLinFactX="259855" custLinFactNeighborX="300000" custLinFactNeighborY="50251"/>
      <dgm:spPr>
        <a:solidFill>
          <a:schemeClr val="lt1">
            <a:hueOff val="0"/>
            <a:satOff val="0"/>
            <a:lumOff val="0"/>
            <a:alpha val="0"/>
          </a:schemeClr>
        </a:solidFill>
      </dgm:spPr>
    </dgm:pt>
    <dgm:pt modelId="{11FF5DBA-BD36-49DB-9254-2738758FE844}" type="pres">
      <dgm:prSet presAssocID="{6B283E85-14BE-4EB8-A8E4-646832B0DF56}" presName="vSp2" presStyleCnt="0"/>
      <dgm:spPr/>
    </dgm:pt>
    <dgm:pt modelId="{F2042F0E-1867-4E77-B14A-C83177EAA466}" type="pres">
      <dgm:prSet presAssocID="{6B283E85-14BE-4EB8-A8E4-646832B0DF56}" presName="sibTrans" presStyleCnt="0"/>
      <dgm:spPr/>
    </dgm:pt>
    <dgm:pt modelId="{3CEE63EC-2095-41C2-994D-14805B69F207}" type="pres">
      <dgm:prSet presAssocID="{7FEE7270-A3E7-4C0D-9E7C-A2D9E910B402}" presName="compositeNode" presStyleCnt="0">
        <dgm:presLayoutVars>
          <dgm:bulletEnabled val="1"/>
        </dgm:presLayoutVars>
      </dgm:prSet>
      <dgm:spPr/>
    </dgm:pt>
    <dgm:pt modelId="{8812A812-2316-4715-B981-71AB84BCC092}" type="pres">
      <dgm:prSet presAssocID="{7FEE7270-A3E7-4C0D-9E7C-A2D9E910B402}" presName="bgRect" presStyleLbl="node1" presStyleIdx="1" presStyleCnt="2"/>
      <dgm:spPr/>
      <dgm:t>
        <a:bodyPr/>
        <a:lstStyle/>
        <a:p>
          <a:endParaRPr lang="en-US"/>
        </a:p>
      </dgm:t>
    </dgm:pt>
    <dgm:pt modelId="{65C148FE-6D85-4C63-91F3-73BFB9223746}" type="pres">
      <dgm:prSet presAssocID="{7FEE7270-A3E7-4C0D-9E7C-A2D9E910B402}" presName="parentNode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9AFED1-DB9E-417C-97EB-79435079B55A}" type="pres">
      <dgm:prSet presAssocID="{7FEE7270-A3E7-4C0D-9E7C-A2D9E910B402}" presName="child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D14C834-5F1B-4B11-8FF6-6CDE621B3ABD}" type="presOf" srcId="{425D66B2-7404-47A3-8526-FCFCBBD6CC2F}" destId="{CB828694-5326-4B98-A1D2-5DE098781E39}" srcOrd="1" destOrd="0" presId="urn:microsoft.com/office/officeart/2005/8/layout/hProcess7"/>
    <dgm:cxn modelId="{D9DCD1B9-E7E4-4FEC-B882-3A9EE6C73005}" type="presOf" srcId="{100B94B1-BD8C-4B45-A291-A5B9A4E8D65C}" destId="{009AFED1-DB9E-417C-97EB-79435079B55A}" srcOrd="0" destOrd="0" presId="urn:microsoft.com/office/officeart/2005/8/layout/hProcess7"/>
    <dgm:cxn modelId="{36644B9D-76C2-48E7-969F-1E5E8FC96C8F}" type="presOf" srcId="{7FEE7270-A3E7-4C0D-9E7C-A2D9E910B402}" destId="{8812A812-2316-4715-B981-71AB84BCC092}" srcOrd="0" destOrd="0" presId="urn:microsoft.com/office/officeart/2005/8/layout/hProcess7"/>
    <dgm:cxn modelId="{D1377FCB-9279-4CB6-8415-C69C3E18569D}" srcId="{98CCBDD6-7035-48CE-A96C-4B52D5AD1FB7}" destId="{425D66B2-7404-47A3-8526-FCFCBBD6CC2F}" srcOrd="0" destOrd="0" parTransId="{52FC5E06-DCD4-4910-A239-257574121A75}" sibTransId="{6B283E85-14BE-4EB8-A8E4-646832B0DF56}"/>
    <dgm:cxn modelId="{152BA843-6F50-456E-B4EB-39892C24FD06}" type="presOf" srcId="{7FEE7270-A3E7-4C0D-9E7C-A2D9E910B402}" destId="{65C148FE-6D85-4C63-91F3-73BFB9223746}" srcOrd="1" destOrd="0" presId="urn:microsoft.com/office/officeart/2005/8/layout/hProcess7"/>
    <dgm:cxn modelId="{1CF361E0-1126-4247-A036-1D8F15D467EE}" type="presOf" srcId="{0D75B8D3-0AF0-4DB0-941E-B0956E48974C}" destId="{4436A7D6-F378-43AD-AF9F-E45E0E026EC4}" srcOrd="0" destOrd="0" presId="urn:microsoft.com/office/officeart/2005/8/layout/hProcess7"/>
    <dgm:cxn modelId="{DC52B7ED-BF2F-4AC6-98F5-459DCEEB562B}" type="presOf" srcId="{425D66B2-7404-47A3-8526-FCFCBBD6CC2F}" destId="{E5766C73-0293-40DF-B34D-9559FF80C194}" srcOrd="0" destOrd="0" presId="urn:microsoft.com/office/officeart/2005/8/layout/hProcess7"/>
    <dgm:cxn modelId="{7136811B-095E-4CD5-B848-0FC75538FDB3}" type="presOf" srcId="{98CCBDD6-7035-48CE-A96C-4B52D5AD1FB7}" destId="{6B00301F-8CCF-4FC6-87E7-E948C5D6F262}" srcOrd="0" destOrd="0" presId="urn:microsoft.com/office/officeart/2005/8/layout/hProcess7"/>
    <dgm:cxn modelId="{F8C128CD-5667-45E9-B086-6CB41D696084}" srcId="{98CCBDD6-7035-48CE-A96C-4B52D5AD1FB7}" destId="{7FEE7270-A3E7-4C0D-9E7C-A2D9E910B402}" srcOrd="1" destOrd="0" parTransId="{00C8D150-CFF0-4543-9427-6D4938405C19}" sibTransId="{CFF8F84F-F842-4E96-912F-F393BB026BF3}"/>
    <dgm:cxn modelId="{215AF9A9-C534-4A47-A918-92365F9FECCF}" srcId="{425D66B2-7404-47A3-8526-FCFCBBD6CC2F}" destId="{0D75B8D3-0AF0-4DB0-941E-B0956E48974C}" srcOrd="0" destOrd="0" parTransId="{7127086E-67C8-4EF0-BB4E-DB9FE5FDF1C5}" sibTransId="{D8CA57B8-5F2A-4607-B011-954A92C0331D}"/>
    <dgm:cxn modelId="{221C82FF-A9BD-4963-9BD4-18AACB71DBFD}" srcId="{7FEE7270-A3E7-4C0D-9E7C-A2D9E910B402}" destId="{100B94B1-BD8C-4B45-A291-A5B9A4E8D65C}" srcOrd="0" destOrd="0" parTransId="{781D8C63-2D17-441A-B1A4-E6EF02D17008}" sibTransId="{0A081AFE-772B-4B08-ACD9-E2318489CDD8}"/>
    <dgm:cxn modelId="{B8A09E98-E643-45A4-8A26-4E111A2E48F6}" type="presParOf" srcId="{6B00301F-8CCF-4FC6-87E7-E948C5D6F262}" destId="{8BE3883F-89BB-4BE3-A3F1-5BC7D2F4A4F4}" srcOrd="0" destOrd="0" presId="urn:microsoft.com/office/officeart/2005/8/layout/hProcess7"/>
    <dgm:cxn modelId="{0FB4CCA2-041D-4FBB-AD53-9E616BEBDB3D}" type="presParOf" srcId="{8BE3883F-89BB-4BE3-A3F1-5BC7D2F4A4F4}" destId="{E5766C73-0293-40DF-B34D-9559FF80C194}" srcOrd="0" destOrd="0" presId="urn:microsoft.com/office/officeart/2005/8/layout/hProcess7"/>
    <dgm:cxn modelId="{4BB6522E-E863-42B9-9244-A2121DC2B42A}" type="presParOf" srcId="{8BE3883F-89BB-4BE3-A3F1-5BC7D2F4A4F4}" destId="{CB828694-5326-4B98-A1D2-5DE098781E39}" srcOrd="1" destOrd="0" presId="urn:microsoft.com/office/officeart/2005/8/layout/hProcess7"/>
    <dgm:cxn modelId="{DA5C6BF7-7625-4F65-9A90-8242CE065E07}" type="presParOf" srcId="{8BE3883F-89BB-4BE3-A3F1-5BC7D2F4A4F4}" destId="{4436A7D6-F378-43AD-AF9F-E45E0E026EC4}" srcOrd="2" destOrd="0" presId="urn:microsoft.com/office/officeart/2005/8/layout/hProcess7"/>
    <dgm:cxn modelId="{B3F77A42-03EE-492E-BAA5-096CB80DBF51}" type="presParOf" srcId="{6B00301F-8CCF-4FC6-87E7-E948C5D6F262}" destId="{F794A50B-0E75-4841-BBF0-CD7E69766903}" srcOrd="1" destOrd="0" presId="urn:microsoft.com/office/officeart/2005/8/layout/hProcess7"/>
    <dgm:cxn modelId="{BF356A43-E6D6-4829-A8D9-A3BCFC200AA0}" type="presParOf" srcId="{6B00301F-8CCF-4FC6-87E7-E948C5D6F262}" destId="{84DCF8EF-10E7-4B66-B1F6-02D9EDC62F55}" srcOrd="2" destOrd="0" presId="urn:microsoft.com/office/officeart/2005/8/layout/hProcess7"/>
    <dgm:cxn modelId="{DCC0A366-EDB5-4E2B-922B-198D762BE32A}" type="presParOf" srcId="{84DCF8EF-10E7-4B66-B1F6-02D9EDC62F55}" destId="{3E782CAB-0A15-4F53-949A-BB9A05B0B61B}" srcOrd="0" destOrd="0" presId="urn:microsoft.com/office/officeart/2005/8/layout/hProcess7"/>
    <dgm:cxn modelId="{E3CE0EFD-000E-43D4-8BF2-77EF881E9198}" type="presParOf" srcId="{84DCF8EF-10E7-4B66-B1F6-02D9EDC62F55}" destId="{505150F7-4D8D-434C-BC25-A0EF8F5DFC3F}" srcOrd="1" destOrd="0" presId="urn:microsoft.com/office/officeart/2005/8/layout/hProcess7"/>
    <dgm:cxn modelId="{B334EF15-E8C3-4972-9195-198B79863A9F}" type="presParOf" srcId="{84DCF8EF-10E7-4B66-B1F6-02D9EDC62F55}" destId="{11FF5DBA-BD36-49DB-9254-2738758FE844}" srcOrd="2" destOrd="0" presId="urn:microsoft.com/office/officeart/2005/8/layout/hProcess7"/>
    <dgm:cxn modelId="{85D0C5F5-6D0D-4738-BB6E-E31D8BB2C1A2}" type="presParOf" srcId="{6B00301F-8CCF-4FC6-87E7-E948C5D6F262}" destId="{F2042F0E-1867-4E77-B14A-C83177EAA466}" srcOrd="3" destOrd="0" presId="urn:microsoft.com/office/officeart/2005/8/layout/hProcess7"/>
    <dgm:cxn modelId="{65ACE6DC-E376-42DF-9448-2890E1F7A88A}" type="presParOf" srcId="{6B00301F-8CCF-4FC6-87E7-E948C5D6F262}" destId="{3CEE63EC-2095-41C2-994D-14805B69F207}" srcOrd="4" destOrd="0" presId="urn:microsoft.com/office/officeart/2005/8/layout/hProcess7"/>
    <dgm:cxn modelId="{C00B0502-DE15-41F9-A6B2-F27E5E7212DC}" type="presParOf" srcId="{3CEE63EC-2095-41C2-994D-14805B69F207}" destId="{8812A812-2316-4715-B981-71AB84BCC092}" srcOrd="0" destOrd="0" presId="urn:microsoft.com/office/officeart/2005/8/layout/hProcess7"/>
    <dgm:cxn modelId="{1D6F74CE-4F51-4CD0-B495-15D0C144DE9D}" type="presParOf" srcId="{3CEE63EC-2095-41C2-994D-14805B69F207}" destId="{65C148FE-6D85-4C63-91F3-73BFB9223746}" srcOrd="1" destOrd="0" presId="urn:microsoft.com/office/officeart/2005/8/layout/hProcess7"/>
    <dgm:cxn modelId="{5F12B255-DE13-4F8F-80DC-76FCD14501D4}" type="presParOf" srcId="{3CEE63EC-2095-41C2-994D-14805B69F207}" destId="{009AFED1-DB9E-417C-97EB-79435079B55A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AF35AD9-7940-4D8C-B0EA-3B7E0A4EC97D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5567A68-D273-4F64-9AC4-0F5FB205E17D}">
      <dgm:prSet phldrT="[Text]" custT="1"/>
      <dgm:spPr/>
      <dgm:t>
        <a:bodyPr/>
        <a:lstStyle/>
        <a:p>
          <a:r>
            <a:rPr lang="en-US" sz="2000" dirty="0" smtClean="0"/>
            <a:t>Master Account</a:t>
          </a:r>
          <a:endParaRPr lang="en-US" sz="2000" dirty="0"/>
        </a:p>
      </dgm:t>
    </dgm:pt>
    <dgm:pt modelId="{FCF3B9F9-763C-4E19-A73C-6951ADC2DA5A}" type="parTrans" cxnId="{2C196CCE-B797-405C-9EC2-AC5DFD89CDCE}">
      <dgm:prSet/>
      <dgm:spPr/>
      <dgm:t>
        <a:bodyPr/>
        <a:lstStyle/>
        <a:p>
          <a:endParaRPr lang="en-US"/>
        </a:p>
      </dgm:t>
    </dgm:pt>
    <dgm:pt modelId="{117775CC-6FCD-4C20-ABE1-6C7EB333AD01}" type="sibTrans" cxnId="{2C196CCE-B797-405C-9EC2-AC5DFD89CDCE}">
      <dgm:prSet/>
      <dgm:spPr/>
      <dgm:t>
        <a:bodyPr/>
        <a:lstStyle/>
        <a:p>
          <a:endParaRPr lang="en-US"/>
        </a:p>
      </dgm:t>
    </dgm:pt>
    <dgm:pt modelId="{9DF7E061-6C7E-4521-BC92-A4D6AB064A47}">
      <dgm:prSet phldrT="[Text]" custT="1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en-US" sz="1200" dirty="0" smtClean="0"/>
            <a:t>Account 2</a:t>
          </a:r>
          <a:endParaRPr lang="en-US" sz="1200" dirty="0"/>
        </a:p>
      </dgm:t>
    </dgm:pt>
    <dgm:pt modelId="{C969F0ED-02EA-40FE-8C45-3AFFBA9AAA51}" type="parTrans" cxnId="{DEC615E8-9E67-4AD1-A292-B8AA370FE463}">
      <dgm:prSet/>
      <dgm:spPr/>
      <dgm:t>
        <a:bodyPr/>
        <a:lstStyle/>
        <a:p>
          <a:endParaRPr lang="en-US"/>
        </a:p>
      </dgm:t>
    </dgm:pt>
    <dgm:pt modelId="{D47B6173-2FF0-433B-A92B-DEADCFB9057E}" type="sibTrans" cxnId="{DEC615E8-9E67-4AD1-A292-B8AA370FE463}">
      <dgm:prSet/>
      <dgm:spPr/>
      <dgm:t>
        <a:bodyPr/>
        <a:lstStyle/>
        <a:p>
          <a:endParaRPr lang="en-US"/>
        </a:p>
      </dgm:t>
    </dgm:pt>
    <dgm:pt modelId="{E7DBDF44-D623-46DA-AF22-FB7B582CCF8D}">
      <dgm:prSet phldrT="[Text]" custT="1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en-US" sz="1200" dirty="0" smtClean="0"/>
            <a:t>Account 1</a:t>
          </a:r>
          <a:endParaRPr lang="en-US" sz="1200" dirty="0"/>
        </a:p>
      </dgm:t>
    </dgm:pt>
    <dgm:pt modelId="{4F3ACFBA-6A7B-437B-80FA-3E2AD5D8B173}" type="parTrans" cxnId="{1D3AD3B0-80B0-4D0F-ACBF-711234F19F62}">
      <dgm:prSet/>
      <dgm:spPr/>
      <dgm:t>
        <a:bodyPr/>
        <a:lstStyle/>
        <a:p>
          <a:endParaRPr lang="en-US"/>
        </a:p>
      </dgm:t>
    </dgm:pt>
    <dgm:pt modelId="{01AB9D9B-5361-47C0-B9DC-35DB9A5FD896}" type="sibTrans" cxnId="{1D3AD3B0-80B0-4D0F-ACBF-711234F19F62}">
      <dgm:prSet/>
      <dgm:spPr/>
      <dgm:t>
        <a:bodyPr/>
        <a:lstStyle/>
        <a:p>
          <a:endParaRPr lang="en-US"/>
        </a:p>
      </dgm:t>
    </dgm:pt>
    <dgm:pt modelId="{8A97DB05-F261-42F9-A8D5-61C17B942E22}">
      <dgm:prSet phldrT="[Text]" custT="1"/>
      <dgm:spPr>
        <a:solidFill>
          <a:schemeClr val="tx2">
            <a:lumMod val="75000"/>
          </a:schemeClr>
        </a:solidFill>
      </dgm:spPr>
      <dgm:t>
        <a:bodyPr/>
        <a:lstStyle/>
        <a:p>
          <a:r>
            <a:rPr lang="en-US" sz="1200" dirty="0" smtClean="0"/>
            <a:t>Account 3</a:t>
          </a:r>
          <a:endParaRPr lang="en-US" sz="1200" dirty="0"/>
        </a:p>
      </dgm:t>
    </dgm:pt>
    <dgm:pt modelId="{49DDE8B3-F82A-4B2A-AFB2-64DCE16762E8}" type="parTrans" cxnId="{631BF178-D94A-42DE-9BED-6208D7545920}">
      <dgm:prSet/>
      <dgm:spPr/>
      <dgm:t>
        <a:bodyPr/>
        <a:lstStyle/>
        <a:p>
          <a:endParaRPr lang="en-US"/>
        </a:p>
      </dgm:t>
    </dgm:pt>
    <dgm:pt modelId="{83B687E8-3BAF-4A51-A0DB-653CE48F7C16}" type="sibTrans" cxnId="{631BF178-D94A-42DE-9BED-6208D7545920}">
      <dgm:prSet/>
      <dgm:spPr/>
      <dgm:t>
        <a:bodyPr/>
        <a:lstStyle/>
        <a:p>
          <a:endParaRPr lang="en-US"/>
        </a:p>
      </dgm:t>
    </dgm:pt>
    <dgm:pt modelId="{B0B4BDFA-6B2C-4721-9919-29B3E4BA4241}" type="pres">
      <dgm:prSet presAssocID="{AAF35AD9-7940-4D8C-B0EA-3B7E0A4EC97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5653DF2-E55E-43BE-B9E3-6568AAB03E93}" type="pres">
      <dgm:prSet presAssocID="{15567A68-D273-4F64-9AC4-0F5FB205E17D}" presName="centerShape" presStyleLbl="node0" presStyleIdx="0" presStyleCnt="1" custScaleX="151532" custScaleY="151532"/>
      <dgm:spPr/>
      <dgm:t>
        <a:bodyPr/>
        <a:lstStyle/>
        <a:p>
          <a:endParaRPr lang="en-US"/>
        </a:p>
      </dgm:t>
    </dgm:pt>
    <dgm:pt modelId="{3EEC8F77-8EFA-4C05-9181-6934F680501D}" type="pres">
      <dgm:prSet presAssocID="{C969F0ED-02EA-40FE-8C45-3AFFBA9AAA51}" presName="parTrans" presStyleLbl="bgSibTrans2D1" presStyleIdx="0" presStyleCnt="3"/>
      <dgm:spPr/>
      <dgm:t>
        <a:bodyPr/>
        <a:lstStyle/>
        <a:p>
          <a:endParaRPr lang="en-US"/>
        </a:p>
      </dgm:t>
    </dgm:pt>
    <dgm:pt modelId="{2F9BB4ED-F873-4CE4-9E29-14FB20BBFB3B}" type="pres">
      <dgm:prSet presAssocID="{9DF7E061-6C7E-4521-BC92-A4D6AB064A47}" presName="node" presStyleLbl="node1" presStyleIdx="0" presStyleCnt="3" custScaleX="75509" custScaleY="75509" custRadScaleRad="113344" custRadScaleInc="305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1F47DF-378B-4E07-B501-785DAF3C6ACB}" type="pres">
      <dgm:prSet presAssocID="{4F3ACFBA-6A7B-437B-80FA-3E2AD5D8B173}" presName="parTrans" presStyleLbl="bgSibTrans2D1" presStyleIdx="1" presStyleCnt="3"/>
      <dgm:spPr/>
      <dgm:t>
        <a:bodyPr/>
        <a:lstStyle/>
        <a:p>
          <a:endParaRPr lang="en-US"/>
        </a:p>
      </dgm:t>
    </dgm:pt>
    <dgm:pt modelId="{312B7A64-7B7F-4BFE-84D7-1E67D1CDEBD1}" type="pres">
      <dgm:prSet presAssocID="{E7DBDF44-D623-46DA-AF22-FB7B582CCF8D}" presName="node" presStyleLbl="node1" presStyleIdx="1" presStyleCnt="3" custScaleX="76925" custScaleY="769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963399-60BA-4F0F-BFD1-847DEAE4FCF9}" type="pres">
      <dgm:prSet presAssocID="{49DDE8B3-F82A-4B2A-AFB2-64DCE16762E8}" presName="parTrans" presStyleLbl="bgSibTrans2D1" presStyleIdx="2" presStyleCnt="3"/>
      <dgm:spPr/>
      <dgm:t>
        <a:bodyPr/>
        <a:lstStyle/>
        <a:p>
          <a:endParaRPr lang="en-US"/>
        </a:p>
      </dgm:t>
    </dgm:pt>
    <dgm:pt modelId="{20E10786-BE8C-427D-A35E-248954EBAF22}" type="pres">
      <dgm:prSet presAssocID="{8A97DB05-F261-42F9-A8D5-61C17B942E22}" presName="node" presStyleLbl="node1" presStyleIdx="2" presStyleCnt="3" custScaleX="75508" custScaleY="75508" custRadScaleRad="113344" custRadScaleInc="-305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13E14CD-7D39-4A19-A662-81700CE73D2B}" type="presOf" srcId="{C969F0ED-02EA-40FE-8C45-3AFFBA9AAA51}" destId="{3EEC8F77-8EFA-4C05-9181-6934F680501D}" srcOrd="0" destOrd="0" presId="urn:microsoft.com/office/officeart/2005/8/layout/radial4"/>
    <dgm:cxn modelId="{D857A65C-0D8E-4D6D-A519-B7F828FE6736}" type="presOf" srcId="{E7DBDF44-D623-46DA-AF22-FB7B582CCF8D}" destId="{312B7A64-7B7F-4BFE-84D7-1E67D1CDEBD1}" srcOrd="0" destOrd="0" presId="urn:microsoft.com/office/officeart/2005/8/layout/radial4"/>
    <dgm:cxn modelId="{BC71516F-3436-4134-A7BA-AF386114EEF4}" type="presOf" srcId="{4F3ACFBA-6A7B-437B-80FA-3E2AD5D8B173}" destId="{901F47DF-378B-4E07-B501-785DAF3C6ACB}" srcOrd="0" destOrd="0" presId="urn:microsoft.com/office/officeart/2005/8/layout/radial4"/>
    <dgm:cxn modelId="{2CDB157B-D647-4F26-8652-405CA95A57BF}" type="presOf" srcId="{AAF35AD9-7940-4D8C-B0EA-3B7E0A4EC97D}" destId="{B0B4BDFA-6B2C-4721-9919-29B3E4BA4241}" srcOrd="0" destOrd="0" presId="urn:microsoft.com/office/officeart/2005/8/layout/radial4"/>
    <dgm:cxn modelId="{631BF178-D94A-42DE-9BED-6208D7545920}" srcId="{15567A68-D273-4F64-9AC4-0F5FB205E17D}" destId="{8A97DB05-F261-42F9-A8D5-61C17B942E22}" srcOrd="2" destOrd="0" parTransId="{49DDE8B3-F82A-4B2A-AFB2-64DCE16762E8}" sibTransId="{83B687E8-3BAF-4A51-A0DB-653CE48F7C16}"/>
    <dgm:cxn modelId="{2C196CCE-B797-405C-9EC2-AC5DFD89CDCE}" srcId="{AAF35AD9-7940-4D8C-B0EA-3B7E0A4EC97D}" destId="{15567A68-D273-4F64-9AC4-0F5FB205E17D}" srcOrd="0" destOrd="0" parTransId="{FCF3B9F9-763C-4E19-A73C-6951ADC2DA5A}" sibTransId="{117775CC-6FCD-4C20-ABE1-6C7EB333AD01}"/>
    <dgm:cxn modelId="{049846D4-AF4E-493B-B2B7-51A57520C23C}" type="presOf" srcId="{9DF7E061-6C7E-4521-BC92-A4D6AB064A47}" destId="{2F9BB4ED-F873-4CE4-9E29-14FB20BBFB3B}" srcOrd="0" destOrd="0" presId="urn:microsoft.com/office/officeart/2005/8/layout/radial4"/>
    <dgm:cxn modelId="{52B04003-13AC-492A-B36F-739D8E948964}" type="presOf" srcId="{8A97DB05-F261-42F9-A8D5-61C17B942E22}" destId="{20E10786-BE8C-427D-A35E-248954EBAF22}" srcOrd="0" destOrd="0" presId="urn:microsoft.com/office/officeart/2005/8/layout/radial4"/>
    <dgm:cxn modelId="{A15CB2DA-BD2F-4448-825D-8FDC9E185F61}" type="presOf" srcId="{49DDE8B3-F82A-4B2A-AFB2-64DCE16762E8}" destId="{FC963399-60BA-4F0F-BFD1-847DEAE4FCF9}" srcOrd="0" destOrd="0" presId="urn:microsoft.com/office/officeart/2005/8/layout/radial4"/>
    <dgm:cxn modelId="{DEC615E8-9E67-4AD1-A292-B8AA370FE463}" srcId="{15567A68-D273-4F64-9AC4-0F5FB205E17D}" destId="{9DF7E061-6C7E-4521-BC92-A4D6AB064A47}" srcOrd="0" destOrd="0" parTransId="{C969F0ED-02EA-40FE-8C45-3AFFBA9AAA51}" sibTransId="{D47B6173-2FF0-433B-A92B-DEADCFB9057E}"/>
    <dgm:cxn modelId="{1D3AD3B0-80B0-4D0F-ACBF-711234F19F62}" srcId="{15567A68-D273-4F64-9AC4-0F5FB205E17D}" destId="{E7DBDF44-D623-46DA-AF22-FB7B582CCF8D}" srcOrd="1" destOrd="0" parTransId="{4F3ACFBA-6A7B-437B-80FA-3E2AD5D8B173}" sibTransId="{01AB9D9B-5361-47C0-B9DC-35DB9A5FD896}"/>
    <dgm:cxn modelId="{7C2FF501-3FD7-4EE2-ADD7-155D4415CBDD}" type="presOf" srcId="{15567A68-D273-4F64-9AC4-0F5FB205E17D}" destId="{B5653DF2-E55E-43BE-B9E3-6568AAB03E93}" srcOrd="0" destOrd="0" presId="urn:microsoft.com/office/officeart/2005/8/layout/radial4"/>
    <dgm:cxn modelId="{EB2ABB75-FB52-4BF3-B59E-F5346BC87843}" type="presParOf" srcId="{B0B4BDFA-6B2C-4721-9919-29B3E4BA4241}" destId="{B5653DF2-E55E-43BE-B9E3-6568AAB03E93}" srcOrd="0" destOrd="0" presId="urn:microsoft.com/office/officeart/2005/8/layout/radial4"/>
    <dgm:cxn modelId="{66A2D906-E304-4EF7-8CD8-F35189BE2773}" type="presParOf" srcId="{B0B4BDFA-6B2C-4721-9919-29B3E4BA4241}" destId="{3EEC8F77-8EFA-4C05-9181-6934F680501D}" srcOrd="1" destOrd="0" presId="urn:microsoft.com/office/officeart/2005/8/layout/radial4"/>
    <dgm:cxn modelId="{B8070385-032B-4026-A712-57D08DAB313E}" type="presParOf" srcId="{B0B4BDFA-6B2C-4721-9919-29B3E4BA4241}" destId="{2F9BB4ED-F873-4CE4-9E29-14FB20BBFB3B}" srcOrd="2" destOrd="0" presId="urn:microsoft.com/office/officeart/2005/8/layout/radial4"/>
    <dgm:cxn modelId="{4F3B1D2B-914A-448B-B5A5-EDF5F6B17298}" type="presParOf" srcId="{B0B4BDFA-6B2C-4721-9919-29B3E4BA4241}" destId="{901F47DF-378B-4E07-B501-785DAF3C6ACB}" srcOrd="3" destOrd="0" presId="urn:microsoft.com/office/officeart/2005/8/layout/radial4"/>
    <dgm:cxn modelId="{83BAC31E-02F8-43D1-9B88-0556E8FC7EC7}" type="presParOf" srcId="{B0B4BDFA-6B2C-4721-9919-29B3E4BA4241}" destId="{312B7A64-7B7F-4BFE-84D7-1E67D1CDEBD1}" srcOrd="4" destOrd="0" presId="urn:microsoft.com/office/officeart/2005/8/layout/radial4"/>
    <dgm:cxn modelId="{BA0C589A-699A-4B1D-BEC4-D54A9B7A0AC0}" type="presParOf" srcId="{B0B4BDFA-6B2C-4721-9919-29B3E4BA4241}" destId="{FC963399-60BA-4F0F-BFD1-847DEAE4FCF9}" srcOrd="5" destOrd="0" presId="urn:microsoft.com/office/officeart/2005/8/layout/radial4"/>
    <dgm:cxn modelId="{2F3C38DC-C0DB-449D-BD57-36E57DE70E26}" type="presParOf" srcId="{B0B4BDFA-6B2C-4721-9919-29B3E4BA4241}" destId="{20E10786-BE8C-427D-A35E-248954EBAF22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BD8040B-EDCC-4AD6-9E44-D07D0AC41A1C}">
      <dsp:nvSpPr>
        <dsp:cNvPr id="0" name=""/>
        <dsp:cNvSpPr/>
      </dsp:nvSpPr>
      <dsp:spPr>
        <a:xfrm>
          <a:off x="1994325" y="714380"/>
          <a:ext cx="1863328" cy="1211163"/>
        </a:xfrm>
        <a:prstGeom prst="roundRect">
          <a:avLst/>
        </a:prstGeom>
        <a:solidFill>
          <a:schemeClr val="bg2">
            <a:lumMod val="25000"/>
          </a:schemeClr>
        </a:soli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100" kern="1200" dirty="0"/>
        </a:p>
      </dsp:txBody>
      <dsp:txXfrm>
        <a:off x="1994325" y="714380"/>
        <a:ext cx="1863328" cy="1211163"/>
      </dsp:txXfrm>
    </dsp:sp>
    <dsp:sp modelId="{15C807D0-6777-4219-95ED-C55CE6CD6AFD}">
      <dsp:nvSpPr>
        <dsp:cNvPr id="0" name=""/>
        <dsp:cNvSpPr/>
      </dsp:nvSpPr>
      <dsp:spPr>
        <a:xfrm>
          <a:off x="1692635" y="1708783"/>
          <a:ext cx="3232073" cy="3232073"/>
        </a:xfrm>
        <a:custGeom>
          <a:avLst/>
          <a:gdLst/>
          <a:ahLst/>
          <a:cxnLst/>
          <a:rect l="0" t="0" r="0" b="0"/>
          <a:pathLst>
            <a:path>
              <a:moveTo>
                <a:pt x="2349772" y="176173"/>
              </a:moveTo>
              <a:arcTo wR="1616036" hR="1616036" stAng="17820169" swAng="1322187"/>
            </a:path>
          </a:pathLst>
        </a:custGeom>
        <a:noFill/>
        <a:ln w="12700" cap="flat" cmpd="sng" algn="ctr">
          <a:noFill/>
          <a:prstDash val="solid"/>
          <a:tailEnd type="arrow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127E03-3A16-4782-A688-EA145193D7CC}">
      <dsp:nvSpPr>
        <dsp:cNvPr id="0" name=""/>
        <dsp:cNvSpPr/>
      </dsp:nvSpPr>
      <dsp:spPr>
        <a:xfrm>
          <a:off x="3515864" y="2425427"/>
          <a:ext cx="1863328" cy="1211163"/>
        </a:xfrm>
        <a:prstGeom prst="roundRect">
          <a:avLst/>
        </a:prstGeom>
        <a:solidFill>
          <a:schemeClr val="accent3">
            <a:lumMod val="75000"/>
          </a:schemeClr>
        </a:soli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Information Services</a:t>
          </a:r>
          <a:endParaRPr lang="th-TH" sz="2100" kern="1200" dirty="0"/>
        </a:p>
      </dsp:txBody>
      <dsp:txXfrm>
        <a:off x="3515864" y="2425427"/>
        <a:ext cx="1863328" cy="1211163"/>
      </dsp:txXfrm>
    </dsp:sp>
    <dsp:sp modelId="{DA95A3FB-77AC-424E-923E-A357D11E2CDF}">
      <dsp:nvSpPr>
        <dsp:cNvPr id="0" name=""/>
        <dsp:cNvSpPr/>
      </dsp:nvSpPr>
      <dsp:spPr>
        <a:xfrm>
          <a:off x="1431963" y="606954"/>
          <a:ext cx="3232073" cy="3232073"/>
        </a:xfrm>
        <a:custGeom>
          <a:avLst/>
          <a:gdLst/>
          <a:ahLst/>
          <a:cxnLst/>
          <a:rect l="0" t="0" r="0" b="0"/>
          <a:pathLst>
            <a:path>
              <a:moveTo>
                <a:pt x="2112207" y="3154018"/>
              </a:moveTo>
              <a:arcTo wR="1616036" hR="1616036" stAng="4327182" swAng="2145637"/>
            </a:path>
          </a:pathLst>
        </a:custGeom>
        <a:noFill/>
        <a:ln w="12700" cap="flat" cmpd="sng" algn="ctr">
          <a:noFill/>
          <a:prstDash val="solid"/>
          <a:tailEnd type="arrow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668C42-64FE-471F-AC1E-4C59F84C6A29}">
      <dsp:nvSpPr>
        <dsp:cNvPr id="0" name=""/>
        <dsp:cNvSpPr/>
      </dsp:nvSpPr>
      <dsp:spPr>
        <a:xfrm>
          <a:off x="716807" y="2425427"/>
          <a:ext cx="1863328" cy="1211163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Liquidity Management</a:t>
          </a:r>
          <a:endParaRPr lang="th-TH" sz="2100" kern="1200" dirty="0"/>
        </a:p>
      </dsp:txBody>
      <dsp:txXfrm>
        <a:off x="716807" y="2425427"/>
        <a:ext cx="1863328" cy="1211163"/>
      </dsp:txXfrm>
    </dsp:sp>
    <dsp:sp modelId="{A66479CD-5EC9-4889-BC30-568D4C0C7CF1}">
      <dsp:nvSpPr>
        <dsp:cNvPr id="0" name=""/>
        <dsp:cNvSpPr/>
      </dsp:nvSpPr>
      <dsp:spPr>
        <a:xfrm>
          <a:off x="1067308" y="1847329"/>
          <a:ext cx="3232073" cy="3232073"/>
        </a:xfrm>
        <a:custGeom>
          <a:avLst/>
          <a:gdLst/>
          <a:ahLst/>
          <a:cxnLst/>
          <a:rect l="0" t="0" r="0" b="0"/>
          <a:pathLst>
            <a:path>
              <a:moveTo>
                <a:pt x="499659" y="447586"/>
              </a:moveTo>
              <a:arcTo wR="1616036" hR="1616036" stAng="13578334" swAng="1167102"/>
            </a:path>
          </a:pathLst>
        </a:custGeom>
        <a:noFill/>
        <a:ln w="12700" cap="flat" cmpd="sng" algn="ctr">
          <a:noFill/>
          <a:prstDash val="solid"/>
          <a:tailEnd type="arrow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5766C73-0293-40DF-B34D-9559FF80C194}">
      <dsp:nvSpPr>
        <dsp:cNvPr id="0" name=""/>
        <dsp:cNvSpPr/>
      </dsp:nvSpPr>
      <dsp:spPr>
        <a:xfrm>
          <a:off x="1331" y="266604"/>
          <a:ext cx="3392131" cy="4070558"/>
        </a:xfrm>
        <a:prstGeom prst="roundRect">
          <a:avLst>
            <a:gd name="adj" fmla="val 5000"/>
          </a:avLst>
        </a:prstGeom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7160" rIns="177800" bIns="0" numCol="1" spcCol="1270" anchor="t" anchorCtr="0">
          <a:noAutofit/>
        </a:bodyPr>
        <a:lstStyle/>
        <a:p>
          <a:pPr lvl="0" algn="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000" kern="1200" dirty="0">
            <a:solidFill>
              <a:schemeClr val="tx1"/>
            </a:solidFill>
          </a:endParaRPr>
        </a:p>
      </dsp:txBody>
      <dsp:txXfrm rot="16200000">
        <a:off x="-1328383" y="1596320"/>
        <a:ext cx="3337857" cy="678426"/>
      </dsp:txXfrm>
    </dsp:sp>
    <dsp:sp modelId="{4436A7D6-F378-43AD-AF9F-E45E0E026EC4}">
      <dsp:nvSpPr>
        <dsp:cNvPr id="0" name=""/>
        <dsp:cNvSpPr/>
      </dsp:nvSpPr>
      <dsp:spPr>
        <a:xfrm>
          <a:off x="679758" y="266604"/>
          <a:ext cx="2527138" cy="407055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3444" rIns="0" bIns="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Collection</a:t>
          </a:r>
          <a:endParaRPr lang="en-US" sz="3600" b="1" kern="1200" dirty="0"/>
        </a:p>
      </dsp:txBody>
      <dsp:txXfrm>
        <a:off x="679758" y="266604"/>
        <a:ext cx="2527138" cy="4070558"/>
      </dsp:txXfrm>
    </dsp:sp>
    <dsp:sp modelId="{8812A812-2316-4715-B981-71AB84BCC092}">
      <dsp:nvSpPr>
        <dsp:cNvPr id="0" name=""/>
        <dsp:cNvSpPr/>
      </dsp:nvSpPr>
      <dsp:spPr>
        <a:xfrm>
          <a:off x="3512188" y="266604"/>
          <a:ext cx="3392131" cy="4070558"/>
        </a:xfrm>
        <a:prstGeom prst="roundRect">
          <a:avLst>
            <a:gd name="adj" fmla="val 5000"/>
          </a:avLst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37160" rIns="177800" bIns="0" numCol="1" spcCol="1270" anchor="t" anchorCtr="0">
          <a:noAutofit/>
        </a:bodyPr>
        <a:lstStyle/>
        <a:p>
          <a:pPr lvl="0" algn="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4000" kern="1200" dirty="0">
            <a:solidFill>
              <a:schemeClr val="tx1"/>
            </a:solidFill>
          </a:endParaRPr>
        </a:p>
      </dsp:txBody>
      <dsp:txXfrm rot="16200000">
        <a:off x="2182472" y="1596320"/>
        <a:ext cx="3337857" cy="678426"/>
      </dsp:txXfrm>
    </dsp:sp>
    <dsp:sp modelId="{505150F7-4D8D-434C-BC25-A0EF8F5DFC3F}">
      <dsp:nvSpPr>
        <dsp:cNvPr id="0" name=""/>
        <dsp:cNvSpPr/>
      </dsp:nvSpPr>
      <dsp:spPr>
        <a:xfrm rot="5400000">
          <a:off x="6078753" y="3641343"/>
          <a:ext cx="598095" cy="508819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9AFED1-DB9E-417C-97EB-79435079B55A}">
      <dsp:nvSpPr>
        <dsp:cNvPr id="0" name=""/>
        <dsp:cNvSpPr/>
      </dsp:nvSpPr>
      <dsp:spPr>
        <a:xfrm>
          <a:off x="4190614" y="266604"/>
          <a:ext cx="2527138" cy="4070558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09728" rIns="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Payment</a:t>
          </a:r>
          <a:endParaRPr lang="en-US" sz="3200" b="1" kern="1200" dirty="0"/>
        </a:p>
      </dsp:txBody>
      <dsp:txXfrm>
        <a:off x="4190614" y="266604"/>
        <a:ext cx="2527138" cy="4070558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5653DF2-E55E-43BE-B9E3-6568AAB03E93}">
      <dsp:nvSpPr>
        <dsp:cNvPr id="0" name=""/>
        <dsp:cNvSpPr/>
      </dsp:nvSpPr>
      <dsp:spPr>
        <a:xfrm>
          <a:off x="1224095" y="1042142"/>
          <a:ext cx="1695217" cy="169521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Master Account</a:t>
          </a:r>
          <a:endParaRPr lang="en-US" sz="2000" kern="1200" dirty="0"/>
        </a:p>
      </dsp:txBody>
      <dsp:txXfrm>
        <a:off x="1224095" y="1042142"/>
        <a:ext cx="1695217" cy="1695217"/>
      </dsp:txXfrm>
    </dsp:sp>
    <dsp:sp modelId="{3EEC8F77-8EFA-4C05-9181-6934F680501D}">
      <dsp:nvSpPr>
        <dsp:cNvPr id="0" name=""/>
        <dsp:cNvSpPr/>
      </dsp:nvSpPr>
      <dsp:spPr>
        <a:xfrm rot="13010016">
          <a:off x="471420" y="896360"/>
          <a:ext cx="973702" cy="318834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9BB4ED-F873-4CE4-9E29-14FB20BBFB3B}">
      <dsp:nvSpPr>
        <dsp:cNvPr id="0" name=""/>
        <dsp:cNvSpPr/>
      </dsp:nvSpPr>
      <dsp:spPr>
        <a:xfrm>
          <a:off x="167356" y="442915"/>
          <a:ext cx="802496" cy="641997"/>
        </a:xfrm>
        <a:prstGeom prst="roundRect">
          <a:avLst>
            <a:gd name="adj" fmla="val 10000"/>
          </a:avLst>
        </a:prstGeom>
        <a:solidFill>
          <a:schemeClr val="tx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Account 2</a:t>
          </a:r>
          <a:endParaRPr lang="en-US" sz="1200" kern="1200" dirty="0"/>
        </a:p>
      </dsp:txBody>
      <dsp:txXfrm>
        <a:off x="167356" y="442915"/>
        <a:ext cx="802496" cy="641997"/>
      </dsp:txXfrm>
    </dsp:sp>
    <dsp:sp modelId="{901F47DF-378B-4E07-B501-785DAF3C6ACB}">
      <dsp:nvSpPr>
        <dsp:cNvPr id="0" name=""/>
        <dsp:cNvSpPr/>
      </dsp:nvSpPr>
      <dsp:spPr>
        <a:xfrm rot="16200000">
          <a:off x="1689320" y="455830"/>
          <a:ext cx="764768" cy="318834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2B7A64-7B7F-4BFE-84D7-1E67D1CDEBD1}">
      <dsp:nvSpPr>
        <dsp:cNvPr id="0" name=""/>
        <dsp:cNvSpPr/>
      </dsp:nvSpPr>
      <dsp:spPr>
        <a:xfrm>
          <a:off x="1662931" y="-94154"/>
          <a:ext cx="817545" cy="654036"/>
        </a:xfrm>
        <a:prstGeom prst="roundRect">
          <a:avLst>
            <a:gd name="adj" fmla="val 10000"/>
          </a:avLst>
        </a:prstGeom>
        <a:solidFill>
          <a:schemeClr val="tx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Account 1</a:t>
          </a:r>
          <a:endParaRPr lang="en-US" sz="1200" kern="1200" dirty="0"/>
        </a:p>
      </dsp:txBody>
      <dsp:txXfrm>
        <a:off x="1662931" y="-94154"/>
        <a:ext cx="817545" cy="654036"/>
      </dsp:txXfrm>
    </dsp:sp>
    <dsp:sp modelId="{FC963399-60BA-4F0F-BFD1-847DEAE4FCF9}">
      <dsp:nvSpPr>
        <dsp:cNvPr id="0" name=""/>
        <dsp:cNvSpPr/>
      </dsp:nvSpPr>
      <dsp:spPr>
        <a:xfrm rot="19389984">
          <a:off x="2698286" y="896360"/>
          <a:ext cx="973702" cy="318834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E10786-BE8C-427D-A35E-248954EBAF22}">
      <dsp:nvSpPr>
        <dsp:cNvPr id="0" name=""/>
        <dsp:cNvSpPr/>
      </dsp:nvSpPr>
      <dsp:spPr>
        <a:xfrm>
          <a:off x="3173560" y="442919"/>
          <a:ext cx="802486" cy="641989"/>
        </a:xfrm>
        <a:prstGeom prst="roundRect">
          <a:avLst>
            <a:gd name="adj" fmla="val 10000"/>
          </a:avLst>
        </a:prstGeom>
        <a:solidFill>
          <a:schemeClr val="tx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Account 3</a:t>
          </a:r>
          <a:endParaRPr lang="en-US" sz="1200" kern="1200" dirty="0"/>
        </a:p>
      </dsp:txBody>
      <dsp:txXfrm>
        <a:off x="3173560" y="442919"/>
        <a:ext cx="802486" cy="6419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F24A76-626D-4C89-9D24-5CA82975E8B9}" type="datetimeFigureOut">
              <a:rPr lang="th-TH" smtClean="0"/>
              <a:pPr/>
              <a:t>31/08/56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C9C57A-D77D-4CF8-A368-A2FBF1756488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6618047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C9C57A-D77D-4CF8-A368-A2FBF1756488}" type="slidenum">
              <a:rPr lang="th-TH" smtClean="0"/>
              <a:pPr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977989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C9C57A-D77D-4CF8-A368-A2FBF1756488}" type="slidenum">
              <a:rPr lang="th-TH" smtClean="0"/>
              <a:pPr/>
              <a:t>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649675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ADB93D9-C04A-44C0-A9C3-D77EDC305237}" type="datetimeFigureOut">
              <a:rPr lang="th-TH" smtClean="0"/>
              <a:pPr/>
              <a:t>31/08/56</a:t>
            </a:fld>
            <a:endParaRPr lang="th-T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th-TH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C0BFD2B-E118-42D1-AE77-593271C818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ADB93D9-C04A-44C0-A9C3-D77EDC305237}" type="datetimeFigureOut">
              <a:rPr lang="th-TH" smtClean="0"/>
              <a:pPr/>
              <a:t>31/08/56</a:t>
            </a:fld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C0BFD2B-E118-42D1-AE77-593271C8186A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ADB93D9-C04A-44C0-A9C3-D77EDC305237}" type="datetimeFigureOut">
              <a:rPr lang="th-TH" smtClean="0"/>
              <a:pPr/>
              <a:t>31/08/56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th-TH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C0BFD2B-E118-42D1-AE77-593271C818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93D9-C04A-44C0-A9C3-D77EDC305237}" type="datetimeFigureOut">
              <a:rPr lang="th-TH" smtClean="0"/>
              <a:pPr/>
              <a:t>31/08/56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FD2B-E118-42D1-AE77-593271C8186A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93D9-C04A-44C0-A9C3-D77EDC305237}" type="datetimeFigureOut">
              <a:rPr lang="th-TH" smtClean="0"/>
              <a:pPr/>
              <a:t>31/08/56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FD2B-E118-42D1-AE77-593271C8186A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ADB93D9-C04A-44C0-A9C3-D77EDC305237}" type="datetimeFigureOut">
              <a:rPr lang="th-TH" smtClean="0"/>
              <a:pPr/>
              <a:t>31/08/56</a:t>
            </a:fld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C0BFD2B-E118-42D1-AE77-593271C8186A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93D9-C04A-44C0-A9C3-D77EDC305237}" type="datetimeFigureOut">
              <a:rPr lang="th-TH" smtClean="0"/>
              <a:pPr/>
              <a:t>31/08/56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FD2B-E118-42D1-AE77-593271C818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ADB93D9-C04A-44C0-A9C3-D77EDC305237}" type="datetimeFigureOut">
              <a:rPr lang="th-TH" smtClean="0"/>
              <a:pPr/>
              <a:t>31/08/56</a:t>
            </a:fld>
            <a:endParaRPr lang="th-TH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C0BFD2B-E118-42D1-AE77-593271C8186A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ADB93D9-C04A-44C0-A9C3-D77EDC305237}" type="datetimeFigureOut">
              <a:rPr lang="th-TH" smtClean="0"/>
              <a:pPr/>
              <a:t>31/08/56</a:t>
            </a:fld>
            <a:endParaRPr lang="th-TH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C0BFD2B-E118-42D1-AE77-593271C8186A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93D9-C04A-44C0-A9C3-D77EDC305237}" type="datetimeFigureOut">
              <a:rPr lang="th-TH" smtClean="0"/>
              <a:pPr/>
              <a:t>31/08/56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FD2B-E118-42D1-AE77-593271C818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B93D9-C04A-44C0-A9C3-D77EDC305237}" type="datetimeFigureOut">
              <a:rPr lang="th-TH" smtClean="0"/>
              <a:pPr/>
              <a:t>31/08/56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BFD2B-E118-42D1-AE77-593271C818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ADB93D9-C04A-44C0-A9C3-D77EDC305237}" type="datetimeFigureOut">
              <a:rPr lang="th-TH" smtClean="0"/>
              <a:pPr/>
              <a:t>31/08/56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C0BFD2B-E118-42D1-AE77-593271C8186A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926" y="214323"/>
            <a:ext cx="7772400" cy="4571999"/>
          </a:xfrm>
        </p:spPr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CASH </a:t>
            </a:r>
            <a:r>
              <a:rPr lang="en-US" sz="4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MANAGEMENT(7)</a:t>
            </a:r>
            <a:endParaRPr lang="th-TH" sz="4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15198" y="5000636"/>
            <a:ext cx="6400800" cy="17526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FN 323</a:t>
            </a:r>
            <a:endParaRPr lang="th-TH" sz="32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3000364" y="4857760"/>
            <a:ext cx="5214974" cy="0"/>
          </a:xfrm>
          <a:prstGeom prst="line">
            <a:avLst/>
          </a:prstGeom>
          <a:ln w="381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92864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643192" cy="1548090"/>
          </a:xfrm>
        </p:spPr>
        <p:txBody>
          <a:bodyPr/>
          <a:lstStyle/>
          <a:p>
            <a:r>
              <a:rPr lang="en-US" dirty="0" smtClean="0"/>
              <a:t>What is Cash Management?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sz="2400" dirty="0" smtClean="0"/>
          </a:p>
          <a:p>
            <a:r>
              <a:rPr lang="en-US" sz="2400" dirty="0" smtClean="0"/>
              <a:t>Broad service functions that help businesses                 process </a:t>
            </a:r>
            <a:r>
              <a:rPr lang="en-US" sz="2400" dirty="0"/>
              <a:t>the cash transaction and </a:t>
            </a:r>
            <a:r>
              <a:rPr lang="en-US" sz="2400" dirty="0" smtClean="0"/>
              <a:t>management                        </a:t>
            </a:r>
            <a:r>
              <a:rPr lang="en-US" sz="2400" dirty="0"/>
              <a:t>in an efficient </a:t>
            </a:r>
            <a:r>
              <a:rPr lang="en-US" sz="2400" dirty="0" smtClean="0"/>
              <a:t>manner</a:t>
            </a:r>
          </a:p>
          <a:p>
            <a:endParaRPr lang="en-US" dirty="0"/>
          </a:p>
          <a:p>
            <a:endParaRPr lang="en-US" dirty="0"/>
          </a:p>
          <a:p>
            <a:pPr lvl="0"/>
            <a:endParaRPr lang="th-TH" dirty="0"/>
          </a:p>
        </p:txBody>
      </p:sp>
      <p:sp>
        <p:nvSpPr>
          <p:cNvPr id="8" name="TextBox 7"/>
          <p:cNvSpPr txBox="1"/>
          <p:nvPr/>
        </p:nvSpPr>
        <p:spPr>
          <a:xfrm>
            <a:off x="6643702" y="6429396"/>
            <a:ext cx="271464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>
                <a:solidFill>
                  <a:schemeClr val="bg1">
                    <a:lumMod val="65000"/>
                  </a:schemeClr>
                </a:solidFill>
                <a:latin typeface="Arial Black" pitchFamily="34" charset="0"/>
              </a:rPr>
              <a:t>Cash Management</a:t>
            </a:r>
            <a:endParaRPr lang="th-TH" sz="1500" dirty="0">
              <a:solidFill>
                <a:schemeClr val="bg1">
                  <a:lumMod val="65000"/>
                </a:schemeClr>
              </a:solidFill>
              <a:latin typeface="Arial Black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444744" y="6357958"/>
            <a:ext cx="8199222" cy="0"/>
          </a:xfrm>
          <a:prstGeom prst="line">
            <a:avLst/>
          </a:prstGeom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043258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Cash management</a:t>
            </a:r>
            <a:endParaRPr lang="th-TH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1428728" y="178592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643306" y="2761774"/>
            <a:ext cx="136287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100" dirty="0" smtClean="0">
                <a:solidFill>
                  <a:schemeClr val="bg1"/>
                </a:solidFill>
              </a:rPr>
              <a:t>Payment/</a:t>
            </a:r>
          </a:p>
          <a:p>
            <a:r>
              <a:rPr lang="en-US" sz="2100" dirty="0" smtClean="0">
                <a:solidFill>
                  <a:schemeClr val="bg1"/>
                </a:solidFill>
              </a:rPr>
              <a:t>Collection</a:t>
            </a:r>
            <a:endParaRPr lang="th-TH" sz="21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43702" y="6429396"/>
            <a:ext cx="271464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>
                <a:solidFill>
                  <a:schemeClr val="bg1">
                    <a:lumMod val="65000"/>
                  </a:schemeClr>
                </a:solidFill>
                <a:latin typeface="Arial Black" pitchFamily="34" charset="0"/>
              </a:rPr>
              <a:t>Cash Management</a:t>
            </a:r>
            <a:endParaRPr lang="th-TH" sz="1500" dirty="0">
              <a:solidFill>
                <a:schemeClr val="bg1">
                  <a:lumMod val="65000"/>
                </a:schemeClr>
              </a:solidFill>
              <a:latin typeface="Arial Black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444744" y="6357958"/>
            <a:ext cx="8199222" cy="0"/>
          </a:xfrm>
          <a:prstGeom prst="line">
            <a:avLst/>
          </a:prstGeom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79396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67032"/>
            <a:ext cx="5915000" cy="704514"/>
          </a:xfrm>
        </p:spPr>
        <p:txBody>
          <a:bodyPr/>
          <a:lstStyle/>
          <a:p>
            <a:r>
              <a:rPr lang="en-US" dirty="0" smtClean="0"/>
              <a:t>Collection/Payment</a:t>
            </a:r>
            <a:endParaRPr lang="th-TH" dirty="0"/>
          </a:p>
        </p:txBody>
      </p:sp>
      <p:sp>
        <p:nvSpPr>
          <p:cNvPr id="12" name="TextBox 11"/>
          <p:cNvSpPr txBox="1"/>
          <p:nvPr/>
        </p:nvSpPr>
        <p:spPr>
          <a:xfrm>
            <a:off x="6643702" y="6429396"/>
            <a:ext cx="271464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>
                <a:solidFill>
                  <a:schemeClr val="bg1">
                    <a:lumMod val="65000"/>
                  </a:schemeClr>
                </a:solidFill>
                <a:latin typeface="Arial Black" pitchFamily="34" charset="0"/>
              </a:rPr>
              <a:t>Cash Management</a:t>
            </a:r>
            <a:endParaRPr lang="th-TH" sz="1500" dirty="0">
              <a:solidFill>
                <a:schemeClr val="bg1">
                  <a:lumMod val="65000"/>
                </a:schemeClr>
              </a:solidFill>
              <a:latin typeface="Arial Black" pitchFamily="34" charset="0"/>
            </a:endParaRPr>
          </a:p>
        </p:txBody>
      </p:sp>
      <p:graphicFrame>
        <p:nvGraphicFramePr>
          <p:cNvPr id="17" name="Diagram 16"/>
          <p:cNvGraphicFramePr/>
          <p:nvPr/>
        </p:nvGraphicFramePr>
        <p:xfrm>
          <a:off x="1071538" y="1643050"/>
          <a:ext cx="6905652" cy="4603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1285852" y="2786058"/>
            <a:ext cx="307183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Banks help you </a:t>
            </a:r>
            <a:r>
              <a:rPr lang="en-US" sz="2400" b="1" dirty="0" smtClean="0">
                <a:solidFill>
                  <a:srgbClr val="C00000"/>
                </a:solidFill>
              </a:rPr>
              <a:t>collect</a:t>
            </a:r>
            <a:r>
              <a:rPr lang="en-US" sz="2400" dirty="0" smtClean="0">
                <a:solidFill>
                  <a:srgbClr val="C00000"/>
                </a:solidFill>
              </a:rPr>
              <a:t> </a:t>
            </a:r>
            <a:r>
              <a:rPr lang="en-US" sz="2400" dirty="0" smtClean="0"/>
              <a:t>money from your </a:t>
            </a:r>
            <a:r>
              <a:rPr lang="en-US" sz="2400" b="1" dirty="0" smtClean="0"/>
              <a:t>clients</a:t>
            </a:r>
          </a:p>
          <a:p>
            <a:endParaRPr lang="en-US" sz="2400" b="1" dirty="0" smtClean="0"/>
          </a:p>
          <a:p>
            <a:endParaRPr lang="en-US" sz="1600" b="1" u="sng" dirty="0" smtClean="0"/>
          </a:p>
          <a:p>
            <a:r>
              <a:rPr lang="en-US" sz="1600" b="1" u="sng" dirty="0" smtClean="0"/>
              <a:t>Examples:</a:t>
            </a:r>
            <a:endParaRPr lang="en-US" sz="1600" b="1" dirty="0" smtClean="0"/>
          </a:p>
          <a:p>
            <a:endParaRPr lang="en-US" sz="1600" b="1" u="sng" dirty="0" smtClean="0"/>
          </a:p>
          <a:p>
            <a:pPr>
              <a:buFont typeface="Arial" pitchFamily="34" charset="0"/>
              <a:buChar char="•"/>
            </a:pPr>
            <a:r>
              <a:rPr lang="en-US" sz="1600" b="1" dirty="0" smtClean="0"/>
              <a:t> Bill Payments</a:t>
            </a:r>
          </a:p>
          <a:p>
            <a:pPr>
              <a:buFont typeface="Arial" pitchFamily="34" charset="0"/>
              <a:buChar char="•"/>
            </a:pPr>
            <a:r>
              <a:rPr lang="en-US" sz="1600" b="1" dirty="0" smtClean="0"/>
              <a:t> </a:t>
            </a:r>
            <a:r>
              <a:rPr lang="en-US" sz="1600" b="1" dirty="0" err="1" smtClean="0"/>
              <a:t>Cheque</a:t>
            </a:r>
            <a:r>
              <a:rPr lang="en-US" sz="1600" b="1" dirty="0" smtClean="0"/>
              <a:t> Deposit</a:t>
            </a:r>
          </a:p>
          <a:p>
            <a:pPr>
              <a:buFont typeface="Arial" pitchFamily="34" charset="0"/>
              <a:buChar char="•"/>
            </a:pPr>
            <a:r>
              <a:rPr lang="en-US" sz="1600" b="1" dirty="0" smtClean="0"/>
              <a:t> Direct Debit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857752" y="2695417"/>
            <a:ext cx="3071834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Banks help you </a:t>
            </a:r>
            <a:r>
              <a:rPr lang="en-US" sz="2400" b="1" dirty="0" smtClean="0">
                <a:solidFill>
                  <a:srgbClr val="C00000"/>
                </a:solidFill>
              </a:rPr>
              <a:t>pay</a:t>
            </a:r>
            <a:r>
              <a:rPr lang="en-US" sz="2400" dirty="0" smtClean="0"/>
              <a:t> money to your </a:t>
            </a:r>
            <a:r>
              <a:rPr lang="en-US" sz="2400" b="1" dirty="0" smtClean="0"/>
              <a:t>product/service providers</a:t>
            </a:r>
          </a:p>
          <a:p>
            <a:endParaRPr lang="en-US" sz="2400" b="1" dirty="0" smtClean="0"/>
          </a:p>
          <a:p>
            <a:r>
              <a:rPr lang="en-US" sz="1600" b="1" u="sng" dirty="0" smtClean="0"/>
              <a:t>Examples:</a:t>
            </a:r>
          </a:p>
          <a:p>
            <a:endParaRPr lang="en-US" sz="1600" b="1" dirty="0" smtClean="0"/>
          </a:p>
          <a:p>
            <a:pPr>
              <a:buFont typeface="Arial" pitchFamily="34" charset="0"/>
              <a:buChar char="•"/>
            </a:pPr>
            <a:r>
              <a:rPr lang="en-US" sz="1600" b="1" dirty="0" smtClean="0"/>
              <a:t> Payroll</a:t>
            </a:r>
          </a:p>
          <a:p>
            <a:pPr>
              <a:buFont typeface="Arial" pitchFamily="34" charset="0"/>
              <a:buChar char="•"/>
            </a:pPr>
            <a:r>
              <a:rPr lang="en-US" sz="1600" b="1" dirty="0" smtClean="0"/>
              <a:t> Direct Credit</a:t>
            </a:r>
          </a:p>
          <a:p>
            <a:pPr>
              <a:buFont typeface="Arial" pitchFamily="34" charset="0"/>
              <a:buChar char="•"/>
            </a:pPr>
            <a:r>
              <a:rPr lang="en-US" sz="1600" b="1" dirty="0" smtClean="0"/>
              <a:t> Direct </a:t>
            </a:r>
            <a:r>
              <a:rPr lang="en-US" sz="1600" b="1" dirty="0" err="1" smtClean="0"/>
              <a:t>Cheque</a:t>
            </a:r>
            <a:endParaRPr lang="en-US" sz="1600" b="1" dirty="0" smtClean="0"/>
          </a:p>
          <a:p>
            <a:pPr>
              <a:buFont typeface="Arial" pitchFamily="34" charset="0"/>
              <a:buChar char="•"/>
            </a:pPr>
            <a:endParaRPr lang="en-US" sz="1600" b="1" dirty="0" smtClean="0"/>
          </a:p>
          <a:p>
            <a:endParaRPr lang="en-US" sz="1600" b="1" dirty="0" smtClean="0"/>
          </a:p>
        </p:txBody>
      </p:sp>
      <p:cxnSp>
        <p:nvCxnSpPr>
          <p:cNvPr id="7" name="Straight Connector 6"/>
          <p:cNvCxnSpPr/>
          <p:nvPr/>
        </p:nvCxnSpPr>
        <p:spPr>
          <a:xfrm>
            <a:off x="444744" y="6357958"/>
            <a:ext cx="8199222" cy="0"/>
          </a:xfrm>
          <a:prstGeom prst="line">
            <a:avLst/>
          </a:prstGeom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071538" y="1928802"/>
            <a:ext cx="3429024" cy="52322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Collection</a:t>
            </a:r>
            <a:endParaRPr lang="th-TH" b="1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00" y="1928802"/>
            <a:ext cx="3429024" cy="52322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Payment</a:t>
            </a:r>
            <a:endParaRPr lang="th-TH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0584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6779096" cy="847390"/>
          </a:xfrm>
        </p:spPr>
        <p:txBody>
          <a:bodyPr/>
          <a:lstStyle/>
          <a:p>
            <a:r>
              <a:rPr lang="en-US" dirty="0" smtClean="0"/>
              <a:t>Liquidity Management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00034" y="1285860"/>
            <a:ext cx="7620000" cy="4373563"/>
          </a:xfrm>
        </p:spPr>
        <p:txBody>
          <a:bodyPr/>
          <a:lstStyle/>
          <a:p>
            <a:pPr marL="342900" indent="-342900">
              <a:buFontTx/>
              <a:buChar char="-"/>
            </a:pPr>
            <a:r>
              <a:rPr lang="en-US" dirty="0" smtClean="0"/>
              <a:t>Automatic Funds Transfer</a:t>
            </a:r>
          </a:p>
          <a:p>
            <a:pPr marL="342900" indent="-342900">
              <a:buFontTx/>
              <a:buChar char="-"/>
            </a:pPr>
            <a:endParaRPr lang="en-US" dirty="0" smtClean="0"/>
          </a:p>
          <a:p>
            <a:pPr marL="342900" indent="-342900">
              <a:buFontTx/>
              <a:buChar char="-"/>
            </a:pPr>
            <a:endParaRPr lang="en-US" dirty="0" smtClean="0"/>
          </a:p>
          <a:p>
            <a:pPr marL="342900" indent="-342900">
              <a:buFontTx/>
              <a:buChar char="-"/>
            </a:pPr>
            <a:endParaRPr lang="en-US" dirty="0" smtClean="0"/>
          </a:p>
          <a:p>
            <a:pPr marL="342900" indent="-342900">
              <a:buFontTx/>
              <a:buChar char="-"/>
            </a:pPr>
            <a:endParaRPr lang="en-US" dirty="0" smtClean="0"/>
          </a:p>
          <a:p>
            <a:pPr marL="342900" indent="-342900">
              <a:buFontTx/>
              <a:buChar char="-"/>
            </a:pPr>
            <a:endParaRPr lang="en-US" dirty="0" smtClean="0"/>
          </a:p>
          <a:p>
            <a:pPr marL="342900" indent="-342900">
              <a:buFontTx/>
              <a:buChar char="-"/>
            </a:pPr>
            <a:endParaRPr lang="en-US" dirty="0" smtClean="0"/>
          </a:p>
          <a:p>
            <a:pPr marL="342900" indent="-342900"/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6643702" y="6429396"/>
            <a:ext cx="271464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>
                <a:solidFill>
                  <a:schemeClr val="bg1">
                    <a:lumMod val="65000"/>
                  </a:schemeClr>
                </a:solidFill>
                <a:latin typeface="Arial Black" pitchFamily="34" charset="0"/>
              </a:rPr>
              <a:t>Cash Management</a:t>
            </a:r>
            <a:endParaRPr lang="th-TH" sz="1500" dirty="0">
              <a:solidFill>
                <a:schemeClr val="bg1">
                  <a:lumMod val="65000"/>
                </a:schemeClr>
              </a:solidFill>
              <a:latin typeface="Arial Black" pitchFamily="34" charset="0"/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928662" y="2000240"/>
          <a:ext cx="4143404" cy="2643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214942" y="2500306"/>
            <a:ext cx="37147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000" dirty="0" smtClean="0"/>
              <a:t> Automatic Daily </a:t>
            </a:r>
            <a:r>
              <a:rPr lang="en-US" sz="2000" dirty="0" smtClean="0"/>
              <a:t>Summary</a:t>
            </a:r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</a:t>
            </a:r>
            <a:r>
              <a:rPr lang="en-US" sz="2000" dirty="0" smtClean="0"/>
              <a:t>Reduce chance of mistakes</a:t>
            </a: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 Get interest return</a:t>
            </a:r>
            <a:endParaRPr lang="en-US" sz="2000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444744" y="6357958"/>
            <a:ext cx="8199222" cy="0"/>
          </a:xfrm>
          <a:prstGeom prst="line">
            <a:avLst/>
          </a:prstGeom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071670" y="5214950"/>
            <a:ext cx="16385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“Sweeping”</a:t>
            </a:r>
            <a:endParaRPr lang="th-TH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7202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6059016" cy="1371600"/>
          </a:xfrm>
        </p:spPr>
        <p:txBody>
          <a:bodyPr/>
          <a:lstStyle/>
          <a:p>
            <a:r>
              <a:rPr lang="en-US" dirty="0" smtClean="0"/>
              <a:t>Information Service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Electronic Bank Statement</a:t>
            </a:r>
          </a:p>
          <a:p>
            <a:r>
              <a:rPr lang="en-US" dirty="0" smtClean="0"/>
              <a:t>Cash Management Advisory</a:t>
            </a:r>
          </a:p>
          <a:p>
            <a:r>
              <a:rPr lang="en-US" dirty="0" smtClean="0"/>
              <a:t>SMS Alerts</a:t>
            </a:r>
          </a:p>
          <a:p>
            <a:endParaRPr lang="th-TH" dirty="0"/>
          </a:p>
        </p:txBody>
      </p:sp>
      <p:sp>
        <p:nvSpPr>
          <p:cNvPr id="4" name="TextBox 3"/>
          <p:cNvSpPr txBox="1"/>
          <p:nvPr/>
        </p:nvSpPr>
        <p:spPr>
          <a:xfrm>
            <a:off x="6643702" y="6429396"/>
            <a:ext cx="271464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>
                <a:solidFill>
                  <a:schemeClr val="bg1">
                    <a:lumMod val="65000"/>
                  </a:schemeClr>
                </a:solidFill>
                <a:latin typeface="Arial Black" pitchFamily="34" charset="0"/>
              </a:rPr>
              <a:t>Cash Management</a:t>
            </a:r>
            <a:endParaRPr lang="th-TH" sz="1500" dirty="0">
              <a:solidFill>
                <a:schemeClr val="bg1">
                  <a:lumMod val="65000"/>
                </a:schemeClr>
              </a:solidFill>
              <a:latin typeface="Arial Black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444744" y="6357958"/>
            <a:ext cx="8199222" cy="0"/>
          </a:xfrm>
          <a:prstGeom prst="line">
            <a:avLst/>
          </a:prstGeom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53809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214291"/>
            <a:ext cx="5929354" cy="54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5" name="Straight Connector 4"/>
          <p:cNvCxnSpPr/>
          <p:nvPr/>
        </p:nvCxnSpPr>
        <p:spPr>
          <a:xfrm>
            <a:off x="444744" y="6357958"/>
            <a:ext cx="8199222" cy="0"/>
          </a:xfrm>
          <a:prstGeom prst="line">
            <a:avLst/>
          </a:prstGeom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071538" y="5938083"/>
            <a:ext cx="77867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Link: 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www.kasikornbank.com/EN/Corporate/CashManagement/Pages/CashManagement.aspx</a:t>
            </a:r>
            <a:endParaRPr lang="th-TH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43702" y="6429396"/>
            <a:ext cx="271464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>
                <a:solidFill>
                  <a:schemeClr val="bg1">
                    <a:lumMod val="65000"/>
                  </a:schemeClr>
                </a:solidFill>
                <a:latin typeface="Arial Black" pitchFamily="34" charset="0"/>
              </a:rPr>
              <a:t>Cash Management</a:t>
            </a:r>
            <a:endParaRPr lang="th-TH" sz="1500" dirty="0">
              <a:solidFill>
                <a:schemeClr val="bg1">
                  <a:lumMod val="65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785926"/>
            <a:ext cx="7934325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857232"/>
            <a:ext cx="8572560" cy="811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6643702" y="6429396"/>
            <a:ext cx="271464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>
                <a:solidFill>
                  <a:schemeClr val="bg1">
                    <a:lumMod val="65000"/>
                  </a:schemeClr>
                </a:solidFill>
                <a:latin typeface="Arial Black" pitchFamily="34" charset="0"/>
              </a:rPr>
              <a:t>Cash Management</a:t>
            </a:r>
            <a:endParaRPr lang="th-TH" sz="1500" dirty="0">
              <a:solidFill>
                <a:schemeClr val="bg1">
                  <a:lumMod val="65000"/>
                </a:schemeClr>
              </a:solidFill>
              <a:latin typeface="Arial Black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444744" y="6357958"/>
            <a:ext cx="8199222" cy="0"/>
          </a:xfrm>
          <a:prstGeom prst="line">
            <a:avLst/>
          </a:prstGeom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071538" y="5866645"/>
            <a:ext cx="72866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Link</a:t>
            </a:r>
            <a:r>
              <a:rPr 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: http://www.scb.co.th/en/business-banking/collection-and-payment</a:t>
            </a:r>
            <a:endParaRPr lang="th-TH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5" name="Picture 4" descr="Untitle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126" y="785794"/>
            <a:ext cx="8513214" cy="478634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7158" y="5857892"/>
            <a:ext cx="78581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Link: </a:t>
            </a:r>
            <a:r>
              <a:rPr lang="en-US" sz="1200" dirty="0" smtClean="0"/>
              <a:t>www.bangkokbank.com/BangkokBank/BusinessBanking/SMEs/CashManagement/Pages/Default.aspx</a:t>
            </a:r>
            <a:endParaRPr lang="th-TH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643702" y="6429396"/>
            <a:ext cx="271464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>
                <a:solidFill>
                  <a:schemeClr val="bg1">
                    <a:lumMod val="65000"/>
                  </a:schemeClr>
                </a:solidFill>
                <a:latin typeface="Arial Black" pitchFamily="34" charset="0"/>
              </a:rPr>
              <a:t>Cash Management</a:t>
            </a:r>
            <a:endParaRPr lang="th-TH" sz="1500" dirty="0">
              <a:solidFill>
                <a:schemeClr val="bg1">
                  <a:lumMod val="65000"/>
                </a:schemeClr>
              </a:solidFill>
              <a:latin typeface="Arial Black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444744" y="6357958"/>
            <a:ext cx="8199222" cy="0"/>
          </a:xfrm>
          <a:prstGeom prst="line">
            <a:avLst/>
          </a:prstGeom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/>
            <a:endParaRPr lang="en-US" sz="4000" dirty="0" smtClean="0"/>
          </a:p>
          <a:p>
            <a:pPr algn="ctr"/>
            <a:endParaRPr lang="en-US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en-US" sz="4000" dirty="0" smtClean="0">
                <a:solidFill>
                  <a:schemeClr val="accent1">
                    <a:lumMod val="50000"/>
                  </a:schemeClr>
                </a:solidFill>
              </a:rPr>
              <a:t>Thank you for your attention</a:t>
            </a:r>
            <a:endParaRPr lang="en-US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444744" y="6357958"/>
            <a:ext cx="8199222" cy="0"/>
          </a:xfrm>
          <a:prstGeom prst="line">
            <a:avLst/>
          </a:prstGeom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6643702" y="6429396"/>
            <a:ext cx="271464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 smtClean="0">
                <a:solidFill>
                  <a:schemeClr val="bg1">
                    <a:lumMod val="65000"/>
                  </a:schemeClr>
                </a:solidFill>
                <a:latin typeface="Arial Black" pitchFamily="34" charset="0"/>
              </a:rPr>
              <a:t>Cash Management</a:t>
            </a:r>
            <a:endParaRPr lang="th-TH" sz="1500" dirty="0">
              <a:solidFill>
                <a:schemeClr val="bg1">
                  <a:lumMod val="65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Custom 1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532</TotalTime>
  <Words>153</Words>
  <Application>Microsoft Office PowerPoint</Application>
  <PresentationFormat>On-screen Show (4:3)</PresentationFormat>
  <Paragraphs>68</Paragraphs>
  <Slides>10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Oriel</vt:lpstr>
      <vt:lpstr>CASH MANAGEMENT(7)</vt:lpstr>
      <vt:lpstr>What is Cash Management?</vt:lpstr>
      <vt:lpstr>Cash management</vt:lpstr>
      <vt:lpstr>Collection/Payment</vt:lpstr>
      <vt:lpstr>Liquidity Management</vt:lpstr>
      <vt:lpstr>Information Service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CASH MANAGEMENT</dc:title>
  <dc:creator>multi</dc:creator>
  <cp:lastModifiedBy>ACER</cp:lastModifiedBy>
  <cp:revision>33</cp:revision>
  <dcterms:created xsi:type="dcterms:W3CDTF">2013-08-30T08:59:15Z</dcterms:created>
  <dcterms:modified xsi:type="dcterms:W3CDTF">2013-08-31T07:10:59Z</dcterms:modified>
</cp:coreProperties>
</file>