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64"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641"/>
    <p:restoredTop sz="92954"/>
  </p:normalViewPr>
  <p:slideViewPr>
    <p:cSldViewPr snapToGrid="0" snapToObjects="1">
      <p:cViewPr varScale="1">
        <p:scale>
          <a:sx n="119" d="100"/>
          <a:sy n="119" d="100"/>
        </p:scale>
        <p:origin x="71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60265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163367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2217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526392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32536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777623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286590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586B75A-687E-405C-8A0B-8D00578BA2C3}" type="datetimeFigureOut">
              <a:rPr lang="en-US" smtClean="0"/>
              <a:pPr/>
              <a:t>10/20/16</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621435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20545190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9125670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8579910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5586B75A-687E-405C-8A0B-8D00578BA2C3}" type="datetimeFigureOut">
              <a:rPr lang="en-US" smtClean="0"/>
              <a:pPr/>
              <a:t>10/20/16</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3641713"/>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Guideline on your paper and presentation </a:t>
            </a:r>
            <a:endParaRPr lang="en-US" dirty="0"/>
          </a:p>
        </p:txBody>
      </p:sp>
      <p:sp>
        <p:nvSpPr>
          <p:cNvPr id="3" name="Subtitle 2"/>
          <p:cNvSpPr>
            <a:spLocks noGrp="1"/>
          </p:cNvSpPr>
          <p:nvPr>
            <p:ph type="subTitle" idx="1"/>
          </p:nvPr>
        </p:nvSpPr>
        <p:spPr/>
        <p:txBody>
          <a:bodyPr/>
          <a:lstStyle/>
          <a:p>
            <a:r>
              <a:rPr lang="en-US" dirty="0" smtClean="0"/>
              <a:t>EE473</a:t>
            </a:r>
            <a:endParaRPr lang="en-US" dirty="0"/>
          </a:p>
        </p:txBody>
      </p:sp>
    </p:spTree>
    <p:extLst>
      <p:ext uri="{BB962C8B-B14F-4D97-AF65-F5344CB8AC3E}">
        <p14:creationId xmlns:p14="http://schemas.microsoft.com/office/powerpoint/2010/main" val="586842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 </a:t>
            </a:r>
            <a:endParaRPr lang="en-US" dirty="0"/>
          </a:p>
        </p:txBody>
      </p:sp>
      <p:sp>
        <p:nvSpPr>
          <p:cNvPr id="3" name="Content Placeholder 2"/>
          <p:cNvSpPr>
            <a:spLocks noGrp="1"/>
          </p:cNvSpPr>
          <p:nvPr>
            <p:ph idx="1"/>
          </p:nvPr>
        </p:nvSpPr>
        <p:spPr/>
        <p:txBody>
          <a:bodyPr>
            <a:normAutofit/>
          </a:bodyPr>
          <a:lstStyle/>
          <a:p>
            <a:pPr>
              <a:buFont typeface="Wingdings" charset="2"/>
              <a:buChar char="v"/>
            </a:pPr>
            <a:r>
              <a:rPr lang="en-US" sz="2800" dirty="0"/>
              <a:t>Topic of your paper </a:t>
            </a:r>
            <a:endParaRPr lang="en-US" sz="2800" dirty="0"/>
          </a:p>
          <a:p>
            <a:pPr>
              <a:buFont typeface="Wingdings" charset="2"/>
              <a:buChar char="v"/>
            </a:pPr>
            <a:r>
              <a:rPr lang="en-US" sz="2800" dirty="0" smtClean="0"/>
              <a:t>Objective </a:t>
            </a:r>
            <a:r>
              <a:rPr lang="en-US" sz="2800" dirty="0"/>
              <a:t>of your paper </a:t>
            </a:r>
            <a:endParaRPr lang="en-US" sz="2800" dirty="0"/>
          </a:p>
          <a:p>
            <a:pPr>
              <a:buFont typeface="Wingdings" charset="2"/>
              <a:buChar char="v"/>
            </a:pPr>
            <a:r>
              <a:rPr lang="en-US" sz="2800" dirty="0" smtClean="0"/>
              <a:t>Literature </a:t>
            </a:r>
            <a:r>
              <a:rPr lang="en-US" sz="2800" dirty="0"/>
              <a:t>reviews </a:t>
            </a:r>
          </a:p>
          <a:p>
            <a:pPr lvl="1">
              <a:buFont typeface="Wingdings" charset="2"/>
              <a:buChar char="v"/>
            </a:pPr>
            <a:r>
              <a:rPr lang="en-US" sz="2800" dirty="0" smtClean="0"/>
              <a:t>What have been done already? </a:t>
            </a:r>
          </a:p>
          <a:p>
            <a:pPr lvl="1">
              <a:buFont typeface="Wingdings" charset="2"/>
              <a:buChar char="v"/>
            </a:pPr>
            <a:r>
              <a:rPr lang="en-US" sz="2800" dirty="0" smtClean="0"/>
              <a:t>What do you learn from their papers? </a:t>
            </a:r>
          </a:p>
          <a:p>
            <a:pPr lvl="1">
              <a:buFont typeface="Wingdings" charset="2"/>
              <a:buChar char="v"/>
            </a:pPr>
            <a:r>
              <a:rPr lang="en-US" sz="2800" dirty="0" smtClean="0"/>
              <a:t>What methodology and results that they get on their paper? </a:t>
            </a:r>
          </a:p>
          <a:p>
            <a:pPr lvl="1">
              <a:buFont typeface="Wingdings" charset="2"/>
              <a:buChar char="v"/>
            </a:pPr>
            <a:r>
              <a:rPr lang="en-US" sz="2800" dirty="0" smtClean="0"/>
              <a:t>Is there anything that you think your paper will fill the gap on existing paper? </a:t>
            </a:r>
            <a:endParaRPr lang="en-US" sz="2800" dirty="0"/>
          </a:p>
        </p:txBody>
      </p:sp>
    </p:spTree>
    <p:extLst>
      <p:ext uri="{BB962C8B-B14F-4D97-AF65-F5344CB8AC3E}">
        <p14:creationId xmlns:p14="http://schemas.microsoft.com/office/powerpoint/2010/main" val="1502854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Economics Theoretical Framework</a:t>
            </a:r>
            <a:endParaRPr lang="en-US" dirty="0"/>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How </a:t>
            </a:r>
            <a:r>
              <a:rPr lang="en-US" sz="2800" dirty="0"/>
              <a:t>does it apply to your study? </a:t>
            </a:r>
            <a:endParaRPr lang="en-US" sz="2800" dirty="0" smtClean="0"/>
          </a:p>
          <a:p>
            <a:pPr>
              <a:buFont typeface="Wingdings" charset="2"/>
              <a:buChar char="v"/>
            </a:pPr>
            <a:r>
              <a:rPr lang="en-US" sz="2800" dirty="0" smtClean="0"/>
              <a:t>Any Implication ?</a:t>
            </a:r>
          </a:p>
          <a:p>
            <a:pPr>
              <a:buFont typeface="Wingdings" charset="2"/>
              <a:buChar char="v"/>
            </a:pPr>
            <a:r>
              <a:rPr lang="en-US" sz="2800" dirty="0" smtClean="0"/>
              <a:t>Assumption?</a:t>
            </a:r>
            <a:endParaRPr lang="en-US" sz="2800" dirty="0"/>
          </a:p>
          <a:p>
            <a:pPr>
              <a:buFont typeface="Wingdings" charset="2"/>
              <a:buChar char="v"/>
            </a:pPr>
            <a:endParaRPr lang="en-US" sz="2800" dirty="0"/>
          </a:p>
        </p:txBody>
      </p:sp>
    </p:spTree>
    <p:extLst>
      <p:ext uri="{BB962C8B-B14F-4D97-AF65-F5344CB8AC3E}">
        <p14:creationId xmlns:p14="http://schemas.microsoft.com/office/powerpoint/2010/main" val="231225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Data</a:t>
            </a:r>
          </a:p>
        </p:txBody>
      </p:sp>
      <p:sp>
        <p:nvSpPr>
          <p:cNvPr id="3" name="Content Placeholder 2"/>
          <p:cNvSpPr>
            <a:spLocks noGrp="1"/>
          </p:cNvSpPr>
          <p:nvPr>
            <p:ph idx="1"/>
          </p:nvPr>
        </p:nvSpPr>
        <p:spPr/>
        <p:txBody>
          <a:bodyPr>
            <a:noAutofit/>
          </a:bodyPr>
          <a:lstStyle/>
          <a:p>
            <a:pPr>
              <a:buFont typeface="Wingdings" charset="2"/>
              <a:buChar char="v"/>
            </a:pPr>
            <a:r>
              <a:rPr lang="en-US" sz="2800" dirty="0" smtClean="0"/>
              <a:t>What </a:t>
            </a:r>
            <a:r>
              <a:rPr lang="en-US" sz="2800" dirty="0"/>
              <a:t>kind of data are you planning to use? </a:t>
            </a:r>
            <a:endParaRPr lang="en-US" sz="2800" dirty="0"/>
          </a:p>
          <a:p>
            <a:pPr>
              <a:buFont typeface="Wingdings" charset="2"/>
              <a:buChar char="v"/>
            </a:pPr>
            <a:r>
              <a:rPr lang="en-US" sz="2800" dirty="0"/>
              <a:t>Primary or Secondary data sets? </a:t>
            </a:r>
            <a:endParaRPr lang="en-US" sz="2800" dirty="0"/>
          </a:p>
          <a:p>
            <a:pPr>
              <a:buFont typeface="Wingdings" charset="2"/>
              <a:buChar char="v"/>
            </a:pPr>
            <a:r>
              <a:rPr lang="en-US" sz="2800" dirty="0" smtClean="0"/>
              <a:t>If </a:t>
            </a:r>
            <a:r>
              <a:rPr lang="en-US" sz="2800" dirty="0"/>
              <a:t>you plan to use primary data set, how do you construct your own survey? What is your target population or sample group? What is your plan on collecting the data? </a:t>
            </a:r>
            <a:endParaRPr lang="en-US" sz="2800" dirty="0"/>
          </a:p>
          <a:p>
            <a:pPr>
              <a:buFont typeface="Wingdings" charset="2"/>
              <a:buChar char="v"/>
            </a:pPr>
            <a:r>
              <a:rPr lang="en-US" sz="2800" dirty="0" smtClean="0"/>
              <a:t>If </a:t>
            </a:r>
            <a:r>
              <a:rPr lang="en-US" sz="2800" dirty="0"/>
              <a:t>you plan to use secondary data set, what type of data are you going to use? Where are you going to get the data from? How many sample in those data sets and what variables do you think you will use from those data sets? </a:t>
            </a:r>
            <a:endParaRPr lang="en-US" sz="2800" dirty="0"/>
          </a:p>
          <a:p>
            <a:pPr>
              <a:buFont typeface="Wingdings" charset="2"/>
              <a:buChar char="v"/>
            </a:pPr>
            <a:endParaRPr lang="en-US" sz="2800" dirty="0"/>
          </a:p>
        </p:txBody>
      </p:sp>
    </p:spTree>
    <p:extLst>
      <p:ext uri="{BB962C8B-B14F-4D97-AF65-F5344CB8AC3E}">
        <p14:creationId xmlns:p14="http://schemas.microsoft.com/office/powerpoint/2010/main" val="1339054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Methodology</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What </a:t>
            </a:r>
            <a:r>
              <a:rPr lang="en-US" sz="2800" dirty="0"/>
              <a:t>methodology are you planning to use? </a:t>
            </a:r>
            <a:endParaRPr lang="en-US" sz="2800" dirty="0"/>
          </a:p>
          <a:p>
            <a:pPr>
              <a:buFont typeface="Wingdings" charset="2"/>
              <a:buChar char="v"/>
            </a:pPr>
            <a:r>
              <a:rPr lang="en-US" sz="2800" dirty="0"/>
              <a:t>What is your specification? </a:t>
            </a:r>
            <a:endParaRPr lang="en-US" sz="2800" dirty="0"/>
          </a:p>
          <a:p>
            <a:endParaRPr lang="en-US" sz="2800" dirty="0"/>
          </a:p>
        </p:txBody>
      </p:sp>
    </p:spTree>
    <p:extLst>
      <p:ext uri="{BB962C8B-B14F-4D97-AF65-F5344CB8AC3E}">
        <p14:creationId xmlns:p14="http://schemas.microsoft.com/office/powerpoint/2010/main" val="1843152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 </a:t>
            </a:r>
          </a:p>
        </p:txBody>
      </p:sp>
      <p:sp>
        <p:nvSpPr>
          <p:cNvPr id="3" name="Content Placeholder 2"/>
          <p:cNvSpPr>
            <a:spLocks noGrp="1"/>
          </p:cNvSpPr>
          <p:nvPr>
            <p:ph idx="1"/>
          </p:nvPr>
        </p:nvSpPr>
        <p:spPr/>
        <p:txBody>
          <a:bodyPr>
            <a:normAutofit/>
          </a:bodyPr>
          <a:lstStyle/>
          <a:p>
            <a:pPr>
              <a:buFont typeface="Wingdings" charset="2"/>
              <a:buChar char="v"/>
            </a:pPr>
            <a:r>
              <a:rPr lang="en-US" sz="2800" dirty="0" smtClean="0"/>
              <a:t>Format on your references</a:t>
            </a:r>
          </a:p>
          <a:p>
            <a:pPr>
              <a:buFont typeface="Wingdings" charset="2"/>
              <a:buChar char="v"/>
            </a:pPr>
            <a:r>
              <a:rPr lang="en-US" sz="2800" dirty="0" smtClean="0"/>
              <a:t>Must have at least 15 articles</a:t>
            </a:r>
            <a:endParaRPr lang="en-US" sz="2800" dirty="0"/>
          </a:p>
        </p:txBody>
      </p:sp>
    </p:spTree>
    <p:extLst>
      <p:ext uri="{BB962C8B-B14F-4D97-AF65-F5344CB8AC3E}">
        <p14:creationId xmlns:p14="http://schemas.microsoft.com/office/powerpoint/2010/main" val="4865940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8</TotalTime>
  <Words>202</Words>
  <Application>Microsoft Macintosh PowerPoint</Application>
  <PresentationFormat>Widescreen</PresentationFormat>
  <Paragraphs>25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Calibri</vt:lpstr>
      <vt:lpstr>Calibri Light</vt:lpstr>
      <vt:lpstr>Wingdings</vt:lpstr>
      <vt:lpstr>Retrospect</vt:lpstr>
      <vt:lpstr>Guideline on your paper and presentation </vt:lpstr>
      <vt:lpstr>Introduction </vt:lpstr>
      <vt:lpstr>Economics Theoretical Framework</vt:lpstr>
      <vt:lpstr>Data</vt:lpstr>
      <vt:lpstr>Methodology</vt:lpstr>
      <vt:lpstr>References </vt:lpstr>
    </vt:vector>
  </TitlesOfParts>
  <Company/>
  <LinksUpToDate>false</LinksUpToDate>
  <SharedDoc>false</SharedDoc>
  <HyperlinksChanged>false</HyperlinksChanged>
  <AppVersion>15.0023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Guideline on your paper and presentation </dc:title>
  <dc:creator>Microsoft Office User</dc:creator>
  <cp:lastModifiedBy>Microsoft Office User</cp:lastModifiedBy>
  <cp:revision>4</cp:revision>
  <dcterms:created xsi:type="dcterms:W3CDTF">2016-10-19T23:23:41Z</dcterms:created>
  <dcterms:modified xsi:type="dcterms:W3CDTF">2016-10-19T23:32:14Z</dcterms:modified>
</cp:coreProperties>
</file>