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6"/>
  </p:notesMasterIdLst>
  <p:sldIdLst>
    <p:sldId id="597" r:id="rId2"/>
    <p:sldId id="739" r:id="rId3"/>
    <p:sldId id="599" r:id="rId4"/>
    <p:sldId id="743" r:id="rId5"/>
    <p:sldId id="747" r:id="rId6"/>
    <p:sldId id="748" r:id="rId7"/>
    <p:sldId id="605" r:id="rId8"/>
    <p:sldId id="603" r:id="rId9"/>
    <p:sldId id="604" r:id="rId10"/>
    <p:sldId id="608" r:id="rId11"/>
    <p:sldId id="626" r:id="rId12"/>
    <p:sldId id="612" r:id="rId13"/>
    <p:sldId id="625" r:id="rId14"/>
    <p:sldId id="623" r:id="rId15"/>
    <p:sldId id="622" r:id="rId16"/>
    <p:sldId id="621" r:id="rId17"/>
    <p:sldId id="620" r:id="rId18"/>
    <p:sldId id="619" r:id="rId19"/>
    <p:sldId id="609" r:id="rId20"/>
    <p:sldId id="618" r:id="rId21"/>
    <p:sldId id="617" r:id="rId22"/>
    <p:sldId id="738" r:id="rId23"/>
    <p:sldId id="744" r:id="rId24"/>
    <p:sldId id="745" r:id="rId25"/>
    <p:sldId id="746" r:id="rId26"/>
    <p:sldId id="736" r:id="rId27"/>
    <p:sldId id="735" r:id="rId28"/>
    <p:sldId id="741" r:id="rId29"/>
    <p:sldId id="742" r:id="rId30"/>
    <p:sldId id="749" r:id="rId31"/>
    <p:sldId id="750" r:id="rId32"/>
    <p:sldId id="624" r:id="rId33"/>
    <p:sldId id="627" r:id="rId34"/>
    <p:sldId id="740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11/5/2020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4149" y="3397268"/>
            <a:ext cx="8045526" cy="1362387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By  </a:t>
            </a:r>
            <a:r>
              <a:rPr lang="en-US" sz="2400" dirty="0" err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Ajarn</a:t>
            </a:r>
            <a:r>
              <a:rPr lang="en-US" sz="2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  </a:t>
            </a:r>
            <a:r>
              <a:rPr lang="en-US" sz="2400" dirty="0" err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Suwalya</a:t>
            </a:r>
            <a:r>
              <a:rPr lang="en-US" sz="2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 K.</a:t>
            </a:r>
          </a:p>
          <a:p>
            <a:endParaRPr lang="en-US" sz="2400" dirty="0">
              <a:solidFill>
                <a:srgbClr val="0070C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sz="2400" dirty="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November 5, 2020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8" y="1439489"/>
            <a:ext cx="8506347" cy="1198316"/>
          </a:xfrm>
        </p:spPr>
        <p:txBody>
          <a:bodyPr>
            <a:noAutofit/>
          </a:bodyPr>
          <a:lstStyle/>
          <a:p>
            <a:endParaRPr lang="en-US" sz="3200" b="1" dirty="0"/>
          </a:p>
          <a:p>
            <a:r>
              <a:rPr lang="en-US" sz="3200" b="1" dirty="0"/>
              <a:t>Customer Insight Tools and Techniques:</a:t>
            </a:r>
          </a:p>
          <a:p>
            <a:r>
              <a:rPr lang="en-US" sz="3200" b="1" dirty="0"/>
              <a:t> BRAND PERSONA</a:t>
            </a:r>
          </a:p>
          <a:p>
            <a:r>
              <a:rPr lang="en-US" sz="3200" b="1" dirty="0"/>
              <a:t>MK 312 Marketing Planning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804" y="164738"/>
            <a:ext cx="1130508" cy="1130508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4CF71B4F-A325-48E0-A618-0678E52B82F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94" b="32664"/>
          <a:stretch>
            <a:fillRect/>
          </a:stretch>
        </p:blipFill>
        <p:spPr bwMode="auto">
          <a:xfrm>
            <a:off x="5334000" y="271612"/>
            <a:ext cx="3352800" cy="900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8324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916832"/>
            <a:ext cx="5616624" cy="4397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066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70C0"/>
                </a:solidFill>
              </a:rPr>
              <a:t>Brand Persona Definition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56362" y="1536309"/>
            <a:ext cx="4863059" cy="4572000"/>
          </a:xfrm>
        </p:spPr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 brand persona is a collection of personality traits, attitudes and values that your brand showcases on a regular basis to help connect with a certain audience segment. A brand persona can be a person, character, mascot or idea. ... A good brand persona is one that you can almost visualize as someone you know."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421" y="3822309"/>
            <a:ext cx="3462251" cy="271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4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rand Personality: Traits of Top Brands | by Arek Dvornechuck | Medium">
            <a:extLst>
              <a:ext uri="{FF2B5EF4-FFF2-40B4-BE49-F238E27FC236}">
                <a16:creationId xmlns:a16="http://schemas.microsoft.com/office/drawing/2014/main" id="{73F07DEF-76AC-4A66-B384-E3DD63F98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81000"/>
            <a:ext cx="8460432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9659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5 Pieces of Marketing Magic from Disneyland - Salesforce Blog">
            <a:extLst>
              <a:ext uri="{FF2B5EF4-FFF2-40B4-BE49-F238E27FC236}">
                <a16:creationId xmlns:a16="http://schemas.microsoft.com/office/drawing/2014/main" id="{211CB886-6B66-4CAA-9AB2-E9744678A1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476672"/>
            <a:ext cx="8712968" cy="4778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632997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0 Data-Driven Personas You Need To See">
            <a:extLst>
              <a:ext uri="{FF2B5EF4-FFF2-40B4-BE49-F238E27FC236}">
                <a16:creationId xmlns:a16="http://schemas.microsoft.com/office/drawing/2014/main" id="{287A2C72-F0F8-4B54-9ADD-710F4FFDB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32197"/>
            <a:ext cx="8064896" cy="5593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246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433" y="-324969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746354" y="1024327"/>
            <a:ext cx="6008557" cy="5221573"/>
          </a:xfrm>
        </p:spPr>
      </p:pic>
    </p:spTree>
    <p:extLst>
      <p:ext uri="{BB962C8B-B14F-4D97-AF65-F5344CB8AC3E}">
        <p14:creationId xmlns:p14="http://schemas.microsoft.com/office/powerpoint/2010/main" val="21463048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465" y="-212542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08724" y="930458"/>
            <a:ext cx="6783881" cy="5558854"/>
          </a:xfrm>
        </p:spPr>
      </p:pic>
    </p:spTree>
    <p:extLst>
      <p:ext uri="{BB962C8B-B14F-4D97-AF65-F5344CB8AC3E}">
        <p14:creationId xmlns:p14="http://schemas.microsoft.com/office/powerpoint/2010/main" val="206814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023" y="0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39450" y="1449049"/>
            <a:ext cx="7772400" cy="4897460"/>
          </a:xfrm>
        </p:spPr>
      </p:pic>
    </p:spTree>
    <p:extLst>
      <p:ext uri="{BB962C8B-B14F-4D97-AF65-F5344CB8AC3E}">
        <p14:creationId xmlns:p14="http://schemas.microsoft.com/office/powerpoint/2010/main" val="1319260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4" name="Content Placeholder 3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1685925"/>
            <a:ext cx="5715000" cy="4095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84270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 creation overview: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2652"/>
            <a:ext cx="7772400" cy="457200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Create a personality image. ...</a:t>
            </a:r>
          </a:p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Create an overview of your brand.</a:t>
            </a:r>
          </a:p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List traits of your brand that you want to highlight.</a:t>
            </a:r>
          </a:p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Map out the personality you desire from the list above.</a:t>
            </a:r>
          </a:p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Describe how your persona would speak, and provide examples of copy.</a:t>
            </a:r>
          </a:p>
          <a:p>
            <a:pPr>
              <a:buFont typeface="Wingdings" charset="2"/>
              <a:buChar char="Ø"/>
            </a:pPr>
            <a:r>
              <a:rPr lang="en-US" b="1" i="1">
                <a:latin typeface="Arial" charset="0"/>
                <a:ea typeface="Arial" charset="0"/>
                <a:cs typeface="Arial" charset="0"/>
              </a:rPr>
              <a:t>Describe how the persona engages with others.</a:t>
            </a:r>
          </a:p>
          <a:p>
            <a:pPr>
              <a:buFont typeface="Wingdings" charset="2"/>
              <a:buChar char="Ø"/>
            </a:pPr>
            <a:endParaRPr lang="en-US" b="1" i="1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1220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36952" y="349771"/>
            <a:ext cx="7832360" cy="6065838"/>
          </a:xfrm>
        </p:spPr>
      </p:pic>
    </p:spTree>
    <p:extLst>
      <p:ext uri="{BB962C8B-B14F-4D97-AF65-F5344CB8AC3E}">
        <p14:creationId xmlns:p14="http://schemas.microsoft.com/office/powerpoint/2010/main" val="123796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466" y="3922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2652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first step to any marketing strategy is creating your buyer personas.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 what’s a buyer persona?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 sz="2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 buyer persona as a fictional representation of your target market. As such, it embodies the traits of all people you are looking to reach out to and helps you better understand their needs.</a:t>
            </a:r>
          </a:p>
        </p:txBody>
      </p:sp>
    </p:spTree>
    <p:extLst>
      <p:ext uri="{BB962C8B-B14F-4D97-AF65-F5344CB8AC3E}">
        <p14:creationId xmlns:p14="http://schemas.microsoft.com/office/powerpoint/2010/main" val="1756095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6999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742424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Here’s a quick summary: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Determine demographics, psychographics and behavior of your target audience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Locate them on – and offline – find out what they search for, read, shop for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Connect your offering to their needs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Determine the right time to act</a:t>
            </a:r>
          </a:p>
          <a:p>
            <a:pPr lvl="0"/>
            <a:r>
              <a:rPr lang="en-US">
                <a:latin typeface="Arial" charset="0"/>
                <a:ea typeface="Arial" charset="0"/>
                <a:cs typeface="Arial" charset="0"/>
              </a:rPr>
              <a:t>Offer the right product or service at the right time to help your audience reach their goals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5327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24590" y="1322881"/>
            <a:ext cx="7907312" cy="5085413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</p:spTree>
    <p:extLst>
      <p:ext uri="{BB962C8B-B14F-4D97-AF65-F5344CB8AC3E}">
        <p14:creationId xmlns:p14="http://schemas.microsoft.com/office/powerpoint/2010/main" val="1821912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24656" y="1447799"/>
            <a:ext cx="8044721" cy="5097905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</p:spTree>
    <p:extLst>
      <p:ext uri="{BB962C8B-B14F-4D97-AF65-F5344CB8AC3E}">
        <p14:creationId xmlns:p14="http://schemas.microsoft.com/office/powerpoint/2010/main" val="18397984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88750" y="1417638"/>
            <a:ext cx="8298050" cy="5060430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</p:spTree>
    <p:extLst>
      <p:ext uri="{BB962C8B-B14F-4D97-AF65-F5344CB8AC3E}">
        <p14:creationId xmlns:p14="http://schemas.microsoft.com/office/powerpoint/2010/main" val="19967643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14400" y="1711377"/>
            <a:ext cx="7772400" cy="4759377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solidFill>
                  <a:srgbClr val="0070C0"/>
                </a:solidFill>
              </a:rPr>
              <a:t>How to create Buyer Persona for your Brand ?</a:t>
            </a:r>
          </a:p>
        </p:txBody>
      </p:sp>
    </p:spTree>
    <p:extLst>
      <p:ext uri="{BB962C8B-B14F-4D97-AF65-F5344CB8AC3E}">
        <p14:creationId xmlns:p14="http://schemas.microsoft.com/office/powerpoint/2010/main" val="1193015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 Example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24787" y="1217769"/>
            <a:ext cx="8174637" cy="5228002"/>
          </a:xfrm>
        </p:spPr>
      </p:pic>
    </p:spTree>
    <p:extLst>
      <p:ext uri="{BB962C8B-B14F-4D97-AF65-F5344CB8AC3E}">
        <p14:creationId xmlns:p14="http://schemas.microsoft.com/office/powerpoint/2010/main" val="9575184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1843" y="-225034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 Guidelines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87049" y="1123013"/>
            <a:ext cx="8087194" cy="5460168"/>
          </a:xfrm>
        </p:spPr>
      </p:pic>
    </p:spTree>
    <p:extLst>
      <p:ext uri="{BB962C8B-B14F-4D97-AF65-F5344CB8AC3E}">
        <p14:creationId xmlns:p14="http://schemas.microsoft.com/office/powerpoint/2010/main" val="1208169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498" y="124736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 Guidelines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64498" y="1267737"/>
            <a:ext cx="7772400" cy="5115576"/>
          </a:xfrm>
        </p:spPr>
      </p:pic>
    </p:spTree>
    <p:extLst>
      <p:ext uri="{BB962C8B-B14F-4D97-AF65-F5344CB8AC3E}">
        <p14:creationId xmlns:p14="http://schemas.microsoft.com/office/powerpoint/2010/main" val="2408744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วิธีสร้าง Buyer Personas แบบง่ายๆ ด้วย Google Analytics - Google Analytics  Thailand">
            <a:extLst>
              <a:ext uri="{FF2B5EF4-FFF2-40B4-BE49-F238E27FC236}">
                <a16:creationId xmlns:a16="http://schemas.microsoft.com/office/drawing/2014/main" id="{41CED683-F6B6-4B8C-8DC9-6E434A4DFD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0282"/>
            <a:ext cx="8436173" cy="656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54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 hypothetical user persona for an academic who would go on teaching... |  Download Scientific Diagram">
            <a:extLst>
              <a:ext uri="{FF2B5EF4-FFF2-40B4-BE49-F238E27FC236}">
                <a16:creationId xmlns:a16="http://schemas.microsoft.com/office/drawing/2014/main" id="{AACF639C-AAED-472C-8262-D8B1CB020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0"/>
            <a:ext cx="7083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4935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ake it personally, it's not just business - UXPressia Blog">
            <a:extLst>
              <a:ext uri="{FF2B5EF4-FFF2-40B4-BE49-F238E27FC236}">
                <a16:creationId xmlns:a16="http://schemas.microsoft.com/office/drawing/2014/main" id="{E7F778E8-26CC-4034-9EF7-167BC3D22F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2401"/>
            <a:ext cx="6584081" cy="6473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43986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ere Are 10 Buyer Persona Examples to Help You Create Your Own - Alexa Blog">
            <a:extLst>
              <a:ext uri="{FF2B5EF4-FFF2-40B4-BE49-F238E27FC236}">
                <a16:creationId xmlns:a16="http://schemas.microsoft.com/office/drawing/2014/main" id="{1C2CE401-ECEB-41D2-B654-2EBEDCFB00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34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9911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reating a Traveler Marketing Persona | Fernweh Marketing">
            <a:extLst>
              <a:ext uri="{FF2B5EF4-FFF2-40B4-BE49-F238E27FC236}">
                <a16:creationId xmlns:a16="http://schemas.microsoft.com/office/drawing/2014/main" id="{742F447D-D8F7-45BE-92AB-D49770AAB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21704"/>
            <a:ext cx="7275495" cy="581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2256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จีบลูกค้าให้ติดด้วย Target Persona | Techsauce">
            <a:extLst>
              <a:ext uri="{FF2B5EF4-FFF2-40B4-BE49-F238E27FC236}">
                <a16:creationId xmlns:a16="http://schemas.microsoft.com/office/drawing/2014/main" id="{9C34A734-FDD0-4A2B-B267-AA765EBD35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8" y="66675"/>
            <a:ext cx="8543925" cy="672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5746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Buyer persona: Coordinator Candice">
            <a:extLst>
              <a:ext uri="{FF2B5EF4-FFF2-40B4-BE49-F238E27FC236}">
                <a16:creationId xmlns:a16="http://schemas.microsoft.com/office/drawing/2014/main" id="{34E4E588-9F5F-4A05-9DDB-3E6D5B231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8" y="1038225"/>
            <a:ext cx="8505825" cy="4781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915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Our Guide to Customer Persona Marketing: What It Is &amp; Why You Need It!">
            <a:extLst>
              <a:ext uri="{FF2B5EF4-FFF2-40B4-BE49-F238E27FC236}">
                <a16:creationId xmlns:a16="http://schemas.microsoft.com/office/drawing/2014/main" id="{43C1419C-BDC7-41D2-BC0D-90B58A7CD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75" y="332656"/>
            <a:ext cx="5361905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67203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njoy starbucks: Starbuck's brand positionning: identity prism | Brand  identity, Brand identity guidelines, Identity">
            <a:extLst>
              <a:ext uri="{FF2B5EF4-FFF2-40B4-BE49-F238E27FC236}">
                <a16:creationId xmlns:a16="http://schemas.microsoft.com/office/drawing/2014/main" id="{36E81F5D-7221-4452-8DFB-8A3F63E4A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08" y="1327708"/>
            <a:ext cx="8051983" cy="420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46925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e you getting the RIGHT Starbucks Experience? — Redesigning the Starbucks  Singapore App | by Yvette Sim | NYC Design | Medium">
            <a:extLst>
              <a:ext uri="{FF2B5EF4-FFF2-40B4-BE49-F238E27FC236}">
                <a16:creationId xmlns:a16="http://schemas.microsoft.com/office/drawing/2014/main" id="{078962C8-E298-4CF4-9D6C-5F2C1711B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05"/>
            <a:ext cx="8643323" cy="511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7902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99" y="-187559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81944" y="955441"/>
            <a:ext cx="7422629" cy="5571345"/>
          </a:xfrm>
        </p:spPr>
      </p:pic>
    </p:spTree>
    <p:extLst>
      <p:ext uri="{BB962C8B-B14F-4D97-AF65-F5344CB8AC3E}">
        <p14:creationId xmlns:p14="http://schemas.microsoft.com/office/powerpoint/2010/main" val="20420643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99" y="-187559"/>
            <a:ext cx="7772400" cy="1143000"/>
          </a:xfrm>
        </p:spPr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Brand Persona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36820" y="955441"/>
            <a:ext cx="6970426" cy="5597577"/>
          </a:xfrm>
        </p:spPr>
      </p:pic>
    </p:spTree>
    <p:extLst>
      <p:ext uri="{BB962C8B-B14F-4D97-AF65-F5344CB8AC3E}">
        <p14:creationId xmlns:p14="http://schemas.microsoft.com/office/powerpoint/2010/main" val="20102371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83CEB7F-B9D5-4B9E-9BB3-22BAC3E67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0"/>
            <a:ext cx="9289032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Buyer ( customer) Persona </a:t>
            </a:r>
            <a:r>
              <a:rPr lang="en-US" b="1" dirty="0">
                <a:solidFill>
                  <a:srgbClr val="FF0000"/>
                </a:solidFill>
              </a:rPr>
              <a:t>vs</a:t>
            </a:r>
            <a:r>
              <a:rPr lang="en-US" dirty="0"/>
              <a:t> Brand Persona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38FDB4E-121F-4CFD-89C7-5149F4F22EE1}"/>
              </a:ext>
            </a:extLst>
          </p:cNvPr>
          <p:cNvSpPr>
            <a:spLocks noGrp="1"/>
          </p:cNvSpPr>
          <p:nvPr>
            <p:ph sz="quarter" idx="1"/>
          </p:nvPr>
        </p:nvSpPr>
        <p:spPr>
          <a:xfrm>
            <a:off x="1043608" y="1484784"/>
            <a:ext cx="3240360" cy="1728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“ In the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same way that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Buyer Persona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synthesizes the main characteristics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its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client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, the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Brand Persona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represents the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personality 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its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brand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That is, it embodies the values and perceptions that you'd like your audience to have 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 your company.”</a:t>
            </a: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117E80C7-4563-4C69-AD16-7BE0F594518B}"/>
              </a:ext>
            </a:extLst>
          </p:cNvPr>
          <p:cNvSpPr/>
          <p:nvPr/>
        </p:nvSpPr>
        <p:spPr>
          <a:xfrm>
            <a:off x="3275856" y="4005064"/>
            <a:ext cx="496855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“ If we agree that a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marketing persona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is a fictional character that represents a specific user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 buyer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type that uses our websites,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interacts with content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or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a product we offer, then we'd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like to stipulate that a BRAND PERSONA represents all user or buyer types that might interact with our brand.”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File:Golden star.svg - Wikimedia Commons">
            <a:extLst>
              <a:ext uri="{FF2B5EF4-FFF2-40B4-BE49-F238E27FC236}">
                <a16:creationId xmlns:a16="http://schemas.microsoft.com/office/drawing/2014/main" id="{96BAF654-522A-4A33-A482-7C31B76AD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340767"/>
            <a:ext cx="2304256" cy="2213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7752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1543</TotalTime>
  <Words>323</Words>
  <Application>Microsoft Office PowerPoint</Application>
  <PresentationFormat>นำเสนอทางหน้าจอ (4:3)</PresentationFormat>
  <Paragraphs>45</Paragraphs>
  <Slides>34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34</vt:i4>
      </vt:variant>
    </vt:vector>
  </HeadingPairs>
  <TitlesOfParts>
    <vt:vector size="42" baseType="lpstr">
      <vt:lpstr>Arial</vt:lpstr>
      <vt:lpstr>Arial</vt:lpstr>
      <vt:lpstr>Calibri</vt:lpstr>
      <vt:lpstr>Franklin Gothic Book</vt:lpstr>
      <vt:lpstr>Perpetua</vt:lpstr>
      <vt:lpstr>Wingdings</vt:lpstr>
      <vt:lpstr>Wingdings 2</vt:lpstr>
      <vt:lpstr>Equity</vt:lpstr>
      <vt:lpstr> Customer Insight Tools and Techniques:  BRAND PERSONA MK 312 Marketing Planning</vt:lpstr>
      <vt:lpstr>Brand Persona</vt:lpstr>
      <vt:lpstr>Brand Persona Definition </vt:lpstr>
      <vt:lpstr>งานนำเสนอ PowerPoint</vt:lpstr>
      <vt:lpstr>งานนำเสนอ PowerPoint</vt:lpstr>
      <vt:lpstr>งานนำเสนอ PowerPoint</vt:lpstr>
      <vt:lpstr>Brand Persona</vt:lpstr>
      <vt:lpstr>Brand Persona</vt:lpstr>
      <vt:lpstr>Brand Persona</vt:lpstr>
      <vt:lpstr>Brand Persona</vt:lpstr>
      <vt:lpstr>Brand Persona creation overview:</vt:lpstr>
      <vt:lpstr>งานนำเสนอ PowerPoint</vt:lpstr>
      <vt:lpstr>How to create Buyer Persona for your Brand ?</vt:lpstr>
      <vt:lpstr>How to Create Buyer Persona for your Brand ?</vt:lpstr>
      <vt:lpstr>How to create Buyer Persona for your Brand ?</vt:lpstr>
      <vt:lpstr>How to create Buyer Persona for your Brand ?</vt:lpstr>
      <vt:lpstr>How to create Buyer Persona for your Brand ?</vt:lpstr>
      <vt:lpstr>How to create Buyer Persona for your Brand ?</vt:lpstr>
      <vt:lpstr>Brand Persona Example</vt:lpstr>
      <vt:lpstr>Brand Persona Guidelines</vt:lpstr>
      <vt:lpstr>Brand Persona Guidelines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Brand Persona</vt:lpstr>
      <vt:lpstr>Brand Persona</vt:lpstr>
      <vt:lpstr>Buyer ( customer) Persona vs Brand Persona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user</cp:lastModifiedBy>
  <cp:revision>561</cp:revision>
  <dcterms:created xsi:type="dcterms:W3CDTF">2015-02-03T09:41:51Z</dcterms:created>
  <dcterms:modified xsi:type="dcterms:W3CDTF">2020-11-05T00:44:27Z</dcterms:modified>
</cp:coreProperties>
</file>