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401" r:id="rId2"/>
    <p:sldId id="257" r:id="rId3"/>
    <p:sldId id="399" r:id="rId4"/>
    <p:sldId id="400" r:id="rId5"/>
    <p:sldId id="258" r:id="rId6"/>
    <p:sldId id="259" r:id="rId7"/>
    <p:sldId id="260" r:id="rId8"/>
    <p:sldId id="397" r:id="rId9"/>
    <p:sldId id="39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29995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39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2476681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84010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88146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46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487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8277240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830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268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375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0EDEF81-3595-498A-A625-3D768C212AA6}" type="datetimeFigureOut">
              <a:rPr lang="en-US" smtClean="0"/>
              <a:t>7/9/2021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5F7BC28-8E8E-4157-A7E4-9AB480C7891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3174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6CFBE0EE-19E7-477D-9420-0B126DC757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Mk 201</a:t>
            </a:r>
            <a:br>
              <a:rPr lang="en-US" dirty="0"/>
            </a:br>
            <a:r>
              <a:rPr lang="en-US" sz="2000" dirty="0"/>
              <a:t>Final project presentation brief</a:t>
            </a:r>
            <a:br>
              <a:rPr lang="en-US" sz="2000" dirty="0"/>
            </a:br>
            <a:r>
              <a:rPr lang="en-US" sz="2000" dirty="0"/>
              <a:t>summer 2020</a:t>
            </a:r>
          </a:p>
        </p:txBody>
      </p:sp>
      <p:sp>
        <p:nvSpPr>
          <p:cNvPr id="5" name="ชื่อเรื่องรอง 4">
            <a:extLst>
              <a:ext uri="{FF2B5EF4-FFF2-40B4-BE49-F238E27FC236}">
                <a16:creationId xmlns:a16="http://schemas.microsoft.com/office/drawing/2014/main" id="{2F705C45-338A-4449-B951-69668ECEDB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By </a:t>
            </a:r>
            <a:r>
              <a:rPr lang="en-US" dirty="0" err="1"/>
              <a:t>ajarn</a:t>
            </a:r>
            <a:r>
              <a:rPr lang="en-US" dirty="0"/>
              <a:t> Suwalya k.</a:t>
            </a:r>
          </a:p>
        </p:txBody>
      </p:sp>
    </p:spTree>
    <p:extLst>
      <p:ext uri="{BB962C8B-B14F-4D97-AF65-F5344CB8AC3E}">
        <p14:creationId xmlns:p14="http://schemas.microsoft.com/office/powerpoint/2010/main" val="68180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FE1AF55-03E7-45F0-B065-41F72AD37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MK 201 final Presentation brief</a:t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9A06082-10AB-4EBB-9CF4-18E465E00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058890"/>
            <a:ext cx="10049596" cy="435133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sz="3200" dirty="0"/>
              <a:t>Your final presentation is </a:t>
            </a:r>
            <a:r>
              <a:rPr lang="en-US" sz="3200" dirty="0">
                <a:solidFill>
                  <a:srgbClr val="FF0000"/>
                </a:solidFill>
              </a:rPr>
              <a:t>15 percent </a:t>
            </a:r>
            <a:r>
              <a:rPr lang="en-US" sz="3200" dirty="0"/>
              <a:t>of your grade. (15/35% of group assignment)</a:t>
            </a:r>
          </a:p>
          <a:p>
            <a:pPr marL="457200" indent="-457200">
              <a:buAutoNum type="arabicPeriod"/>
            </a:pPr>
            <a:r>
              <a:rPr lang="en-US" sz="3200" dirty="0"/>
              <a:t>We will have </a:t>
            </a:r>
            <a:r>
              <a:rPr lang="en-US" sz="3200" dirty="0">
                <a:solidFill>
                  <a:srgbClr val="FF0000"/>
                </a:solidFill>
              </a:rPr>
              <a:t>consultation session </a:t>
            </a:r>
            <a:r>
              <a:rPr lang="en-US" sz="3200" dirty="0"/>
              <a:t>and everyone in the group must participate and take my recommendations into account. ( 4Ps)</a:t>
            </a:r>
          </a:p>
          <a:p>
            <a:pPr marL="457200" indent="-457200">
              <a:buAutoNum type="arabicPeriod"/>
            </a:pPr>
            <a:r>
              <a:rPr lang="en-US" sz="3200" dirty="0"/>
              <a:t>Please </a:t>
            </a:r>
            <a:r>
              <a:rPr lang="en-US" sz="3200" dirty="0">
                <a:solidFill>
                  <a:srgbClr val="FF0000"/>
                </a:solidFill>
              </a:rPr>
              <a:t>progressively improve </a:t>
            </a:r>
            <a:r>
              <a:rPr lang="en-US" sz="3200" dirty="0"/>
              <a:t>your Final Presentation from my comments and suggestions .</a:t>
            </a:r>
          </a:p>
          <a:p>
            <a:pPr marL="457200" indent="-4572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2073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FE1AF55-03E7-45F0-B065-41F72AD37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MK 201 final Presentation brief</a:t>
            </a:r>
            <a:br>
              <a:rPr lang="en-US" dirty="0">
                <a:solidFill>
                  <a:srgbClr val="FF0000"/>
                </a:solidFill>
              </a:rPr>
            </a:b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9A06082-10AB-4EBB-9CF4-18E465E00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617065"/>
            <a:ext cx="11420668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/>
              <a:t>Topics to include:</a:t>
            </a:r>
          </a:p>
          <a:p>
            <a:pPr marL="457200" indent="-457200">
              <a:buAutoNum type="arabicPeriod"/>
            </a:pPr>
            <a:r>
              <a:rPr lang="en-US" dirty="0"/>
              <a:t>Introduction – Mission, Vision, Goals</a:t>
            </a:r>
          </a:p>
          <a:p>
            <a:pPr marL="457200" indent="-457200">
              <a:buAutoNum type="arabicPeriod"/>
            </a:pPr>
            <a:r>
              <a:rPr lang="en-US" dirty="0"/>
              <a:t>Background to launch, based on your research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US" dirty="0"/>
              <a:t>STP &amp; Positioning Statement</a:t>
            </a:r>
          </a:p>
          <a:p>
            <a:pPr marL="457200" indent="-457200">
              <a:buAutoNum type="arabicPeriod"/>
            </a:pPr>
            <a:r>
              <a:rPr lang="en-US" dirty="0"/>
              <a:t>New Product in Detail- Design, packaging</a:t>
            </a:r>
          </a:p>
          <a:p>
            <a:pPr marL="457200" indent="-457200">
              <a:buAutoNum type="arabicPeriod"/>
            </a:pPr>
            <a:r>
              <a:rPr lang="en-US" dirty="0"/>
              <a:t>One slide of your pricing strategy: should be short term and long term</a:t>
            </a:r>
          </a:p>
          <a:p>
            <a:pPr marL="457200" indent="-457200">
              <a:buAutoNum type="arabicPeriod"/>
            </a:pPr>
            <a:r>
              <a:rPr lang="en-US" dirty="0"/>
              <a:t>One slide of your Channel (retail) strategy</a:t>
            </a:r>
          </a:p>
          <a:p>
            <a:pPr marL="457200" indent="-457200">
              <a:buAutoNum type="arabicPeriod"/>
            </a:pPr>
            <a:r>
              <a:rPr lang="en-US" dirty="0"/>
              <a:t>1- 2 slides in creating at least one new Advertising: please base on </a:t>
            </a:r>
          </a:p>
          <a:p>
            <a:pPr marL="0" indent="0">
              <a:buNone/>
            </a:pPr>
            <a:r>
              <a:rPr lang="en-US" dirty="0"/>
              <a:t>     AIDA model and SMILE criteria. </a:t>
            </a:r>
          </a:p>
          <a:p>
            <a:pPr marL="0" indent="0">
              <a:buNone/>
            </a:pPr>
            <a:r>
              <a:rPr lang="en-US" dirty="0"/>
              <a:t>7. Create one Gantt chart slide detailing your promotions for the entire year.</a:t>
            </a:r>
          </a:p>
          <a:p>
            <a:pPr marL="0" indent="0">
              <a:buNone/>
            </a:pPr>
            <a:r>
              <a:rPr lang="en-US" dirty="0"/>
              <a:t>8. What did you learn from this project? ( In your own words, no textbook)</a:t>
            </a:r>
          </a:p>
          <a:p>
            <a:pPr marL="457200" indent="-457200">
              <a:buFont typeface="Arial" panose="020B0604020202020204" pitchFamily="34" charset="0"/>
              <a:buAutoNum type="arabicPeriod" startAt="6"/>
            </a:pPr>
            <a:endParaRPr lang="en-US" dirty="0"/>
          </a:p>
          <a:p>
            <a:pPr marL="457200" indent="-457200">
              <a:buAutoNum type="arabicPeriod" startAt="6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765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8">
            <a:extLst>
              <a:ext uri="{FF2B5EF4-FFF2-40B4-BE49-F238E27FC236}">
                <a16:creationId xmlns:a16="http://schemas.microsoft.com/office/drawing/2014/main" id="{A3C5C788-257D-45DC-A029-FE2E36F127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601768"/>
              </p:ext>
            </p:extLst>
          </p:nvPr>
        </p:nvGraphicFramePr>
        <p:xfrm>
          <a:off x="1624614" y="1775534"/>
          <a:ext cx="9401451" cy="3845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0290">
                  <a:extLst>
                    <a:ext uri="{9D8B030D-6E8A-4147-A177-3AD203B41FA5}">
                      <a16:colId xmlns:a16="http://schemas.microsoft.com/office/drawing/2014/main" val="1841600929"/>
                    </a:ext>
                  </a:extLst>
                </a:gridCol>
                <a:gridCol w="1880290">
                  <a:extLst>
                    <a:ext uri="{9D8B030D-6E8A-4147-A177-3AD203B41FA5}">
                      <a16:colId xmlns:a16="http://schemas.microsoft.com/office/drawing/2014/main" val="1617684662"/>
                    </a:ext>
                  </a:extLst>
                </a:gridCol>
                <a:gridCol w="2370900">
                  <a:extLst>
                    <a:ext uri="{9D8B030D-6E8A-4147-A177-3AD203B41FA5}">
                      <a16:colId xmlns:a16="http://schemas.microsoft.com/office/drawing/2014/main" val="3522304807"/>
                    </a:ext>
                  </a:extLst>
                </a:gridCol>
                <a:gridCol w="1209745">
                  <a:extLst>
                    <a:ext uri="{9D8B030D-6E8A-4147-A177-3AD203B41FA5}">
                      <a16:colId xmlns:a16="http://schemas.microsoft.com/office/drawing/2014/main" val="3466978186"/>
                    </a:ext>
                  </a:extLst>
                </a:gridCol>
                <a:gridCol w="2060226">
                  <a:extLst>
                    <a:ext uri="{9D8B030D-6E8A-4147-A177-3AD203B41FA5}">
                      <a16:colId xmlns:a16="http://schemas.microsoft.com/office/drawing/2014/main" val="1629760630"/>
                    </a:ext>
                  </a:extLst>
                </a:gridCol>
              </a:tblGrid>
              <a:tr h="785233">
                <a:tc>
                  <a:txBody>
                    <a:bodyPr/>
                    <a:lstStyle/>
                    <a:p>
                      <a:r>
                        <a:rPr lang="en-US" dirty="0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ACTIVITY/</a:t>
                      </a:r>
                    </a:p>
                    <a:p>
                      <a:r>
                        <a:rPr lang="en-US" dirty="0"/>
                        <a:t>Assignment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Due 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Consultation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8658164"/>
                  </a:ext>
                </a:extLst>
              </a:tr>
              <a:tr h="454937">
                <a:tc>
                  <a:txBody>
                    <a:bodyPr/>
                    <a:lstStyle/>
                    <a:p>
                      <a:r>
                        <a:rPr lang="en-US" dirty="0"/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VIEW MODEL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9260406"/>
                  </a:ext>
                </a:extLst>
              </a:tr>
              <a:tr h="785233">
                <a:tc>
                  <a:txBody>
                    <a:bodyPr/>
                    <a:lstStyle/>
                    <a:p>
                      <a:r>
                        <a:rPr lang="en-US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NPD-  New Product Development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In-class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7995389"/>
                  </a:ext>
                </a:extLst>
              </a:tr>
              <a:tr h="454937">
                <a:tc>
                  <a:txBody>
                    <a:bodyPr/>
                    <a:lstStyle/>
                    <a:p>
                      <a:r>
                        <a:rPr lang="en-US" dirty="0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Pricing Strategy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In-class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9042715"/>
                  </a:ext>
                </a:extLst>
              </a:tr>
              <a:tr h="454937">
                <a:tc>
                  <a:txBody>
                    <a:bodyPr/>
                    <a:lstStyle/>
                    <a:p>
                      <a:r>
                        <a:rPr lang="en-US" dirty="0"/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Channel Strategy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In-class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121853"/>
                  </a:ext>
                </a:extLst>
              </a:tr>
              <a:tr h="454937">
                <a:tc>
                  <a:txBody>
                    <a:bodyPr/>
                    <a:lstStyle/>
                    <a:p>
                      <a:r>
                        <a:rPr lang="en-US" dirty="0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IMC Strategy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July 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In-class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6344727"/>
                  </a:ext>
                </a:extLst>
              </a:tr>
              <a:tr h="454937">
                <a:tc>
                  <a:txBody>
                    <a:bodyPr/>
                    <a:lstStyle/>
                    <a:p>
                      <a:r>
                        <a:rPr lang="en-US" b="1" dirty="0"/>
                        <a:t>WEDNESDAY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July 21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Final Presentation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July 21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753993"/>
                  </a:ext>
                </a:extLst>
              </a:tr>
            </a:tbl>
          </a:graphicData>
        </a:graphic>
      </p:graphicFrame>
      <p:sp>
        <p:nvSpPr>
          <p:cNvPr id="10" name="ชื่อเรื่อง 9">
            <a:extLst>
              <a:ext uri="{FF2B5EF4-FFF2-40B4-BE49-F238E27FC236}">
                <a16:creationId xmlns:a16="http://schemas.microsoft.com/office/drawing/2014/main" id="{53E4EE1E-0A17-41E3-BED1-C90B211A6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timeline</a:t>
            </a:r>
          </a:p>
        </p:txBody>
      </p:sp>
      <p:sp>
        <p:nvSpPr>
          <p:cNvPr id="12" name="ดาว: 5 แฉก 11">
            <a:extLst>
              <a:ext uri="{FF2B5EF4-FFF2-40B4-BE49-F238E27FC236}">
                <a16:creationId xmlns:a16="http://schemas.microsoft.com/office/drawing/2014/main" id="{1C8ACB8D-C8C3-4610-9D12-85DC760001DE}"/>
              </a:ext>
            </a:extLst>
          </p:cNvPr>
          <p:cNvSpPr/>
          <p:nvPr/>
        </p:nvSpPr>
        <p:spPr>
          <a:xfrm>
            <a:off x="9365942" y="5175681"/>
            <a:ext cx="443883" cy="36398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830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7E117F8-C1AC-41BD-874E-78C26C946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 day: be creative and wow me!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2DCF058-1ABA-4CC3-92D7-F2CF0F207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276671"/>
            <a:ext cx="10178322" cy="3593591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All team ppt slide deck and pre-recording will be submitted to me before 8: 00 am on Wednesday, July 21, 2021 by file in CEO messenger chat and in color printed handouts ( 2 slides/A4 page)</a:t>
            </a:r>
          </a:p>
          <a:p>
            <a:r>
              <a:rPr lang="en-US" dirty="0"/>
              <a:t> Presentation Sequence will be lucky draw by me</a:t>
            </a:r>
          </a:p>
          <a:p>
            <a:r>
              <a:rPr lang="en-US" dirty="0"/>
              <a:t>You will have 15 mins to present with 5 mins Q&amp;A ( 12 slides max excluding cover page and appendix- unlimited)</a:t>
            </a:r>
          </a:p>
          <a:p>
            <a:r>
              <a:rPr lang="en-US" dirty="0"/>
              <a:t>A zoom pre-recording is required</a:t>
            </a:r>
          </a:p>
          <a:p>
            <a:r>
              <a:rPr lang="en-US" sz="3200" dirty="0">
                <a:solidFill>
                  <a:srgbClr val="FF0000"/>
                </a:solidFill>
              </a:rPr>
              <a:t>Please make the presentation as “experiential” and “memorable” WOW – storytelling</a:t>
            </a:r>
          </a:p>
          <a:p>
            <a:r>
              <a:rPr lang="en-US" dirty="0"/>
              <a:t>Every team member is required to attend class and introduce yourself,  and present for teamwork scores</a:t>
            </a:r>
          </a:p>
          <a:p>
            <a:r>
              <a:rPr lang="en-US" dirty="0"/>
              <a:t>Every team will take turns asking in Q&amp;A</a:t>
            </a:r>
          </a:p>
          <a:p>
            <a:r>
              <a:rPr lang="en-US" dirty="0"/>
              <a:t>Team project evaluation </a:t>
            </a:r>
          </a:p>
        </p:txBody>
      </p:sp>
      <p:sp>
        <p:nvSpPr>
          <p:cNvPr id="4" name="ดาว: 5 แฉก 3">
            <a:extLst>
              <a:ext uri="{FF2B5EF4-FFF2-40B4-BE49-F238E27FC236}">
                <a16:creationId xmlns:a16="http://schemas.microsoft.com/office/drawing/2014/main" id="{F4F193C3-DFC6-49B6-B37B-92B87297EE0F}"/>
              </a:ext>
            </a:extLst>
          </p:cNvPr>
          <p:cNvSpPr/>
          <p:nvPr/>
        </p:nvSpPr>
        <p:spPr>
          <a:xfrm>
            <a:off x="7149558" y="4589754"/>
            <a:ext cx="443883" cy="36398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887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7E117F8-C1AC-41BD-874E-78C26C946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 Day: judgement criteria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2DCF058-1ABA-4CC3-92D7-F2CF0F2070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</a:rPr>
              <a:t>You will be judged on the following criteria:</a:t>
            </a: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u="sng" dirty="0">
                <a:solidFill>
                  <a:srgbClr val="FF0000"/>
                </a:solidFill>
              </a:rPr>
              <a:t>Strategy: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How well you introduce the business plan in terms of idea, integration, and rationalization including supporting data, facts and research to justify your plan.</a:t>
            </a:r>
          </a:p>
          <a:p>
            <a:pPr lvl="0"/>
            <a:r>
              <a:rPr lang="en-US" u="sng" dirty="0">
                <a:solidFill>
                  <a:srgbClr val="FF0000"/>
                </a:solidFill>
              </a:rPr>
              <a:t>Purchase Intent: </a:t>
            </a:r>
            <a:r>
              <a:rPr lang="en-US" dirty="0"/>
              <a:t>How high would be your purchase intent? Would I as a consumer want to purchase your new product?</a:t>
            </a:r>
          </a:p>
          <a:p>
            <a:pPr lvl="0"/>
            <a:r>
              <a:rPr lang="en-US" u="sng" dirty="0">
                <a:solidFill>
                  <a:srgbClr val="FF0000"/>
                </a:solidFill>
              </a:rPr>
              <a:t>Creativity: </a:t>
            </a:r>
            <a:r>
              <a:rPr lang="en-US" dirty="0"/>
              <a:t>You should let your imagination run wild since you want to stand out in the market. So design your new business to be impactful and memorable.</a:t>
            </a:r>
          </a:p>
          <a:p>
            <a:pPr lvl="0"/>
            <a:r>
              <a:rPr lang="en-US" u="sng" dirty="0">
                <a:solidFill>
                  <a:srgbClr val="FF0000"/>
                </a:solidFill>
              </a:rPr>
              <a:t>Teamwork: </a:t>
            </a:r>
            <a:r>
              <a:rPr lang="en-US" dirty="0"/>
              <a:t>Everyone needs to present and be able to answer the Q&amp;A questions professionally – with support and confidence. At the same time, every team will need to ask questions to other teams as well.</a:t>
            </a:r>
          </a:p>
        </p:txBody>
      </p:sp>
    </p:spTree>
    <p:extLst>
      <p:ext uri="{BB962C8B-B14F-4D97-AF65-F5344CB8AC3E}">
        <p14:creationId xmlns:p14="http://schemas.microsoft.com/office/powerpoint/2010/main" val="3075386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>
            <a:extLst>
              <a:ext uri="{FF2B5EF4-FFF2-40B4-BE49-F238E27FC236}">
                <a16:creationId xmlns:a16="http://schemas.microsoft.com/office/drawing/2014/main" id="{0A5A00FD-3EDD-446D-8C56-4F7F4239B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EXPERIENTIAL MARKETING – 5 SENSES</a:t>
            </a:r>
          </a:p>
        </p:txBody>
      </p:sp>
      <p:pic>
        <p:nvPicPr>
          <p:cNvPr id="1026" name="Picture 2" descr="Activities using the 5 senses - New Routes">
            <a:extLst>
              <a:ext uri="{FF2B5EF4-FFF2-40B4-BE49-F238E27FC236}">
                <a16:creationId xmlns:a16="http://schemas.microsoft.com/office/drawing/2014/main" id="{037DF336-D186-4896-9167-60C10C18E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678" y="1065320"/>
            <a:ext cx="9849846" cy="5730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869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ducate, Engage, Excite: Using the Three E's In Content Marketing">
            <a:extLst>
              <a:ext uri="{FF2B5EF4-FFF2-40B4-BE49-F238E27FC236}">
                <a16:creationId xmlns:a16="http://schemas.microsoft.com/office/drawing/2014/main" id="{B8FBD6F4-8F15-4298-BE2F-0399DCA5C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852" y="0"/>
            <a:ext cx="6023917" cy="674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ommunity Management: The Right Way to Engage Consumers | Ketchum">
            <a:extLst>
              <a:ext uri="{FF2B5EF4-FFF2-40B4-BE49-F238E27FC236}">
                <a16:creationId xmlns:a16="http://schemas.microsoft.com/office/drawing/2014/main" id="{F5D2273D-2012-4DE7-B7BA-9AC8351CC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856" y="330692"/>
            <a:ext cx="3527195" cy="22527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6430843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nmariecudden1 on Twitter: &amp;quot;Best of luck to all our @MaynoothUni students  who start their exams today from all the team @maynoothsu #YouGotThis… &amp;quot;">
            <a:extLst>
              <a:ext uri="{FF2B5EF4-FFF2-40B4-BE49-F238E27FC236}">
                <a16:creationId xmlns:a16="http://schemas.microsoft.com/office/drawing/2014/main" id="{2534A6FB-5C53-43AF-A1B2-AC529E052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100" y="301841"/>
            <a:ext cx="6853560" cy="633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114360"/>
      </p:ext>
    </p:extLst>
  </p:cSld>
  <p:clrMapOvr>
    <a:masterClrMapping/>
  </p:clrMapOvr>
</p:sld>
</file>

<file path=ppt/theme/theme1.xml><?xml version="1.0" encoding="utf-8"?>
<a:theme xmlns:a="http://schemas.openxmlformats.org/drawingml/2006/main" name="ป้าย">
  <a:themeElements>
    <a:clrScheme name="ป้าย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ป้าย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ป้าย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ป้าย</Template>
  <TotalTime>132</TotalTime>
  <Words>512</Words>
  <Application>Microsoft Office PowerPoint</Application>
  <PresentationFormat>แบบจอกว้าง</PresentationFormat>
  <Paragraphs>72</Paragraphs>
  <Slides>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3" baseType="lpstr">
      <vt:lpstr>Arial</vt:lpstr>
      <vt:lpstr>Gill Sans MT</vt:lpstr>
      <vt:lpstr>Impact</vt:lpstr>
      <vt:lpstr>ป้าย</vt:lpstr>
      <vt:lpstr>Mk 201 Final project presentation brief summer 2020</vt:lpstr>
      <vt:lpstr>MK 201 final Presentation brief </vt:lpstr>
      <vt:lpstr>MK 201 final Presentation brief  </vt:lpstr>
      <vt:lpstr>timeline</vt:lpstr>
      <vt:lpstr>Presentation day: be creative and wow me!</vt:lpstr>
      <vt:lpstr>Presentation Day: judgement criteria</vt:lpstr>
      <vt:lpstr>EXPERIENTIAL MARKETING – 5 SENSES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MK 201 Final Presentation Guideline  for July 31</dc:title>
  <dc:creator>user</dc:creator>
  <cp:lastModifiedBy>Suwalya Khem</cp:lastModifiedBy>
  <cp:revision>24</cp:revision>
  <dcterms:created xsi:type="dcterms:W3CDTF">2020-07-24T11:16:01Z</dcterms:created>
  <dcterms:modified xsi:type="dcterms:W3CDTF">2021-07-09T02:42:10Z</dcterms:modified>
</cp:coreProperties>
</file>