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65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13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350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0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646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93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00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25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726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075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812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8B522-5A23-47CD-987A-AFEEB0B60DE7}" type="datetimeFigureOut">
              <a:rPr lang="en-US" smtClean="0"/>
              <a:t>4/25/2017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346B2-0B4A-4208-AAC9-AB3FA24A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01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impacts of Globalization on the Environment?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OECD</a:t>
            </a:r>
          </a:p>
          <a:p>
            <a:r>
              <a:rPr lang="en-US" dirty="0" smtClean="0"/>
              <a:t>2008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68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Globalization has impacts on an increase in…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International Trade</a:t>
            </a:r>
          </a:p>
          <a:p>
            <a:r>
              <a:rPr lang="en-US" dirty="0" smtClean="0"/>
              <a:t>Consumption</a:t>
            </a:r>
          </a:p>
          <a:p>
            <a:r>
              <a:rPr lang="en-US" dirty="0" smtClean="0"/>
              <a:t>Production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935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Increasing GHG Emissions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Increase in CO2</a:t>
            </a:r>
          </a:p>
          <a:p>
            <a:pPr lvl="1"/>
            <a:r>
              <a:rPr lang="en-US" dirty="0" smtClean="0"/>
              <a:t>Industrial production</a:t>
            </a:r>
          </a:p>
          <a:p>
            <a:pPr lvl="1"/>
            <a:r>
              <a:rPr lang="en-US" dirty="0" smtClean="0"/>
              <a:t>Transportation (transnational road transport)</a:t>
            </a:r>
          </a:p>
          <a:p>
            <a:pPr lvl="1"/>
            <a:r>
              <a:rPr lang="en-US" dirty="0" smtClean="0"/>
              <a:t>deforestation</a:t>
            </a:r>
          </a:p>
        </p:txBody>
      </p:sp>
    </p:spTree>
    <p:extLst>
      <p:ext uri="{BB962C8B-B14F-4D97-AF65-F5344CB8AC3E}">
        <p14:creationId xmlns:p14="http://schemas.microsoft.com/office/powerpoint/2010/main" val="2256396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Industrial production</a:t>
            </a:r>
          </a:p>
          <a:p>
            <a:pPr lvl="1"/>
            <a:r>
              <a:rPr lang="en-US" dirty="0" smtClean="0"/>
              <a:t>Electricity generation largely involved burning coal, oil, and derivatives</a:t>
            </a:r>
          </a:p>
          <a:p>
            <a:pPr lvl="1"/>
            <a:r>
              <a:rPr lang="en-US" dirty="0" smtClean="0"/>
              <a:t>Greenhouse effect and global warming</a:t>
            </a:r>
          </a:p>
          <a:p>
            <a:pPr lvl="1"/>
            <a:r>
              <a:rPr lang="en-US" dirty="0" smtClean="0"/>
              <a:t>US alone responsible for 20% of global GHG emission</a:t>
            </a:r>
          </a:p>
          <a:p>
            <a:pPr lvl="1"/>
            <a:r>
              <a:rPr lang="en-US" dirty="0" smtClean="0"/>
              <a:t>Overfishing for exports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68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Transportation</a:t>
            </a:r>
          </a:p>
          <a:p>
            <a:pPr lvl="1"/>
            <a:r>
              <a:rPr lang="en-US" dirty="0" smtClean="0"/>
              <a:t>Road fright transport</a:t>
            </a:r>
          </a:p>
          <a:p>
            <a:pPr lvl="1"/>
            <a:r>
              <a:rPr lang="en-US" dirty="0" smtClean="0"/>
              <a:t>GHG from aviation increased 86% during 1990-2004, 4-9% of total GHG emission released into atmosphere.</a:t>
            </a:r>
          </a:p>
          <a:p>
            <a:pPr lvl="1"/>
            <a:r>
              <a:rPr lang="en-US" dirty="0" smtClean="0"/>
              <a:t>Sea transport consumed 2-4% of total fossil fuels consumption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296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Deforestation</a:t>
            </a:r>
          </a:p>
          <a:p>
            <a:pPr lvl="1"/>
            <a:r>
              <a:rPr lang="en-US" dirty="0" smtClean="0"/>
              <a:t>Clearing and logging reduce the volume of CO2 that plants converted into oxygen.</a:t>
            </a:r>
          </a:p>
          <a:p>
            <a:pPr lvl="1"/>
            <a:r>
              <a:rPr lang="en-US" dirty="0" smtClean="0"/>
              <a:t>Emission from deforestation is accounted for 20% of total G CO@ released into atmosphere</a:t>
            </a:r>
          </a:p>
          <a:p>
            <a:pPr lvl="1"/>
            <a:r>
              <a:rPr lang="en-US" dirty="0" smtClean="0"/>
              <a:t>During 1990-2005, the world lost 3% of forest or twice the size of Paris area every day.</a:t>
            </a:r>
          </a:p>
          <a:p>
            <a:pPr lvl="1"/>
            <a:r>
              <a:rPr lang="en-US" dirty="0" smtClean="0"/>
              <a:t>Deforestation mainly caused by the conversion of forest to agriculture land, especially in developing countries. Much of its agriculture products are for exports.</a:t>
            </a:r>
          </a:p>
          <a:p>
            <a:pPr lvl="1"/>
            <a:r>
              <a:rPr lang="en-US" dirty="0" smtClean="0"/>
              <a:t>Higher demand for wood furniture exports</a:t>
            </a:r>
          </a:p>
          <a:p>
            <a:pPr lvl="1"/>
            <a:r>
              <a:rPr lang="en-US" dirty="0" smtClean="0"/>
              <a:t>Flood and drought.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961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Political Efforts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Competition in Export promotion requires increase in competitiveness</a:t>
            </a:r>
          </a:p>
          <a:p>
            <a:r>
              <a:rPr lang="en-US" dirty="0" smtClean="0"/>
              <a:t>Green Economy is very expensive.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54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GHG is going to grow</a:t>
            </a:r>
          </a:p>
          <a:p>
            <a:r>
              <a:rPr lang="en-US" dirty="0" smtClean="0"/>
              <a:t>Mean world temperature is going to rise</a:t>
            </a:r>
          </a:p>
          <a:p>
            <a:r>
              <a:rPr lang="en-US" dirty="0" smtClean="0"/>
              <a:t>Loss in biodiversity becomes more serious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245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226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What is the impacts of Globalization on the Environment?</vt:lpstr>
      <vt:lpstr>Globalization has impacts on an increase in… </vt:lpstr>
      <vt:lpstr>Increasing GHG Emissions</vt:lpstr>
      <vt:lpstr>PowerPoint Presentation</vt:lpstr>
      <vt:lpstr>PowerPoint Presentation</vt:lpstr>
      <vt:lpstr>PowerPoint Presentation</vt:lpstr>
      <vt:lpstr>Uneven Political Efforts</vt:lpstr>
      <vt:lpstr>Conclusions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impacts of Globalization on the Environment?</dc:title>
  <dc:creator>chanin Mephokee</dc:creator>
  <cp:lastModifiedBy>chanin Mephokee</cp:lastModifiedBy>
  <cp:revision>7</cp:revision>
  <dcterms:created xsi:type="dcterms:W3CDTF">2017-04-07T08:08:05Z</dcterms:created>
  <dcterms:modified xsi:type="dcterms:W3CDTF">2017-04-25T02:28:21Z</dcterms:modified>
</cp:coreProperties>
</file>