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8" r:id="rId3"/>
    <p:sldId id="256" r:id="rId4"/>
    <p:sldId id="264" r:id="rId5"/>
    <p:sldId id="265" r:id="rId6"/>
    <p:sldId id="266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B18948F-138A-46BF-9924-C02C46B9B5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AF579EA-01C6-4888-89BC-69B16CF670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C2B4B93-3E09-47B3-9AA1-233AE4E1E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331A672B-952E-45E4-8937-6C20511F8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09DE9C3-9255-498D-874D-5625D1F77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496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39EE6D3-6945-4880-B915-11BE6815F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4CD8B29-A62A-452D-A040-01C7971205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258C091-16EA-4E98-91D0-9D7C7F324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4DD3E50-1B83-46B9-8953-F6E450F27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2452BD35-DB6E-43EE-A4B1-902A9F910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932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0EE0025-7E91-4B1E-B401-7B492DC82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F62691F-584C-4F59-99E1-8DF7E7B3B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4CB65F7-79BF-432F-BEB6-1E1367E9F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6294619-2F5B-41A9-8C04-36DC3AEE6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D0461BC-2064-4CBE-B9EF-A70DF3FE8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842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736B641-7232-4E0A-9AA4-7057FE151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E864B7E-CFDB-4268-A1F7-076BFF6414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F02C5F5F-E8D7-42C2-9730-32466F5898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2BC29A21-F204-4428-ABF4-C1BE325AB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6FB0263A-07B6-49AE-9161-EAA2EC41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65352E4-39A4-4C22-B163-BD6C9F526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371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31222AF-AC2E-4AF2-9BEF-64A04B83A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A9DE7B39-E69D-472B-BD2A-57EF0FD49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DA4221F-094F-45EC-917F-0B2945292A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36B008B8-AD56-4AA8-856D-03BB17EB6C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0584C1FC-7F60-421D-ACC7-20C0877DAC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EE94A0CA-5280-4582-B3B1-4B04828D9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04463851-ED1B-45BB-8D1F-CE103229A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39F3D4F5-0CDE-46C2-A74B-ECC38996A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375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AD8C3F6-E408-4602-AED8-4B90E09C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FF9F8F58-1D7B-4B6E-A83F-7568C71D0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D0CC04A0-104B-432B-B90F-930B7C152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73404897-04BF-48D9-B9D9-66E9A8ABE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674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1FFB0D84-C237-43EE-998A-D101D68C1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1AE9AB95-685D-4575-A16A-27EC63429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75537A13-AA6B-4C09-B60A-B15F5E3FA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770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F2F9388-77C0-4669-A087-8F9F9AF27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D67C433-B600-45C5-AE89-B57766DA2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574577A7-532E-4811-BCAC-7980534CC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638798DE-450B-42E9-B5BA-63BA5F02C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961301A-4BF8-49B4-ADB7-1CB9495F4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23746A07-63A7-40AE-B626-47B2271E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2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83DCEA6-FBA2-4B89-B4B2-113238F41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656EBC19-6305-464B-9B2F-A85472CB5C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0168140E-CB83-4FA9-8184-D5DF60B61E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1AC7C976-9093-4ECC-93AB-DCE2066F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E7263CAA-5F0C-4A18-B3F3-086AC24EF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2797054-0377-4401-B654-0D10D82D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774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A37DE25-7426-4A50-8974-E116E0CB3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41D8165B-76E5-453D-BE0D-1C5FFF3D3A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C6DCD27-5992-4869-943E-0F81A7935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475CC2A-AAF5-4B03-B771-10A3F388D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FD52656-677F-4817-A4F8-19389A828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322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C02CC656-2DCD-4D0A-BABC-680F9B3E05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AB8EF64D-BCD4-4A38-9AB3-F967335A28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4E78E96-98B0-4B85-9C20-EB1BB499F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3D18F5D-E316-401F-BFC9-84D3ADD8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BE27AC1-9793-4228-84ED-2208915A7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20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5CF85795-77E4-4FCB-A950-0E4E0DDDA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C4CBA705-E0D3-4DA6-B35A-8AD233CCF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DE49771-A51A-4D64-920E-A19AED1BB4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CC09C-F87E-40E4-A252-699C44FBD59F}" type="datetimeFigureOut">
              <a:rPr lang="en-US" smtClean="0"/>
              <a:t>9/4/2021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08D1FB8-BFDA-4F95-8CCA-24C1519F9E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8F47CE3-8783-40FD-BE83-9C140341F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E391C-EC55-49D0-9A1F-1B8DE80EA3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190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B3AC1E3A-56B6-45AF-808C-F462441CEE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MK 312 Brand Management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Section 2</a:t>
            </a:r>
          </a:p>
        </p:txBody>
      </p:sp>
      <p:sp>
        <p:nvSpPr>
          <p:cNvPr id="5" name="ชื่อเรื่องรอง 4">
            <a:extLst>
              <a:ext uri="{FF2B5EF4-FFF2-40B4-BE49-F238E27FC236}">
                <a16:creationId xmlns:a16="http://schemas.microsoft.com/office/drawing/2014/main" id="{378BD856-9259-42F4-862B-5A1EE97DFA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5 Project Teams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/>
          </a:p>
          <a:p>
            <a:r>
              <a:rPr lang="en-US" b="1" dirty="0" err="1"/>
              <a:t>Ajarn</a:t>
            </a:r>
            <a:r>
              <a:rPr lang="en-US" b="1" dirty="0"/>
              <a:t> Suwalya K.</a:t>
            </a:r>
          </a:p>
        </p:txBody>
      </p:sp>
    </p:spTree>
    <p:extLst>
      <p:ext uri="{BB962C8B-B14F-4D97-AF65-F5344CB8AC3E}">
        <p14:creationId xmlns:p14="http://schemas.microsoft.com/office/powerpoint/2010/main" val="997415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05ED6A3-23DE-4CB9-A976-5AE486BE6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C408D1C-02A0-41C5-B5FD-5E0EA4AC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8099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1.  6 Idiot and a CEO</a:t>
            </a:r>
          </a:p>
          <a:p>
            <a:pPr marL="0" indent="0">
              <a:buNone/>
            </a:pPr>
            <a:r>
              <a:rPr lang="en-US" dirty="0"/>
              <a:t>2. Blue Chip</a:t>
            </a:r>
          </a:p>
          <a:p>
            <a:pPr marL="0" indent="0">
              <a:buNone/>
            </a:pPr>
            <a:r>
              <a:rPr lang="en-US" dirty="0"/>
              <a:t>3. MRT</a:t>
            </a:r>
          </a:p>
          <a:p>
            <a:pPr marL="0" indent="0">
              <a:buNone/>
            </a:pPr>
            <a:r>
              <a:rPr lang="en-US" dirty="0"/>
              <a:t>4. </a:t>
            </a:r>
            <a:r>
              <a:rPr lang="en-US" dirty="0" err="1"/>
              <a:t>Mealism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5. Chaos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May be an image of 6 people and text">
            <a:extLst>
              <a:ext uri="{FF2B5EF4-FFF2-40B4-BE49-F238E27FC236}">
                <a16:creationId xmlns:a16="http://schemas.microsoft.com/office/drawing/2014/main" id="{36881174-B0D3-4086-9240-8E1466E39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094" y="301841"/>
            <a:ext cx="5813116" cy="601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116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BCB56EFE-233D-46C3-B5EA-0DF4681A6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592" y="93850"/>
            <a:ext cx="2201313" cy="1379843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F85A2AD9-E49D-400D-9F43-0E455A3F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723" y="783771"/>
            <a:ext cx="8513685" cy="551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301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E56CC866-2082-4276-A125-3F16DC1C9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95" y="316077"/>
            <a:ext cx="2495332" cy="1441701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7EB3C51B-6635-4939-807B-B8F5E8F82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066" y="1885581"/>
            <a:ext cx="9476316" cy="450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10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B15EB994-11CC-4F5A-98D3-F6ED518BE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841" y="577049"/>
            <a:ext cx="2494196" cy="1390518"/>
          </a:xfrm>
          <a:prstGeom prst="rect">
            <a:avLst/>
          </a:prstGeom>
        </p:spPr>
      </p:pic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C632BFEC-B1AF-4437-AF42-38A529C8064B}"/>
              </a:ext>
            </a:extLst>
          </p:cNvPr>
          <p:cNvSpPr/>
          <p:nvPr/>
        </p:nvSpPr>
        <p:spPr>
          <a:xfrm>
            <a:off x="301841" y="221942"/>
            <a:ext cx="11310151" cy="355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566CDDFC-C569-4BAD-AE43-6BDF75297F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170" y="781236"/>
            <a:ext cx="8358499" cy="5580788"/>
          </a:xfrm>
          <a:prstGeom prst="rect">
            <a:avLst/>
          </a:prstGeom>
        </p:spPr>
      </p:pic>
      <p:sp>
        <p:nvSpPr>
          <p:cNvPr id="5" name="ดาว: 5 แฉก 4">
            <a:extLst>
              <a:ext uri="{FF2B5EF4-FFF2-40B4-BE49-F238E27FC236}">
                <a16:creationId xmlns:a16="http://schemas.microsoft.com/office/drawing/2014/main" id="{3E3B5F18-92DD-4517-898E-36ADA2F3445D}"/>
              </a:ext>
            </a:extLst>
          </p:cNvPr>
          <p:cNvSpPr/>
          <p:nvPr/>
        </p:nvSpPr>
        <p:spPr>
          <a:xfrm>
            <a:off x="709331" y="2181112"/>
            <a:ext cx="1518081" cy="1390518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7964B2B4-C2AC-4252-8F8C-F249F4631E71}"/>
              </a:ext>
            </a:extLst>
          </p:cNvPr>
          <p:cNvSpPr/>
          <p:nvPr/>
        </p:nvSpPr>
        <p:spPr>
          <a:xfrm>
            <a:off x="488584" y="3979390"/>
            <a:ext cx="21207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Excellent Research</a:t>
            </a:r>
            <a:endParaRPr lang="th-TH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6491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A0DE5A05-4270-40EE-A39F-8504C55BC6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576" y="683581"/>
            <a:ext cx="1951088" cy="1065320"/>
          </a:xfrm>
          <a:prstGeom prst="rect">
            <a:avLst/>
          </a:prstGeom>
        </p:spPr>
      </p:pic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F86A7532-932D-4B57-A2FF-8D5324E1C942}"/>
              </a:ext>
            </a:extLst>
          </p:cNvPr>
          <p:cNvSpPr/>
          <p:nvPr/>
        </p:nvSpPr>
        <p:spPr>
          <a:xfrm>
            <a:off x="399496" y="328474"/>
            <a:ext cx="11564644" cy="355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91F4A879-2905-44EC-AF0E-90A64A5B80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202" y="1017511"/>
            <a:ext cx="8070685" cy="5512015"/>
          </a:xfrm>
          <a:prstGeom prst="rect">
            <a:avLst/>
          </a:prstGeom>
        </p:spPr>
      </p:pic>
      <p:sp>
        <p:nvSpPr>
          <p:cNvPr id="5" name="ดาว: 5 แฉก 4">
            <a:extLst>
              <a:ext uri="{FF2B5EF4-FFF2-40B4-BE49-F238E27FC236}">
                <a16:creationId xmlns:a16="http://schemas.microsoft.com/office/drawing/2014/main" id="{4EC16580-2002-4C8A-AEA3-05D11819F6EA}"/>
              </a:ext>
            </a:extLst>
          </p:cNvPr>
          <p:cNvSpPr/>
          <p:nvPr/>
        </p:nvSpPr>
        <p:spPr>
          <a:xfrm>
            <a:off x="709331" y="2181112"/>
            <a:ext cx="1518081" cy="1390518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54CAF75F-E448-45C0-B6FD-58D2B4271215}"/>
              </a:ext>
            </a:extLst>
          </p:cNvPr>
          <p:cNvSpPr/>
          <p:nvPr/>
        </p:nvSpPr>
        <p:spPr>
          <a:xfrm>
            <a:off x="152757" y="3979390"/>
            <a:ext cx="279236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Excellent Creative Design</a:t>
            </a:r>
            <a:endParaRPr lang="th-TH" sz="2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29857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63F7B55D-A0A7-4D68-83EA-38114A167D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462" y="411582"/>
            <a:ext cx="1607866" cy="1026602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ACFECBE-61BC-4B8A-8C02-6DC09C82F8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0956" y="781236"/>
            <a:ext cx="8540318" cy="552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92999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37</Words>
  <Application>Microsoft Office PowerPoint</Application>
  <PresentationFormat>แบบจอกว้าง</PresentationFormat>
  <Paragraphs>13</Paragraphs>
  <Slides>7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ธีมของ Office</vt:lpstr>
      <vt:lpstr>MK 312 Brand Management Section 2</vt:lpstr>
      <vt:lpstr>Teams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MK 312 Brand Management</dc:title>
  <dc:creator>Suwalya Khem</dc:creator>
  <cp:lastModifiedBy>Suwalya Khem</cp:lastModifiedBy>
  <cp:revision>10</cp:revision>
  <dcterms:created xsi:type="dcterms:W3CDTF">2021-09-02T06:00:05Z</dcterms:created>
  <dcterms:modified xsi:type="dcterms:W3CDTF">2021-09-04T03:02:26Z</dcterms:modified>
</cp:coreProperties>
</file>