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sldIdLst>
    <p:sldId id="256" r:id="rId2"/>
    <p:sldId id="257" r:id="rId3"/>
    <p:sldId id="261" r:id="rId4"/>
    <p:sldId id="267" r:id="rId5"/>
    <p:sldId id="258" r:id="rId6"/>
    <p:sldId id="266" r:id="rId7"/>
    <p:sldId id="259" r:id="rId8"/>
    <p:sldId id="260" r:id="rId9"/>
    <p:sldId id="268" r:id="rId10"/>
    <p:sldId id="262" r:id="rId11"/>
    <p:sldId id="263" r:id="rId12"/>
    <p:sldId id="264" r:id="rId13"/>
    <p:sldId id="269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865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07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805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334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2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682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846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587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782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95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03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151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15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076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8EDF7729-436D-4889-8168-6CB9A6082221}" type="datetimeFigureOut">
              <a:rPr lang="en-US" smtClean="0"/>
              <a:t>23-Sep-15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9228582E-3A0A-4169-88B6-D968B91061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5402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CASH MANAGEMENT SERVICES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400" b="1" dirty="0" smtClean="0"/>
              <a:t>FN323 Presentation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49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Why Cash Management?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T</a:t>
            </a:r>
            <a:r>
              <a:rPr lang="en-US" sz="2400" dirty="0" smtClean="0"/>
              <a:t>o </a:t>
            </a:r>
            <a:r>
              <a:rPr lang="en-US" sz="2400" dirty="0"/>
              <a:t>maximize </a:t>
            </a:r>
            <a:r>
              <a:rPr lang="en-US" sz="2400" b="1" dirty="0"/>
              <a:t>profitability</a:t>
            </a:r>
            <a:r>
              <a:rPr lang="en-US" sz="2400" dirty="0"/>
              <a:t> and </a:t>
            </a:r>
            <a:r>
              <a:rPr lang="en-US" sz="2400" b="1" dirty="0" smtClean="0"/>
              <a:t>liquidity</a:t>
            </a:r>
          </a:p>
          <a:p>
            <a:pPr lvl="1" fontAlgn="base"/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dirty="0"/>
              <a:t>make sure the institutions do not run excessive </a:t>
            </a:r>
            <a:r>
              <a:rPr lang="en-US" sz="2000" b="1" dirty="0"/>
              <a:t>risks</a:t>
            </a:r>
          </a:p>
          <a:p>
            <a:pPr lvl="1" fontAlgn="base"/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dirty="0"/>
              <a:t>take advantages of discounts, </a:t>
            </a:r>
            <a:r>
              <a:rPr lang="en-US" sz="2000" b="1" dirty="0"/>
              <a:t>business opportunities</a:t>
            </a:r>
          </a:p>
          <a:p>
            <a:pPr lvl="1" fontAlgn="base"/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b="1" dirty="0"/>
              <a:t>arrange financing </a:t>
            </a:r>
            <a:r>
              <a:rPr lang="en-US" sz="2000" dirty="0"/>
              <a:t>to obtain the most </a:t>
            </a:r>
            <a:r>
              <a:rPr lang="en-US" sz="2000" dirty="0" smtClean="0"/>
              <a:t>favorable </a:t>
            </a:r>
            <a:r>
              <a:rPr lang="en-US" sz="2000" dirty="0"/>
              <a:t>terms</a:t>
            </a:r>
          </a:p>
          <a:p>
            <a:pPr lvl="1" fontAlgn="base"/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dirty="0"/>
              <a:t>allow </a:t>
            </a:r>
            <a:r>
              <a:rPr lang="en-US" sz="2000" b="1" dirty="0"/>
              <a:t>better planning</a:t>
            </a:r>
          </a:p>
          <a:p>
            <a:pPr lvl="1" fontAlgn="base"/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dirty="0"/>
              <a:t>keep </a:t>
            </a:r>
            <a:r>
              <a:rPr lang="en-US" sz="2000" b="1" dirty="0"/>
              <a:t>idle funds </a:t>
            </a:r>
            <a:r>
              <a:rPr lang="en-US" sz="2000" dirty="0"/>
              <a:t>fully made use of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55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CASH MANAGEMENT SERVICES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Cash </a:t>
            </a:r>
            <a:r>
              <a:rPr lang="en-US" sz="2800" b="1" dirty="0" smtClean="0"/>
              <a:t>PAYMENT</a:t>
            </a:r>
          </a:p>
          <a:p>
            <a:r>
              <a:rPr lang="en-US" sz="2800" dirty="0" smtClean="0"/>
              <a:t>Cash</a:t>
            </a:r>
            <a:r>
              <a:rPr lang="en-US" sz="2800" b="1" dirty="0" smtClean="0"/>
              <a:t> COLLECTION</a:t>
            </a:r>
          </a:p>
          <a:p>
            <a:r>
              <a:rPr lang="en-US" sz="2800" b="1" dirty="0" smtClean="0"/>
              <a:t>LIQUIDITY</a:t>
            </a:r>
            <a:r>
              <a:rPr lang="en-US" sz="2800" dirty="0" smtClean="0"/>
              <a:t> Management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8656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CASH PAYMENT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54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/>
                </a:solidFill>
              </a:rPr>
              <a:t>Cash Payment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EFT (Electronic </a:t>
            </a:r>
            <a:r>
              <a:rPr lang="en-US" dirty="0"/>
              <a:t>Fund </a:t>
            </a:r>
            <a:r>
              <a:rPr lang="en-US" dirty="0" smtClean="0"/>
              <a:t>Transfer</a:t>
            </a:r>
            <a:r>
              <a:rPr lang="en-US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Direct Credit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Book transfer or Inter account transfer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Cashier </a:t>
            </a:r>
            <a:r>
              <a:rPr lang="en-US" dirty="0" err="1"/>
              <a:t>Cheque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Payroll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04585" y="2036741"/>
            <a:ext cx="5747022" cy="400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9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CASH COLLECTION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27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/>
                </a:solidFill>
              </a:rPr>
              <a:t>Cash Collection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To collect </a:t>
            </a:r>
            <a:r>
              <a:rPr lang="en-US" b="1" dirty="0"/>
              <a:t>cash payments </a:t>
            </a:r>
            <a:r>
              <a:rPr lang="en-US" dirty="0"/>
              <a:t>more </a:t>
            </a:r>
            <a:r>
              <a:rPr lang="en-US" u="sng" dirty="0"/>
              <a:t>quickly and </a:t>
            </a:r>
            <a:r>
              <a:rPr lang="en-US" u="sng" dirty="0" smtClean="0"/>
              <a:t>effectively.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EXAMPLES</a:t>
            </a:r>
          </a:p>
          <a:p>
            <a:r>
              <a:rPr lang="en-US" b="1" dirty="0"/>
              <a:t>Bill </a:t>
            </a:r>
            <a:r>
              <a:rPr lang="en-US" b="1" dirty="0" smtClean="0"/>
              <a:t>Payment</a:t>
            </a:r>
          </a:p>
          <a:p>
            <a:r>
              <a:rPr lang="en-US" b="1" dirty="0" err="1"/>
              <a:t>Cheque</a:t>
            </a:r>
            <a:r>
              <a:rPr lang="en-US" b="1" dirty="0"/>
              <a:t> Collection (CQ)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247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Cash Collection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 smtClean="0"/>
          </a:p>
          <a:p>
            <a:r>
              <a:rPr lang="en-US" b="1" dirty="0" smtClean="0"/>
              <a:t>Bill Payment</a:t>
            </a:r>
          </a:p>
          <a:p>
            <a:pPr marL="0" indent="0">
              <a:buNone/>
            </a:pPr>
            <a:r>
              <a:rPr lang="en-US" b="1" dirty="0" smtClean="0"/>
              <a:t>	</a:t>
            </a:r>
            <a:r>
              <a:rPr lang="en-US" dirty="0" smtClean="0"/>
              <a:t>Service provided to </a:t>
            </a:r>
            <a:r>
              <a:rPr lang="en-US" dirty="0"/>
              <a:t>accept bill payments from customers conveniently via numerous channels, </a:t>
            </a:r>
            <a:r>
              <a:rPr lang="en-US" dirty="0" smtClean="0"/>
              <a:t>accompanied </a:t>
            </a:r>
            <a:r>
              <a:rPr lang="en-US" dirty="0"/>
              <a:t>by information on the remitter of the </a:t>
            </a:r>
            <a:r>
              <a:rPr lang="en-US" dirty="0" smtClean="0"/>
              <a:t>funds.</a:t>
            </a:r>
          </a:p>
          <a:p>
            <a:pPr marL="0" indent="0">
              <a:buNone/>
            </a:pPr>
            <a:endParaRPr lang="en-US" b="1" dirty="0" smtClean="0"/>
          </a:p>
          <a:p>
            <a:r>
              <a:rPr lang="en-US" b="1" dirty="0" err="1" smtClean="0"/>
              <a:t>Cheque</a:t>
            </a:r>
            <a:r>
              <a:rPr lang="en-US" b="1" dirty="0" smtClean="0"/>
              <a:t> Collection (CQ)</a:t>
            </a:r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dirty="0" smtClean="0"/>
              <a:t>Service provided to manage </a:t>
            </a:r>
            <a:r>
              <a:rPr lang="en-US" dirty="0"/>
              <a:t>your </a:t>
            </a:r>
            <a:r>
              <a:rPr lang="en-US" dirty="0" err="1"/>
              <a:t>cheque</a:t>
            </a:r>
            <a:r>
              <a:rPr lang="en-US" dirty="0"/>
              <a:t> collections efficiently, conveniently and quickly; you can credit </a:t>
            </a:r>
            <a:r>
              <a:rPr lang="en-US" dirty="0" err="1"/>
              <a:t>cheques</a:t>
            </a:r>
            <a:r>
              <a:rPr lang="en-US" dirty="0"/>
              <a:t> across clearing districts of all banks to your account </a:t>
            </a:r>
            <a:r>
              <a:rPr lang="en-US" dirty="0" smtClean="0"/>
              <a:t>easily.</a:t>
            </a:r>
            <a:endParaRPr lang="en-US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98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LIQUIDITY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77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Liquidity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reduce </a:t>
            </a:r>
            <a:r>
              <a:rPr lang="en-US" dirty="0" smtClean="0"/>
              <a:t>interest expenses</a:t>
            </a:r>
          </a:p>
          <a:p>
            <a:r>
              <a:rPr lang="en-US" dirty="0" smtClean="0"/>
              <a:t>increases income </a:t>
            </a:r>
            <a:r>
              <a:rPr lang="en-US" dirty="0"/>
              <a:t>via higher interest</a:t>
            </a: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EXAMPLES</a:t>
            </a:r>
            <a:endParaRPr lang="en-US" dirty="0"/>
          </a:p>
          <a:p>
            <a:r>
              <a:rPr lang="en-US" dirty="0" smtClean="0"/>
              <a:t>Liquidity </a:t>
            </a:r>
            <a:r>
              <a:rPr lang="en-US" dirty="0"/>
              <a:t>Management </a:t>
            </a:r>
            <a:r>
              <a:rPr lang="en-US" dirty="0" smtClean="0"/>
              <a:t>Services</a:t>
            </a:r>
          </a:p>
          <a:p>
            <a:r>
              <a:rPr lang="en-US" dirty="0"/>
              <a:t>Automatic Funds Transfer</a:t>
            </a:r>
          </a:p>
        </p:txBody>
      </p:sp>
    </p:spTree>
    <p:extLst>
      <p:ext uri="{BB962C8B-B14F-4D97-AF65-F5344CB8AC3E}">
        <p14:creationId xmlns:p14="http://schemas.microsoft.com/office/powerpoint/2010/main" val="426394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Liquidity Management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EXAMPLES</a:t>
            </a:r>
          </a:p>
          <a:p>
            <a:endParaRPr lang="en-US" dirty="0" smtClean="0"/>
          </a:p>
          <a:p>
            <a:r>
              <a:rPr lang="en-US" dirty="0" smtClean="0"/>
              <a:t>Fill </a:t>
            </a:r>
            <a:r>
              <a:rPr lang="en-US" dirty="0"/>
              <a:t>Deficits</a:t>
            </a:r>
          </a:p>
          <a:p>
            <a:r>
              <a:rPr lang="en-US" dirty="0" smtClean="0"/>
              <a:t>Sweep</a:t>
            </a:r>
            <a:endParaRPr lang="en-US" dirty="0"/>
          </a:p>
          <a:p>
            <a:r>
              <a:rPr lang="en-US" dirty="0" smtClean="0"/>
              <a:t>Sweepback </a:t>
            </a:r>
            <a:r>
              <a:rPr lang="en-US" dirty="0"/>
              <a:t>/ Repositioning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6603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 Funds </a:t>
            </a:r>
            <a:r>
              <a:rPr lang="en-US" dirty="0" smtClean="0"/>
              <a:t>Transfer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Transfers from </a:t>
            </a:r>
            <a:r>
              <a:rPr lang="en-US" dirty="0" smtClean="0"/>
              <a:t>	</a:t>
            </a:r>
            <a:r>
              <a:rPr lang="en-US" b="1" dirty="0" smtClean="0"/>
              <a:t>a </a:t>
            </a:r>
            <a:r>
              <a:rPr lang="en-US" b="1" dirty="0"/>
              <a:t>current account</a:t>
            </a:r>
            <a:r>
              <a:rPr lang="en-US" dirty="0"/>
              <a:t> </a:t>
            </a:r>
            <a:r>
              <a:rPr lang="en-US" dirty="0" smtClean="0"/>
              <a:t>	to 	</a:t>
            </a:r>
            <a:r>
              <a:rPr lang="en-US" b="1" dirty="0" smtClean="0"/>
              <a:t>a </a:t>
            </a:r>
            <a:r>
              <a:rPr lang="en-US" b="1" dirty="0"/>
              <a:t>savings account</a:t>
            </a:r>
          </a:p>
          <a:p>
            <a:r>
              <a:rPr lang="en-US" dirty="0" smtClean="0"/>
              <a:t>Transfers </a:t>
            </a:r>
            <a:r>
              <a:rPr lang="en-US" dirty="0"/>
              <a:t>from </a:t>
            </a:r>
            <a:r>
              <a:rPr lang="en-US" dirty="0" smtClean="0"/>
              <a:t>	</a:t>
            </a:r>
            <a:r>
              <a:rPr lang="en-US" b="1" dirty="0" smtClean="0"/>
              <a:t>a </a:t>
            </a:r>
            <a:r>
              <a:rPr lang="en-US" b="1" dirty="0"/>
              <a:t>current account </a:t>
            </a:r>
            <a:r>
              <a:rPr lang="en-US" b="1" dirty="0" smtClean="0"/>
              <a:t>	</a:t>
            </a:r>
            <a:r>
              <a:rPr lang="en-US" dirty="0" smtClean="0"/>
              <a:t>to 	</a:t>
            </a:r>
            <a:r>
              <a:rPr lang="en-US" b="1" dirty="0" smtClean="0"/>
              <a:t>another </a:t>
            </a:r>
            <a:r>
              <a:rPr lang="en-US" b="1" dirty="0"/>
              <a:t>current account</a:t>
            </a:r>
          </a:p>
          <a:p>
            <a:r>
              <a:rPr lang="en-US" dirty="0"/>
              <a:t>Transfers from </a:t>
            </a:r>
            <a:r>
              <a:rPr lang="en-US" dirty="0" smtClean="0"/>
              <a:t>	</a:t>
            </a:r>
            <a:r>
              <a:rPr lang="en-US" b="1" dirty="0" smtClean="0"/>
              <a:t>a </a:t>
            </a:r>
            <a:r>
              <a:rPr lang="en-US" b="1" dirty="0"/>
              <a:t>savings account </a:t>
            </a:r>
            <a:r>
              <a:rPr lang="en-US" b="1" dirty="0" smtClean="0"/>
              <a:t>	</a:t>
            </a:r>
            <a:r>
              <a:rPr lang="en-US" dirty="0" smtClean="0"/>
              <a:t>to 	</a:t>
            </a:r>
            <a:r>
              <a:rPr lang="en-US" b="1" dirty="0" smtClean="0"/>
              <a:t>a </a:t>
            </a:r>
            <a:r>
              <a:rPr lang="en-US" b="1" dirty="0"/>
              <a:t>savings </a:t>
            </a:r>
            <a:r>
              <a:rPr lang="en-US" b="1" dirty="0" smtClean="0"/>
              <a:t>account</a:t>
            </a:r>
          </a:p>
          <a:p>
            <a:endParaRPr lang="en-US" b="1" dirty="0"/>
          </a:p>
          <a:p>
            <a:r>
              <a:rPr lang="en-US" dirty="0"/>
              <a:t>automatically at the end of the day according to the terms and conditions that you set with the </a:t>
            </a:r>
            <a:r>
              <a:rPr lang="en-US" dirty="0" smtClean="0"/>
              <a:t>Bank</a:t>
            </a:r>
          </a:p>
          <a:p>
            <a:r>
              <a:rPr lang="en-US" dirty="0"/>
              <a:t>reduces mistakes or failures in fund </a:t>
            </a:r>
            <a:r>
              <a:rPr lang="en-US" dirty="0" smtClean="0"/>
              <a:t>transfers</a:t>
            </a:r>
          </a:p>
          <a:p>
            <a:r>
              <a:rPr lang="en-US" dirty="0"/>
              <a:t>higher </a:t>
            </a:r>
            <a:r>
              <a:rPr lang="en-US" dirty="0" smtClean="0"/>
              <a:t>interest (savings account)</a:t>
            </a:r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98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8800" dirty="0" smtClean="0"/>
              <a:t>QUESTIONS</a:t>
            </a:r>
            <a:br>
              <a:rPr lang="en-US" sz="8800" dirty="0" smtClean="0"/>
            </a:br>
            <a:r>
              <a:rPr lang="en-US" sz="8800" dirty="0" smtClean="0"/>
              <a:t>AND</a:t>
            </a:r>
            <a:br>
              <a:rPr lang="en-US" sz="8800" dirty="0" smtClean="0"/>
            </a:br>
            <a:r>
              <a:rPr lang="en-US" sz="8800" dirty="0" smtClean="0"/>
              <a:t>ANSWERS</a:t>
            </a: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7859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br>
              <a:rPr lang="en-US" dirty="0" smtClean="0"/>
            </a:br>
            <a:r>
              <a:rPr lang="en-US" dirty="0" smtClean="0"/>
              <a:t>FOR YOUR ATTENTION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smtClean="0"/>
              <a:t>5604640564 </a:t>
            </a:r>
            <a:r>
              <a:rPr lang="en-US" dirty="0" err="1" smtClean="0"/>
              <a:t>Kwanrawee</a:t>
            </a:r>
            <a:r>
              <a:rPr lang="en-US" dirty="0" smtClean="0"/>
              <a:t> </a:t>
            </a:r>
            <a:r>
              <a:rPr lang="en-US" dirty="0" err="1" smtClean="0"/>
              <a:t>Yongthonsakul</a:t>
            </a:r>
            <a:endParaRPr lang="en-US" dirty="0" smtClean="0"/>
          </a:p>
          <a:p>
            <a:r>
              <a:rPr lang="en-US" dirty="0" smtClean="0"/>
              <a:t>5604640937 </a:t>
            </a:r>
            <a:r>
              <a:rPr lang="en-US" dirty="0" err="1" smtClean="0"/>
              <a:t>Pachara</a:t>
            </a:r>
            <a:r>
              <a:rPr lang="en-US" dirty="0" smtClean="0"/>
              <a:t> </a:t>
            </a:r>
            <a:r>
              <a:rPr lang="en-US" dirty="0" err="1" smtClean="0"/>
              <a:t>Sangkarat</a:t>
            </a:r>
            <a:endParaRPr lang="en-US" dirty="0" smtClean="0"/>
          </a:p>
          <a:p>
            <a:r>
              <a:rPr lang="en-US" dirty="0" smtClean="0"/>
              <a:t>5604641075 </a:t>
            </a:r>
            <a:r>
              <a:rPr lang="en-US" dirty="0" err="1" smtClean="0"/>
              <a:t>Peerada</a:t>
            </a:r>
            <a:r>
              <a:rPr lang="en-US" dirty="0" smtClean="0"/>
              <a:t> </a:t>
            </a:r>
            <a:r>
              <a:rPr lang="en-US" dirty="0" err="1" smtClean="0"/>
              <a:t>Kusalangkulwat</a:t>
            </a:r>
            <a:endParaRPr lang="en-US" dirty="0" smtClean="0"/>
          </a:p>
          <a:p>
            <a:r>
              <a:rPr lang="en-US" dirty="0" smtClean="0"/>
              <a:t>5604641141 Phat Aphiwatanakoon</a:t>
            </a:r>
          </a:p>
          <a:p>
            <a:r>
              <a:rPr lang="en-US" dirty="0" smtClean="0"/>
              <a:t>5604641562 </a:t>
            </a:r>
            <a:r>
              <a:rPr lang="en-US" dirty="0" err="1" smtClean="0"/>
              <a:t>Sitthiwet</a:t>
            </a:r>
            <a:r>
              <a:rPr lang="en-US" dirty="0" smtClean="0"/>
              <a:t> </a:t>
            </a:r>
            <a:r>
              <a:rPr lang="en-US" dirty="0" err="1" smtClean="0"/>
              <a:t>Niyombundit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02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38</TotalTime>
  <Words>160</Words>
  <Application>Microsoft Office PowerPoint</Application>
  <PresentationFormat>Widescreen</PresentationFormat>
  <Paragraphs>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2</vt:lpstr>
      <vt:lpstr>Quotable</vt:lpstr>
      <vt:lpstr>CASH MANAGEMENT SERVICES</vt:lpstr>
      <vt:lpstr>Why Cash Management?</vt:lpstr>
      <vt:lpstr>CASH MANAGEMENT SERVICES</vt:lpstr>
      <vt:lpstr>CASH PAYMENT</vt:lpstr>
      <vt:lpstr>Cash Payment</vt:lpstr>
      <vt:lpstr>CASH COLLECTION</vt:lpstr>
      <vt:lpstr>Cash Collection</vt:lpstr>
      <vt:lpstr>Cash Collection</vt:lpstr>
      <vt:lpstr>LIQUIDITY MANAGEMENT</vt:lpstr>
      <vt:lpstr>Liquidity Management</vt:lpstr>
      <vt:lpstr>Liquidity Management Services</vt:lpstr>
      <vt:lpstr>Automatic Funds Transfer</vt:lpstr>
      <vt:lpstr>QUESTIONS AND ANSWERS</vt:lpstr>
      <vt:lpstr>THANK YOU FOR YOUR ATTENTION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CASH MANAGEMENT SERVICES</dc:title>
  <dc:creator>Phat Aphiwatanakoon</dc:creator>
  <cp:lastModifiedBy>Phat Aphiwatanakoon</cp:lastModifiedBy>
  <cp:revision>7</cp:revision>
  <dcterms:created xsi:type="dcterms:W3CDTF">2015-09-14T16:36:33Z</dcterms:created>
  <dcterms:modified xsi:type="dcterms:W3CDTF">2015-09-23T16:54:57Z</dcterms:modified>
</cp:coreProperties>
</file>