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77422-4EDD-49B5-9CC3-5FBBEDA4EDC5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6BA5B6-0BF1-4C47-AD1D-1D804CF192C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8493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6BA5B6-0BF1-4C47-AD1D-1D804CF192C6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43515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s</a:t>
            </a:r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6BA5B6-0BF1-4C47-AD1D-1D804CF192C6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94351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4208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2361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27745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824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26713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77455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01593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0700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2638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541713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7015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2A638-B451-4D38-9F33-FE978D33BA01}" type="datetimeFigureOut">
              <a:rPr lang="th-TH" smtClean="0"/>
              <a:t>16/10/54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05AE5-FF53-4221-82CE-31F4555A25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92806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60648"/>
            <a:ext cx="9304312" cy="86409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>
                <a:solidFill>
                  <a:srgbClr val="0000FF"/>
                </a:solidFill>
              </a:rPr>
              <a:t>EE451: Assignment after midterm </a:t>
            </a:r>
            <a:r>
              <a:rPr lang="en-US" sz="3600" dirty="0" smtClean="0">
                <a:solidFill>
                  <a:srgbClr val="0000FF"/>
                </a:solidFill>
              </a:rPr>
              <a:t>(Reminding)</a:t>
            </a:r>
            <a:endParaRPr lang="th-TH" sz="3600" dirty="0">
              <a:solidFill>
                <a:srgbClr val="0000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3528" y="1556792"/>
            <a:ext cx="8532440" cy="4176464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chemeClr val="tx1"/>
                </a:solidFill>
              </a:rPr>
              <a:t>Prepare your group assignment materials. When I see you as a group, you should bring the following materials to me.</a:t>
            </a:r>
          </a:p>
          <a:p>
            <a:pPr marL="914400" lvl="1" indent="-457200" algn="l">
              <a:buFont typeface="Wingdings" pitchFamily="2" charset="2"/>
              <a:buChar char="ü"/>
            </a:pPr>
            <a:r>
              <a:rPr lang="en-US" dirty="0" smtClean="0">
                <a:solidFill>
                  <a:schemeClr val="tx1"/>
                </a:solidFill>
              </a:rPr>
              <a:t>Topics and preliminary outline of your   presentation.</a:t>
            </a:r>
          </a:p>
          <a:p>
            <a:pPr marL="914400" lvl="1" indent="-457200" algn="l">
              <a:buFont typeface="Wingdings" pitchFamily="2" charset="2"/>
              <a:buChar char="ü"/>
            </a:pPr>
            <a:r>
              <a:rPr lang="en-US" dirty="0" smtClean="0">
                <a:solidFill>
                  <a:schemeClr val="tx1"/>
                </a:solidFill>
              </a:rPr>
              <a:t>At least 5 related papers.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5253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332656"/>
            <a:ext cx="7772400" cy="86409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 smtClean="0">
                <a:solidFill>
                  <a:srgbClr val="0000FF"/>
                </a:solidFill>
              </a:rPr>
              <a:t>Material will cover in the near future</a:t>
            </a:r>
            <a:endParaRPr lang="th-TH" dirty="0">
              <a:solidFill>
                <a:srgbClr val="0000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6024" y="1268760"/>
            <a:ext cx="8532440" cy="4176464"/>
          </a:xfrm>
        </p:spPr>
        <p:txBody>
          <a:bodyPr>
            <a:normAutofit fontScale="77500" lnSpcReduction="20000"/>
          </a:bodyPr>
          <a:lstStyle/>
          <a:p>
            <a:pPr marL="457200" indent="-457200" algn="l">
              <a:buFont typeface="Wingdings" pitchFamily="2" charset="2"/>
              <a:buChar char="ü"/>
            </a:pPr>
            <a:r>
              <a:rPr lang="en-US" sz="3300" dirty="0" smtClean="0">
                <a:solidFill>
                  <a:schemeClr val="tx1"/>
                </a:solidFill>
              </a:rPr>
              <a:t>You should start reading material in the text book.  Now we are at Chapter 10 of AFC (2010). </a:t>
            </a:r>
          </a:p>
          <a:p>
            <a:pPr algn="l"/>
            <a:endParaRPr lang="en-US" sz="1300" dirty="0" smtClean="0">
              <a:solidFill>
                <a:schemeClr val="tx1"/>
              </a:solidFill>
            </a:endParaRPr>
          </a:p>
          <a:p>
            <a:pPr marL="1371600" lvl="2" indent="-457200" algn="l">
              <a:buFont typeface="Courier New" pitchFamily="49" charset="0"/>
              <a:buChar char="o"/>
            </a:pPr>
            <a:r>
              <a:rPr lang="en-US" sz="2800" dirty="0" smtClean="0">
                <a:solidFill>
                  <a:schemeClr val="tx1"/>
                </a:solidFill>
              </a:rPr>
              <a:t>I will spend around two more lectures in this topic</a:t>
            </a:r>
          </a:p>
          <a:p>
            <a:pPr lvl="2" algn="l"/>
            <a:endParaRPr lang="en-US" dirty="0" smtClean="0">
              <a:solidFill>
                <a:schemeClr val="tx1"/>
              </a:solidFill>
            </a:endParaRPr>
          </a:p>
          <a:p>
            <a:pPr marL="457200" indent="-457200" algn="l">
              <a:buFont typeface="Wingdings" pitchFamily="2" charset="2"/>
              <a:buChar char="ü"/>
            </a:pPr>
            <a:r>
              <a:rPr lang="en-US" sz="3300" dirty="0" smtClean="0">
                <a:solidFill>
                  <a:schemeClr val="tx1"/>
                </a:solidFill>
              </a:rPr>
              <a:t>If you can, you may also start reading chapter 13 of AFC (2010)</a:t>
            </a:r>
          </a:p>
          <a:p>
            <a:pPr algn="l"/>
            <a:endParaRPr lang="en-US" sz="1400" dirty="0" smtClean="0">
              <a:solidFill>
                <a:schemeClr val="tx1"/>
              </a:solidFill>
            </a:endParaRPr>
          </a:p>
          <a:p>
            <a:pPr marL="1371600" lvl="2" indent="-457200" algn="l">
              <a:buFont typeface="Courier New" pitchFamily="49" charset="0"/>
              <a:buChar char="o"/>
            </a:pPr>
            <a:r>
              <a:rPr lang="en-US" sz="2800" dirty="0" smtClean="0">
                <a:solidFill>
                  <a:schemeClr val="tx1"/>
                </a:solidFill>
              </a:rPr>
              <a:t>you should be able to understand this chapter based on your own reading. </a:t>
            </a:r>
          </a:p>
          <a:p>
            <a:pPr lvl="2" algn="l"/>
            <a:endParaRPr lang="en-US" sz="1000" dirty="0" smtClean="0">
              <a:solidFill>
                <a:schemeClr val="tx1"/>
              </a:solidFill>
            </a:endParaRPr>
          </a:p>
          <a:p>
            <a:pPr marL="1371600" lvl="2" indent="-457200" algn="l">
              <a:buFont typeface="Courier New" pitchFamily="49" charset="0"/>
              <a:buChar char="o"/>
            </a:pPr>
            <a:r>
              <a:rPr lang="en-US" sz="2800" dirty="0" smtClean="0">
                <a:solidFill>
                  <a:schemeClr val="tx1"/>
                </a:solidFill>
              </a:rPr>
              <a:t>Although, I will talk about this chapter in class, it would be useful if you see examples of trade policy instruments in the chapter before you attend class.</a:t>
            </a:r>
            <a:endParaRPr lang="th-TH" sz="28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5269" y="5641638"/>
            <a:ext cx="8640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Don’t wait until the final exam comes to start reading !!!</a:t>
            </a:r>
            <a:endParaRPr lang="th-TH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964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159</Words>
  <Application>Microsoft Office PowerPoint</Application>
  <PresentationFormat>On-screen Show (4:3)</PresentationFormat>
  <Paragraphs>19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EE451: Assignment after midterm (Reminding)</vt:lpstr>
      <vt:lpstr>Material will cover in the near future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EE451: Assignment (Oct 17, 2011)</dc:title>
  <dc:creator>Toshiba</dc:creator>
  <cp:lastModifiedBy>Toshiba</cp:lastModifiedBy>
  <cp:revision>3</cp:revision>
  <dcterms:created xsi:type="dcterms:W3CDTF">2011-10-16T15:26:04Z</dcterms:created>
  <dcterms:modified xsi:type="dcterms:W3CDTF">2011-10-16T15:49:05Z</dcterms:modified>
</cp:coreProperties>
</file>