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4" d="100"/>
          <a:sy n="64" d="100"/>
        </p:scale>
        <p:origin x="100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0142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354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570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689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7169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067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939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8705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5664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12656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315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0E8C14-F2BC-4824-AB35-83CA4AEA08DE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F4104F-5836-443D-A3A8-89F9020EF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869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005FFDE-1459-4024-B2E2-237C29421C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4494" y="116715"/>
            <a:ext cx="7914861" cy="6184693"/>
          </a:xfrm>
        </p:spPr>
        <p:txBody>
          <a:bodyPr>
            <a:normAutofit lnSpcReduction="10000"/>
          </a:bodyPr>
          <a:lstStyle/>
          <a:p>
            <a:pPr algn="l"/>
            <a:r>
              <a:rPr lang="en-US" sz="3200" b="1" u="sng" dirty="0">
                <a:solidFill>
                  <a:srgbClr val="0000FF"/>
                </a:solidFill>
              </a:rPr>
              <a:t>Assignment deadlines</a:t>
            </a:r>
          </a:p>
          <a:p>
            <a:pPr algn="l"/>
            <a:endParaRPr lang="en-US" sz="1000" b="1" dirty="0">
              <a:solidFill>
                <a:srgbClr val="0000FF"/>
              </a:solidFill>
            </a:endParaRP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009900"/>
                </a:solidFill>
              </a:rPr>
              <a:t>Group project presentation</a:t>
            </a:r>
            <a:r>
              <a:rPr lang="en-US" sz="2800" dirty="0"/>
              <a:t>: Nov. 29, Dec 6, Dec. 8</a:t>
            </a:r>
          </a:p>
          <a:p>
            <a:pPr marL="914400" lvl="1" indent="-457200" algn="l">
              <a:buFont typeface="Wingdings" panose="05000000000000000000" pitchFamily="2" charset="2"/>
              <a:buChar char="ü"/>
            </a:pPr>
            <a:r>
              <a:rPr lang="en-US" sz="2400" dirty="0"/>
              <a:t>Total Presentation time: 15 minutes</a:t>
            </a:r>
          </a:p>
          <a:p>
            <a:pPr marL="914400" lvl="1" indent="-457200" algn="l">
              <a:buFont typeface="Wingdings" panose="05000000000000000000" pitchFamily="2" charset="2"/>
              <a:buChar char="ü"/>
            </a:pPr>
            <a:r>
              <a:rPr lang="en-US" sz="2400" dirty="0"/>
              <a:t>Q&amp;A: 10 – 15 minutes</a:t>
            </a:r>
          </a:p>
          <a:p>
            <a:pPr lvl="1" algn="l"/>
            <a:endParaRPr lang="en-US" sz="1000" dirty="0"/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009900"/>
                </a:solidFill>
              </a:rPr>
              <a:t>Individual assignment</a:t>
            </a:r>
            <a:r>
              <a:rPr lang="en-US" sz="2800" dirty="0"/>
              <a:t>: Dec 8 in class or by noon at my office</a:t>
            </a:r>
          </a:p>
          <a:p>
            <a:pPr algn="l"/>
            <a:endParaRPr lang="en-US" sz="1000" dirty="0"/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009900"/>
                </a:solidFill>
              </a:rPr>
              <a:t>Group project submission</a:t>
            </a:r>
            <a:r>
              <a:rPr lang="en-US" sz="2800" dirty="0"/>
              <a:t>: Dec 22 (submit in final exam room)</a:t>
            </a:r>
          </a:p>
          <a:p>
            <a:pPr algn="l"/>
            <a:endParaRPr lang="en-US" sz="1000" dirty="0"/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FF0000"/>
                </a:solidFill>
              </a:rPr>
              <a:t>Any late submission is subjected to penalty</a:t>
            </a:r>
          </a:p>
          <a:p>
            <a:pPr marL="342900" indent="-342900" algn="l">
              <a:buFont typeface="Wingdings" panose="05000000000000000000" pitchFamily="2" charset="2"/>
              <a:buChar char="v"/>
            </a:pPr>
            <a:r>
              <a:rPr lang="en-US" sz="2800" b="1" dirty="0">
                <a:solidFill>
                  <a:srgbClr val="7030A0"/>
                </a:solidFill>
              </a:rPr>
              <a:t>Without necessary reason absent during your own group project presentation or other group presentation is also subjected to your own point deduction. </a:t>
            </a:r>
            <a:endParaRPr lang="en-US" b="1" dirty="0">
              <a:solidFill>
                <a:srgbClr val="7030A0"/>
              </a:solidFill>
            </a:endParaRPr>
          </a:p>
          <a:p>
            <a:pPr algn="l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6958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</TotalTime>
  <Words>86</Words>
  <Application>Microsoft Office PowerPoint</Application>
  <PresentationFormat>On-screen Show (4:3)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Macbook Pro</dc:creator>
  <cp:lastModifiedBy>Macbook Pro</cp:lastModifiedBy>
  <cp:revision>4</cp:revision>
  <dcterms:created xsi:type="dcterms:W3CDTF">2017-11-21T14:05:56Z</dcterms:created>
  <dcterms:modified xsi:type="dcterms:W3CDTF">2017-11-21T14:18:26Z</dcterms:modified>
</cp:coreProperties>
</file>