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117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AC7C35-9EAC-4725-965B-8C9CB8A2697F}" type="datetimeFigureOut">
              <a:rPr lang="nl-NL" smtClean="0"/>
              <a:t>29-9-2016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7A315E-D4A4-4D54-B574-2B9AA33E42E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93448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7A315E-D4A4-4D54-B574-2B9AA33E42EF}" type="slidenum">
              <a:rPr lang="nl-NL" smtClean="0"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95445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E34AC-664F-40F0-A72D-23F28E99B45B}" type="datetimeFigureOut">
              <a:rPr lang="nl-NL" smtClean="0"/>
              <a:t>29-9-2016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0C8B-2389-42C8-A656-3AD67614D4FF}" type="slidenum">
              <a:rPr lang="nl-NL" smtClean="0"/>
              <a:t>‹#›</a:t>
            </a:fld>
            <a:endParaRPr lang="nl-N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E34AC-664F-40F0-A72D-23F28E99B45B}" type="datetimeFigureOut">
              <a:rPr lang="nl-NL" smtClean="0"/>
              <a:t>29-9-2016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0C8B-2389-42C8-A656-3AD67614D4FF}" type="slidenum">
              <a:rPr lang="nl-NL" smtClean="0"/>
              <a:t>‹#›</a:t>
            </a:fld>
            <a:endParaRPr lang="nl-N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E34AC-664F-40F0-A72D-23F28E99B45B}" type="datetimeFigureOut">
              <a:rPr lang="nl-NL" smtClean="0"/>
              <a:t>29-9-2016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0C8B-2389-42C8-A656-3AD67614D4FF}" type="slidenum">
              <a:rPr lang="nl-NL" smtClean="0"/>
              <a:t>‹#›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E34AC-664F-40F0-A72D-23F28E99B45B}" type="datetimeFigureOut">
              <a:rPr lang="nl-NL" smtClean="0"/>
              <a:t>29-9-2016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0C8B-2389-42C8-A656-3AD67614D4FF}" type="slidenum">
              <a:rPr lang="nl-NL" smtClean="0"/>
              <a:t>‹#›</a:t>
            </a:fld>
            <a:endParaRPr lang="nl-N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nl-NL" smtClean="0"/>
              <a:t>Klik om de modelstijlen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E34AC-664F-40F0-A72D-23F28E99B45B}" type="datetimeFigureOut">
              <a:rPr lang="nl-NL" smtClean="0"/>
              <a:t>29-9-2016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0C8B-2389-42C8-A656-3AD67614D4FF}" type="slidenum">
              <a:rPr lang="nl-NL" smtClean="0"/>
              <a:t>‹#›</a:t>
            </a:fld>
            <a:endParaRPr lang="nl-N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E34AC-664F-40F0-A72D-23F28E99B45B}" type="datetimeFigureOut">
              <a:rPr lang="nl-NL" smtClean="0"/>
              <a:t>29-9-2016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0C8B-2389-42C8-A656-3AD67614D4FF}" type="slidenum">
              <a:rPr lang="nl-NL" smtClean="0"/>
              <a:t>‹#›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E34AC-664F-40F0-A72D-23F28E99B45B}" type="datetimeFigureOut">
              <a:rPr lang="nl-NL" smtClean="0"/>
              <a:t>29-9-2016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0C8B-2389-42C8-A656-3AD67614D4FF}" type="slidenum">
              <a:rPr lang="nl-NL" smtClean="0"/>
              <a:t>‹#›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E34AC-664F-40F0-A72D-23F28E99B45B}" type="datetimeFigureOut">
              <a:rPr lang="nl-NL" smtClean="0"/>
              <a:t>29-9-2016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0C8B-2389-42C8-A656-3AD67614D4FF}" type="slidenum">
              <a:rPr lang="nl-NL" smtClean="0"/>
              <a:t>‹#›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E34AC-664F-40F0-A72D-23F28E99B45B}" type="datetimeFigureOut">
              <a:rPr lang="nl-NL" smtClean="0"/>
              <a:t>29-9-2016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0C8B-2389-42C8-A656-3AD67614D4FF}" type="slidenum">
              <a:rPr lang="nl-NL" smtClean="0"/>
              <a:t>‹#›</a:t>
            </a:fld>
            <a:endParaRPr lang="nl-N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E34AC-664F-40F0-A72D-23F28E99B45B}" type="datetimeFigureOut">
              <a:rPr lang="nl-NL" smtClean="0"/>
              <a:t>29-9-2016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0C8B-2389-42C8-A656-3AD67614D4FF}" type="slidenum">
              <a:rPr lang="nl-NL" smtClean="0"/>
              <a:t>‹#›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E34AC-664F-40F0-A72D-23F28E99B45B}" type="datetimeFigureOut">
              <a:rPr lang="nl-NL" smtClean="0"/>
              <a:t>29-9-2016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D0C8B-2389-42C8-A656-3AD67614D4FF}" type="slidenum">
              <a:rPr lang="nl-NL" smtClean="0"/>
              <a:t>‹#›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40E34AC-664F-40F0-A72D-23F28E99B45B}" type="datetimeFigureOut">
              <a:rPr lang="nl-NL" smtClean="0"/>
              <a:t>29-9-2016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B5D0C8B-2389-42C8-A656-3AD67614D4FF}" type="slidenum">
              <a:rPr lang="nl-NL" smtClean="0"/>
              <a:t>‹#›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Kristen </a:t>
            </a:r>
            <a:r>
              <a:rPr lang="en-US" dirty="0"/>
              <a:t> </a:t>
            </a:r>
            <a:r>
              <a:rPr lang="en-US" dirty="0" err="1"/>
              <a:t>Eummelen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827584" y="3645024"/>
            <a:ext cx="7175351" cy="1793167"/>
          </a:xfrm>
        </p:spPr>
        <p:txBody>
          <a:bodyPr/>
          <a:lstStyle/>
          <a:p>
            <a:pPr marL="182880" indent="0">
              <a:buNone/>
            </a:pPr>
            <a:r>
              <a:rPr lang="nl-NL" dirty="0" smtClean="0"/>
              <a:t>Tulip Mania	</a:t>
            </a:r>
            <a:endParaRPr lang="nl-NL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16632"/>
            <a:ext cx="7991872" cy="342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17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70688" y="619807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nl-NL" dirty="0"/>
              <a:t>	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quarter" idx="13"/>
          </p:nvPr>
        </p:nvSpPr>
        <p:spPr>
          <a:xfrm>
            <a:off x="1115616" y="1124744"/>
            <a:ext cx="6400800" cy="3474720"/>
          </a:xfrm>
        </p:spPr>
        <p:txBody>
          <a:bodyPr/>
          <a:lstStyle/>
          <a:p>
            <a:r>
              <a:rPr lang="nl-NL" dirty="0" smtClean="0"/>
              <a:t>17th </a:t>
            </a:r>
            <a:r>
              <a:rPr lang="nl-NL" dirty="0" err="1" smtClean="0"/>
              <a:t>century</a:t>
            </a:r>
            <a:r>
              <a:rPr lang="nl-NL" dirty="0" smtClean="0"/>
              <a:t>, 1634-1637</a:t>
            </a:r>
          </a:p>
          <a:p>
            <a:r>
              <a:rPr lang="nl-NL" dirty="0" err="1" smtClean="0"/>
              <a:t>Bubble</a:t>
            </a:r>
            <a:endParaRPr lang="nl-NL" dirty="0" smtClean="0"/>
          </a:p>
          <a:p>
            <a:r>
              <a:rPr lang="nl-NL" dirty="0" err="1" smtClean="0"/>
              <a:t>Prices</a:t>
            </a:r>
            <a:r>
              <a:rPr lang="nl-NL" dirty="0" smtClean="0"/>
              <a:t> </a:t>
            </a:r>
            <a:r>
              <a:rPr lang="nl-NL" dirty="0" err="1" smtClean="0"/>
              <a:t>reached</a:t>
            </a:r>
            <a:r>
              <a:rPr lang="nl-NL" dirty="0" smtClean="0"/>
              <a:t> </a:t>
            </a:r>
            <a:r>
              <a:rPr lang="nl-NL" dirty="0" err="1" smtClean="0"/>
              <a:t>really</a:t>
            </a:r>
            <a:r>
              <a:rPr lang="nl-NL" dirty="0" smtClean="0"/>
              <a:t> high levels</a:t>
            </a:r>
          </a:p>
          <a:p>
            <a:r>
              <a:rPr lang="nl-NL" dirty="0" err="1" smtClean="0"/>
              <a:t>Collapsed</a:t>
            </a:r>
            <a:endParaRPr lang="nl-NL" dirty="0" smtClean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5974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quarter" idx="4294967295"/>
          </p:nvPr>
        </p:nvSpPr>
        <p:spPr>
          <a:xfrm>
            <a:off x="0" y="731838"/>
            <a:ext cx="6400800" cy="3475037"/>
          </a:xfrm>
        </p:spPr>
        <p:txBody>
          <a:bodyPr/>
          <a:lstStyle/>
          <a:p>
            <a:r>
              <a:rPr lang="nl-NL" dirty="0" err="1" smtClean="0"/>
              <a:t>Admired</a:t>
            </a:r>
            <a:r>
              <a:rPr lang="nl-NL" dirty="0" smtClean="0"/>
              <a:t> </a:t>
            </a:r>
            <a:r>
              <a:rPr lang="nl-NL" dirty="0" err="1" smtClean="0"/>
              <a:t>because</a:t>
            </a:r>
            <a:r>
              <a:rPr lang="nl-NL" dirty="0" smtClean="0"/>
              <a:t> of novelty </a:t>
            </a:r>
            <a:r>
              <a:rPr lang="nl-NL" dirty="0" err="1" smtClean="0"/>
              <a:t>and</a:t>
            </a:r>
            <a:r>
              <a:rPr lang="nl-NL" dirty="0" smtClean="0"/>
              <a:t> </a:t>
            </a:r>
            <a:r>
              <a:rPr lang="nl-NL" dirty="0" err="1" smtClean="0"/>
              <a:t>could</a:t>
            </a:r>
            <a:r>
              <a:rPr lang="nl-NL" dirty="0" smtClean="0"/>
              <a:t> </a:t>
            </a:r>
            <a:r>
              <a:rPr lang="nl-NL" dirty="0" err="1" smtClean="0"/>
              <a:t>withstand</a:t>
            </a:r>
            <a:r>
              <a:rPr lang="nl-NL" dirty="0" smtClean="0"/>
              <a:t> the </a:t>
            </a:r>
            <a:r>
              <a:rPr lang="nl-NL" dirty="0" err="1" smtClean="0"/>
              <a:t>climate</a:t>
            </a:r>
            <a:endParaRPr lang="nl-NL" dirty="0" smtClean="0"/>
          </a:p>
          <a:p>
            <a:r>
              <a:rPr lang="nl-NL" dirty="0" smtClean="0"/>
              <a:t>Virus</a:t>
            </a:r>
          </a:p>
          <a:p>
            <a:r>
              <a:rPr lang="nl-NL" dirty="0" smtClean="0"/>
              <a:t>Status </a:t>
            </a:r>
            <a:r>
              <a:rPr lang="nl-NL" dirty="0" err="1" smtClean="0"/>
              <a:t>symbol</a:t>
            </a:r>
            <a:endParaRPr lang="nl-NL" dirty="0" smtClean="0"/>
          </a:p>
          <a:p>
            <a:r>
              <a:rPr lang="nl-NL" dirty="0" smtClean="0"/>
              <a:t>High </a:t>
            </a:r>
            <a:r>
              <a:rPr lang="nl-NL" dirty="0" err="1" smtClean="0"/>
              <a:t>prices</a:t>
            </a:r>
            <a:endParaRPr lang="nl-NL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312876"/>
            <a:ext cx="3954016" cy="2965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06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quarter" idx="4294967295"/>
          </p:nvPr>
        </p:nvSpPr>
        <p:spPr>
          <a:xfrm>
            <a:off x="0" y="731838"/>
            <a:ext cx="3933825" cy="5000625"/>
          </a:xfrm>
        </p:spPr>
        <p:txBody>
          <a:bodyPr/>
          <a:lstStyle/>
          <a:p>
            <a:r>
              <a:rPr lang="nl-NL" dirty="0" smtClean="0"/>
              <a:t>First financial </a:t>
            </a:r>
            <a:r>
              <a:rPr lang="nl-NL" dirty="0" err="1" smtClean="0"/>
              <a:t>bubble</a:t>
            </a:r>
            <a:endParaRPr lang="nl-NL" dirty="0" smtClean="0"/>
          </a:p>
          <a:p>
            <a:r>
              <a:rPr lang="nl-NL" dirty="0" err="1" smtClean="0"/>
              <a:t>Formal</a:t>
            </a:r>
            <a:r>
              <a:rPr lang="nl-NL" dirty="0" smtClean="0"/>
              <a:t> </a:t>
            </a:r>
            <a:r>
              <a:rPr lang="nl-NL" dirty="0" err="1" smtClean="0"/>
              <a:t>future</a:t>
            </a:r>
            <a:r>
              <a:rPr lang="nl-NL" dirty="0" smtClean="0"/>
              <a:t> market </a:t>
            </a:r>
            <a:r>
              <a:rPr lang="nl-NL" dirty="0" err="1" smtClean="0"/>
              <a:t>with</a:t>
            </a:r>
            <a:r>
              <a:rPr lang="nl-NL" dirty="0" smtClean="0"/>
              <a:t> </a:t>
            </a:r>
            <a:r>
              <a:rPr lang="nl-NL" dirty="0" err="1" smtClean="0"/>
              <a:t>tulip</a:t>
            </a:r>
            <a:r>
              <a:rPr lang="nl-NL" dirty="0" smtClean="0"/>
              <a:t> </a:t>
            </a:r>
            <a:r>
              <a:rPr lang="nl-NL" dirty="0" err="1" smtClean="0"/>
              <a:t>contracts</a:t>
            </a:r>
            <a:r>
              <a:rPr lang="nl-NL" dirty="0" smtClean="0"/>
              <a:t> </a:t>
            </a:r>
            <a:r>
              <a:rPr lang="nl-NL" dirty="0" err="1" smtClean="0"/>
              <a:t>for</a:t>
            </a:r>
            <a:r>
              <a:rPr lang="nl-NL" dirty="0" smtClean="0"/>
              <a:t> </a:t>
            </a:r>
            <a:r>
              <a:rPr lang="nl-NL" dirty="0" err="1" smtClean="0"/>
              <a:t>future</a:t>
            </a:r>
            <a:r>
              <a:rPr lang="nl-NL" dirty="0" smtClean="0"/>
              <a:t> </a:t>
            </a:r>
            <a:r>
              <a:rPr lang="nl-NL" dirty="0" err="1" smtClean="0"/>
              <a:t>bulb</a:t>
            </a:r>
            <a:r>
              <a:rPr lang="nl-NL" dirty="0" smtClean="0"/>
              <a:t> </a:t>
            </a:r>
            <a:r>
              <a:rPr lang="nl-NL" dirty="0" err="1" smtClean="0"/>
              <a:t>purchases</a:t>
            </a:r>
            <a:endParaRPr lang="nl-NL" dirty="0" smtClean="0"/>
          </a:p>
          <a:p>
            <a:r>
              <a:rPr lang="nl-NL" dirty="0" err="1" smtClean="0"/>
              <a:t>Bulb</a:t>
            </a:r>
            <a:r>
              <a:rPr lang="nl-NL" dirty="0" smtClean="0"/>
              <a:t> </a:t>
            </a:r>
            <a:r>
              <a:rPr lang="nl-NL" dirty="0" err="1" smtClean="0"/>
              <a:t>buyers</a:t>
            </a:r>
            <a:r>
              <a:rPr lang="nl-NL" dirty="0" smtClean="0"/>
              <a:t> </a:t>
            </a:r>
            <a:r>
              <a:rPr lang="nl-NL" dirty="0" err="1" smtClean="0"/>
              <a:t>started</a:t>
            </a:r>
            <a:r>
              <a:rPr lang="nl-NL" dirty="0" smtClean="0"/>
              <a:t> </a:t>
            </a:r>
            <a:r>
              <a:rPr lang="nl-NL" dirty="0" err="1" smtClean="0"/>
              <a:t>with</a:t>
            </a:r>
            <a:r>
              <a:rPr lang="nl-NL" dirty="0" smtClean="0"/>
              <a:t> </a:t>
            </a:r>
            <a:r>
              <a:rPr lang="nl-NL" dirty="0" err="1" smtClean="0"/>
              <a:t>inventories</a:t>
            </a:r>
            <a:endParaRPr lang="nl-NL" dirty="0" smtClean="0"/>
          </a:p>
          <a:p>
            <a:r>
              <a:rPr lang="nl-NL" dirty="0" smtClean="0"/>
              <a:t>Gave up </a:t>
            </a:r>
            <a:r>
              <a:rPr lang="nl-NL" dirty="0" err="1" smtClean="0"/>
              <a:t>belonings</a:t>
            </a:r>
            <a:endParaRPr lang="nl-NL" dirty="0" smtClean="0"/>
          </a:p>
          <a:p>
            <a:r>
              <a:rPr lang="nl-NL" dirty="0" err="1" smtClean="0"/>
              <a:t>Twenty-fold</a:t>
            </a:r>
            <a:r>
              <a:rPr lang="nl-NL" dirty="0" smtClean="0"/>
              <a:t> </a:t>
            </a:r>
            <a:r>
              <a:rPr lang="nl-NL" dirty="0" err="1" smtClean="0"/>
              <a:t>increase</a:t>
            </a:r>
            <a:r>
              <a:rPr lang="nl-NL" dirty="0" smtClean="0"/>
              <a:t> in </a:t>
            </a:r>
            <a:r>
              <a:rPr lang="nl-NL" dirty="0" err="1" smtClean="0"/>
              <a:t>one</a:t>
            </a:r>
            <a:r>
              <a:rPr lang="nl-NL" dirty="0" smtClean="0"/>
              <a:t> </a:t>
            </a:r>
            <a:r>
              <a:rPr lang="nl-NL" dirty="0" err="1" smtClean="0"/>
              <a:t>month</a:t>
            </a:r>
            <a:endParaRPr lang="nl-NL" dirty="0" smtClean="0"/>
          </a:p>
          <a:p>
            <a:r>
              <a:rPr lang="nl-NL" dirty="0" smtClean="0"/>
              <a:t>10 </a:t>
            </a:r>
            <a:r>
              <a:rPr lang="nl-NL" dirty="0" err="1" smtClean="0"/>
              <a:t>times</a:t>
            </a:r>
            <a:r>
              <a:rPr lang="nl-NL" dirty="0" smtClean="0"/>
              <a:t> a </a:t>
            </a:r>
            <a:r>
              <a:rPr lang="nl-NL" dirty="0" err="1" smtClean="0"/>
              <a:t>craftsman’s</a:t>
            </a:r>
            <a:r>
              <a:rPr lang="nl-NL" dirty="0"/>
              <a:t> </a:t>
            </a:r>
            <a:r>
              <a:rPr lang="nl-NL" dirty="0" err="1" smtClean="0"/>
              <a:t>annual</a:t>
            </a:r>
            <a:r>
              <a:rPr lang="nl-NL" dirty="0" smtClean="0"/>
              <a:t> </a:t>
            </a:r>
            <a:r>
              <a:rPr lang="nl-NL" dirty="0" err="1" smtClean="0"/>
              <a:t>income</a:t>
            </a:r>
            <a:endParaRPr lang="nl-NL" dirty="0" smtClean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980728"/>
            <a:ext cx="3414756" cy="3990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004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quarter" idx="4294967295"/>
          </p:nvPr>
        </p:nvSpPr>
        <p:spPr>
          <a:xfrm>
            <a:off x="0" y="731838"/>
            <a:ext cx="6400800" cy="3475037"/>
          </a:xfrm>
        </p:spPr>
        <p:txBody>
          <a:bodyPr/>
          <a:lstStyle/>
          <a:p>
            <a:pPr marL="45720" indent="0">
              <a:buNone/>
            </a:pPr>
            <a:r>
              <a:rPr lang="nl-NL" sz="3600" dirty="0" err="1" smtClean="0"/>
              <a:t>Mistake</a:t>
            </a:r>
            <a:r>
              <a:rPr lang="nl-NL" sz="3600" dirty="0" smtClean="0"/>
              <a:t> of </a:t>
            </a:r>
            <a:r>
              <a:rPr lang="nl-NL" sz="3600" dirty="0" err="1" smtClean="0"/>
              <a:t>sailor</a:t>
            </a:r>
            <a:endParaRPr lang="nl-NL" sz="3600" dirty="0" smtClean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276872"/>
            <a:ext cx="5915785" cy="3972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354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quarter" idx="4294967295"/>
          </p:nvPr>
        </p:nvSpPr>
        <p:spPr>
          <a:xfrm>
            <a:off x="0" y="731838"/>
            <a:ext cx="6400800" cy="3475037"/>
          </a:xfrm>
        </p:spPr>
        <p:txBody>
          <a:bodyPr/>
          <a:lstStyle/>
          <a:p>
            <a:r>
              <a:rPr lang="nl-NL" dirty="0" smtClean="0"/>
              <a:t>Like </a:t>
            </a:r>
            <a:r>
              <a:rPr lang="nl-NL" dirty="0" err="1" smtClean="0"/>
              <a:t>all</a:t>
            </a:r>
            <a:r>
              <a:rPr lang="nl-NL" dirty="0" smtClean="0"/>
              <a:t> </a:t>
            </a:r>
            <a:r>
              <a:rPr lang="nl-NL" dirty="0" err="1" smtClean="0"/>
              <a:t>bubbles</a:t>
            </a:r>
            <a:r>
              <a:rPr lang="nl-NL" dirty="0" smtClean="0"/>
              <a:t>, </a:t>
            </a:r>
            <a:r>
              <a:rPr lang="nl-NL" dirty="0" err="1" smtClean="0"/>
              <a:t>it</a:t>
            </a:r>
            <a:r>
              <a:rPr lang="nl-NL" dirty="0" smtClean="0"/>
              <a:t> </a:t>
            </a:r>
            <a:r>
              <a:rPr lang="nl-NL" dirty="0" err="1" smtClean="0"/>
              <a:t>collapsed</a:t>
            </a:r>
            <a:endParaRPr lang="nl-NL" dirty="0" smtClean="0"/>
          </a:p>
          <a:p>
            <a:r>
              <a:rPr lang="nl-NL" dirty="0" smtClean="0"/>
              <a:t>Domino effect</a:t>
            </a:r>
          </a:p>
          <a:p>
            <a:r>
              <a:rPr lang="nl-NL" dirty="0" err="1" smtClean="0"/>
              <a:t>Panic</a:t>
            </a:r>
            <a:r>
              <a:rPr lang="nl-NL" dirty="0" smtClean="0"/>
              <a:t> in the land</a:t>
            </a:r>
          </a:p>
          <a:p>
            <a:r>
              <a:rPr lang="nl-NL" dirty="0" smtClean="0"/>
              <a:t>Dealers </a:t>
            </a:r>
            <a:r>
              <a:rPr lang="nl-NL" dirty="0" err="1" smtClean="0"/>
              <a:t>refuse</a:t>
            </a:r>
            <a:r>
              <a:rPr lang="nl-NL" dirty="0" smtClean="0"/>
              <a:t> </a:t>
            </a:r>
            <a:r>
              <a:rPr lang="nl-NL" dirty="0" err="1" smtClean="0"/>
              <a:t>to</a:t>
            </a:r>
            <a:r>
              <a:rPr lang="nl-NL" dirty="0" smtClean="0"/>
              <a:t> </a:t>
            </a:r>
            <a:r>
              <a:rPr lang="nl-NL" dirty="0" err="1" smtClean="0"/>
              <a:t>honor</a:t>
            </a:r>
            <a:r>
              <a:rPr lang="nl-NL" dirty="0" smtClean="0"/>
              <a:t> </a:t>
            </a:r>
            <a:r>
              <a:rPr lang="nl-NL" dirty="0" err="1" smtClean="0"/>
              <a:t>contracts</a:t>
            </a:r>
            <a:endParaRPr lang="nl-NL" dirty="0" smtClean="0"/>
          </a:p>
          <a:p>
            <a:r>
              <a:rPr lang="nl-NL" dirty="0" smtClean="0"/>
              <a:t>Lead </a:t>
            </a:r>
            <a:r>
              <a:rPr lang="nl-NL" dirty="0" err="1" smtClean="0"/>
              <a:t>to</a:t>
            </a:r>
            <a:r>
              <a:rPr lang="nl-NL" dirty="0" smtClean="0"/>
              <a:t> </a:t>
            </a:r>
            <a:r>
              <a:rPr lang="nl-NL" dirty="0" err="1" smtClean="0"/>
              <a:t>an</a:t>
            </a:r>
            <a:r>
              <a:rPr lang="nl-NL" dirty="0" smtClean="0"/>
              <a:t> </a:t>
            </a:r>
            <a:r>
              <a:rPr lang="nl-NL" dirty="0" err="1" smtClean="0"/>
              <a:t>economic</a:t>
            </a:r>
            <a:r>
              <a:rPr lang="nl-NL" dirty="0" smtClean="0"/>
              <a:t> crisis</a:t>
            </a:r>
            <a:endParaRPr lang="nl-NL" dirty="0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5" y="2921515"/>
            <a:ext cx="5256584" cy="3716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206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6512511" cy="1143000"/>
          </a:xfrm>
        </p:spPr>
        <p:txBody>
          <a:bodyPr/>
          <a:lstStyle/>
          <a:p>
            <a:r>
              <a:rPr lang="nl-NL" dirty="0" err="1" smtClean="0"/>
              <a:t>Other</a:t>
            </a:r>
            <a:r>
              <a:rPr lang="nl-NL" dirty="0" smtClean="0"/>
              <a:t> </a:t>
            </a:r>
            <a:r>
              <a:rPr lang="nl-NL" dirty="0" err="1" smtClean="0"/>
              <a:t>bubbles</a:t>
            </a:r>
            <a:r>
              <a:rPr lang="nl-NL" dirty="0" smtClean="0"/>
              <a:t> </a:t>
            </a:r>
            <a:r>
              <a:rPr lang="nl-NL" dirty="0" err="1" smtClean="0"/>
              <a:t>followed</a:t>
            </a:r>
            <a:r>
              <a:rPr lang="nl-NL" dirty="0" smtClean="0"/>
              <a:t/>
            </a:r>
            <a:br>
              <a:rPr lang="nl-NL" dirty="0" smtClean="0"/>
            </a:b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>
          <a:xfrm>
            <a:off x="1259632" y="1772816"/>
            <a:ext cx="6400800" cy="3474720"/>
          </a:xfrm>
        </p:spPr>
        <p:txBody>
          <a:bodyPr/>
          <a:lstStyle/>
          <a:p>
            <a:pPr marL="45720" indent="0">
              <a:buNone/>
            </a:pPr>
            <a:endParaRPr lang="nl-NL" dirty="0"/>
          </a:p>
          <a:p>
            <a:r>
              <a:rPr lang="nl-NL" dirty="0" smtClean="0"/>
              <a:t>South </a:t>
            </a:r>
            <a:r>
              <a:rPr lang="nl-NL" dirty="0" err="1" smtClean="0"/>
              <a:t>sea</a:t>
            </a:r>
            <a:r>
              <a:rPr lang="nl-NL" dirty="0" smtClean="0"/>
              <a:t> </a:t>
            </a:r>
            <a:r>
              <a:rPr lang="nl-NL" dirty="0" err="1" smtClean="0"/>
              <a:t>bubble</a:t>
            </a:r>
            <a:r>
              <a:rPr lang="nl-NL" dirty="0" smtClean="0"/>
              <a:t> </a:t>
            </a:r>
          </a:p>
          <a:p>
            <a:endParaRPr lang="nl-NL" dirty="0"/>
          </a:p>
          <a:p>
            <a:r>
              <a:rPr lang="nl-NL" dirty="0" smtClean="0"/>
              <a:t>Real </a:t>
            </a:r>
            <a:r>
              <a:rPr lang="nl-NL" dirty="0" err="1" smtClean="0"/>
              <a:t>estate</a:t>
            </a:r>
            <a:r>
              <a:rPr lang="nl-NL" dirty="0" smtClean="0"/>
              <a:t> </a:t>
            </a:r>
            <a:r>
              <a:rPr lang="nl-NL" dirty="0" err="1" smtClean="0"/>
              <a:t>craze</a:t>
            </a:r>
            <a:r>
              <a:rPr lang="nl-NL" dirty="0" smtClean="0"/>
              <a:t> in Florida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2202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 smtClean="0"/>
              <a:t>Thank</a:t>
            </a:r>
            <a:r>
              <a:rPr lang="nl-NL" dirty="0" smtClean="0"/>
              <a:t> </a:t>
            </a:r>
            <a:r>
              <a:rPr lang="nl-NL" dirty="0" err="1" smtClean="0"/>
              <a:t>you</a:t>
            </a:r>
            <a:r>
              <a:rPr lang="nl-NL" dirty="0" smtClean="0"/>
              <a:t> </a:t>
            </a:r>
            <a:r>
              <a:rPr lang="nl-NL" dirty="0" err="1" smtClean="0"/>
              <a:t>for</a:t>
            </a:r>
            <a:r>
              <a:rPr lang="nl-NL" dirty="0" smtClean="0"/>
              <a:t> </a:t>
            </a:r>
            <a:r>
              <a:rPr lang="nl-NL" dirty="0" err="1" smtClean="0"/>
              <a:t>your</a:t>
            </a:r>
            <a:r>
              <a:rPr lang="nl-NL" dirty="0" smtClean="0"/>
              <a:t> attention</a:t>
            </a:r>
            <a:br>
              <a:rPr lang="nl-NL" dirty="0" smtClean="0"/>
            </a:br>
            <a:endParaRPr lang="nl-NL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764704"/>
            <a:ext cx="5205202" cy="346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3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157</TotalTime>
  <Words>102</Words>
  <Application>Microsoft Office PowerPoint</Application>
  <PresentationFormat>On-screen Show (4:3)</PresentationFormat>
  <Paragraphs>30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Slipstream</vt:lpstr>
      <vt:lpstr>Tulip Mania </vt:lpstr>
      <vt:lpstr> </vt:lpstr>
      <vt:lpstr>PowerPoint Presentation</vt:lpstr>
      <vt:lpstr>PowerPoint Presentation</vt:lpstr>
      <vt:lpstr>PowerPoint Presentation</vt:lpstr>
      <vt:lpstr>PowerPoint Presentation</vt:lpstr>
      <vt:lpstr>Other bubbles followed </vt:lpstr>
      <vt:lpstr>Thank you for your attention </vt:lpstr>
    </vt:vector>
  </TitlesOfParts>
  <Company>Gemeente Nuth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Tulip Mania</dc:title>
  <dc:creator>Gemeente Nuth</dc:creator>
  <cp:lastModifiedBy>samsung</cp:lastModifiedBy>
  <cp:revision>14</cp:revision>
  <dcterms:created xsi:type="dcterms:W3CDTF">2016-09-05T14:27:52Z</dcterms:created>
  <dcterms:modified xsi:type="dcterms:W3CDTF">2016-09-29T06:06:05Z</dcterms:modified>
</cp:coreProperties>
</file>