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Layouts/slideLayout18.xml" ContentType="application/vnd.openxmlformats-officedocument.presentationml.slideLayout+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Default Extension="wdp" ContentType="image/vnd.ms-photo"/>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71" r:id="rId1"/>
    <p:sldMasterId id="2147483672" r:id="rId2"/>
    <p:sldMasterId id="2147483673" r:id="rId3"/>
  </p:sldMasterIdLst>
  <p:notesMasterIdLst>
    <p:notesMasterId r:id="rId34"/>
  </p:notesMasterIdLst>
  <p:sldIdLst>
    <p:sldId id="285" r:id="rId4"/>
    <p:sldId id="256" r:id="rId5"/>
    <p:sldId id="257" r:id="rId6"/>
    <p:sldId id="258" r:id="rId7"/>
    <p:sldId id="259" r:id="rId8"/>
    <p:sldId id="260" r:id="rId9"/>
    <p:sldId id="261" r:id="rId10"/>
    <p:sldId id="263" r:id="rId11"/>
    <p:sldId id="264" r:id="rId12"/>
    <p:sldId id="265" r:id="rId13"/>
    <p:sldId id="266" r:id="rId14"/>
    <p:sldId id="267" r:id="rId15"/>
    <p:sldId id="268" r:id="rId16"/>
    <p:sldId id="269" r:id="rId17"/>
    <p:sldId id="274" r:id="rId18"/>
    <p:sldId id="276" r:id="rId19"/>
    <p:sldId id="275" r:id="rId20"/>
    <p:sldId id="287" r:id="rId21"/>
    <p:sldId id="270" r:id="rId22"/>
    <p:sldId id="271" r:id="rId23"/>
    <p:sldId id="272" r:id="rId24"/>
    <p:sldId id="273" r:id="rId25"/>
    <p:sldId id="277" r:id="rId26"/>
    <p:sldId id="279" r:id="rId27"/>
    <p:sldId id="278" r:id="rId28"/>
    <p:sldId id="280" r:id="rId29"/>
    <p:sldId id="281" r:id="rId30"/>
    <p:sldId id="282" r:id="rId31"/>
    <p:sldId id="283" r:id="rId32"/>
    <p:sldId id="284" r:id="rId33"/>
  </p:sldIdLst>
  <p:sldSz cx="10691813" cy="7559675"/>
  <p:notesSz cx="6797675" cy="9928225"/>
  <p:defaultText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90651C3A-4460-11DB-9652-00E08161165F}"/>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58" autoAdjust="0"/>
    <p:restoredTop sz="84029" autoAdjust="0"/>
  </p:normalViewPr>
  <p:slideViewPr>
    <p:cSldViewPr>
      <p:cViewPr varScale="1">
        <p:scale>
          <a:sx n="69" d="100"/>
          <a:sy n="69" d="100"/>
        </p:scale>
        <p:origin x="-1674" y="-102"/>
      </p:cViewPr>
      <p:guideLst>
        <p:guide orient="horz" pos="2381"/>
        <p:guide pos="3367"/>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1"/>
        <p:cNvGrpSpPr/>
        <p:nvPr/>
      </p:nvGrpSpPr>
      <p:grpSpPr>
        <a:xfrm>
          <a:off x="0" y="0"/>
          <a:ext cx="0" cy="0"/>
          <a:chOff x="0" y="0"/>
          <a:chExt cx="0" cy="0"/>
        </a:xfrm>
      </p:grpSpPr>
    </p:spTree>
    <p:extLst>
      <p:ext uri="{BB962C8B-B14F-4D97-AF65-F5344CB8AC3E}">
        <p14:creationId xmlns:p14="http://schemas.microsoft.com/office/powerpoint/2010/main" xmlns="" val="4193387249"/>
      </p:ext>
    </p:extLst>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Shape 162"/>
          <p:cNvSpPr>
            <a:spLocks noGrp="1" noRot="1" noChangeAspect="1"/>
          </p:cNvSpPr>
          <p:nvPr>
            <p:ph type="sldImg" idx="2"/>
          </p:nvPr>
        </p:nvSpPr>
        <p:spPr>
          <a:xfrm>
            <a:off x="766763" y="744538"/>
            <a:ext cx="5264150" cy="3724275"/>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163" name="Shape 163"/>
          <p:cNvSpPr txBox="1">
            <a:spLocks noGrp="1"/>
          </p:cNvSpPr>
          <p:nvPr>
            <p:ph type="body" idx="1"/>
          </p:nvPr>
        </p:nvSpPr>
        <p:spPr>
          <a:xfrm>
            <a:off x="679797" y="4715990"/>
            <a:ext cx="5438374" cy="4467779"/>
          </a:xfrm>
          <a:prstGeom prst="rect">
            <a:avLst/>
          </a:prstGeom>
          <a:noFill/>
          <a:ln>
            <a:noFill/>
          </a:ln>
        </p:spPr>
        <p:txBody>
          <a:bodyPr lIns="94229" tIns="47103" rIns="94229" bIns="47103" anchor="t" anchorCtr="0">
            <a:noAutofit/>
          </a:bodyPr>
          <a:lstStyle/>
          <a:p>
            <a:pPr>
              <a:buSzPct val="25000"/>
            </a:pPr>
            <a:r>
              <a:rPr lang="en-US" sz="1800">
                <a:solidFill>
                  <a:schemeClr val="dk1"/>
                </a:solidFill>
                <a:latin typeface="Calibri"/>
                <a:ea typeface="Calibri"/>
                <a:cs typeface="Calibri"/>
                <a:sym typeface="Calibri"/>
              </a:rPr>
              <a:t>Organization of Apple was established in 1976 as a computer company. However, in the last decade, Apple has expanded into a complex company that specializes in much more than just computers. It has been introduced a revolutionary product to the world.</a:t>
            </a:r>
          </a:p>
        </p:txBody>
      </p:sp>
      <p:sp>
        <p:nvSpPr>
          <p:cNvPr id="164" name="Shape 164"/>
          <p:cNvSpPr txBox="1">
            <a:spLocks noGrp="1"/>
          </p:cNvSpPr>
          <p:nvPr>
            <p:ph type="sldNum" idx="12"/>
          </p:nvPr>
        </p:nvSpPr>
        <p:spPr>
          <a:xfrm>
            <a:off x="3850608" y="9430255"/>
            <a:ext cx="2945786" cy="496420"/>
          </a:xfrm>
          <a:prstGeom prst="rect">
            <a:avLst/>
          </a:prstGeom>
          <a:noFill/>
          <a:ln>
            <a:noFill/>
          </a:ln>
        </p:spPr>
        <p:txBody>
          <a:bodyPr lIns="94229" tIns="47103" rIns="94229" bIns="47103" anchor="b" anchorCtr="0">
            <a:noAutofit/>
          </a:bodyPr>
          <a:lstStyle/>
          <a:p>
            <a:pPr algn="r">
              <a:buSzPct val="25000"/>
            </a:pPr>
            <a:r>
              <a:rPr lang="en-US" sz="1500"/>
              <a:t> </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Shape 173"/>
          <p:cNvSpPr>
            <a:spLocks noGrp="1" noRot="1" noChangeAspect="1"/>
          </p:cNvSpPr>
          <p:nvPr>
            <p:ph type="sldImg" idx="2"/>
          </p:nvPr>
        </p:nvSpPr>
        <p:spPr>
          <a:xfrm>
            <a:off x="766763" y="744538"/>
            <a:ext cx="5264150" cy="3724275"/>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174" name="Shape 174"/>
          <p:cNvSpPr txBox="1">
            <a:spLocks noGrp="1"/>
          </p:cNvSpPr>
          <p:nvPr>
            <p:ph type="body" idx="1"/>
          </p:nvPr>
        </p:nvSpPr>
        <p:spPr>
          <a:xfrm>
            <a:off x="679797" y="4715990"/>
            <a:ext cx="5438374" cy="4467779"/>
          </a:xfrm>
          <a:prstGeom prst="rect">
            <a:avLst/>
          </a:prstGeom>
          <a:noFill/>
          <a:ln>
            <a:noFill/>
          </a:ln>
        </p:spPr>
        <p:txBody>
          <a:bodyPr lIns="94229" tIns="47103" rIns="94229" bIns="47103" anchor="t" anchorCtr="0">
            <a:noAutofit/>
          </a:bodyPr>
          <a:lstStyle/>
          <a:p>
            <a:pPr>
              <a:buClr>
                <a:schemeClr val="dk1"/>
              </a:buClr>
              <a:buSzPct val="25000"/>
            </a:pPr>
            <a:r>
              <a:rPr lang="en-US" sz="1800">
                <a:solidFill>
                  <a:schemeClr val="dk1"/>
                </a:solidFill>
                <a:latin typeface="Calibri"/>
                <a:ea typeface="Calibri"/>
                <a:cs typeface="Calibri"/>
                <a:sym typeface="Calibri"/>
              </a:rPr>
              <a:t>In 1984 Macintosh computer was presented which lead to a change in computer industry.</a:t>
            </a:r>
          </a:p>
          <a:p>
            <a:endParaRPr sz="1800">
              <a:solidFill>
                <a:schemeClr val="dk1"/>
              </a:solidFill>
              <a:latin typeface="Calibri"/>
              <a:ea typeface="Calibri"/>
              <a:cs typeface="Calibri"/>
              <a:sym typeface="Calibri"/>
            </a:endParaRPr>
          </a:p>
        </p:txBody>
      </p:sp>
      <p:sp>
        <p:nvSpPr>
          <p:cNvPr id="175" name="Shape 175"/>
          <p:cNvSpPr txBox="1">
            <a:spLocks noGrp="1"/>
          </p:cNvSpPr>
          <p:nvPr>
            <p:ph type="sldNum" idx="12"/>
          </p:nvPr>
        </p:nvSpPr>
        <p:spPr>
          <a:xfrm>
            <a:off x="3850608" y="9430255"/>
            <a:ext cx="2945786" cy="496420"/>
          </a:xfrm>
          <a:prstGeom prst="rect">
            <a:avLst/>
          </a:prstGeom>
          <a:noFill/>
          <a:ln>
            <a:noFill/>
          </a:ln>
        </p:spPr>
        <p:txBody>
          <a:bodyPr lIns="94229" tIns="47103" rIns="94229" bIns="47103" anchor="b" anchorCtr="0">
            <a:noAutofit/>
          </a:bodyPr>
          <a:lstStyle/>
          <a:p>
            <a:pPr algn="r">
              <a:buSzPct val="25000"/>
            </a:pPr>
            <a:r>
              <a:rPr lang="en-US" sz="1500"/>
              <a:t> </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
        <p:cNvGrpSpPr/>
        <p:nvPr/>
      </p:nvGrpSpPr>
      <p:grpSpPr>
        <a:xfrm>
          <a:off x="0" y="0"/>
          <a:ext cx="0" cy="0"/>
          <a:chOff x="0" y="0"/>
          <a:chExt cx="0" cy="0"/>
        </a:xfrm>
      </p:grpSpPr>
      <p:sp>
        <p:nvSpPr>
          <p:cNvPr id="183" name="Shape 183"/>
          <p:cNvSpPr>
            <a:spLocks noGrp="1" noRot="1" noChangeAspect="1"/>
          </p:cNvSpPr>
          <p:nvPr>
            <p:ph type="sldImg" idx="2"/>
          </p:nvPr>
        </p:nvSpPr>
        <p:spPr>
          <a:xfrm>
            <a:off x="766763" y="744538"/>
            <a:ext cx="5264150" cy="3724275"/>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184" name="Shape 184"/>
          <p:cNvSpPr txBox="1">
            <a:spLocks noGrp="1"/>
          </p:cNvSpPr>
          <p:nvPr>
            <p:ph type="body" idx="1"/>
          </p:nvPr>
        </p:nvSpPr>
        <p:spPr>
          <a:xfrm>
            <a:off x="679797" y="4715990"/>
            <a:ext cx="5438374" cy="4467779"/>
          </a:xfrm>
          <a:prstGeom prst="rect">
            <a:avLst/>
          </a:prstGeom>
          <a:noFill/>
          <a:ln>
            <a:noFill/>
          </a:ln>
        </p:spPr>
        <p:txBody>
          <a:bodyPr lIns="94229" tIns="47103" rIns="94229" bIns="47103" anchor="t" anchorCtr="0">
            <a:noAutofit/>
          </a:bodyPr>
          <a:lstStyle/>
          <a:p>
            <a:pPr>
              <a:buSzPct val="25000"/>
            </a:pPr>
            <a:r>
              <a:rPr lang="en-US" sz="1800">
                <a:solidFill>
                  <a:schemeClr val="dk1"/>
                </a:solidFill>
                <a:latin typeface="Calibri"/>
                <a:ea typeface="Calibri"/>
                <a:cs typeface="Calibri"/>
                <a:sym typeface="Calibri"/>
              </a:rPr>
              <a:t> In 2001, Apple broke the barrier with the iPod, eventually becoming the dominant market leader in music players</a:t>
            </a:r>
          </a:p>
        </p:txBody>
      </p:sp>
      <p:sp>
        <p:nvSpPr>
          <p:cNvPr id="185" name="Shape 185"/>
          <p:cNvSpPr txBox="1">
            <a:spLocks noGrp="1"/>
          </p:cNvSpPr>
          <p:nvPr>
            <p:ph type="sldNum" idx="12"/>
          </p:nvPr>
        </p:nvSpPr>
        <p:spPr>
          <a:xfrm>
            <a:off x="3850608" y="9430255"/>
            <a:ext cx="2945786" cy="496420"/>
          </a:xfrm>
          <a:prstGeom prst="rect">
            <a:avLst/>
          </a:prstGeom>
          <a:noFill/>
          <a:ln>
            <a:noFill/>
          </a:ln>
        </p:spPr>
        <p:txBody>
          <a:bodyPr lIns="94229" tIns="47103" rIns="94229" bIns="47103" anchor="b" anchorCtr="0">
            <a:noAutofit/>
          </a:bodyPr>
          <a:lstStyle/>
          <a:p>
            <a:pPr algn="r">
              <a:buSzPct val="25000"/>
            </a:pPr>
            <a:r>
              <a:rPr lang="en-US" sz="1500"/>
              <a:t> </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Shape 193"/>
          <p:cNvSpPr>
            <a:spLocks noGrp="1" noRot="1" noChangeAspect="1"/>
          </p:cNvSpPr>
          <p:nvPr>
            <p:ph type="sldImg" idx="2"/>
          </p:nvPr>
        </p:nvSpPr>
        <p:spPr>
          <a:xfrm>
            <a:off x="766763" y="744538"/>
            <a:ext cx="5264150" cy="3724275"/>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194" name="Shape 194"/>
          <p:cNvSpPr txBox="1">
            <a:spLocks noGrp="1"/>
          </p:cNvSpPr>
          <p:nvPr>
            <p:ph type="body" idx="1"/>
          </p:nvPr>
        </p:nvSpPr>
        <p:spPr>
          <a:xfrm>
            <a:off x="679797" y="4715990"/>
            <a:ext cx="5438374" cy="4467779"/>
          </a:xfrm>
          <a:prstGeom prst="rect">
            <a:avLst/>
          </a:prstGeom>
          <a:noFill/>
          <a:ln>
            <a:noFill/>
          </a:ln>
        </p:spPr>
        <p:txBody>
          <a:bodyPr lIns="94229" tIns="47103" rIns="94229" bIns="47103" anchor="t" anchorCtr="0">
            <a:noAutofit/>
          </a:bodyPr>
          <a:lstStyle/>
          <a:p>
            <a:pPr>
              <a:buClr>
                <a:schemeClr val="dk1"/>
              </a:buClr>
              <a:buSzPct val="25000"/>
            </a:pPr>
            <a:r>
              <a:rPr lang="en-US" sz="1800">
                <a:solidFill>
                  <a:schemeClr val="dk1"/>
                </a:solidFill>
                <a:latin typeface="Calibri"/>
                <a:ea typeface="Calibri"/>
                <a:cs typeface="Calibri"/>
                <a:sym typeface="Calibri"/>
              </a:rPr>
              <a:t>. In following, Apple joined the phone industry in 2007 with the iPhone, which has also been widely successful.</a:t>
            </a:r>
          </a:p>
          <a:p>
            <a:endParaRPr sz="1800">
              <a:solidFill>
                <a:schemeClr val="dk1"/>
              </a:solidFill>
              <a:latin typeface="Calibri"/>
              <a:ea typeface="Calibri"/>
              <a:cs typeface="Calibri"/>
              <a:sym typeface="Calibri"/>
            </a:endParaRPr>
          </a:p>
          <a:p>
            <a:endParaRPr sz="1800">
              <a:solidFill>
                <a:schemeClr val="dk1"/>
              </a:solidFill>
              <a:latin typeface="Calibri"/>
              <a:ea typeface="Calibri"/>
              <a:cs typeface="Calibri"/>
              <a:sym typeface="Calibri"/>
            </a:endParaRPr>
          </a:p>
        </p:txBody>
      </p:sp>
      <p:sp>
        <p:nvSpPr>
          <p:cNvPr id="195" name="Shape 195"/>
          <p:cNvSpPr txBox="1">
            <a:spLocks noGrp="1"/>
          </p:cNvSpPr>
          <p:nvPr>
            <p:ph type="sldNum" idx="12"/>
          </p:nvPr>
        </p:nvSpPr>
        <p:spPr>
          <a:xfrm>
            <a:off x="3850608" y="9430255"/>
            <a:ext cx="2945786" cy="496420"/>
          </a:xfrm>
          <a:prstGeom prst="rect">
            <a:avLst/>
          </a:prstGeom>
          <a:noFill/>
          <a:ln>
            <a:noFill/>
          </a:ln>
        </p:spPr>
        <p:txBody>
          <a:bodyPr lIns="94229" tIns="47103" rIns="94229" bIns="47103" anchor="b" anchorCtr="0">
            <a:noAutofit/>
          </a:bodyPr>
          <a:lstStyle/>
          <a:p>
            <a:pPr algn="r">
              <a:buSzPct val="25000"/>
            </a:pPr>
            <a:r>
              <a:rPr lang="en-US" sz="1500"/>
              <a:t> </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Shape 200"/>
          <p:cNvSpPr>
            <a:spLocks noGrp="1" noRot="1" noChangeAspect="1"/>
          </p:cNvSpPr>
          <p:nvPr>
            <p:ph type="sldImg" idx="2"/>
          </p:nvPr>
        </p:nvSpPr>
        <p:spPr>
          <a:xfrm>
            <a:off x="766763" y="744538"/>
            <a:ext cx="5264150" cy="3724275"/>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201" name="Shape 201"/>
          <p:cNvSpPr txBox="1">
            <a:spLocks noGrp="1"/>
          </p:cNvSpPr>
          <p:nvPr>
            <p:ph type="body" idx="1"/>
          </p:nvPr>
        </p:nvSpPr>
        <p:spPr>
          <a:xfrm>
            <a:off x="679797" y="4715990"/>
            <a:ext cx="5438374" cy="4467779"/>
          </a:xfrm>
          <a:prstGeom prst="rect">
            <a:avLst/>
          </a:prstGeom>
          <a:noFill/>
          <a:ln>
            <a:noFill/>
          </a:ln>
        </p:spPr>
        <p:txBody>
          <a:bodyPr lIns="94229" tIns="47103" rIns="94229" bIns="47103" anchor="t" anchorCtr="0">
            <a:noAutofit/>
          </a:bodyPr>
          <a:lstStyle/>
          <a:p>
            <a:pPr>
              <a:buSzPct val="25000"/>
            </a:pPr>
            <a:r>
              <a:rPr lang="en-US" sz="1800">
                <a:solidFill>
                  <a:schemeClr val="dk1"/>
                </a:solidFill>
                <a:latin typeface="Calibri"/>
                <a:ea typeface="Calibri"/>
                <a:cs typeface="Calibri"/>
                <a:sym typeface="Calibri"/>
              </a:rPr>
              <a:t>All in on communication device is that the new Apple iPhone incorporating the features of a phone, small computer, and music player.</a:t>
            </a:r>
          </a:p>
          <a:p>
            <a:pPr>
              <a:buClr>
                <a:schemeClr val="dk1"/>
              </a:buClr>
              <a:buSzPct val="25000"/>
            </a:pPr>
            <a:r>
              <a:rPr lang="en-US" sz="1800">
                <a:solidFill>
                  <a:schemeClr val="dk1"/>
                </a:solidFill>
                <a:latin typeface="Calibri"/>
                <a:ea typeface="Calibri"/>
                <a:cs typeface="Calibri"/>
                <a:sym typeface="Calibri"/>
              </a:rPr>
              <a:t>Revolutionary User Interfaces, Apple replace a keyboard pad into muti-touch screen including a virtual keyboard.</a:t>
            </a:r>
          </a:p>
          <a:p>
            <a:pPr>
              <a:buClr>
                <a:schemeClr val="dk1"/>
              </a:buClr>
              <a:buSzPct val="25000"/>
            </a:pPr>
            <a:r>
              <a:rPr lang="en-US" sz="1800">
                <a:solidFill>
                  <a:schemeClr val="dk1"/>
                </a:solidFill>
                <a:latin typeface="Calibri"/>
                <a:ea typeface="Calibri"/>
                <a:cs typeface="Calibri"/>
                <a:sym typeface="Calibri"/>
              </a:rPr>
              <a:t>Large storage space the first generation of iPhone has a memory storage of 4 to 16 GB available.</a:t>
            </a:r>
          </a:p>
          <a:p>
            <a:pPr>
              <a:buClr>
                <a:schemeClr val="dk1"/>
              </a:buClr>
              <a:buSzPct val="25000"/>
            </a:pPr>
            <a:r>
              <a:rPr lang="en-US" sz="1800">
                <a:solidFill>
                  <a:schemeClr val="dk1"/>
                </a:solidFill>
                <a:latin typeface="Calibri"/>
                <a:ea typeface="Calibri"/>
                <a:cs typeface="Calibri"/>
                <a:sym typeface="Calibri"/>
              </a:rPr>
              <a:t>Most importantly, it is made by Apple.</a:t>
            </a:r>
          </a:p>
          <a:p>
            <a:endParaRPr sz="1800">
              <a:solidFill>
                <a:schemeClr val="dk1"/>
              </a:solidFill>
              <a:latin typeface="Calibri"/>
              <a:ea typeface="Calibri"/>
              <a:cs typeface="Calibri"/>
              <a:sym typeface="Calibri"/>
            </a:endParaRPr>
          </a:p>
        </p:txBody>
      </p:sp>
      <p:sp>
        <p:nvSpPr>
          <p:cNvPr id="202" name="Shape 202"/>
          <p:cNvSpPr txBox="1">
            <a:spLocks noGrp="1"/>
          </p:cNvSpPr>
          <p:nvPr>
            <p:ph type="sldNum" idx="12"/>
          </p:nvPr>
        </p:nvSpPr>
        <p:spPr>
          <a:xfrm>
            <a:off x="3850608" y="9430255"/>
            <a:ext cx="2945786" cy="496420"/>
          </a:xfrm>
          <a:prstGeom prst="rect">
            <a:avLst/>
          </a:prstGeom>
          <a:noFill/>
          <a:ln>
            <a:noFill/>
          </a:ln>
        </p:spPr>
        <p:txBody>
          <a:bodyPr lIns="94229" tIns="47103" rIns="94229" bIns="47103" anchor="b" anchorCtr="0">
            <a:noAutofit/>
          </a:bodyPr>
          <a:lstStyle/>
          <a:p>
            <a:pPr algn="r">
              <a:buSzPct val="25000"/>
            </a:pPr>
            <a:r>
              <a:rPr lang="en-US" sz="1500"/>
              <a:t> </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
        <p:cNvGrpSpPr/>
        <p:nvPr/>
      </p:nvGrpSpPr>
      <p:grpSpPr>
        <a:xfrm>
          <a:off x="0" y="0"/>
          <a:ext cx="0" cy="0"/>
          <a:chOff x="0" y="0"/>
          <a:chExt cx="0" cy="0"/>
        </a:xfrm>
      </p:grpSpPr>
      <p:sp>
        <p:nvSpPr>
          <p:cNvPr id="224" name="Shape 224"/>
          <p:cNvSpPr>
            <a:spLocks noGrp="1" noRot="1" noChangeAspect="1"/>
          </p:cNvSpPr>
          <p:nvPr>
            <p:ph type="sldImg" idx="2"/>
          </p:nvPr>
        </p:nvSpPr>
        <p:spPr>
          <a:xfrm>
            <a:off x="766763" y="744538"/>
            <a:ext cx="5264150" cy="3724275"/>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225" name="Shape 225"/>
          <p:cNvSpPr txBox="1">
            <a:spLocks noGrp="1"/>
          </p:cNvSpPr>
          <p:nvPr>
            <p:ph type="body" idx="1"/>
          </p:nvPr>
        </p:nvSpPr>
        <p:spPr>
          <a:xfrm>
            <a:off x="679797" y="4715990"/>
            <a:ext cx="5438374" cy="4467779"/>
          </a:xfrm>
          <a:prstGeom prst="rect">
            <a:avLst/>
          </a:prstGeom>
          <a:noFill/>
          <a:ln>
            <a:noFill/>
          </a:ln>
        </p:spPr>
        <p:txBody>
          <a:bodyPr lIns="94229" tIns="47103" rIns="94229" bIns="47103" anchor="t" anchorCtr="0">
            <a:noAutofit/>
          </a:bodyPr>
          <a:lstStyle/>
          <a:p>
            <a:pPr>
              <a:buSzPct val="25000"/>
            </a:pPr>
            <a:r>
              <a:rPr lang="en-US" sz="1800">
                <a:solidFill>
                  <a:schemeClr val="dk1"/>
                </a:solidFill>
                <a:latin typeface="Calibri"/>
                <a:ea typeface="Calibri"/>
                <a:cs typeface="Calibri"/>
                <a:sym typeface="Calibri"/>
              </a:rPr>
              <a:t>http://www.statista.com/statistics/276306/global-apple-iphone-sales-since-fiscal-year-2007/</a:t>
            </a:r>
          </a:p>
          <a:p>
            <a:endParaRPr sz="1800">
              <a:solidFill>
                <a:schemeClr val="dk1"/>
              </a:solidFill>
              <a:latin typeface="Calibri"/>
              <a:ea typeface="Calibri"/>
              <a:cs typeface="Calibri"/>
              <a:sym typeface="Calibri"/>
            </a:endParaRPr>
          </a:p>
          <a:p>
            <a:pPr>
              <a:buSzPct val="25000"/>
            </a:pPr>
            <a:r>
              <a:rPr lang="en-US" sz="1800">
                <a:solidFill>
                  <a:schemeClr val="dk1"/>
                </a:solidFill>
                <a:latin typeface="Calibri"/>
                <a:ea typeface="Calibri"/>
                <a:cs typeface="Calibri"/>
                <a:sym typeface="Calibri"/>
              </a:rPr>
              <a:t>The growth sale of iPhone was tremendously increase between 2007-2012 , the sale increases almost a 100 percent in the first five years.</a:t>
            </a:r>
          </a:p>
          <a:p>
            <a:endParaRPr sz="1800">
              <a:solidFill>
                <a:schemeClr val="dk1"/>
              </a:solidFill>
              <a:latin typeface="Calibri"/>
              <a:ea typeface="Calibri"/>
              <a:cs typeface="Calibri"/>
              <a:sym typeface="Calibri"/>
            </a:endParaRPr>
          </a:p>
        </p:txBody>
      </p:sp>
      <p:sp>
        <p:nvSpPr>
          <p:cNvPr id="226" name="Shape 226"/>
          <p:cNvSpPr txBox="1">
            <a:spLocks noGrp="1"/>
          </p:cNvSpPr>
          <p:nvPr>
            <p:ph type="sldNum" idx="12"/>
          </p:nvPr>
        </p:nvSpPr>
        <p:spPr>
          <a:xfrm>
            <a:off x="3850608" y="9430255"/>
            <a:ext cx="2945786" cy="496420"/>
          </a:xfrm>
          <a:prstGeom prst="rect">
            <a:avLst/>
          </a:prstGeom>
          <a:noFill/>
          <a:ln>
            <a:noFill/>
          </a:ln>
        </p:spPr>
        <p:txBody>
          <a:bodyPr lIns="94229" tIns="47103" rIns="94229" bIns="47103" anchor="b" anchorCtr="0">
            <a:noAutofit/>
          </a:bodyPr>
          <a:lstStyle/>
          <a:p>
            <a:pPr algn="r">
              <a:buSzPct val="25000"/>
            </a:pPr>
            <a:r>
              <a:rPr lang="en-US" sz="1500"/>
              <a:t> </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6"/>
        <p:cNvGrpSpPr/>
        <p:nvPr/>
      </p:nvGrpSpPr>
      <p:grpSpPr>
        <a:xfrm>
          <a:off x="0" y="0"/>
          <a:ext cx="0" cy="0"/>
          <a:chOff x="0" y="0"/>
          <a:chExt cx="0" cy="0"/>
        </a:xfrm>
      </p:grpSpPr>
      <p:sp>
        <p:nvSpPr>
          <p:cNvPr id="297" name="Shape 297"/>
          <p:cNvSpPr>
            <a:spLocks noGrp="1" noRot="1" noChangeAspect="1"/>
          </p:cNvSpPr>
          <p:nvPr>
            <p:ph type="sldImg" idx="2"/>
          </p:nvPr>
        </p:nvSpPr>
        <p:spPr>
          <a:xfrm>
            <a:off x="766763" y="744538"/>
            <a:ext cx="5264150" cy="3724275"/>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298" name="Shape 298"/>
          <p:cNvSpPr txBox="1">
            <a:spLocks noGrp="1"/>
          </p:cNvSpPr>
          <p:nvPr>
            <p:ph type="body" idx="1"/>
          </p:nvPr>
        </p:nvSpPr>
        <p:spPr>
          <a:xfrm>
            <a:off x="679797" y="4715990"/>
            <a:ext cx="5438374" cy="4467779"/>
          </a:xfrm>
          <a:prstGeom prst="rect">
            <a:avLst/>
          </a:prstGeom>
          <a:noFill/>
          <a:ln>
            <a:noFill/>
          </a:ln>
        </p:spPr>
        <p:txBody>
          <a:bodyPr lIns="94229" tIns="47103" rIns="94229" bIns="47103" anchor="t" anchorCtr="0">
            <a:noAutofit/>
          </a:bodyPr>
          <a:lstStyle/>
          <a:p>
            <a:pPr>
              <a:buSzPct val="25000"/>
            </a:pPr>
            <a:r>
              <a:rPr lang="en-US" sz="1800">
                <a:solidFill>
                  <a:schemeClr val="dk1"/>
                </a:solidFill>
                <a:latin typeface="Calibri"/>
                <a:ea typeface="Calibri"/>
                <a:cs typeface="Calibri"/>
                <a:sym typeface="Calibri"/>
              </a:rPr>
              <a:t>Source : http://www.gizmag.com/us-smartphone-penetration-passes-50-percent/23768/</a:t>
            </a:r>
          </a:p>
        </p:txBody>
      </p:sp>
      <p:sp>
        <p:nvSpPr>
          <p:cNvPr id="299" name="Shape 299"/>
          <p:cNvSpPr txBox="1">
            <a:spLocks noGrp="1"/>
          </p:cNvSpPr>
          <p:nvPr>
            <p:ph type="sldNum" idx="12"/>
          </p:nvPr>
        </p:nvSpPr>
        <p:spPr>
          <a:xfrm>
            <a:off x="3850608" y="9430255"/>
            <a:ext cx="2945786" cy="496420"/>
          </a:xfrm>
          <a:prstGeom prst="rect">
            <a:avLst/>
          </a:prstGeom>
          <a:noFill/>
          <a:ln>
            <a:noFill/>
          </a:ln>
        </p:spPr>
        <p:txBody>
          <a:bodyPr lIns="94229" tIns="47103" rIns="94229" bIns="47103" anchor="b" anchorCtr="0">
            <a:noAutofit/>
          </a:bodyPr>
          <a:lstStyle/>
          <a:p>
            <a:pPr algn="r">
              <a:buSzPct val="25000"/>
            </a:pPr>
            <a:r>
              <a:rPr lang="en-US" sz="1500"/>
              <a:t> </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5"/>
        <p:cNvGrpSpPr/>
        <p:nvPr/>
      </p:nvGrpSpPr>
      <p:grpSpPr>
        <a:xfrm>
          <a:off x="0" y="0"/>
          <a:ext cx="0" cy="0"/>
          <a:chOff x="0" y="0"/>
          <a:chExt cx="0" cy="0"/>
        </a:xfrm>
      </p:grpSpPr>
      <p:sp>
        <p:nvSpPr>
          <p:cNvPr id="316" name="Shape 316"/>
          <p:cNvSpPr txBox="1">
            <a:spLocks noGrp="1"/>
          </p:cNvSpPr>
          <p:nvPr>
            <p:ph type="body" idx="1"/>
          </p:nvPr>
        </p:nvSpPr>
        <p:spPr>
          <a:xfrm>
            <a:off x="679797" y="4715990"/>
            <a:ext cx="5438374" cy="4467779"/>
          </a:xfrm>
          <a:prstGeom prst="rect">
            <a:avLst/>
          </a:prstGeom>
          <a:noFill/>
          <a:ln>
            <a:noFill/>
          </a:ln>
        </p:spPr>
        <p:txBody>
          <a:bodyPr lIns="94229" tIns="94229" rIns="94229" bIns="94229" anchor="ctr" anchorCtr="0">
            <a:noAutofit/>
          </a:bodyPr>
          <a:lstStyle/>
          <a:p>
            <a:endParaRPr/>
          </a:p>
        </p:txBody>
      </p:sp>
      <p:sp>
        <p:nvSpPr>
          <p:cNvPr id="317" name="Shape 317"/>
          <p:cNvSpPr>
            <a:spLocks noGrp="1" noRot="1" noChangeAspect="1"/>
          </p:cNvSpPr>
          <p:nvPr>
            <p:ph type="sldImg" idx="2"/>
          </p:nvPr>
        </p:nvSpPr>
        <p:spPr>
          <a:xfrm>
            <a:off x="766763" y="744538"/>
            <a:ext cx="5264150" cy="3724275"/>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7"/>
        <p:cNvGrpSpPr/>
        <p:nvPr/>
      </p:nvGrpSpPr>
      <p:grpSpPr>
        <a:xfrm>
          <a:off x="0" y="0"/>
          <a:ext cx="0" cy="0"/>
          <a:chOff x="0" y="0"/>
          <a:chExt cx="0" cy="0"/>
        </a:xfrm>
      </p:grpSpPr>
      <p:sp>
        <p:nvSpPr>
          <p:cNvPr id="358" name="Shape 358"/>
          <p:cNvSpPr>
            <a:spLocks noGrp="1" noRot="1" noChangeAspect="1"/>
          </p:cNvSpPr>
          <p:nvPr>
            <p:ph type="sldImg" idx="2"/>
          </p:nvPr>
        </p:nvSpPr>
        <p:spPr>
          <a:xfrm>
            <a:off x="766763" y="744538"/>
            <a:ext cx="5264150" cy="3724275"/>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359" name="Shape 359"/>
          <p:cNvSpPr txBox="1">
            <a:spLocks noGrp="1"/>
          </p:cNvSpPr>
          <p:nvPr>
            <p:ph type="body" idx="1"/>
          </p:nvPr>
        </p:nvSpPr>
        <p:spPr>
          <a:xfrm>
            <a:off x="679797" y="4715990"/>
            <a:ext cx="5438374" cy="4467779"/>
          </a:xfrm>
          <a:prstGeom prst="rect">
            <a:avLst/>
          </a:prstGeom>
          <a:noFill/>
          <a:ln>
            <a:noFill/>
          </a:ln>
        </p:spPr>
        <p:txBody>
          <a:bodyPr lIns="94229" tIns="47103" rIns="94229" bIns="47103" anchor="t" anchorCtr="0">
            <a:noAutofit/>
          </a:bodyPr>
          <a:lstStyle/>
          <a:p>
            <a:pPr>
              <a:buSzPct val="25000"/>
            </a:pPr>
            <a:r>
              <a:rPr lang="en-US" sz="1800">
                <a:solidFill>
                  <a:schemeClr val="dk1"/>
                </a:solidFill>
                <a:latin typeface="Calibri"/>
                <a:ea typeface="Calibri"/>
                <a:cs typeface="Calibri"/>
                <a:sym typeface="Calibri"/>
              </a:rPr>
              <a:t>Source : http://www.gizmag.com/us-smartphone-penetration-passes-50-percent/23768/</a:t>
            </a:r>
          </a:p>
        </p:txBody>
      </p:sp>
      <p:sp>
        <p:nvSpPr>
          <p:cNvPr id="360" name="Shape 360"/>
          <p:cNvSpPr txBox="1">
            <a:spLocks noGrp="1"/>
          </p:cNvSpPr>
          <p:nvPr>
            <p:ph type="sldNum" idx="12"/>
          </p:nvPr>
        </p:nvSpPr>
        <p:spPr>
          <a:xfrm>
            <a:off x="3850608" y="9430255"/>
            <a:ext cx="2945786" cy="496420"/>
          </a:xfrm>
          <a:prstGeom prst="rect">
            <a:avLst/>
          </a:prstGeom>
          <a:noFill/>
          <a:ln>
            <a:noFill/>
          </a:ln>
        </p:spPr>
        <p:txBody>
          <a:bodyPr lIns="94229" tIns="47103" rIns="94229" bIns="47103" anchor="b" anchorCtr="0">
            <a:noAutofit/>
          </a:bodyPr>
          <a:lstStyle/>
          <a:p>
            <a:pPr algn="r">
              <a:buSzPct val="25000"/>
            </a:pPr>
            <a:r>
              <a:rPr lang="en-US" sz="1500"/>
              <a:t> </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Shape 369"/>
          <p:cNvSpPr>
            <a:spLocks noGrp="1" noRot="1" noChangeAspect="1"/>
          </p:cNvSpPr>
          <p:nvPr>
            <p:ph type="sldImg" idx="2"/>
          </p:nvPr>
        </p:nvSpPr>
        <p:spPr>
          <a:xfrm>
            <a:off x="766763" y="744538"/>
            <a:ext cx="5264150" cy="3724275"/>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370" name="Shape 370"/>
          <p:cNvSpPr txBox="1">
            <a:spLocks noGrp="1"/>
          </p:cNvSpPr>
          <p:nvPr>
            <p:ph type="body" idx="1"/>
          </p:nvPr>
        </p:nvSpPr>
        <p:spPr>
          <a:xfrm>
            <a:off x="679797" y="4715990"/>
            <a:ext cx="5438374" cy="4467779"/>
          </a:xfrm>
          <a:prstGeom prst="rect">
            <a:avLst/>
          </a:prstGeom>
          <a:noFill/>
          <a:ln>
            <a:noFill/>
          </a:ln>
        </p:spPr>
        <p:txBody>
          <a:bodyPr lIns="94229" tIns="47103" rIns="94229" bIns="47103" anchor="t" anchorCtr="0">
            <a:noAutofit/>
          </a:bodyPr>
          <a:lstStyle/>
          <a:p>
            <a:pPr>
              <a:buSzPct val="25000"/>
            </a:pPr>
            <a:r>
              <a:rPr lang="en-US" sz="1800">
                <a:solidFill>
                  <a:schemeClr val="dk1"/>
                </a:solidFill>
                <a:latin typeface="Calibri"/>
                <a:ea typeface="Calibri"/>
                <a:cs typeface="Calibri"/>
                <a:sym typeface="Calibri"/>
              </a:rPr>
              <a:t>http://www.dazeinfo.com/2014/08/04/smartphone-market-share-q-2014-xiaomi-lenovo-worlds-top-smartphone-brands-are-chinese-apple-samsung-struggling/</a:t>
            </a:r>
          </a:p>
        </p:txBody>
      </p:sp>
      <p:sp>
        <p:nvSpPr>
          <p:cNvPr id="371" name="Shape 371"/>
          <p:cNvSpPr txBox="1">
            <a:spLocks noGrp="1"/>
          </p:cNvSpPr>
          <p:nvPr>
            <p:ph type="sldNum" idx="12"/>
          </p:nvPr>
        </p:nvSpPr>
        <p:spPr>
          <a:xfrm>
            <a:off x="3850608" y="9430255"/>
            <a:ext cx="2945786" cy="496420"/>
          </a:xfrm>
          <a:prstGeom prst="rect">
            <a:avLst/>
          </a:prstGeom>
          <a:noFill/>
          <a:ln>
            <a:noFill/>
          </a:ln>
        </p:spPr>
        <p:txBody>
          <a:bodyPr lIns="94229" tIns="47103" rIns="94229" bIns="47103" anchor="b" anchorCtr="0">
            <a:noAutofit/>
          </a:bodyPr>
          <a:lstStyle/>
          <a:p>
            <a:pPr algn="r">
              <a:buSzPct val="25000"/>
            </a:pPr>
            <a:r>
              <a:rPr lang="en-US" sz="1500"/>
              <a:t> </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2"/>
        <p:cNvGrpSpPr/>
        <p:nvPr/>
      </p:nvGrpSpPr>
      <p:grpSpPr>
        <a:xfrm>
          <a:off x="0" y="0"/>
          <a:ext cx="0" cy="0"/>
          <a:chOff x="0" y="0"/>
          <a:chExt cx="0" cy="0"/>
        </a:xfrm>
      </p:grpSpPr>
      <p:sp>
        <p:nvSpPr>
          <p:cNvPr id="383" name="Shape 383"/>
          <p:cNvSpPr>
            <a:spLocks noGrp="1" noRot="1" noChangeAspect="1"/>
          </p:cNvSpPr>
          <p:nvPr>
            <p:ph type="sldImg" idx="2"/>
          </p:nvPr>
        </p:nvSpPr>
        <p:spPr>
          <a:xfrm>
            <a:off x="766763" y="744538"/>
            <a:ext cx="5264150" cy="3724275"/>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384" name="Shape 384"/>
          <p:cNvSpPr txBox="1">
            <a:spLocks noGrp="1"/>
          </p:cNvSpPr>
          <p:nvPr>
            <p:ph type="body" idx="1"/>
          </p:nvPr>
        </p:nvSpPr>
        <p:spPr>
          <a:xfrm>
            <a:off x="679797" y="4715990"/>
            <a:ext cx="5438374" cy="4467779"/>
          </a:xfrm>
          <a:prstGeom prst="rect">
            <a:avLst/>
          </a:prstGeom>
          <a:noFill/>
          <a:ln>
            <a:noFill/>
          </a:ln>
        </p:spPr>
        <p:txBody>
          <a:bodyPr lIns="94229" tIns="47103" rIns="94229" bIns="47103" anchor="t" anchorCtr="0">
            <a:noAutofit/>
          </a:bodyPr>
          <a:lstStyle/>
          <a:p>
            <a:pPr>
              <a:buSzPct val="25000"/>
            </a:pPr>
            <a:r>
              <a:rPr lang="en-US" sz="1800">
                <a:solidFill>
                  <a:schemeClr val="dk1"/>
                </a:solidFill>
                <a:latin typeface="Calibri"/>
                <a:ea typeface="Calibri"/>
                <a:cs typeface="Calibri"/>
                <a:sym typeface="Calibri"/>
              </a:rPr>
              <a:t>http://www.dazeinfo.com/2014/08/04/smartphone-market-share-q-2014-xiaomi-lenovo-worlds-top-smartphone-brands-are-chinese-apple-samsung-struggling/</a:t>
            </a:r>
          </a:p>
        </p:txBody>
      </p:sp>
      <p:sp>
        <p:nvSpPr>
          <p:cNvPr id="385" name="Shape 385"/>
          <p:cNvSpPr txBox="1">
            <a:spLocks noGrp="1"/>
          </p:cNvSpPr>
          <p:nvPr>
            <p:ph type="sldNum" idx="12"/>
          </p:nvPr>
        </p:nvSpPr>
        <p:spPr>
          <a:xfrm>
            <a:off x="3850608" y="9430255"/>
            <a:ext cx="2945786" cy="496420"/>
          </a:xfrm>
          <a:prstGeom prst="rect">
            <a:avLst/>
          </a:prstGeom>
          <a:noFill/>
          <a:ln>
            <a:noFill/>
          </a:ln>
        </p:spPr>
        <p:txBody>
          <a:bodyPr lIns="94229" tIns="47103" rIns="94229" bIns="47103" anchor="b" anchorCtr="0">
            <a:noAutofit/>
          </a:bodyPr>
          <a:lstStyle/>
          <a:p>
            <a:pPr algn="r">
              <a:buSzPct val="25000"/>
            </a:pPr>
            <a:r>
              <a:rPr lang="en-US" sz="1500"/>
              <a:t> </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1"/>
        <p:cNvGrpSpPr/>
        <p:nvPr/>
      </p:nvGrpSpPr>
      <p:grpSpPr>
        <a:xfrm>
          <a:off x="0" y="0"/>
          <a:ext cx="0" cy="0"/>
          <a:chOff x="0" y="0"/>
          <a:chExt cx="0" cy="0"/>
        </a:xfrm>
      </p:grpSpPr>
      <p:sp>
        <p:nvSpPr>
          <p:cNvPr id="392" name="Shape 392"/>
          <p:cNvSpPr txBox="1">
            <a:spLocks noGrp="1"/>
          </p:cNvSpPr>
          <p:nvPr>
            <p:ph type="body" idx="1"/>
          </p:nvPr>
        </p:nvSpPr>
        <p:spPr>
          <a:xfrm>
            <a:off x="679797" y="4715990"/>
            <a:ext cx="5438374" cy="4467779"/>
          </a:xfrm>
          <a:prstGeom prst="rect">
            <a:avLst/>
          </a:prstGeom>
          <a:noFill/>
          <a:ln>
            <a:noFill/>
          </a:ln>
        </p:spPr>
        <p:txBody>
          <a:bodyPr lIns="94229" tIns="94229" rIns="94229" bIns="94229" anchor="ctr" anchorCtr="0">
            <a:noAutofit/>
          </a:bodyPr>
          <a:lstStyle/>
          <a:p>
            <a:endParaRPr/>
          </a:p>
        </p:txBody>
      </p:sp>
      <p:sp>
        <p:nvSpPr>
          <p:cNvPr id="393" name="Shape 393"/>
          <p:cNvSpPr>
            <a:spLocks noGrp="1" noRot="1" noChangeAspect="1"/>
          </p:cNvSpPr>
          <p:nvPr>
            <p:ph type="sldImg" idx="2"/>
          </p:nvPr>
        </p:nvSpPr>
        <p:spPr>
          <a:xfrm>
            <a:off x="766763" y="744538"/>
            <a:ext cx="5264150" cy="3724275"/>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8"/>
        <p:cNvGrpSpPr/>
        <p:nvPr/>
      </p:nvGrpSpPr>
      <p:grpSpPr>
        <a:xfrm>
          <a:off x="0" y="0"/>
          <a:ext cx="0" cy="0"/>
          <a:chOff x="0" y="0"/>
          <a:chExt cx="0" cy="0"/>
        </a:xfrm>
      </p:grpSpPr>
      <p:sp>
        <p:nvSpPr>
          <p:cNvPr id="399" name="Shape 399"/>
          <p:cNvSpPr txBox="1">
            <a:spLocks noGrp="1"/>
          </p:cNvSpPr>
          <p:nvPr>
            <p:ph type="body" idx="1"/>
          </p:nvPr>
        </p:nvSpPr>
        <p:spPr>
          <a:xfrm>
            <a:off x="205558" y="4033203"/>
            <a:ext cx="4933381" cy="3820929"/>
          </a:xfrm>
          <a:prstGeom prst="rect">
            <a:avLst/>
          </a:prstGeom>
          <a:noFill/>
          <a:ln>
            <a:noFill/>
          </a:ln>
        </p:spPr>
        <p:txBody>
          <a:bodyPr lIns="83782" tIns="83782" rIns="83782" bIns="83782" anchor="ctr" anchorCtr="0">
            <a:noAutofit/>
          </a:bodyPr>
          <a:lstStyle/>
          <a:p>
            <a:r>
              <a:rPr lang="en-US" dirty="0"/>
              <a:t>Economies of scope and High switching cost</a:t>
            </a:r>
          </a:p>
          <a:p>
            <a:endParaRPr dirty="0"/>
          </a:p>
          <a:p>
            <a:r>
              <a:rPr lang="en-US" dirty="0">
                <a:solidFill>
                  <a:schemeClr val="dk1"/>
                </a:solidFill>
              </a:rPr>
              <a:t>High switching cost</a:t>
            </a:r>
          </a:p>
          <a:p>
            <a:endParaRPr dirty="0">
              <a:solidFill>
                <a:schemeClr val="dk1"/>
              </a:solidFill>
            </a:endParaRPr>
          </a:p>
          <a:p>
            <a:r>
              <a:rPr lang="en-US" dirty="0"/>
              <a:t>One thing to note about </a:t>
            </a:r>
            <a:r>
              <a:rPr lang="en-US" dirty="0" err="1"/>
              <a:t>Iphone</a:t>
            </a:r>
            <a:r>
              <a:rPr lang="en-US" dirty="0"/>
              <a:t> is that, when you get in, you are unlikely to get out.  High Price is one thing but, the effect of some certain function that only </a:t>
            </a:r>
            <a:r>
              <a:rPr lang="en-US" dirty="0" err="1"/>
              <a:t>iphone</a:t>
            </a:r>
            <a:r>
              <a:rPr lang="en-US" dirty="0"/>
              <a:t> could provide and no other could be renounced.  An apps like </a:t>
            </a:r>
            <a:r>
              <a:rPr lang="en-US" dirty="0" err="1"/>
              <a:t>facetime</a:t>
            </a:r>
            <a:r>
              <a:rPr lang="en-US" dirty="0"/>
              <a:t>, </a:t>
            </a:r>
            <a:r>
              <a:rPr lang="en-US" dirty="0" err="1"/>
              <a:t>icloud</a:t>
            </a:r>
            <a:r>
              <a:rPr lang="en-US" dirty="0"/>
              <a:t> or </a:t>
            </a:r>
            <a:r>
              <a:rPr lang="en-US" dirty="0" err="1"/>
              <a:t>ishare</a:t>
            </a:r>
            <a:r>
              <a:rPr lang="en-US" dirty="0"/>
              <a:t> certainly won't be available for any android user.  It may be possible that other firm may try to come up with another similar apps but, the fact that it came out later will create a cost for consumers, who already familiar with apple, to learn it.  Especially if the new apps does not significance better than apple, no one would bother to learn it. </a:t>
            </a:r>
          </a:p>
          <a:p>
            <a:endParaRPr dirty="0"/>
          </a:p>
          <a:p>
            <a:r>
              <a:rPr lang="en-US" dirty="0">
                <a:solidFill>
                  <a:schemeClr val="dk1"/>
                </a:solidFill>
                <a:latin typeface="Calibri"/>
                <a:ea typeface="Calibri"/>
                <a:cs typeface="Calibri"/>
                <a:sym typeface="Calibri"/>
              </a:rPr>
              <a:t>Economies of network</a:t>
            </a:r>
          </a:p>
          <a:p>
            <a:endParaRPr dirty="0">
              <a:solidFill>
                <a:schemeClr val="dk1"/>
              </a:solidFill>
              <a:latin typeface="Calibri"/>
              <a:ea typeface="Calibri"/>
              <a:cs typeface="Calibri"/>
              <a:sym typeface="Calibri"/>
            </a:endParaRPr>
          </a:p>
          <a:p>
            <a:r>
              <a:rPr lang="en-US" dirty="0">
                <a:solidFill>
                  <a:schemeClr val="dk1"/>
                </a:solidFill>
                <a:latin typeface="Calibri"/>
                <a:ea typeface="Calibri"/>
                <a:cs typeface="Calibri"/>
                <a:sym typeface="Calibri"/>
              </a:rPr>
              <a:t>In addition, with more people using apple and less are switching out.  This would create an positive externalities for apple, economy of network.  Lets use the same apps I mentioned before like </a:t>
            </a:r>
            <a:r>
              <a:rPr lang="en-US" dirty="0" err="1">
                <a:solidFill>
                  <a:schemeClr val="dk1"/>
                </a:solidFill>
                <a:latin typeface="Calibri"/>
                <a:ea typeface="Calibri"/>
                <a:cs typeface="Calibri"/>
                <a:sym typeface="Calibri"/>
              </a:rPr>
              <a:t>facetime</a:t>
            </a:r>
            <a:r>
              <a:rPr lang="en-US" dirty="0">
                <a:solidFill>
                  <a:schemeClr val="dk1"/>
                </a:solidFill>
                <a:latin typeface="Calibri"/>
                <a:ea typeface="Calibri"/>
                <a:cs typeface="Calibri"/>
                <a:sym typeface="Calibri"/>
              </a:rPr>
              <a:t>.  If many of your friends love to use </a:t>
            </a:r>
            <a:r>
              <a:rPr lang="en-US" dirty="0" err="1">
                <a:solidFill>
                  <a:schemeClr val="dk1"/>
                </a:solidFill>
                <a:latin typeface="Calibri"/>
                <a:ea typeface="Calibri"/>
                <a:cs typeface="Calibri"/>
                <a:sym typeface="Calibri"/>
              </a:rPr>
              <a:t>facetime</a:t>
            </a:r>
            <a:r>
              <a:rPr lang="en-US" dirty="0">
                <a:solidFill>
                  <a:schemeClr val="dk1"/>
                </a:solidFill>
                <a:latin typeface="Calibri"/>
                <a:ea typeface="Calibri"/>
                <a:cs typeface="Calibri"/>
                <a:sym typeface="Calibri"/>
              </a:rPr>
              <a:t>, and lets say that you are current not owning any smart-phone and thinking of buying one.  It is quite likely that you would choose an </a:t>
            </a:r>
            <a:r>
              <a:rPr lang="en-US" dirty="0" err="1">
                <a:solidFill>
                  <a:schemeClr val="dk1"/>
                </a:solidFill>
                <a:latin typeface="Calibri"/>
                <a:ea typeface="Calibri"/>
                <a:cs typeface="Calibri"/>
                <a:sym typeface="Calibri"/>
              </a:rPr>
              <a:t>iphone</a:t>
            </a:r>
            <a:r>
              <a:rPr lang="en-US" dirty="0">
                <a:solidFill>
                  <a:schemeClr val="dk1"/>
                </a:solidFill>
                <a:latin typeface="Calibri"/>
                <a:ea typeface="Calibri"/>
                <a:cs typeface="Calibri"/>
                <a:sym typeface="Calibri"/>
              </a:rPr>
              <a:t>, other thing remain constant.  you could see an element there.  With more people using some feature, its value increase as the benefit of using it is getting larger.</a:t>
            </a:r>
          </a:p>
          <a:p>
            <a:endParaRPr dirty="0">
              <a:solidFill>
                <a:schemeClr val="dk1"/>
              </a:solidFill>
              <a:latin typeface="Calibri"/>
              <a:ea typeface="Calibri"/>
              <a:cs typeface="Calibri"/>
              <a:sym typeface="Calibri"/>
            </a:endParaRPr>
          </a:p>
          <a:p>
            <a:r>
              <a:rPr lang="en-US" dirty="0">
                <a:solidFill>
                  <a:schemeClr val="dk1"/>
                </a:solidFill>
                <a:latin typeface="Calibri"/>
                <a:ea typeface="Calibri"/>
                <a:cs typeface="Calibri"/>
                <a:sym typeface="Calibri"/>
              </a:rPr>
              <a:t>Bundling </a:t>
            </a:r>
          </a:p>
          <a:p>
            <a:endParaRPr dirty="0">
              <a:solidFill>
                <a:schemeClr val="dk1"/>
              </a:solidFill>
              <a:latin typeface="Calibri"/>
              <a:ea typeface="Calibri"/>
              <a:cs typeface="Calibri"/>
              <a:sym typeface="Calibri"/>
            </a:endParaRPr>
          </a:p>
          <a:p>
            <a:r>
              <a:rPr lang="en-US" dirty="0">
                <a:solidFill>
                  <a:schemeClr val="dk1"/>
                </a:solidFill>
                <a:latin typeface="Calibri"/>
                <a:ea typeface="Calibri"/>
                <a:cs typeface="Calibri"/>
                <a:sym typeface="Calibri"/>
              </a:rPr>
              <a:t>Buying a pure </a:t>
            </a:r>
            <a:r>
              <a:rPr lang="en-US" dirty="0" err="1">
                <a:solidFill>
                  <a:schemeClr val="dk1"/>
                </a:solidFill>
                <a:latin typeface="Calibri"/>
                <a:ea typeface="Calibri"/>
                <a:cs typeface="Calibri"/>
                <a:sym typeface="Calibri"/>
              </a:rPr>
              <a:t>iphone</a:t>
            </a:r>
            <a:r>
              <a:rPr lang="en-US" dirty="0">
                <a:solidFill>
                  <a:schemeClr val="dk1"/>
                </a:solidFill>
                <a:latin typeface="Calibri"/>
                <a:ea typeface="Calibri"/>
                <a:cs typeface="Calibri"/>
                <a:sym typeface="Calibri"/>
              </a:rPr>
              <a:t> could be very expensive.  However, firm can make it looks less expensive by tying in with some network provider.  Which, using an individual price as a decoy, the price of the phone together with services fees will be cheaper which will lure more consumers that it is not too expensive and buy it. </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3"/>
        <p:cNvGrpSpPr/>
        <p:nvPr/>
      </p:nvGrpSpPr>
      <p:grpSpPr>
        <a:xfrm>
          <a:off x="0" y="0"/>
          <a:ext cx="0" cy="0"/>
          <a:chOff x="0" y="0"/>
          <a:chExt cx="0" cy="0"/>
        </a:xfrm>
      </p:grpSpPr>
      <p:sp>
        <p:nvSpPr>
          <p:cNvPr id="454" name="Shape 454"/>
          <p:cNvSpPr txBox="1">
            <a:spLocks noGrp="1"/>
          </p:cNvSpPr>
          <p:nvPr>
            <p:ph type="body" idx="1"/>
          </p:nvPr>
        </p:nvSpPr>
        <p:spPr>
          <a:xfrm>
            <a:off x="679797" y="4715990"/>
            <a:ext cx="5438374" cy="4467779"/>
          </a:xfrm>
          <a:prstGeom prst="rect">
            <a:avLst/>
          </a:prstGeom>
          <a:noFill/>
          <a:ln>
            <a:noFill/>
          </a:ln>
        </p:spPr>
        <p:txBody>
          <a:bodyPr lIns="94229" tIns="94229" rIns="94229" bIns="94229" anchor="ctr" anchorCtr="0">
            <a:noAutofit/>
          </a:bodyPr>
          <a:lstStyle/>
          <a:p>
            <a:endParaRPr/>
          </a:p>
        </p:txBody>
      </p:sp>
      <p:sp>
        <p:nvSpPr>
          <p:cNvPr id="455" name="Shape 455"/>
          <p:cNvSpPr>
            <a:spLocks noGrp="1" noRot="1" noChangeAspect="1"/>
          </p:cNvSpPr>
          <p:nvPr>
            <p:ph type="sldImg" idx="2"/>
          </p:nvPr>
        </p:nvSpPr>
        <p:spPr>
          <a:xfrm>
            <a:off x="766763" y="744538"/>
            <a:ext cx="5264150" cy="3724275"/>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6"/>
        <p:cNvGrpSpPr/>
        <p:nvPr/>
      </p:nvGrpSpPr>
      <p:grpSpPr>
        <a:xfrm>
          <a:off x="0" y="0"/>
          <a:ext cx="0" cy="0"/>
          <a:chOff x="0" y="0"/>
          <a:chExt cx="0" cy="0"/>
        </a:xfrm>
      </p:grpSpPr>
      <p:sp>
        <p:nvSpPr>
          <p:cNvPr id="477" name="Shape 477"/>
          <p:cNvSpPr txBox="1">
            <a:spLocks noGrp="1"/>
          </p:cNvSpPr>
          <p:nvPr>
            <p:ph type="body" idx="1"/>
          </p:nvPr>
        </p:nvSpPr>
        <p:spPr>
          <a:xfrm>
            <a:off x="679797" y="4715990"/>
            <a:ext cx="5438374" cy="4467779"/>
          </a:xfrm>
          <a:prstGeom prst="rect">
            <a:avLst/>
          </a:prstGeom>
          <a:noFill/>
          <a:ln>
            <a:noFill/>
          </a:ln>
        </p:spPr>
        <p:txBody>
          <a:bodyPr lIns="94229" tIns="94229" rIns="94229" bIns="94229" anchor="ctr" anchorCtr="0">
            <a:noAutofit/>
          </a:bodyPr>
          <a:lstStyle/>
          <a:p>
            <a:endParaRPr/>
          </a:p>
        </p:txBody>
      </p:sp>
      <p:sp>
        <p:nvSpPr>
          <p:cNvPr id="478" name="Shape 478"/>
          <p:cNvSpPr>
            <a:spLocks noGrp="1" noRot="1" noChangeAspect="1"/>
          </p:cNvSpPr>
          <p:nvPr>
            <p:ph type="sldImg" idx="2"/>
          </p:nvPr>
        </p:nvSpPr>
        <p:spPr>
          <a:xfrm>
            <a:off x="766763" y="744538"/>
            <a:ext cx="5264150" cy="3724275"/>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7"/>
        <p:cNvGrpSpPr/>
        <p:nvPr/>
      </p:nvGrpSpPr>
      <p:grpSpPr>
        <a:xfrm>
          <a:off x="0" y="0"/>
          <a:ext cx="0" cy="0"/>
          <a:chOff x="0" y="0"/>
          <a:chExt cx="0" cy="0"/>
        </a:xfrm>
      </p:grpSpPr>
      <p:sp>
        <p:nvSpPr>
          <p:cNvPr id="468" name="Shape 468"/>
          <p:cNvSpPr>
            <a:spLocks noGrp="1" noRot="1" noChangeAspect="1"/>
          </p:cNvSpPr>
          <p:nvPr>
            <p:ph type="sldImg" idx="2"/>
          </p:nvPr>
        </p:nvSpPr>
        <p:spPr>
          <a:xfrm>
            <a:off x="766763" y="744538"/>
            <a:ext cx="5264150" cy="3724275"/>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469" name="Shape 469"/>
          <p:cNvSpPr txBox="1">
            <a:spLocks noGrp="1"/>
          </p:cNvSpPr>
          <p:nvPr>
            <p:ph type="body" idx="1"/>
          </p:nvPr>
        </p:nvSpPr>
        <p:spPr>
          <a:xfrm>
            <a:off x="679797" y="4715990"/>
            <a:ext cx="5438374" cy="4467779"/>
          </a:xfrm>
          <a:prstGeom prst="rect">
            <a:avLst/>
          </a:prstGeom>
          <a:noFill/>
          <a:ln>
            <a:noFill/>
          </a:ln>
        </p:spPr>
        <p:txBody>
          <a:bodyPr lIns="94229" tIns="47103" rIns="94229" bIns="47103" anchor="t" anchorCtr="0">
            <a:noAutofit/>
          </a:bodyPr>
          <a:lstStyle/>
          <a:p>
            <a:pPr>
              <a:buClr>
                <a:schemeClr val="dk1"/>
              </a:buClr>
              <a:buSzPct val="25000"/>
            </a:pPr>
            <a:r>
              <a:rPr lang="en-US" sz="1800">
                <a:solidFill>
                  <a:schemeClr val="dk1"/>
                </a:solidFill>
                <a:latin typeface="Calibri"/>
                <a:ea typeface="Calibri"/>
                <a:cs typeface="Calibri"/>
                <a:sym typeface="Calibri"/>
              </a:rPr>
              <a:t>If you want to use some useful applications, you need to buy iphone</a:t>
            </a:r>
          </a:p>
          <a:p>
            <a:pPr>
              <a:buClr>
                <a:schemeClr val="dk1"/>
              </a:buClr>
              <a:buSzPct val="25000"/>
            </a:pPr>
            <a:r>
              <a:rPr lang="en-US" sz="1800">
                <a:solidFill>
                  <a:schemeClr val="dk1"/>
                </a:solidFill>
                <a:latin typeface="Calibri"/>
                <a:ea typeface="Calibri"/>
                <a:cs typeface="Calibri"/>
                <a:sym typeface="Calibri"/>
              </a:rPr>
              <a:t>Extracting CS from moderate and high willingness to pay customers.</a:t>
            </a:r>
          </a:p>
          <a:p>
            <a:endParaRPr sz="1800">
              <a:solidFill>
                <a:schemeClr val="dk1"/>
              </a:solidFill>
              <a:latin typeface="Calibri"/>
              <a:ea typeface="Calibri"/>
              <a:cs typeface="Calibri"/>
              <a:sym typeface="Calibri"/>
            </a:endParaRPr>
          </a:p>
        </p:txBody>
      </p:sp>
      <p:sp>
        <p:nvSpPr>
          <p:cNvPr id="470" name="Shape 470"/>
          <p:cNvSpPr txBox="1">
            <a:spLocks noGrp="1"/>
          </p:cNvSpPr>
          <p:nvPr>
            <p:ph type="sldNum" idx="12"/>
          </p:nvPr>
        </p:nvSpPr>
        <p:spPr>
          <a:xfrm>
            <a:off x="3850608" y="9430255"/>
            <a:ext cx="2945786" cy="496420"/>
          </a:xfrm>
          <a:prstGeom prst="rect">
            <a:avLst/>
          </a:prstGeom>
          <a:noFill/>
          <a:ln>
            <a:noFill/>
          </a:ln>
        </p:spPr>
        <p:txBody>
          <a:bodyPr lIns="94229" tIns="47103" rIns="94229" bIns="47103" anchor="b" anchorCtr="0">
            <a:noAutofit/>
          </a:bodyPr>
          <a:lstStyle/>
          <a:p>
            <a:pPr algn="r">
              <a:buSzPct val="25000"/>
            </a:pPr>
            <a:r>
              <a:rPr lang="en-US" sz="1500"/>
              <a:t> </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7"/>
        <p:cNvGrpSpPr/>
        <p:nvPr/>
      </p:nvGrpSpPr>
      <p:grpSpPr>
        <a:xfrm>
          <a:off x="0" y="0"/>
          <a:ext cx="0" cy="0"/>
          <a:chOff x="0" y="0"/>
          <a:chExt cx="0" cy="0"/>
        </a:xfrm>
      </p:grpSpPr>
      <p:sp>
        <p:nvSpPr>
          <p:cNvPr id="468" name="Shape 468"/>
          <p:cNvSpPr>
            <a:spLocks noGrp="1" noRot="1" noChangeAspect="1"/>
          </p:cNvSpPr>
          <p:nvPr>
            <p:ph type="sldImg" idx="2"/>
          </p:nvPr>
        </p:nvSpPr>
        <p:spPr>
          <a:xfrm>
            <a:off x="766763" y="744538"/>
            <a:ext cx="5264150" cy="3724275"/>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469" name="Shape 469"/>
          <p:cNvSpPr txBox="1">
            <a:spLocks noGrp="1"/>
          </p:cNvSpPr>
          <p:nvPr>
            <p:ph type="body" idx="1"/>
          </p:nvPr>
        </p:nvSpPr>
        <p:spPr>
          <a:xfrm>
            <a:off x="679797" y="4715990"/>
            <a:ext cx="5438374" cy="4467779"/>
          </a:xfrm>
          <a:prstGeom prst="rect">
            <a:avLst/>
          </a:prstGeom>
          <a:noFill/>
          <a:ln>
            <a:noFill/>
          </a:ln>
        </p:spPr>
        <p:txBody>
          <a:bodyPr lIns="94229" tIns="47103" rIns="94229" bIns="47103" anchor="t" anchorCtr="0">
            <a:noAutofit/>
          </a:bodyPr>
          <a:lstStyle/>
          <a:p>
            <a:r>
              <a:rPr lang="en-US" sz="1800" dirty="0">
                <a:solidFill>
                  <a:schemeClr val="dk1"/>
                </a:solidFill>
                <a:latin typeface="Calibri"/>
                <a:ea typeface="Calibri"/>
                <a:cs typeface="Calibri"/>
                <a:sym typeface="Calibri"/>
              </a:rPr>
              <a:t>Bundling </a:t>
            </a:r>
          </a:p>
          <a:p>
            <a:endParaRPr lang="en-US" sz="1800" dirty="0">
              <a:solidFill>
                <a:schemeClr val="dk1"/>
              </a:solidFill>
              <a:latin typeface="Calibri"/>
              <a:ea typeface="Calibri"/>
              <a:cs typeface="Calibri"/>
              <a:sym typeface="Calibri"/>
            </a:endParaRPr>
          </a:p>
          <a:p>
            <a:pPr>
              <a:buClr>
                <a:schemeClr val="dk1"/>
              </a:buClr>
              <a:buSzPct val="78571"/>
            </a:pPr>
            <a:r>
              <a:rPr lang="en-US" sz="1800" dirty="0">
                <a:solidFill>
                  <a:schemeClr val="dk1"/>
                </a:solidFill>
                <a:latin typeface="Calibri"/>
                <a:ea typeface="Calibri"/>
                <a:cs typeface="Calibri"/>
                <a:sym typeface="Calibri"/>
              </a:rPr>
              <a:t>Buying a pure </a:t>
            </a:r>
            <a:r>
              <a:rPr lang="en-US" sz="1800" dirty="0" err="1">
                <a:solidFill>
                  <a:schemeClr val="dk1"/>
                </a:solidFill>
                <a:latin typeface="Calibri"/>
                <a:ea typeface="Calibri"/>
                <a:cs typeface="Calibri"/>
                <a:sym typeface="Calibri"/>
              </a:rPr>
              <a:t>iphone</a:t>
            </a:r>
            <a:r>
              <a:rPr lang="en-US" sz="1800" dirty="0">
                <a:solidFill>
                  <a:schemeClr val="dk1"/>
                </a:solidFill>
                <a:latin typeface="Calibri"/>
                <a:ea typeface="Calibri"/>
                <a:cs typeface="Calibri"/>
                <a:sym typeface="Calibri"/>
              </a:rPr>
              <a:t> could be very expensive.  However, firm can make it looks less expensive by tying in with some network provider.  Which, using an individual price as a decoy, the price of the phone together with services fees will be cheaper which will lure more consumers that it is not too expensive and buy it. </a:t>
            </a:r>
          </a:p>
          <a:p>
            <a:endParaRPr lang="en-US" sz="1800" dirty="0"/>
          </a:p>
          <a:p>
            <a:endParaRPr sz="1800" dirty="0">
              <a:solidFill>
                <a:schemeClr val="dk1"/>
              </a:solidFill>
              <a:latin typeface="Calibri"/>
              <a:ea typeface="Calibri"/>
              <a:cs typeface="Calibri"/>
              <a:sym typeface="Calibri"/>
            </a:endParaRPr>
          </a:p>
        </p:txBody>
      </p:sp>
      <p:sp>
        <p:nvSpPr>
          <p:cNvPr id="470" name="Shape 470"/>
          <p:cNvSpPr txBox="1">
            <a:spLocks noGrp="1"/>
          </p:cNvSpPr>
          <p:nvPr>
            <p:ph type="sldNum" idx="12"/>
          </p:nvPr>
        </p:nvSpPr>
        <p:spPr>
          <a:xfrm>
            <a:off x="3850608" y="9430255"/>
            <a:ext cx="2945786" cy="496420"/>
          </a:xfrm>
          <a:prstGeom prst="rect">
            <a:avLst/>
          </a:prstGeom>
          <a:noFill/>
          <a:ln>
            <a:noFill/>
          </a:ln>
        </p:spPr>
        <p:txBody>
          <a:bodyPr lIns="94229" tIns="47103" rIns="94229" bIns="47103" anchor="b" anchorCtr="0">
            <a:noAutofit/>
          </a:bodyPr>
          <a:lstStyle/>
          <a:p>
            <a:pPr algn="r">
              <a:buSzPct val="25000"/>
            </a:pPr>
            <a:r>
              <a:rPr lang="en-US" sz="1500"/>
              <a:t> </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8"/>
        <p:cNvGrpSpPr/>
        <p:nvPr/>
      </p:nvGrpSpPr>
      <p:grpSpPr>
        <a:xfrm>
          <a:off x="0" y="0"/>
          <a:ext cx="0" cy="0"/>
          <a:chOff x="0" y="0"/>
          <a:chExt cx="0" cy="0"/>
        </a:xfrm>
      </p:grpSpPr>
      <p:sp>
        <p:nvSpPr>
          <p:cNvPr id="409" name="Shape 409"/>
          <p:cNvSpPr txBox="1">
            <a:spLocks noGrp="1"/>
          </p:cNvSpPr>
          <p:nvPr>
            <p:ph type="body" idx="1"/>
          </p:nvPr>
        </p:nvSpPr>
        <p:spPr>
          <a:xfrm>
            <a:off x="679797" y="4715990"/>
            <a:ext cx="5438374" cy="4467779"/>
          </a:xfrm>
          <a:prstGeom prst="rect">
            <a:avLst/>
          </a:prstGeom>
          <a:noFill/>
          <a:ln>
            <a:noFill/>
          </a:ln>
        </p:spPr>
        <p:txBody>
          <a:bodyPr lIns="94229" tIns="94229" rIns="94229" bIns="94229" anchor="ctr" anchorCtr="0">
            <a:noAutofit/>
          </a:bodyPr>
          <a:lstStyle/>
          <a:p>
            <a:endParaRPr/>
          </a:p>
        </p:txBody>
      </p:sp>
      <p:sp>
        <p:nvSpPr>
          <p:cNvPr id="410" name="Shape 410"/>
          <p:cNvSpPr>
            <a:spLocks noGrp="1" noRot="1" noChangeAspect="1"/>
          </p:cNvSpPr>
          <p:nvPr>
            <p:ph type="sldImg" idx="2"/>
          </p:nvPr>
        </p:nvSpPr>
        <p:spPr>
          <a:xfrm>
            <a:off x="766763" y="744538"/>
            <a:ext cx="5264150" cy="3724275"/>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6"/>
        <p:cNvGrpSpPr/>
        <p:nvPr/>
      </p:nvGrpSpPr>
      <p:grpSpPr>
        <a:xfrm>
          <a:off x="0" y="0"/>
          <a:ext cx="0" cy="0"/>
          <a:chOff x="0" y="0"/>
          <a:chExt cx="0" cy="0"/>
        </a:xfrm>
      </p:grpSpPr>
      <p:sp>
        <p:nvSpPr>
          <p:cNvPr id="427" name="Shape 427"/>
          <p:cNvSpPr txBox="1">
            <a:spLocks noGrp="1"/>
          </p:cNvSpPr>
          <p:nvPr>
            <p:ph type="body" idx="1"/>
          </p:nvPr>
        </p:nvSpPr>
        <p:spPr>
          <a:xfrm>
            <a:off x="679797" y="4715990"/>
            <a:ext cx="5438374" cy="4467779"/>
          </a:xfrm>
          <a:prstGeom prst="rect">
            <a:avLst/>
          </a:prstGeom>
          <a:noFill/>
          <a:ln>
            <a:noFill/>
          </a:ln>
        </p:spPr>
        <p:txBody>
          <a:bodyPr lIns="94229" tIns="94229" rIns="94229" bIns="94229" anchor="ctr" anchorCtr="0">
            <a:noAutofit/>
          </a:bodyPr>
          <a:lstStyle/>
          <a:p>
            <a:endParaRPr/>
          </a:p>
        </p:txBody>
      </p:sp>
      <p:sp>
        <p:nvSpPr>
          <p:cNvPr id="428" name="Shape 428"/>
          <p:cNvSpPr>
            <a:spLocks noGrp="1" noRot="1" noChangeAspect="1"/>
          </p:cNvSpPr>
          <p:nvPr>
            <p:ph type="sldImg" idx="2"/>
          </p:nvPr>
        </p:nvSpPr>
        <p:spPr>
          <a:xfrm>
            <a:off x="766763" y="744538"/>
            <a:ext cx="5264150" cy="3724275"/>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2"/>
        <p:cNvGrpSpPr/>
        <p:nvPr/>
      </p:nvGrpSpPr>
      <p:grpSpPr>
        <a:xfrm>
          <a:off x="0" y="0"/>
          <a:ext cx="0" cy="0"/>
          <a:chOff x="0" y="0"/>
          <a:chExt cx="0" cy="0"/>
        </a:xfrm>
      </p:grpSpPr>
      <p:sp>
        <p:nvSpPr>
          <p:cNvPr id="433" name="Shape 433"/>
          <p:cNvSpPr txBox="1">
            <a:spLocks noGrp="1"/>
          </p:cNvSpPr>
          <p:nvPr>
            <p:ph type="body" idx="1"/>
          </p:nvPr>
        </p:nvSpPr>
        <p:spPr>
          <a:xfrm>
            <a:off x="679797" y="4715990"/>
            <a:ext cx="5438374" cy="4467779"/>
          </a:xfrm>
          <a:prstGeom prst="rect">
            <a:avLst/>
          </a:prstGeom>
          <a:noFill/>
          <a:ln>
            <a:noFill/>
          </a:ln>
        </p:spPr>
        <p:txBody>
          <a:bodyPr lIns="94229" tIns="94229" rIns="94229" bIns="94229" anchor="ctr" anchorCtr="0">
            <a:noAutofit/>
          </a:bodyPr>
          <a:lstStyle/>
          <a:p>
            <a:endParaRPr/>
          </a:p>
        </p:txBody>
      </p:sp>
      <p:sp>
        <p:nvSpPr>
          <p:cNvPr id="434" name="Shape 434"/>
          <p:cNvSpPr>
            <a:spLocks noGrp="1" noRot="1" noChangeAspect="1"/>
          </p:cNvSpPr>
          <p:nvPr>
            <p:ph type="sldImg" idx="2"/>
          </p:nvPr>
        </p:nvSpPr>
        <p:spPr>
          <a:xfrm>
            <a:off x="766763" y="744538"/>
            <a:ext cx="5264150" cy="3724275"/>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5"/>
        <p:cNvGrpSpPr/>
        <p:nvPr/>
      </p:nvGrpSpPr>
      <p:grpSpPr>
        <a:xfrm>
          <a:off x="0" y="0"/>
          <a:ext cx="0" cy="0"/>
          <a:chOff x="0" y="0"/>
          <a:chExt cx="0" cy="0"/>
        </a:xfrm>
      </p:grpSpPr>
      <p:sp>
        <p:nvSpPr>
          <p:cNvPr id="446" name="Shape 446"/>
          <p:cNvSpPr>
            <a:spLocks noGrp="1" noRot="1" noChangeAspect="1"/>
          </p:cNvSpPr>
          <p:nvPr>
            <p:ph type="sldImg" idx="2"/>
          </p:nvPr>
        </p:nvSpPr>
        <p:spPr>
          <a:xfrm>
            <a:off x="766763" y="744538"/>
            <a:ext cx="5264150" cy="3724275"/>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447" name="Shape 447"/>
          <p:cNvSpPr txBox="1">
            <a:spLocks noGrp="1"/>
          </p:cNvSpPr>
          <p:nvPr>
            <p:ph type="body" idx="1"/>
          </p:nvPr>
        </p:nvSpPr>
        <p:spPr>
          <a:xfrm>
            <a:off x="679797" y="4715990"/>
            <a:ext cx="5438374" cy="4467779"/>
          </a:xfrm>
          <a:prstGeom prst="rect">
            <a:avLst/>
          </a:prstGeom>
          <a:noFill/>
          <a:ln>
            <a:noFill/>
          </a:ln>
        </p:spPr>
        <p:txBody>
          <a:bodyPr lIns="94229" tIns="47103" rIns="94229" bIns="47103" anchor="t" anchorCtr="0">
            <a:noAutofit/>
          </a:bodyPr>
          <a:lstStyle/>
          <a:p>
            <a:pPr>
              <a:buClr>
                <a:schemeClr val="dk1"/>
              </a:buClr>
              <a:buSzPct val="25000"/>
            </a:pPr>
            <a:r>
              <a:rPr lang="en-US" sz="1800">
                <a:solidFill>
                  <a:schemeClr val="dk1"/>
                </a:solidFill>
                <a:latin typeface="Calibri"/>
                <a:ea typeface="Calibri"/>
                <a:cs typeface="Calibri"/>
                <a:sym typeface="Calibri"/>
              </a:rPr>
              <a:t>=Its like when you see SALES sometimes it does always set price to make a discount </a:t>
            </a:r>
          </a:p>
          <a:p>
            <a:pPr>
              <a:buClr>
                <a:schemeClr val="dk1"/>
              </a:buClr>
              <a:buSzPct val="25000"/>
            </a:pPr>
            <a:r>
              <a:rPr lang="en-US" sz="1800">
                <a:solidFill>
                  <a:schemeClr val="dk1"/>
                </a:solidFill>
                <a:latin typeface="Calibri"/>
                <a:ea typeface="Calibri"/>
                <a:cs typeface="Calibri"/>
                <a:sym typeface="Calibri"/>
              </a:rPr>
              <a:t>“Some people will spend $399 for a music player with slightly better technology - and Apple makes even fatter margins.”</a:t>
            </a:r>
          </a:p>
          <a:p>
            <a:pPr>
              <a:buClr>
                <a:schemeClr val="dk1"/>
              </a:buClr>
            </a:pPr>
            <a:endParaRPr sz="1800">
              <a:solidFill>
                <a:schemeClr val="dk1"/>
              </a:solidFill>
              <a:latin typeface="Calibri"/>
              <a:ea typeface="Calibri"/>
              <a:cs typeface="Calibri"/>
              <a:sym typeface="Calibri"/>
            </a:endParaRPr>
          </a:p>
          <a:p>
            <a:pPr>
              <a:buClr>
                <a:schemeClr val="dk1"/>
              </a:buClr>
            </a:pPr>
            <a:endParaRPr sz="1800">
              <a:solidFill>
                <a:schemeClr val="dk1"/>
              </a:solidFill>
              <a:latin typeface="Calibri"/>
              <a:ea typeface="Calibri"/>
              <a:cs typeface="Calibri"/>
              <a:sym typeface="Calibri"/>
            </a:endParaRPr>
          </a:p>
          <a:p>
            <a:pPr>
              <a:buClr>
                <a:schemeClr val="dk1"/>
              </a:buClr>
            </a:pPr>
            <a:endParaRPr sz="1800">
              <a:solidFill>
                <a:schemeClr val="dk1"/>
              </a:solidFill>
              <a:latin typeface="Calibri"/>
              <a:ea typeface="Calibri"/>
              <a:cs typeface="Calibri"/>
              <a:sym typeface="Calibri"/>
            </a:endParaRPr>
          </a:p>
          <a:p>
            <a:endParaRPr sz="1800">
              <a:solidFill>
                <a:schemeClr val="dk1"/>
              </a:solidFill>
              <a:latin typeface="Calibri"/>
              <a:ea typeface="Calibri"/>
              <a:cs typeface="Calibri"/>
              <a:sym typeface="Calibri"/>
            </a:endParaRPr>
          </a:p>
        </p:txBody>
      </p:sp>
      <p:sp>
        <p:nvSpPr>
          <p:cNvPr id="448" name="Shape 448"/>
          <p:cNvSpPr txBox="1">
            <a:spLocks noGrp="1"/>
          </p:cNvSpPr>
          <p:nvPr>
            <p:ph type="sldNum" idx="12"/>
          </p:nvPr>
        </p:nvSpPr>
        <p:spPr>
          <a:xfrm>
            <a:off x="3850608" y="9430255"/>
            <a:ext cx="2945786" cy="496420"/>
          </a:xfrm>
          <a:prstGeom prst="rect">
            <a:avLst/>
          </a:prstGeom>
          <a:noFill/>
          <a:ln>
            <a:noFill/>
          </a:ln>
        </p:spPr>
        <p:txBody>
          <a:bodyPr lIns="94229" tIns="47103" rIns="94229" bIns="47103" anchor="b" anchorCtr="0">
            <a:noAutofit/>
          </a:bodyPr>
          <a:lstStyle/>
          <a:p>
            <a:pPr algn="r">
              <a:buSzPct val="25000"/>
            </a:pPr>
            <a:r>
              <a:rPr lang="en-US" sz="1500"/>
              <a:t> </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3"/>
        <p:cNvGrpSpPr/>
        <p:nvPr/>
      </p:nvGrpSpPr>
      <p:grpSpPr>
        <a:xfrm>
          <a:off x="0" y="0"/>
          <a:ext cx="0" cy="0"/>
          <a:chOff x="0" y="0"/>
          <a:chExt cx="0" cy="0"/>
        </a:xfrm>
      </p:grpSpPr>
      <p:sp>
        <p:nvSpPr>
          <p:cNvPr id="484" name="Shape 484"/>
          <p:cNvSpPr txBox="1">
            <a:spLocks noGrp="1"/>
          </p:cNvSpPr>
          <p:nvPr>
            <p:ph type="body" idx="1"/>
          </p:nvPr>
        </p:nvSpPr>
        <p:spPr>
          <a:xfrm>
            <a:off x="205558" y="4033203"/>
            <a:ext cx="4933381" cy="3820929"/>
          </a:xfrm>
          <a:prstGeom prst="rect">
            <a:avLst/>
          </a:prstGeom>
          <a:noFill/>
          <a:ln>
            <a:noFill/>
          </a:ln>
        </p:spPr>
        <p:txBody>
          <a:bodyPr lIns="83782" tIns="83782" rIns="83782" bIns="83782" anchor="ctr" anchorCtr="0">
            <a:noAutofit/>
          </a:bodyPr>
          <a:lstStyle/>
          <a:p>
            <a:pPr>
              <a:buClr>
                <a:schemeClr val="dk1"/>
              </a:buClr>
            </a:pPr>
            <a:endParaRPr dirty="0">
              <a:solidFill>
                <a:schemeClr val="dk1"/>
              </a:solidFill>
            </a:endParaRPr>
          </a:p>
          <a:p>
            <a:pPr>
              <a:buClr>
                <a:schemeClr val="dk1"/>
              </a:buClr>
            </a:pPr>
            <a:endParaRPr dirty="0">
              <a:solidFill>
                <a:schemeClr val="dk1"/>
              </a:solidFill>
            </a:endParaRPr>
          </a:p>
          <a:p>
            <a:pPr>
              <a:buClr>
                <a:schemeClr val="dk1"/>
              </a:buClr>
              <a:buSzPct val="78571"/>
            </a:pPr>
            <a:r>
              <a:rPr lang="en-US" dirty="0">
                <a:solidFill>
                  <a:schemeClr val="dk1"/>
                </a:solidFill>
              </a:rPr>
              <a:t>High switching cost</a:t>
            </a:r>
          </a:p>
          <a:p>
            <a:pPr>
              <a:buClr>
                <a:schemeClr val="dk1"/>
              </a:buClr>
            </a:pPr>
            <a:endParaRPr dirty="0">
              <a:solidFill>
                <a:schemeClr val="dk1"/>
              </a:solidFill>
            </a:endParaRPr>
          </a:p>
          <a:p>
            <a:pPr>
              <a:buClr>
                <a:schemeClr val="dk1"/>
              </a:buClr>
              <a:buSzPct val="78571"/>
            </a:pPr>
            <a:r>
              <a:rPr lang="en-US" dirty="0">
                <a:solidFill>
                  <a:schemeClr val="dk1"/>
                </a:solidFill>
              </a:rPr>
              <a:t>One thing to note about </a:t>
            </a:r>
            <a:r>
              <a:rPr lang="en-US" dirty="0" err="1">
                <a:solidFill>
                  <a:schemeClr val="dk1"/>
                </a:solidFill>
              </a:rPr>
              <a:t>Iphone</a:t>
            </a:r>
            <a:r>
              <a:rPr lang="en-US" dirty="0">
                <a:solidFill>
                  <a:schemeClr val="dk1"/>
                </a:solidFill>
              </a:rPr>
              <a:t> is that, when you get in, you are unlikely to get out.  High Price is one thing but, the effect of some certain function that only </a:t>
            </a:r>
            <a:r>
              <a:rPr lang="en-US" dirty="0" err="1">
                <a:solidFill>
                  <a:schemeClr val="dk1"/>
                </a:solidFill>
              </a:rPr>
              <a:t>iphone</a:t>
            </a:r>
            <a:r>
              <a:rPr lang="en-US" dirty="0">
                <a:solidFill>
                  <a:schemeClr val="dk1"/>
                </a:solidFill>
              </a:rPr>
              <a:t> could provide and no other could be renounced.  A function like </a:t>
            </a:r>
            <a:r>
              <a:rPr lang="en-US" dirty="0" err="1">
                <a:solidFill>
                  <a:schemeClr val="dk1"/>
                </a:solidFill>
              </a:rPr>
              <a:t>facetime</a:t>
            </a:r>
            <a:r>
              <a:rPr lang="en-US" dirty="0">
                <a:solidFill>
                  <a:schemeClr val="dk1"/>
                </a:solidFill>
              </a:rPr>
              <a:t>, </a:t>
            </a:r>
            <a:r>
              <a:rPr lang="en-US" dirty="0" err="1">
                <a:solidFill>
                  <a:schemeClr val="dk1"/>
                </a:solidFill>
              </a:rPr>
              <a:t>icloud</a:t>
            </a:r>
            <a:r>
              <a:rPr lang="en-US" dirty="0">
                <a:solidFill>
                  <a:schemeClr val="dk1"/>
                </a:solidFill>
              </a:rPr>
              <a:t> or </a:t>
            </a:r>
            <a:r>
              <a:rPr lang="en-US" dirty="0" err="1">
                <a:solidFill>
                  <a:schemeClr val="dk1"/>
                </a:solidFill>
              </a:rPr>
              <a:t>ishare</a:t>
            </a:r>
            <a:r>
              <a:rPr lang="en-US" dirty="0">
                <a:solidFill>
                  <a:schemeClr val="dk1"/>
                </a:solidFill>
              </a:rPr>
              <a:t> or hundreds of application in </a:t>
            </a:r>
            <a:r>
              <a:rPr lang="en-US" dirty="0" err="1">
                <a:solidFill>
                  <a:schemeClr val="dk1"/>
                </a:solidFill>
              </a:rPr>
              <a:t>istore</a:t>
            </a:r>
            <a:r>
              <a:rPr lang="en-US" dirty="0">
                <a:solidFill>
                  <a:schemeClr val="dk1"/>
                </a:solidFill>
              </a:rPr>
              <a:t>, certainly won't be available for any android user.  It may be possible that other firm may try to come up with another similar apps but, the fact that it came out later will create a cost for consumers, who already familiar with apple, to learn it.  Especially if the new apps does not significance better than apple, no one would bother to learn it. </a:t>
            </a:r>
          </a:p>
          <a:p>
            <a:pPr>
              <a:buClr>
                <a:schemeClr val="dk1"/>
              </a:buClr>
            </a:pPr>
            <a:endParaRPr dirty="0">
              <a:solidFill>
                <a:schemeClr val="dk1"/>
              </a:solidFill>
            </a:endParaRPr>
          </a:p>
          <a:p>
            <a:pPr>
              <a:buClr>
                <a:schemeClr val="dk1"/>
              </a:buClr>
              <a:buSzPct val="78571"/>
            </a:pPr>
            <a:r>
              <a:rPr lang="en-US" dirty="0">
                <a:solidFill>
                  <a:schemeClr val="dk1"/>
                </a:solidFill>
                <a:latin typeface="Calibri"/>
                <a:ea typeface="Calibri"/>
                <a:cs typeface="Calibri"/>
                <a:sym typeface="Calibri"/>
              </a:rPr>
              <a:t>Economies of network</a:t>
            </a:r>
          </a:p>
          <a:p>
            <a:pPr>
              <a:buClr>
                <a:schemeClr val="dk1"/>
              </a:buClr>
            </a:pPr>
            <a:endParaRPr dirty="0">
              <a:solidFill>
                <a:schemeClr val="dk1"/>
              </a:solidFill>
              <a:latin typeface="Calibri"/>
              <a:ea typeface="Calibri"/>
              <a:cs typeface="Calibri"/>
              <a:sym typeface="Calibri"/>
            </a:endParaRPr>
          </a:p>
          <a:p>
            <a:r>
              <a:rPr lang="en-US" dirty="0">
                <a:solidFill>
                  <a:schemeClr val="dk1"/>
                </a:solidFill>
                <a:latin typeface="Calibri"/>
                <a:ea typeface="Calibri"/>
                <a:cs typeface="Calibri"/>
                <a:sym typeface="Calibri"/>
              </a:rPr>
              <a:t>In addition, with more people using apple and less are switching out.  This would create an positive externalities for apple, economy of network.  Lets use the same apps I mentioned before like </a:t>
            </a:r>
            <a:r>
              <a:rPr lang="en-US" dirty="0" err="1">
                <a:solidFill>
                  <a:schemeClr val="dk1"/>
                </a:solidFill>
                <a:latin typeface="Calibri"/>
                <a:ea typeface="Calibri"/>
                <a:cs typeface="Calibri"/>
                <a:sym typeface="Calibri"/>
              </a:rPr>
              <a:t>facetime</a:t>
            </a:r>
            <a:r>
              <a:rPr lang="en-US" dirty="0">
                <a:solidFill>
                  <a:schemeClr val="dk1"/>
                </a:solidFill>
                <a:latin typeface="Calibri"/>
                <a:ea typeface="Calibri"/>
                <a:cs typeface="Calibri"/>
                <a:sym typeface="Calibri"/>
              </a:rPr>
              <a:t>.  If many of your friends love to use </a:t>
            </a:r>
            <a:r>
              <a:rPr lang="en-US" dirty="0" err="1">
                <a:solidFill>
                  <a:schemeClr val="dk1"/>
                </a:solidFill>
                <a:latin typeface="Calibri"/>
                <a:ea typeface="Calibri"/>
                <a:cs typeface="Calibri"/>
                <a:sym typeface="Calibri"/>
              </a:rPr>
              <a:t>facetime</a:t>
            </a:r>
            <a:r>
              <a:rPr lang="en-US" dirty="0">
                <a:solidFill>
                  <a:schemeClr val="dk1"/>
                </a:solidFill>
                <a:latin typeface="Calibri"/>
                <a:ea typeface="Calibri"/>
                <a:cs typeface="Calibri"/>
                <a:sym typeface="Calibri"/>
              </a:rPr>
              <a:t>, and lets say that you are current not owning any smart-phone and thinking of buying one.  It is quite likely that you would choose an </a:t>
            </a:r>
            <a:r>
              <a:rPr lang="en-US" dirty="0" err="1">
                <a:solidFill>
                  <a:schemeClr val="dk1"/>
                </a:solidFill>
                <a:latin typeface="Calibri"/>
                <a:ea typeface="Calibri"/>
                <a:cs typeface="Calibri"/>
                <a:sym typeface="Calibri"/>
              </a:rPr>
              <a:t>iphone</a:t>
            </a:r>
            <a:r>
              <a:rPr lang="en-US" dirty="0">
                <a:solidFill>
                  <a:schemeClr val="dk1"/>
                </a:solidFill>
                <a:latin typeface="Calibri"/>
                <a:ea typeface="Calibri"/>
                <a:cs typeface="Calibri"/>
                <a:sym typeface="Calibri"/>
              </a:rPr>
              <a:t>, other thing remain constant.  you could see an element there.  With more people using some feature, its value increase.</a:t>
            </a:r>
          </a:p>
          <a:p>
            <a:endParaRPr dirty="0">
              <a:solidFill>
                <a:schemeClr val="dk1"/>
              </a:solidFill>
              <a:latin typeface="Calibri"/>
              <a:ea typeface="Calibri"/>
              <a:cs typeface="Calibri"/>
              <a:sym typeface="Calibri"/>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2"/>
        <p:cNvGrpSpPr/>
        <p:nvPr/>
      </p:nvGrpSpPr>
      <p:grpSpPr>
        <a:xfrm>
          <a:off x="0" y="0"/>
          <a:ext cx="0" cy="0"/>
          <a:chOff x="0" y="0"/>
          <a:chExt cx="0" cy="0"/>
        </a:xfrm>
      </p:grpSpPr>
      <p:sp>
        <p:nvSpPr>
          <p:cNvPr id="493" name="Shape 493"/>
          <p:cNvSpPr txBox="1">
            <a:spLocks noGrp="1"/>
          </p:cNvSpPr>
          <p:nvPr>
            <p:ph type="body" idx="1"/>
          </p:nvPr>
        </p:nvSpPr>
        <p:spPr>
          <a:xfrm>
            <a:off x="205558" y="4033203"/>
            <a:ext cx="4933381" cy="3820929"/>
          </a:xfrm>
          <a:prstGeom prst="rect">
            <a:avLst/>
          </a:prstGeom>
          <a:noFill/>
          <a:ln>
            <a:noFill/>
          </a:ln>
        </p:spPr>
        <p:txBody>
          <a:bodyPr lIns="83782" tIns="83782" rIns="83782" bIns="83782" anchor="ctr" anchorCtr="0">
            <a:noAutofit/>
          </a:bodyPr>
          <a:lstStyle/>
          <a:p>
            <a:pPr>
              <a:lnSpc>
                <a:spcPct val="115000"/>
              </a:lnSpc>
              <a:buClr>
                <a:schemeClr val="dk1"/>
              </a:buClr>
              <a:buSzPct val="91666"/>
            </a:pPr>
            <a:r>
              <a:rPr lang="en-US" sz="1100" dirty="0">
                <a:solidFill>
                  <a:schemeClr val="dk1"/>
                </a:solidFill>
                <a:latin typeface="Calibri"/>
                <a:ea typeface="Calibri"/>
                <a:cs typeface="Calibri"/>
                <a:sym typeface="Calibri"/>
              </a:rPr>
              <a:t>One of the thing that really distinguish apple from other is operational system, the IOS.  Back in 2007-2008, Nokia, a dominant firm who has variety of product and advance technology, especially their Hardware.  There are many firm at that time that already there and try to compete but, it is the new comer that really turn thing around with the iPhone and here the reason why they could do it</a:t>
            </a:r>
          </a:p>
          <a:p>
            <a:pPr>
              <a:lnSpc>
                <a:spcPct val="115000"/>
              </a:lnSpc>
              <a:buClr>
                <a:schemeClr val="dk1"/>
              </a:buClr>
              <a:buSzPct val="91666"/>
            </a:pPr>
            <a:r>
              <a:rPr lang="en-US" sz="1100" dirty="0">
                <a:solidFill>
                  <a:schemeClr val="dk1"/>
                </a:solidFill>
                <a:latin typeface="Calibri"/>
                <a:ea typeface="Calibri"/>
                <a:cs typeface="Calibri"/>
                <a:sym typeface="Calibri"/>
              </a:rPr>
              <a:t>First, their highly developed software.  It is true that other firm is really advance by that time but, that mostly in term of hardware.  Which, after a while they all stuck since there is a diminishing return on hardware development.  It is </a:t>
            </a:r>
            <a:r>
              <a:rPr lang="en-US" sz="1100" b="1" dirty="0">
                <a:solidFill>
                  <a:schemeClr val="dk1"/>
                </a:solidFill>
                <a:latin typeface="Calibri"/>
                <a:ea typeface="Calibri"/>
                <a:cs typeface="Calibri"/>
                <a:sym typeface="Calibri"/>
              </a:rPr>
              <a:t>apple that turn around and improve their operating system, IOS, which is way faster than </a:t>
            </a:r>
            <a:r>
              <a:rPr lang="en-US" sz="1100" dirty="0">
                <a:solidFill>
                  <a:schemeClr val="dk1"/>
                </a:solidFill>
                <a:latin typeface="Calibri"/>
                <a:ea typeface="Calibri"/>
                <a:cs typeface="Calibri"/>
                <a:sym typeface="Calibri"/>
              </a:rPr>
              <a:t>what Nokia has and that’s visualize to consumers through </a:t>
            </a:r>
            <a:r>
              <a:rPr lang="en-US" sz="1100" b="1" dirty="0">
                <a:solidFill>
                  <a:schemeClr val="dk1"/>
                </a:solidFill>
                <a:latin typeface="Calibri"/>
                <a:ea typeface="Calibri"/>
                <a:cs typeface="Calibri"/>
                <a:sym typeface="Calibri"/>
              </a:rPr>
              <a:t>touch-screen display</a:t>
            </a:r>
            <a:r>
              <a:rPr lang="en-US" sz="1100" dirty="0">
                <a:solidFill>
                  <a:schemeClr val="dk1"/>
                </a:solidFill>
                <a:latin typeface="Calibri"/>
                <a:ea typeface="Calibri"/>
                <a:cs typeface="Calibri"/>
                <a:sym typeface="Calibri"/>
              </a:rPr>
              <a:t>.  This has significantly improve its ability to do read and write e-mail, which is indeed very useful.  It takes a year before Samsung, another firm, to came up with a touch screen but, with a lower quality operating system.  The smoothness of system is no where compare to Apple.</a:t>
            </a:r>
          </a:p>
          <a:p>
            <a:pPr>
              <a:lnSpc>
                <a:spcPct val="115000"/>
              </a:lnSpc>
              <a:buClr>
                <a:schemeClr val="dk1"/>
              </a:buClr>
            </a:pPr>
            <a:endParaRPr sz="1100" dirty="0">
              <a:solidFill>
                <a:schemeClr val="dk1"/>
              </a:solidFill>
              <a:latin typeface="Calibri"/>
              <a:ea typeface="Calibri"/>
              <a:cs typeface="Calibri"/>
              <a:sym typeface="Calibri"/>
            </a:endParaRPr>
          </a:p>
          <a:p>
            <a:pPr>
              <a:lnSpc>
                <a:spcPct val="115000"/>
              </a:lnSpc>
              <a:buClr>
                <a:schemeClr val="dk1"/>
              </a:buClr>
              <a:buSzPct val="91666"/>
            </a:pPr>
            <a:r>
              <a:rPr lang="en-US" sz="1100" dirty="0">
                <a:solidFill>
                  <a:schemeClr val="dk1"/>
                </a:solidFill>
                <a:latin typeface="Calibri"/>
                <a:ea typeface="Calibri"/>
                <a:cs typeface="Calibri"/>
                <a:sym typeface="Calibri"/>
              </a:rPr>
              <a:t>Second, Marketing.  Apple and </a:t>
            </a:r>
            <a:r>
              <a:rPr lang="en-US" sz="1100" dirty="0" err="1">
                <a:solidFill>
                  <a:schemeClr val="dk1"/>
                </a:solidFill>
                <a:latin typeface="Calibri"/>
                <a:ea typeface="Calibri"/>
                <a:cs typeface="Calibri"/>
                <a:sym typeface="Calibri"/>
              </a:rPr>
              <a:t>iphone</a:t>
            </a:r>
            <a:r>
              <a:rPr lang="en-US" sz="1100" dirty="0">
                <a:solidFill>
                  <a:schemeClr val="dk1"/>
                </a:solidFill>
                <a:latin typeface="Calibri"/>
                <a:ea typeface="Calibri"/>
                <a:cs typeface="Calibri"/>
                <a:sym typeface="Calibri"/>
              </a:rPr>
              <a:t> is very consisted with the idea of Job seem to do specifically good about this.  With time limitation, I will not go into much detail about this but, I will only pick a very clear example which is him, Steve job himself.  I don’t have an exact number but, just think of Nokia or Samsung.  Their CEO is not really that well-known and is very unlikely that any of their story will be in a Hollywood movie like Job.  His charismatic, or even madness personality has made him very famous and that’s really add value to his company.  He is a very cool buy so his product just can't be suck.</a:t>
            </a:r>
          </a:p>
          <a:p>
            <a:pPr>
              <a:lnSpc>
                <a:spcPct val="115000"/>
              </a:lnSpc>
              <a:buClr>
                <a:schemeClr val="dk1"/>
              </a:buClr>
            </a:pPr>
            <a:endParaRPr sz="1100" dirty="0">
              <a:solidFill>
                <a:schemeClr val="dk1"/>
              </a:solidFill>
              <a:latin typeface="Calibri"/>
              <a:ea typeface="Calibri"/>
              <a:cs typeface="Calibri"/>
              <a:sym typeface="Calibri"/>
            </a:endParaRPr>
          </a:p>
          <a:p>
            <a:pPr>
              <a:lnSpc>
                <a:spcPct val="115000"/>
              </a:lnSpc>
              <a:buClr>
                <a:schemeClr val="dk1"/>
              </a:buClr>
              <a:buSzPct val="91666"/>
            </a:pPr>
            <a:r>
              <a:rPr lang="en-US" sz="1100" dirty="0">
                <a:solidFill>
                  <a:schemeClr val="dk1"/>
                </a:solidFill>
                <a:latin typeface="Calibri"/>
                <a:ea typeface="Calibri"/>
                <a:cs typeface="Calibri"/>
                <a:sym typeface="Calibri"/>
              </a:rPr>
              <a:t>Lastly, one phone to rule them all. This is may be kind of their marketing plan.  If it is, it would be very interesting one.  Unlike other firm that try to proliferate many version in their product in one single generation to capture more market share.  In job time, apple seem to more emphasize on profit, not market share.  Only 1 iPhone per 1 generation.  This certainly minimize the choice of consumers, which there has been many research out there that – More choice does not necessary increase utility.  Its only increase complexity.  It is also good when advertising because they can clearly say that they only sell the best product, adding the prestige image to their brand. </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7"/>
        <p:cNvGrpSpPr/>
        <p:nvPr/>
      </p:nvGrpSpPr>
      <p:grpSpPr>
        <a:xfrm>
          <a:off x="0" y="0"/>
          <a:ext cx="0" cy="0"/>
          <a:chOff x="0" y="0"/>
          <a:chExt cx="0" cy="0"/>
        </a:xfrm>
      </p:grpSpPr>
      <p:sp>
        <p:nvSpPr>
          <p:cNvPr id="488" name="Shape 488"/>
          <p:cNvSpPr txBox="1">
            <a:spLocks noGrp="1"/>
          </p:cNvSpPr>
          <p:nvPr>
            <p:ph type="body" idx="1"/>
          </p:nvPr>
        </p:nvSpPr>
        <p:spPr>
          <a:xfrm>
            <a:off x="205558" y="4033203"/>
            <a:ext cx="4933381" cy="3820929"/>
          </a:xfrm>
          <a:prstGeom prst="rect">
            <a:avLst/>
          </a:prstGeom>
          <a:noFill/>
          <a:ln>
            <a:noFill/>
          </a:ln>
        </p:spPr>
        <p:txBody>
          <a:bodyPr lIns="83782" tIns="83782" rIns="83782" bIns="83782" anchor="ctr" anchorCtr="0">
            <a:noAutofit/>
          </a:bodyPr>
          <a:lstStyle/>
          <a:p>
            <a:pPr>
              <a:buClr>
                <a:schemeClr val="dk1"/>
              </a:buClr>
              <a:buSzPct val="78571"/>
            </a:pPr>
            <a:r>
              <a:rPr lang="en-US" dirty="0">
                <a:solidFill>
                  <a:schemeClr val="dk1"/>
                </a:solidFill>
              </a:rPr>
              <a:t>Apple is indeed a great company and </a:t>
            </a:r>
            <a:r>
              <a:rPr lang="en-US" dirty="0" err="1">
                <a:solidFill>
                  <a:schemeClr val="dk1"/>
                </a:solidFill>
              </a:rPr>
              <a:t>iphone</a:t>
            </a:r>
            <a:r>
              <a:rPr lang="en-US" dirty="0">
                <a:solidFill>
                  <a:schemeClr val="dk1"/>
                </a:solidFill>
              </a:rPr>
              <a:t> is a phenomenal but, the reason behind is not all just because of technology advancement or creative advancement.  Their success could be Largely track in their business strategy.  Which, some is consistent, while some have been greatly emphasized in Job time, a very charismatic and dynamic CEO who already pass away.  And his successor, a more of sincere and caring CEO, which took quite a different path. </a:t>
            </a:r>
          </a:p>
          <a:p>
            <a:endParaRPr dirty="0">
              <a:solidFill>
                <a:schemeClr val="dk1"/>
              </a:solidFill>
            </a:endParaRPr>
          </a:p>
          <a:p>
            <a:r>
              <a:rPr lang="en-US" dirty="0">
                <a:solidFill>
                  <a:schemeClr val="dk1"/>
                </a:solidFill>
              </a:rPr>
              <a:t>But first, lets me start with consistent policy first. </a:t>
            </a:r>
          </a:p>
          <a:p>
            <a:pPr>
              <a:buClr>
                <a:schemeClr val="dk1"/>
              </a:buClr>
            </a:pPr>
            <a:endParaRPr dirty="0">
              <a:solidFill>
                <a:schemeClr val="dk1"/>
              </a:solidFill>
            </a:endParaRPr>
          </a:p>
          <a:p>
            <a:pPr>
              <a:buClr>
                <a:schemeClr val="dk1"/>
              </a:buClr>
              <a:buSzPct val="78571"/>
            </a:pPr>
            <a:r>
              <a:rPr lang="en-US" dirty="0">
                <a:solidFill>
                  <a:schemeClr val="dk1"/>
                </a:solidFill>
              </a:rPr>
              <a:t>High switching cost</a:t>
            </a:r>
          </a:p>
          <a:p>
            <a:pPr>
              <a:buClr>
                <a:schemeClr val="dk1"/>
              </a:buClr>
            </a:pPr>
            <a:endParaRPr dirty="0">
              <a:solidFill>
                <a:schemeClr val="dk1"/>
              </a:solidFill>
            </a:endParaRPr>
          </a:p>
          <a:p>
            <a:pPr>
              <a:buClr>
                <a:schemeClr val="dk1"/>
              </a:buClr>
              <a:buSzPct val="78571"/>
            </a:pPr>
            <a:r>
              <a:rPr lang="en-US" dirty="0">
                <a:solidFill>
                  <a:schemeClr val="dk1"/>
                </a:solidFill>
              </a:rPr>
              <a:t>One thing to note about </a:t>
            </a:r>
            <a:r>
              <a:rPr lang="en-US" dirty="0" err="1">
                <a:solidFill>
                  <a:schemeClr val="dk1"/>
                </a:solidFill>
              </a:rPr>
              <a:t>Iphone</a:t>
            </a:r>
            <a:r>
              <a:rPr lang="en-US" dirty="0">
                <a:solidFill>
                  <a:schemeClr val="dk1"/>
                </a:solidFill>
              </a:rPr>
              <a:t> is that, when you get in, you are unlikely to get out.  High Price is one thing but, the effect of some certain function that only </a:t>
            </a:r>
            <a:r>
              <a:rPr lang="en-US" dirty="0" err="1">
                <a:solidFill>
                  <a:schemeClr val="dk1"/>
                </a:solidFill>
              </a:rPr>
              <a:t>iphone</a:t>
            </a:r>
            <a:r>
              <a:rPr lang="en-US" dirty="0">
                <a:solidFill>
                  <a:schemeClr val="dk1"/>
                </a:solidFill>
              </a:rPr>
              <a:t> could provide and no other could be renounced.  A function like </a:t>
            </a:r>
            <a:r>
              <a:rPr lang="en-US" dirty="0" err="1">
                <a:solidFill>
                  <a:schemeClr val="dk1"/>
                </a:solidFill>
              </a:rPr>
              <a:t>facetime</a:t>
            </a:r>
            <a:r>
              <a:rPr lang="en-US" dirty="0">
                <a:solidFill>
                  <a:schemeClr val="dk1"/>
                </a:solidFill>
              </a:rPr>
              <a:t>, </a:t>
            </a:r>
            <a:r>
              <a:rPr lang="en-US" dirty="0" err="1">
                <a:solidFill>
                  <a:schemeClr val="dk1"/>
                </a:solidFill>
              </a:rPr>
              <a:t>icloud</a:t>
            </a:r>
            <a:r>
              <a:rPr lang="en-US" dirty="0">
                <a:solidFill>
                  <a:schemeClr val="dk1"/>
                </a:solidFill>
              </a:rPr>
              <a:t> or </a:t>
            </a:r>
            <a:r>
              <a:rPr lang="en-US" dirty="0" err="1">
                <a:solidFill>
                  <a:schemeClr val="dk1"/>
                </a:solidFill>
              </a:rPr>
              <a:t>ishare</a:t>
            </a:r>
            <a:r>
              <a:rPr lang="en-US" dirty="0">
                <a:solidFill>
                  <a:schemeClr val="dk1"/>
                </a:solidFill>
              </a:rPr>
              <a:t> or hundreds of application in </a:t>
            </a:r>
            <a:r>
              <a:rPr lang="en-US" dirty="0" err="1">
                <a:solidFill>
                  <a:schemeClr val="dk1"/>
                </a:solidFill>
              </a:rPr>
              <a:t>istore</a:t>
            </a:r>
            <a:r>
              <a:rPr lang="en-US" dirty="0">
                <a:solidFill>
                  <a:schemeClr val="dk1"/>
                </a:solidFill>
              </a:rPr>
              <a:t>, certainly won't be available for any android user.  It may be possible that other firm may try to come up with another similar apps but, the fact that it came out later will create a cost for consumers, who already familiar with apple, to learn it.  Especially if the new apps does not significance better than apple, no one would bother to learn it. </a:t>
            </a:r>
          </a:p>
          <a:p>
            <a:pPr>
              <a:buClr>
                <a:schemeClr val="dk1"/>
              </a:buClr>
            </a:pPr>
            <a:endParaRPr dirty="0">
              <a:solidFill>
                <a:schemeClr val="dk1"/>
              </a:solidFill>
            </a:endParaRPr>
          </a:p>
          <a:p>
            <a:pPr>
              <a:buClr>
                <a:schemeClr val="dk1"/>
              </a:buClr>
              <a:buSzPct val="78571"/>
            </a:pPr>
            <a:r>
              <a:rPr lang="en-US" dirty="0">
                <a:solidFill>
                  <a:schemeClr val="dk1"/>
                </a:solidFill>
                <a:latin typeface="Calibri"/>
                <a:ea typeface="Calibri"/>
                <a:cs typeface="Calibri"/>
                <a:sym typeface="Calibri"/>
              </a:rPr>
              <a:t>Economies of network</a:t>
            </a:r>
          </a:p>
          <a:p>
            <a:pPr>
              <a:buClr>
                <a:schemeClr val="dk1"/>
              </a:buClr>
            </a:pPr>
            <a:endParaRPr dirty="0">
              <a:solidFill>
                <a:schemeClr val="dk1"/>
              </a:solidFill>
              <a:latin typeface="Calibri"/>
              <a:ea typeface="Calibri"/>
              <a:cs typeface="Calibri"/>
              <a:sym typeface="Calibri"/>
            </a:endParaRPr>
          </a:p>
          <a:p>
            <a:pPr>
              <a:buClr>
                <a:schemeClr val="dk1"/>
              </a:buClr>
              <a:buSzPct val="78571"/>
            </a:pPr>
            <a:r>
              <a:rPr lang="en-US" dirty="0">
                <a:solidFill>
                  <a:schemeClr val="dk1"/>
                </a:solidFill>
                <a:latin typeface="Calibri"/>
                <a:ea typeface="Calibri"/>
                <a:cs typeface="Calibri"/>
                <a:sym typeface="Calibri"/>
              </a:rPr>
              <a:t>In addition, with more people using apple and less are switching out.  This would create an positive externalities for apple, economy of network.  Lets use the same apps I mentioned before like </a:t>
            </a:r>
            <a:r>
              <a:rPr lang="en-US" dirty="0" err="1">
                <a:solidFill>
                  <a:schemeClr val="dk1"/>
                </a:solidFill>
                <a:latin typeface="Calibri"/>
                <a:ea typeface="Calibri"/>
                <a:cs typeface="Calibri"/>
                <a:sym typeface="Calibri"/>
              </a:rPr>
              <a:t>facetime</a:t>
            </a:r>
            <a:r>
              <a:rPr lang="en-US" dirty="0">
                <a:solidFill>
                  <a:schemeClr val="dk1"/>
                </a:solidFill>
                <a:latin typeface="Calibri"/>
                <a:ea typeface="Calibri"/>
                <a:cs typeface="Calibri"/>
                <a:sym typeface="Calibri"/>
              </a:rPr>
              <a:t>.  If many of your friends love to use </a:t>
            </a:r>
            <a:r>
              <a:rPr lang="en-US" dirty="0" err="1">
                <a:solidFill>
                  <a:schemeClr val="dk1"/>
                </a:solidFill>
                <a:latin typeface="Calibri"/>
                <a:ea typeface="Calibri"/>
                <a:cs typeface="Calibri"/>
                <a:sym typeface="Calibri"/>
              </a:rPr>
              <a:t>facetime</a:t>
            </a:r>
            <a:r>
              <a:rPr lang="en-US" dirty="0">
                <a:solidFill>
                  <a:schemeClr val="dk1"/>
                </a:solidFill>
                <a:latin typeface="Calibri"/>
                <a:ea typeface="Calibri"/>
                <a:cs typeface="Calibri"/>
                <a:sym typeface="Calibri"/>
              </a:rPr>
              <a:t>, and lets say that you are current not owning any smart-phone and thinking of buying one.  It is quite likely that you would choose an </a:t>
            </a:r>
            <a:r>
              <a:rPr lang="en-US" dirty="0" err="1">
                <a:solidFill>
                  <a:schemeClr val="dk1"/>
                </a:solidFill>
                <a:latin typeface="Calibri"/>
                <a:ea typeface="Calibri"/>
                <a:cs typeface="Calibri"/>
                <a:sym typeface="Calibri"/>
              </a:rPr>
              <a:t>iphone</a:t>
            </a:r>
            <a:r>
              <a:rPr lang="en-US" dirty="0">
                <a:solidFill>
                  <a:schemeClr val="dk1"/>
                </a:solidFill>
                <a:latin typeface="Calibri"/>
                <a:ea typeface="Calibri"/>
                <a:cs typeface="Calibri"/>
                <a:sym typeface="Calibri"/>
              </a:rPr>
              <a:t>, other thing remain constant.  you could see an element there.  With more people using some feature, its value increase</a:t>
            </a: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8"/>
        <p:cNvGrpSpPr/>
        <p:nvPr/>
      </p:nvGrpSpPr>
      <p:grpSpPr>
        <a:xfrm>
          <a:off x="0" y="0"/>
          <a:ext cx="0" cy="0"/>
          <a:chOff x="0" y="0"/>
          <a:chExt cx="0" cy="0"/>
        </a:xfrm>
      </p:grpSpPr>
      <p:sp>
        <p:nvSpPr>
          <p:cNvPr id="499" name="Shape 499"/>
          <p:cNvSpPr txBox="1">
            <a:spLocks noGrp="1"/>
          </p:cNvSpPr>
          <p:nvPr>
            <p:ph type="body" idx="1"/>
          </p:nvPr>
        </p:nvSpPr>
        <p:spPr>
          <a:xfrm>
            <a:off x="205558" y="4033203"/>
            <a:ext cx="4933381" cy="3820929"/>
          </a:xfrm>
          <a:prstGeom prst="rect">
            <a:avLst/>
          </a:prstGeom>
          <a:noFill/>
          <a:ln>
            <a:noFill/>
          </a:ln>
        </p:spPr>
        <p:txBody>
          <a:bodyPr lIns="83782" tIns="83782" rIns="83782" bIns="83782" anchor="ctr" anchorCtr="0">
            <a:noAutofit/>
          </a:bodyPr>
          <a:lstStyle/>
          <a:p>
            <a:pPr>
              <a:lnSpc>
                <a:spcPct val="115000"/>
              </a:lnSpc>
              <a:buClr>
                <a:schemeClr val="dk1"/>
              </a:buClr>
              <a:buSzPct val="91666"/>
            </a:pPr>
            <a:r>
              <a:rPr lang="en-US" sz="1100" dirty="0">
                <a:solidFill>
                  <a:schemeClr val="dk1"/>
                </a:solidFill>
                <a:latin typeface="Calibri"/>
                <a:ea typeface="Calibri"/>
                <a:cs typeface="Calibri"/>
                <a:sym typeface="Calibri"/>
              </a:rPr>
              <a:t>A CEO in peacetime, is what people seem to describe Tim.  His policy is shifting so much from Job.  Apple is no longer an underdog that on the edge of Bankruptcy but the most profitable firm in the world.  Their product no longer dynamic and seem to stick on developing their hardware.  Improve their camera, screen resolution and longer battery life.  They also engaging in product proliferation, iPhone 5c and iPhone 6S.  Which is indeed came-out to directly compete with Samsung, a company that is now has the highest market share, which is famous for cheaper and bigger product.  This is in a way can be a good idea since Apple already well-established brand in consumers idea.  The result is already visualized in some sense as the market share of </a:t>
            </a:r>
            <a:r>
              <a:rPr lang="en-US" sz="1100" dirty="0" err="1">
                <a:solidFill>
                  <a:schemeClr val="dk1"/>
                </a:solidFill>
                <a:latin typeface="Calibri"/>
                <a:ea typeface="Calibri"/>
                <a:cs typeface="Calibri"/>
                <a:sym typeface="Calibri"/>
              </a:rPr>
              <a:t>iphone</a:t>
            </a:r>
            <a:r>
              <a:rPr lang="en-US" sz="1100" dirty="0">
                <a:solidFill>
                  <a:schemeClr val="dk1"/>
                </a:solidFill>
                <a:latin typeface="Calibri"/>
                <a:ea typeface="Calibri"/>
                <a:cs typeface="Calibri"/>
                <a:sym typeface="Calibri"/>
              </a:rPr>
              <a:t> still keep going but, whether or not this is really a sustainability policy remain doubtful. </a:t>
            </a:r>
          </a:p>
          <a:p>
            <a:pPr>
              <a:lnSpc>
                <a:spcPct val="115000"/>
              </a:lnSpc>
              <a:buClr>
                <a:schemeClr val="dk1"/>
              </a:buClr>
              <a:buSzPct val="91666"/>
            </a:pPr>
            <a:r>
              <a:rPr lang="en-US" sz="1100" dirty="0">
                <a:solidFill>
                  <a:schemeClr val="dk1"/>
                </a:solidFill>
                <a:latin typeface="Calibri"/>
                <a:ea typeface="Calibri"/>
                <a:cs typeface="Calibri"/>
                <a:sym typeface="Calibri"/>
              </a:rPr>
              <a:t> </a:t>
            </a:r>
          </a:p>
          <a:p>
            <a:endParaRPr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3"/>
        <p:cNvGrpSpPr/>
        <p:nvPr/>
      </p:nvGrpSpPr>
      <p:grpSpPr>
        <a:xfrm>
          <a:off x="0" y="0"/>
          <a:ext cx="0" cy="0"/>
          <a:chOff x="0" y="0"/>
          <a:chExt cx="0" cy="0"/>
        </a:xfrm>
      </p:grpSpPr>
      <p:sp>
        <p:nvSpPr>
          <p:cNvPr id="504" name="Shape 504"/>
          <p:cNvSpPr txBox="1">
            <a:spLocks noGrp="1"/>
          </p:cNvSpPr>
          <p:nvPr>
            <p:ph type="body" idx="1"/>
          </p:nvPr>
        </p:nvSpPr>
        <p:spPr>
          <a:xfrm>
            <a:off x="205558" y="4033203"/>
            <a:ext cx="4933381" cy="3820929"/>
          </a:xfrm>
          <a:prstGeom prst="rect">
            <a:avLst/>
          </a:prstGeom>
          <a:noFill/>
          <a:ln>
            <a:noFill/>
          </a:ln>
        </p:spPr>
        <p:txBody>
          <a:bodyPr lIns="83782" tIns="83782" rIns="83782" bIns="83782" anchor="ctr" anchorCtr="0">
            <a:noAutofit/>
          </a:bodyPr>
          <a:lstStyle/>
          <a:p>
            <a:r>
              <a:rPr lang="en-US"/>
              <a:t>Future</a:t>
            </a:r>
          </a:p>
          <a:p>
            <a:endParaRPr/>
          </a:p>
          <a:p>
            <a:r>
              <a:rPr lang="en-US"/>
              <a:t>And this is why a future ahead of iphone and apple is still pretty much doubtful.  However, lets say if cook still continue with what he has been doing.  We would expected to see new iphone with larger display, faster processor, longer battery and slightly ‘variety of product’ in same generation.  Sale of iphone would still continue to grow over-time if other thing remain constant.  The situation will looks pretty much like in 2007 where Apple dominate the market instead of Nokia.  However, this imply that apple will now play the role of Nokia and leave a space for someone, some company, that might come-up with a very bright, innovate and thus very differentiate product and become the new job and new apple.  Which seem to be the case from time to time in this industry.  We personally dont think such a thing call ‘peacetime’ exist in the world of technology and entrepreneur.  And history has prove to us that, no one is too big to fail. </a:t>
            </a: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1"/>
        <p:cNvGrpSpPr/>
        <p:nvPr/>
      </p:nvGrpSpPr>
      <p:grpSpPr>
        <a:xfrm>
          <a:off x="0" y="0"/>
          <a:ext cx="0" cy="0"/>
          <a:chOff x="0" y="0"/>
          <a:chExt cx="0" cy="0"/>
        </a:xfrm>
      </p:grpSpPr>
      <p:sp>
        <p:nvSpPr>
          <p:cNvPr id="512" name="Shape 512"/>
          <p:cNvSpPr txBox="1">
            <a:spLocks noGrp="1"/>
          </p:cNvSpPr>
          <p:nvPr>
            <p:ph type="body" idx="1"/>
          </p:nvPr>
        </p:nvSpPr>
        <p:spPr>
          <a:xfrm>
            <a:off x="205558" y="4033203"/>
            <a:ext cx="4933381" cy="3820929"/>
          </a:xfrm>
          <a:prstGeom prst="rect">
            <a:avLst/>
          </a:prstGeom>
          <a:noFill/>
          <a:ln>
            <a:noFill/>
          </a:ln>
        </p:spPr>
        <p:txBody>
          <a:bodyPr lIns="83782" tIns="83782" rIns="83782" bIns="83782" anchor="ctr" anchorCtr="0">
            <a:noAutofit/>
          </a:bodyPr>
          <a:lstStyle/>
          <a:p>
            <a:pPr>
              <a:lnSpc>
                <a:spcPct val="150000"/>
              </a:lnSpc>
              <a:buClr>
                <a:schemeClr val="dk1"/>
              </a:buClr>
              <a:buSzPct val="78571"/>
            </a:pPr>
            <a:r>
              <a:rPr lang="en-US" b="1">
                <a:solidFill>
                  <a:schemeClr val="dk1"/>
                </a:solidFill>
              </a:rPr>
              <a:t>In fact, Apple could do some strategy and some new product that attract more user for example.</a:t>
            </a:r>
          </a:p>
          <a:p>
            <a:pPr indent="-209489">
              <a:lnSpc>
                <a:spcPct val="150000"/>
              </a:lnSpc>
              <a:buClr>
                <a:schemeClr val="dk1"/>
              </a:buClr>
              <a:buSzPct val="78571"/>
            </a:pPr>
            <a:r>
              <a:rPr lang="en-US" b="1">
                <a:solidFill>
                  <a:schemeClr val="dk1"/>
                </a:solidFill>
              </a:rPr>
              <a:t>1.</a:t>
            </a:r>
            <a:r>
              <a:rPr lang="en-US" sz="600">
                <a:solidFill>
                  <a:schemeClr val="dk1"/>
                </a:solidFill>
                <a:latin typeface="Times New Roman"/>
                <a:ea typeface="Times New Roman"/>
                <a:cs typeface="Times New Roman"/>
                <a:sym typeface="Times New Roman"/>
              </a:rPr>
              <a:t>   </a:t>
            </a:r>
            <a:r>
              <a:rPr lang="en-US" b="1">
                <a:solidFill>
                  <a:schemeClr val="dk1"/>
                </a:solidFill>
              </a:rPr>
              <a:t>Continuity strategy</a:t>
            </a:r>
          </a:p>
          <a:p>
            <a:pPr>
              <a:lnSpc>
                <a:spcPct val="150000"/>
              </a:lnSpc>
              <a:spcAft>
                <a:spcPts val="916"/>
              </a:spcAft>
              <a:buClr>
                <a:schemeClr val="dk1"/>
              </a:buClr>
              <a:buSzPct val="78571"/>
            </a:pPr>
            <a:r>
              <a:rPr lang="en-US">
                <a:solidFill>
                  <a:schemeClr val="dk1"/>
                </a:solidFill>
              </a:rPr>
              <a:t>In reality, we have at least three primary screens we use almost every day such as TV, computer and a smart phone. Imagine if all of your screens can work together, how would your life be?  It would be much easier right?  It can be seen that some iphone users cannot efficiently use mc book although they are from the same company but they are not exactly identical and that is the positive opportunity for Apple to attract more user and gain more profit. If Apple’s strategy is fully realized, it would mean that every one that use Apple devices will look and act alike, they all can be synced, it is like if you update the data on your iphone, it would be automatically link to your mcbook. If I get a new device from the apple, I don’t have to learn anything new. So, people would get more familiar with this brand and it is difficult to change them.</a:t>
            </a:r>
          </a:p>
          <a:p>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6"/>
        <p:cNvGrpSpPr/>
        <p:nvPr/>
      </p:nvGrpSpPr>
      <p:grpSpPr>
        <a:xfrm>
          <a:off x="0" y="0"/>
          <a:ext cx="0" cy="0"/>
          <a:chOff x="0" y="0"/>
          <a:chExt cx="0" cy="0"/>
        </a:xfrm>
      </p:grpSpPr>
      <p:sp>
        <p:nvSpPr>
          <p:cNvPr id="517" name="Shape 517"/>
          <p:cNvSpPr txBox="1">
            <a:spLocks noGrp="1"/>
          </p:cNvSpPr>
          <p:nvPr>
            <p:ph type="body" idx="1"/>
          </p:nvPr>
        </p:nvSpPr>
        <p:spPr>
          <a:xfrm>
            <a:off x="205558" y="4033203"/>
            <a:ext cx="4933381" cy="3820929"/>
          </a:xfrm>
          <a:prstGeom prst="rect">
            <a:avLst/>
          </a:prstGeom>
          <a:noFill/>
          <a:ln>
            <a:noFill/>
          </a:ln>
        </p:spPr>
        <p:txBody>
          <a:bodyPr lIns="83782" tIns="83782" rIns="83782" bIns="83782" anchor="ctr" anchorCtr="0">
            <a:noAutofit/>
          </a:bodyPr>
          <a:lstStyle/>
          <a:p>
            <a:pPr indent="-209489">
              <a:lnSpc>
                <a:spcPct val="150000"/>
              </a:lnSpc>
              <a:spcAft>
                <a:spcPts val="916"/>
              </a:spcAft>
              <a:buClr>
                <a:schemeClr val="dk1"/>
              </a:buClr>
              <a:buSzPct val="78571"/>
            </a:pPr>
            <a:r>
              <a:rPr lang="en-US">
                <a:solidFill>
                  <a:srgbClr val="282828"/>
                </a:solidFill>
              </a:rPr>
              <a:t>1.</a:t>
            </a:r>
            <a:r>
              <a:rPr lang="en-US" sz="600">
                <a:solidFill>
                  <a:srgbClr val="282828"/>
                </a:solidFill>
                <a:latin typeface="Times New Roman"/>
                <a:ea typeface="Times New Roman"/>
                <a:cs typeface="Times New Roman"/>
                <a:sym typeface="Times New Roman"/>
              </a:rPr>
              <a:t>   </a:t>
            </a:r>
            <a:r>
              <a:rPr lang="en-US">
                <a:solidFill>
                  <a:srgbClr val="282828"/>
                </a:solidFill>
              </a:rPr>
              <a:t>iWatch</a:t>
            </a:r>
          </a:p>
          <a:p>
            <a:pPr indent="418978">
              <a:lnSpc>
                <a:spcPct val="150000"/>
              </a:lnSpc>
              <a:spcAft>
                <a:spcPts val="916"/>
              </a:spcAft>
              <a:buClr>
                <a:schemeClr val="dk1"/>
              </a:buClr>
              <a:buSzPct val="78571"/>
            </a:pPr>
            <a:r>
              <a:rPr lang="en-US">
                <a:solidFill>
                  <a:schemeClr val="dk1"/>
                </a:solidFill>
              </a:rPr>
              <a:t>secondly, it is the new product that apple is going to present called iWatch. it has been expected that a key function of the Apple Watch would be to control all things around you such as cars, music players and Apple TVs and credit cards even for the light at your home every devices can be under your command by this iWatch, all of these things can be controlled from your voice and your action. The watch becomes the center of the Apple.</a:t>
            </a:r>
          </a:p>
          <a:p>
            <a:pPr indent="418978">
              <a:lnSpc>
                <a:spcPct val="150000"/>
              </a:lnSpc>
              <a:spcAft>
                <a:spcPts val="916"/>
              </a:spcAft>
              <a:buClr>
                <a:schemeClr val="dk1"/>
              </a:buClr>
              <a:buSzPct val="78571"/>
            </a:pPr>
            <a:r>
              <a:rPr lang="en-US">
                <a:solidFill>
                  <a:srgbClr val="282828"/>
                </a:solidFill>
              </a:rPr>
              <a:t>However, according to the official apple, it is going to release on the beginning of next year, we could see how can it work so far, how would it can push the world forward</a:t>
            </a:r>
            <a:r>
              <a:rPr lang="en-US">
                <a:solidFill>
                  <a:srgbClr val="282828"/>
                </a:solidFill>
                <a:latin typeface="Cordia New"/>
                <a:ea typeface="Cordia New"/>
                <a:cs typeface="Cordia New"/>
                <a:sym typeface="Cordia New"/>
              </a:rPr>
              <a:t>?</a:t>
            </a:r>
          </a:p>
          <a:p>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1"/>
        <p:cNvGrpSpPr/>
        <p:nvPr/>
      </p:nvGrpSpPr>
      <p:grpSpPr>
        <a:xfrm>
          <a:off x="0" y="0"/>
          <a:ext cx="0" cy="0"/>
          <a:chOff x="0" y="0"/>
          <a:chExt cx="0" cy="0"/>
        </a:xfrm>
      </p:grpSpPr>
      <p:sp>
        <p:nvSpPr>
          <p:cNvPr id="522" name="Shape 522"/>
          <p:cNvSpPr txBox="1">
            <a:spLocks noGrp="1"/>
          </p:cNvSpPr>
          <p:nvPr>
            <p:ph type="body" idx="1"/>
          </p:nvPr>
        </p:nvSpPr>
        <p:spPr>
          <a:xfrm>
            <a:off x="205558" y="4033203"/>
            <a:ext cx="4933381" cy="3820929"/>
          </a:xfrm>
          <a:prstGeom prst="rect">
            <a:avLst/>
          </a:prstGeom>
          <a:noFill/>
          <a:ln>
            <a:noFill/>
          </a:ln>
        </p:spPr>
        <p:txBody>
          <a:bodyPr lIns="83782" tIns="83782" rIns="83782" bIns="83782" anchor="ctr" anchorCtr="0">
            <a:noAutofit/>
          </a:bodyPr>
          <a:lstStyle/>
          <a:p>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3"/>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Shape 10"/>
        <p:cNvGrpSpPr/>
        <p:nvPr/>
      </p:nvGrpSpPr>
      <p:grpSpPr>
        <a:xfrm>
          <a:off x="0" y="0"/>
          <a:ext cx="0" cy="0"/>
          <a:chOff x="0" y="0"/>
          <a:chExt cx="0" cy="0"/>
        </a:xfrm>
      </p:grpSpPr>
      <p:sp>
        <p:nvSpPr>
          <p:cNvPr id="11" name="Shape 11"/>
          <p:cNvSpPr txBox="1">
            <a:spLocks noGrp="1"/>
          </p:cNvSpPr>
          <p:nvPr>
            <p:ph type="title"/>
          </p:nvPr>
        </p:nvSpPr>
        <p:spPr>
          <a:xfrm>
            <a:off x="534600" y="302750"/>
            <a:ext cx="9622800" cy="1259999"/>
          </a:xfrm>
          <a:prstGeom prst="rect">
            <a:avLst/>
          </a:prstGeom>
          <a:noFill/>
          <a:ln>
            <a:noFill/>
          </a:ln>
        </p:spPr>
        <p:txBody>
          <a:bodyPr lIns="104875" tIns="104875" rIns="104875" bIns="104875" anchor="ctr" anchorCtr="0"/>
          <a:lstStyle>
            <a:lvl1pPr algn="ctr" rtl="0">
              <a:spcBef>
                <a:spcPts val="0"/>
              </a:spcBef>
              <a:buClr>
                <a:schemeClr val="dk1"/>
              </a:buClr>
              <a:buFont typeface="Calibri"/>
              <a:buNone/>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12" name="Shape 12"/>
          <p:cNvSpPr txBox="1">
            <a:spLocks noGrp="1"/>
          </p:cNvSpPr>
          <p:nvPr>
            <p:ph type="body" idx="1"/>
          </p:nvPr>
        </p:nvSpPr>
        <p:spPr>
          <a:xfrm>
            <a:off x="534600" y="1764000"/>
            <a:ext cx="9622800" cy="4989300"/>
          </a:xfrm>
          <a:prstGeom prst="rect">
            <a:avLst/>
          </a:prstGeom>
          <a:noFill/>
          <a:ln>
            <a:noFill/>
          </a:ln>
        </p:spPr>
        <p:txBody>
          <a:bodyPr lIns="104875" tIns="104875" rIns="104875" bIns="104875" anchor="t" anchorCtr="0"/>
          <a:lstStyle>
            <a:lvl1pPr marL="393700" indent="-165100" algn="l" rtl="0">
              <a:spcBef>
                <a:spcPts val="700"/>
              </a:spcBef>
              <a:buClr>
                <a:schemeClr val="dk1"/>
              </a:buClr>
              <a:buFont typeface="Arial"/>
              <a:buChar char="•"/>
              <a:defRPr/>
            </a:lvl1pPr>
            <a:lvl2pPr marL="850900" indent="-127000" algn="l" rtl="0">
              <a:spcBef>
                <a:spcPts val="600"/>
              </a:spcBef>
              <a:buClr>
                <a:schemeClr val="dk1"/>
              </a:buClr>
              <a:buFont typeface="Arial"/>
              <a:buChar char="–"/>
              <a:defRPr/>
            </a:lvl2pPr>
            <a:lvl3pPr marL="1308100" indent="-88900" algn="l" rtl="0">
              <a:spcBef>
                <a:spcPts val="600"/>
              </a:spcBef>
              <a:buClr>
                <a:schemeClr val="dk1"/>
              </a:buClr>
              <a:buFont typeface="Arial"/>
              <a:buChar char="•"/>
              <a:defRPr/>
            </a:lvl3pPr>
            <a:lvl4pPr marL="1841500" indent="-127000" algn="l" rtl="0">
              <a:spcBef>
                <a:spcPts val="500"/>
              </a:spcBef>
              <a:buClr>
                <a:schemeClr val="dk1"/>
              </a:buClr>
              <a:buFont typeface="Arial"/>
              <a:buChar char="–"/>
              <a:defRPr/>
            </a:lvl4pPr>
            <a:lvl5pPr marL="2362200" indent="-114300" algn="l" rtl="0">
              <a:spcBef>
                <a:spcPts val="500"/>
              </a:spcBef>
              <a:buClr>
                <a:schemeClr val="dk1"/>
              </a:buClr>
              <a:buFont typeface="Arial"/>
              <a:buChar char="»"/>
              <a:defRPr/>
            </a:lvl5pPr>
            <a:lvl6pPr marL="2882900" indent="-114300" algn="l" rtl="0">
              <a:spcBef>
                <a:spcPts val="500"/>
              </a:spcBef>
              <a:buClr>
                <a:schemeClr val="dk1"/>
              </a:buClr>
              <a:buFont typeface="Arial"/>
              <a:buChar char="•"/>
              <a:defRPr/>
            </a:lvl6pPr>
            <a:lvl7pPr marL="3403600" indent="-114300" algn="l" rtl="0">
              <a:spcBef>
                <a:spcPts val="500"/>
              </a:spcBef>
              <a:buClr>
                <a:schemeClr val="dk1"/>
              </a:buClr>
              <a:buFont typeface="Arial"/>
              <a:buChar char="•"/>
              <a:defRPr/>
            </a:lvl7pPr>
            <a:lvl8pPr marL="3937000" indent="-114300" algn="l" rtl="0">
              <a:spcBef>
                <a:spcPts val="500"/>
              </a:spcBef>
              <a:buClr>
                <a:schemeClr val="dk1"/>
              </a:buClr>
              <a:buFont typeface="Arial"/>
              <a:buChar char="•"/>
              <a:defRPr/>
            </a:lvl8pPr>
            <a:lvl9pPr marL="4457700" indent="-114300" algn="l" rtl="0">
              <a:spcBef>
                <a:spcPts val="500"/>
              </a:spcBef>
              <a:buClr>
                <a:schemeClr val="dk1"/>
              </a:buClr>
              <a:buFont typeface="Arial"/>
              <a:buChar char="•"/>
              <a:defRPr/>
            </a:lvl9pPr>
          </a:lstStyle>
          <a:p>
            <a:endParaRPr/>
          </a:p>
        </p:txBody>
      </p:sp>
      <p:sp>
        <p:nvSpPr>
          <p:cNvPr id="13" name="Shape 13"/>
          <p:cNvSpPr txBox="1">
            <a:spLocks noGrp="1"/>
          </p:cNvSpPr>
          <p:nvPr>
            <p:ph type="dt" idx="10"/>
          </p:nvPr>
        </p:nvSpPr>
        <p:spPr>
          <a:xfrm>
            <a:off x="534600" y="7007000"/>
            <a:ext cx="2494800" cy="402600"/>
          </a:xfrm>
          <a:prstGeom prst="rect">
            <a:avLst/>
          </a:prstGeom>
          <a:noFill/>
          <a:ln>
            <a:noFill/>
          </a:ln>
        </p:spPr>
        <p:txBody>
          <a:bodyPr lIns="104875" tIns="104875" rIns="104875" bIns="104875" anchor="ctr" anchorCtr="0"/>
          <a:lstStyle>
            <a:lvl1pPr marL="0" marR="0" indent="0" algn="l" rtl="0">
              <a:spcBef>
                <a:spcPts val="0"/>
              </a:spcBef>
              <a:defRPr/>
            </a:lvl1pPr>
            <a:lvl2pPr marL="520700" marR="0" indent="0" algn="l" rtl="0">
              <a:spcBef>
                <a:spcPts val="0"/>
              </a:spcBef>
              <a:defRPr/>
            </a:lvl2pPr>
            <a:lvl3pPr marL="1054100" marR="0" indent="0" algn="l" rtl="0">
              <a:spcBef>
                <a:spcPts val="0"/>
              </a:spcBef>
              <a:defRPr/>
            </a:lvl3pPr>
            <a:lvl4pPr marL="1574800" marR="0" indent="0" algn="l" rtl="0">
              <a:spcBef>
                <a:spcPts val="0"/>
              </a:spcBef>
              <a:defRPr/>
            </a:lvl4pPr>
            <a:lvl5pPr marL="2095500" marR="0" indent="0" algn="l" rtl="0">
              <a:spcBef>
                <a:spcPts val="0"/>
              </a:spcBef>
              <a:defRPr/>
            </a:lvl5pPr>
            <a:lvl6pPr marL="2616200" marR="0" indent="0" algn="l" rtl="0">
              <a:spcBef>
                <a:spcPts val="0"/>
              </a:spcBef>
              <a:defRPr/>
            </a:lvl6pPr>
            <a:lvl7pPr marL="3149600" marR="0" indent="0" algn="l" rtl="0">
              <a:spcBef>
                <a:spcPts val="0"/>
              </a:spcBef>
              <a:defRPr/>
            </a:lvl7pPr>
            <a:lvl8pPr marL="3670300" marR="0" indent="0" algn="l" rtl="0">
              <a:spcBef>
                <a:spcPts val="0"/>
              </a:spcBef>
              <a:defRPr/>
            </a:lvl8pPr>
            <a:lvl9pPr marL="4191000" marR="0" indent="0" algn="l" rtl="0">
              <a:spcBef>
                <a:spcPts val="0"/>
              </a:spcBef>
              <a:defRPr/>
            </a:lvl9pPr>
          </a:lstStyle>
          <a:p>
            <a:endParaRPr/>
          </a:p>
        </p:txBody>
      </p:sp>
      <p:sp>
        <p:nvSpPr>
          <p:cNvPr id="14" name="Shape 14"/>
          <p:cNvSpPr txBox="1">
            <a:spLocks noGrp="1"/>
          </p:cNvSpPr>
          <p:nvPr>
            <p:ph type="ftr" idx="11"/>
          </p:nvPr>
        </p:nvSpPr>
        <p:spPr>
          <a:xfrm>
            <a:off x="3653100" y="7007000"/>
            <a:ext cx="3385800" cy="402600"/>
          </a:xfrm>
          <a:prstGeom prst="rect">
            <a:avLst/>
          </a:prstGeom>
          <a:noFill/>
          <a:ln>
            <a:noFill/>
          </a:ln>
        </p:spPr>
        <p:txBody>
          <a:bodyPr lIns="104875" tIns="104875" rIns="104875" bIns="104875" anchor="ctr" anchorCtr="0"/>
          <a:lstStyle>
            <a:lvl1pPr marL="0" marR="0" indent="0" algn="ctr" rtl="0">
              <a:spcBef>
                <a:spcPts val="0"/>
              </a:spcBef>
              <a:defRPr/>
            </a:lvl1pPr>
            <a:lvl2pPr marL="520700" marR="0" indent="0" algn="l" rtl="0">
              <a:spcBef>
                <a:spcPts val="0"/>
              </a:spcBef>
              <a:defRPr/>
            </a:lvl2pPr>
            <a:lvl3pPr marL="1054100" marR="0" indent="0" algn="l" rtl="0">
              <a:spcBef>
                <a:spcPts val="0"/>
              </a:spcBef>
              <a:defRPr/>
            </a:lvl3pPr>
            <a:lvl4pPr marL="1574800" marR="0" indent="0" algn="l" rtl="0">
              <a:spcBef>
                <a:spcPts val="0"/>
              </a:spcBef>
              <a:defRPr/>
            </a:lvl4pPr>
            <a:lvl5pPr marL="2095500" marR="0" indent="0" algn="l" rtl="0">
              <a:spcBef>
                <a:spcPts val="0"/>
              </a:spcBef>
              <a:defRPr/>
            </a:lvl5pPr>
            <a:lvl6pPr marL="2616200" marR="0" indent="0" algn="l" rtl="0">
              <a:spcBef>
                <a:spcPts val="0"/>
              </a:spcBef>
              <a:defRPr/>
            </a:lvl6pPr>
            <a:lvl7pPr marL="3149600" marR="0" indent="0" algn="l" rtl="0">
              <a:spcBef>
                <a:spcPts val="0"/>
              </a:spcBef>
              <a:defRPr/>
            </a:lvl7pPr>
            <a:lvl8pPr marL="3670300" marR="0" indent="0" algn="l" rtl="0">
              <a:spcBef>
                <a:spcPts val="0"/>
              </a:spcBef>
              <a:defRPr/>
            </a:lvl8pPr>
            <a:lvl9pPr marL="4191000" marR="0" indent="0" algn="l" rtl="0">
              <a:spcBef>
                <a:spcPts val="0"/>
              </a:spcBef>
              <a:defRPr/>
            </a:lvl9pPr>
          </a:lstStyle>
          <a:p>
            <a:endParaRPr/>
          </a:p>
        </p:txBody>
      </p:sp>
      <p:sp>
        <p:nvSpPr>
          <p:cNvPr id="15" name="Shape 15"/>
          <p:cNvSpPr txBox="1">
            <a:spLocks noGrp="1"/>
          </p:cNvSpPr>
          <p:nvPr>
            <p:ph type="sldNum" idx="12"/>
          </p:nvPr>
        </p:nvSpPr>
        <p:spPr>
          <a:xfrm>
            <a:off x="7662600" y="7007000"/>
            <a:ext cx="2494800" cy="402600"/>
          </a:xfrm>
          <a:prstGeom prst="rect">
            <a:avLst/>
          </a:prstGeom>
          <a:noFill/>
          <a:ln>
            <a:noFill/>
          </a:ln>
        </p:spPr>
        <p:txBody>
          <a:bodyPr lIns="104875" tIns="104875" rIns="104875" bIns="104875" anchor="ctr" anchorCtr="0">
            <a:noAutofit/>
          </a:bodyPr>
          <a:lstStyle/>
          <a:p>
            <a:pPr marL="0" lvl="0" indent="-101600">
              <a:spcBef>
                <a:spcPts val="0"/>
              </a:spcBef>
              <a:buClr>
                <a:srgbClr val="000000"/>
              </a:buClr>
              <a:buFont typeface="Arial"/>
              <a:buChar char="●"/>
            </a:pPr>
            <a:endParaRPr/>
          </a:p>
          <a:p>
            <a:pPr marL="520700" lvl="1" indent="-101600">
              <a:spcBef>
                <a:spcPts val="0"/>
              </a:spcBef>
              <a:buClr>
                <a:srgbClr val="000000"/>
              </a:buClr>
              <a:buFont typeface="Courier New"/>
              <a:buChar char="o"/>
            </a:pPr>
            <a:endParaRPr/>
          </a:p>
          <a:p>
            <a:pPr marL="1054100" lvl="2" indent="-101600">
              <a:spcBef>
                <a:spcPts val="0"/>
              </a:spcBef>
              <a:buClr>
                <a:srgbClr val="000000"/>
              </a:buClr>
              <a:buFont typeface="Wingdings"/>
              <a:buChar char="§"/>
            </a:pPr>
            <a:endParaRPr/>
          </a:p>
          <a:p>
            <a:pPr marL="1574800" lvl="3" indent="-101600">
              <a:spcBef>
                <a:spcPts val="0"/>
              </a:spcBef>
              <a:buClr>
                <a:srgbClr val="000000"/>
              </a:buClr>
              <a:buFont typeface="Arial"/>
              <a:buChar char="●"/>
            </a:pPr>
            <a:endParaRPr/>
          </a:p>
          <a:p>
            <a:pPr marL="2095500" lvl="4" indent="-101600">
              <a:spcBef>
                <a:spcPts val="0"/>
              </a:spcBef>
              <a:buClr>
                <a:srgbClr val="000000"/>
              </a:buClr>
              <a:buFont typeface="Courier New"/>
              <a:buChar char="o"/>
            </a:pPr>
            <a:endParaRPr/>
          </a:p>
          <a:p>
            <a:pPr marL="2616200" lvl="5" indent="-101600">
              <a:spcBef>
                <a:spcPts val="0"/>
              </a:spcBef>
              <a:buClr>
                <a:srgbClr val="000000"/>
              </a:buClr>
              <a:buFont typeface="Wingdings"/>
              <a:buChar char="§"/>
            </a:pPr>
            <a:endParaRPr/>
          </a:p>
          <a:p>
            <a:pPr marL="3149600" lvl="6" indent="-101600">
              <a:spcBef>
                <a:spcPts val="0"/>
              </a:spcBef>
              <a:buClr>
                <a:srgbClr val="000000"/>
              </a:buClr>
              <a:buFont typeface="Arial"/>
              <a:buChar char="●"/>
            </a:pPr>
            <a:endParaRPr/>
          </a:p>
          <a:p>
            <a:pPr marL="3670300" lvl="7" indent="-101600">
              <a:spcBef>
                <a:spcPts val="0"/>
              </a:spcBef>
              <a:buClr>
                <a:srgbClr val="000000"/>
              </a:buClr>
              <a:buFont typeface="Courier New"/>
              <a:buChar char="o"/>
            </a:pPr>
            <a:endParaRPr/>
          </a:p>
          <a:p>
            <a:pPr marL="4191000" lvl="8" indent="-101600">
              <a:spcBef>
                <a:spcPts val="0"/>
              </a:spcBef>
              <a:buClr>
                <a:srgbClr val="000000"/>
              </a:buClr>
              <a:buFont typeface="Wingdings"/>
              <a:buChar char="§"/>
            </a:pPr>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Shape 16"/>
        <p:cNvGrpSpPr/>
        <p:nvPr/>
      </p:nvGrpSpPr>
      <p:grpSpPr>
        <a:xfrm>
          <a:off x="0" y="0"/>
          <a:ext cx="0" cy="0"/>
          <a:chOff x="0" y="0"/>
          <a:chExt cx="0" cy="0"/>
        </a:xfrm>
      </p:grpSpPr>
      <p:sp>
        <p:nvSpPr>
          <p:cNvPr id="17" name="Shape 17"/>
          <p:cNvSpPr txBox="1">
            <a:spLocks noGrp="1"/>
          </p:cNvSpPr>
          <p:nvPr>
            <p:ph type="ctrTitle"/>
          </p:nvPr>
        </p:nvSpPr>
        <p:spPr>
          <a:xfrm>
            <a:off x="801900" y="2348500"/>
            <a:ext cx="9088200" cy="1620599"/>
          </a:xfrm>
          <a:prstGeom prst="rect">
            <a:avLst/>
          </a:prstGeom>
          <a:noFill/>
          <a:ln>
            <a:noFill/>
          </a:ln>
        </p:spPr>
        <p:txBody>
          <a:bodyPr lIns="104875" tIns="104875" rIns="104875" bIns="104875" anchor="ctr" anchorCtr="0"/>
          <a:lstStyle>
            <a:lvl1pPr marL="0" marR="0" indent="0" algn="ctr" rtl="0">
              <a:spcBef>
                <a:spcPts val="0"/>
              </a:spcBef>
              <a:buClr>
                <a:schemeClr val="dk1"/>
              </a:buClr>
              <a:buFont typeface="Calibri"/>
              <a:buNone/>
              <a:defRPr/>
            </a:lvl1pPr>
            <a:lvl2pPr marL="0" marR="0" indent="0" algn="l" rtl="0">
              <a:spcBef>
                <a:spcPts val="0"/>
              </a:spcBef>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endParaRPr/>
          </a:p>
        </p:txBody>
      </p:sp>
      <p:sp>
        <p:nvSpPr>
          <p:cNvPr id="18" name="Shape 18"/>
          <p:cNvSpPr txBox="1">
            <a:spLocks noGrp="1"/>
          </p:cNvSpPr>
          <p:nvPr>
            <p:ph type="subTitle" idx="1"/>
          </p:nvPr>
        </p:nvSpPr>
        <p:spPr>
          <a:xfrm>
            <a:off x="1603800" y="4284000"/>
            <a:ext cx="7484400" cy="1931999"/>
          </a:xfrm>
          <a:prstGeom prst="rect">
            <a:avLst/>
          </a:prstGeom>
          <a:noFill/>
          <a:ln>
            <a:noFill/>
          </a:ln>
        </p:spPr>
        <p:txBody>
          <a:bodyPr lIns="104875" tIns="104875" rIns="104875" bIns="104875" anchor="t" anchorCtr="0"/>
          <a:lstStyle>
            <a:lvl1pPr marL="0" marR="0" indent="0" algn="ctr" rtl="0">
              <a:spcBef>
                <a:spcPts val="700"/>
              </a:spcBef>
              <a:buClr>
                <a:srgbClr val="888888"/>
              </a:buClr>
              <a:buFont typeface="Arial"/>
              <a:buNone/>
              <a:defRPr/>
            </a:lvl1pPr>
            <a:lvl2pPr marL="520700" marR="0" indent="0" algn="ctr" rtl="0">
              <a:spcBef>
                <a:spcPts val="600"/>
              </a:spcBef>
              <a:buClr>
                <a:srgbClr val="888888"/>
              </a:buClr>
              <a:buFont typeface="Arial"/>
              <a:buNone/>
              <a:defRPr/>
            </a:lvl2pPr>
            <a:lvl3pPr marL="1054100" marR="0" indent="0" algn="ctr" rtl="0">
              <a:spcBef>
                <a:spcPts val="600"/>
              </a:spcBef>
              <a:buClr>
                <a:srgbClr val="888888"/>
              </a:buClr>
              <a:buFont typeface="Arial"/>
              <a:buNone/>
              <a:defRPr/>
            </a:lvl3pPr>
            <a:lvl4pPr marL="1574800" marR="0" indent="0" algn="ctr" rtl="0">
              <a:spcBef>
                <a:spcPts val="500"/>
              </a:spcBef>
              <a:buClr>
                <a:srgbClr val="888888"/>
              </a:buClr>
              <a:buFont typeface="Arial"/>
              <a:buNone/>
              <a:defRPr/>
            </a:lvl4pPr>
            <a:lvl5pPr marL="2095500" marR="0" indent="0" algn="ctr" rtl="0">
              <a:spcBef>
                <a:spcPts val="500"/>
              </a:spcBef>
              <a:buClr>
                <a:srgbClr val="888888"/>
              </a:buClr>
              <a:buFont typeface="Arial"/>
              <a:buNone/>
              <a:defRPr/>
            </a:lvl5pPr>
            <a:lvl6pPr marL="2616200" marR="0" indent="0" algn="ctr" rtl="0">
              <a:spcBef>
                <a:spcPts val="500"/>
              </a:spcBef>
              <a:buClr>
                <a:srgbClr val="888888"/>
              </a:buClr>
              <a:buFont typeface="Arial"/>
              <a:buNone/>
              <a:defRPr/>
            </a:lvl6pPr>
            <a:lvl7pPr marL="3149600" marR="0" indent="0" algn="ctr" rtl="0">
              <a:spcBef>
                <a:spcPts val="500"/>
              </a:spcBef>
              <a:buClr>
                <a:srgbClr val="888888"/>
              </a:buClr>
              <a:buFont typeface="Arial"/>
              <a:buNone/>
              <a:defRPr/>
            </a:lvl7pPr>
            <a:lvl8pPr marL="3670300" marR="0" indent="0" algn="ctr" rtl="0">
              <a:spcBef>
                <a:spcPts val="500"/>
              </a:spcBef>
              <a:buClr>
                <a:srgbClr val="888888"/>
              </a:buClr>
              <a:buFont typeface="Arial"/>
              <a:buNone/>
              <a:defRPr/>
            </a:lvl8pPr>
            <a:lvl9pPr marL="4191000" marR="0" indent="0" algn="ctr" rtl="0">
              <a:spcBef>
                <a:spcPts val="500"/>
              </a:spcBef>
              <a:buClr>
                <a:srgbClr val="888888"/>
              </a:buClr>
              <a:buFont typeface="Arial"/>
              <a:buNone/>
              <a:defRPr/>
            </a:lvl9pPr>
          </a:lstStyle>
          <a:p>
            <a:endParaRPr/>
          </a:p>
        </p:txBody>
      </p:sp>
      <p:sp>
        <p:nvSpPr>
          <p:cNvPr id="19" name="Shape 19"/>
          <p:cNvSpPr txBox="1">
            <a:spLocks noGrp="1"/>
          </p:cNvSpPr>
          <p:nvPr>
            <p:ph type="dt" idx="10"/>
          </p:nvPr>
        </p:nvSpPr>
        <p:spPr>
          <a:xfrm>
            <a:off x="534600" y="7007000"/>
            <a:ext cx="2494800" cy="402600"/>
          </a:xfrm>
          <a:prstGeom prst="rect">
            <a:avLst/>
          </a:prstGeom>
          <a:noFill/>
          <a:ln>
            <a:noFill/>
          </a:ln>
        </p:spPr>
        <p:txBody>
          <a:bodyPr lIns="104875" tIns="104875" rIns="104875" bIns="104875" anchor="ctr" anchorCtr="0"/>
          <a:lstStyle>
            <a:lvl1pPr marL="0" marR="0" indent="0" algn="l" rtl="0">
              <a:spcBef>
                <a:spcPts val="0"/>
              </a:spcBef>
              <a:defRPr/>
            </a:lvl1pPr>
            <a:lvl2pPr marL="520700" marR="0" indent="0" algn="l" rtl="0">
              <a:spcBef>
                <a:spcPts val="0"/>
              </a:spcBef>
              <a:defRPr/>
            </a:lvl2pPr>
            <a:lvl3pPr marL="1054100" marR="0" indent="0" algn="l" rtl="0">
              <a:spcBef>
                <a:spcPts val="0"/>
              </a:spcBef>
              <a:defRPr/>
            </a:lvl3pPr>
            <a:lvl4pPr marL="1574800" marR="0" indent="0" algn="l" rtl="0">
              <a:spcBef>
                <a:spcPts val="0"/>
              </a:spcBef>
              <a:defRPr/>
            </a:lvl4pPr>
            <a:lvl5pPr marL="2095500" marR="0" indent="0" algn="l" rtl="0">
              <a:spcBef>
                <a:spcPts val="0"/>
              </a:spcBef>
              <a:defRPr/>
            </a:lvl5pPr>
            <a:lvl6pPr marL="2616200" marR="0" indent="0" algn="l" rtl="0">
              <a:spcBef>
                <a:spcPts val="0"/>
              </a:spcBef>
              <a:defRPr/>
            </a:lvl6pPr>
            <a:lvl7pPr marL="3149600" marR="0" indent="0" algn="l" rtl="0">
              <a:spcBef>
                <a:spcPts val="0"/>
              </a:spcBef>
              <a:defRPr/>
            </a:lvl7pPr>
            <a:lvl8pPr marL="3670300" marR="0" indent="0" algn="l" rtl="0">
              <a:spcBef>
                <a:spcPts val="0"/>
              </a:spcBef>
              <a:defRPr/>
            </a:lvl8pPr>
            <a:lvl9pPr marL="4191000" marR="0" indent="0" algn="l" rtl="0">
              <a:spcBef>
                <a:spcPts val="0"/>
              </a:spcBef>
              <a:defRPr/>
            </a:lvl9pPr>
          </a:lstStyle>
          <a:p>
            <a:endParaRPr/>
          </a:p>
        </p:txBody>
      </p:sp>
      <p:sp>
        <p:nvSpPr>
          <p:cNvPr id="20" name="Shape 20"/>
          <p:cNvSpPr txBox="1">
            <a:spLocks noGrp="1"/>
          </p:cNvSpPr>
          <p:nvPr>
            <p:ph type="ftr" idx="11"/>
          </p:nvPr>
        </p:nvSpPr>
        <p:spPr>
          <a:xfrm>
            <a:off x="3653100" y="7007000"/>
            <a:ext cx="3385800" cy="402600"/>
          </a:xfrm>
          <a:prstGeom prst="rect">
            <a:avLst/>
          </a:prstGeom>
          <a:noFill/>
          <a:ln>
            <a:noFill/>
          </a:ln>
        </p:spPr>
        <p:txBody>
          <a:bodyPr lIns="104875" tIns="104875" rIns="104875" bIns="104875" anchor="ctr" anchorCtr="0"/>
          <a:lstStyle>
            <a:lvl1pPr marL="0" marR="0" indent="0" algn="ctr" rtl="0">
              <a:spcBef>
                <a:spcPts val="0"/>
              </a:spcBef>
              <a:defRPr/>
            </a:lvl1pPr>
            <a:lvl2pPr marL="520700" marR="0" indent="0" algn="l" rtl="0">
              <a:spcBef>
                <a:spcPts val="0"/>
              </a:spcBef>
              <a:defRPr/>
            </a:lvl2pPr>
            <a:lvl3pPr marL="1054100" marR="0" indent="0" algn="l" rtl="0">
              <a:spcBef>
                <a:spcPts val="0"/>
              </a:spcBef>
              <a:defRPr/>
            </a:lvl3pPr>
            <a:lvl4pPr marL="1574800" marR="0" indent="0" algn="l" rtl="0">
              <a:spcBef>
                <a:spcPts val="0"/>
              </a:spcBef>
              <a:defRPr/>
            </a:lvl4pPr>
            <a:lvl5pPr marL="2095500" marR="0" indent="0" algn="l" rtl="0">
              <a:spcBef>
                <a:spcPts val="0"/>
              </a:spcBef>
              <a:defRPr/>
            </a:lvl5pPr>
            <a:lvl6pPr marL="2616200" marR="0" indent="0" algn="l" rtl="0">
              <a:spcBef>
                <a:spcPts val="0"/>
              </a:spcBef>
              <a:defRPr/>
            </a:lvl6pPr>
            <a:lvl7pPr marL="3149600" marR="0" indent="0" algn="l" rtl="0">
              <a:spcBef>
                <a:spcPts val="0"/>
              </a:spcBef>
              <a:defRPr/>
            </a:lvl7pPr>
            <a:lvl8pPr marL="3670300" marR="0" indent="0" algn="l" rtl="0">
              <a:spcBef>
                <a:spcPts val="0"/>
              </a:spcBef>
              <a:defRPr/>
            </a:lvl8pPr>
            <a:lvl9pPr marL="4191000" marR="0" indent="0" algn="l" rtl="0">
              <a:spcBef>
                <a:spcPts val="0"/>
              </a:spcBef>
              <a:defRPr/>
            </a:lvl9pPr>
          </a:lstStyle>
          <a:p>
            <a:endParaRPr/>
          </a:p>
        </p:txBody>
      </p:sp>
      <p:sp>
        <p:nvSpPr>
          <p:cNvPr id="21" name="Shape 21"/>
          <p:cNvSpPr txBox="1">
            <a:spLocks noGrp="1"/>
          </p:cNvSpPr>
          <p:nvPr>
            <p:ph type="sldNum" idx="12"/>
          </p:nvPr>
        </p:nvSpPr>
        <p:spPr>
          <a:xfrm>
            <a:off x="7662600" y="7007000"/>
            <a:ext cx="2494800" cy="402600"/>
          </a:xfrm>
          <a:prstGeom prst="rect">
            <a:avLst/>
          </a:prstGeom>
          <a:noFill/>
          <a:ln>
            <a:noFill/>
          </a:ln>
        </p:spPr>
        <p:txBody>
          <a:bodyPr lIns="104875" tIns="104875" rIns="104875" bIns="104875" anchor="ctr" anchorCtr="0">
            <a:noAutofit/>
          </a:bodyPr>
          <a:lstStyle/>
          <a:p>
            <a:pPr marL="0" lvl="0" indent="-101600">
              <a:spcBef>
                <a:spcPts val="0"/>
              </a:spcBef>
              <a:buClr>
                <a:srgbClr val="000000"/>
              </a:buClr>
              <a:buFont typeface="Arial"/>
              <a:buChar char="●"/>
            </a:pPr>
            <a:endParaRPr/>
          </a:p>
          <a:p>
            <a:pPr marL="520700" lvl="1" indent="-101600">
              <a:spcBef>
                <a:spcPts val="0"/>
              </a:spcBef>
              <a:buClr>
                <a:srgbClr val="000000"/>
              </a:buClr>
              <a:buFont typeface="Courier New"/>
              <a:buChar char="o"/>
            </a:pPr>
            <a:endParaRPr/>
          </a:p>
          <a:p>
            <a:pPr marL="1054100" lvl="2" indent="-101600">
              <a:spcBef>
                <a:spcPts val="0"/>
              </a:spcBef>
              <a:buClr>
                <a:srgbClr val="000000"/>
              </a:buClr>
              <a:buFont typeface="Wingdings"/>
              <a:buChar char="§"/>
            </a:pPr>
            <a:endParaRPr/>
          </a:p>
          <a:p>
            <a:pPr marL="1574800" lvl="3" indent="-101600">
              <a:spcBef>
                <a:spcPts val="0"/>
              </a:spcBef>
              <a:buClr>
                <a:srgbClr val="000000"/>
              </a:buClr>
              <a:buFont typeface="Arial"/>
              <a:buChar char="●"/>
            </a:pPr>
            <a:endParaRPr/>
          </a:p>
          <a:p>
            <a:pPr marL="2095500" lvl="4" indent="-101600">
              <a:spcBef>
                <a:spcPts val="0"/>
              </a:spcBef>
              <a:buClr>
                <a:srgbClr val="000000"/>
              </a:buClr>
              <a:buFont typeface="Courier New"/>
              <a:buChar char="o"/>
            </a:pPr>
            <a:endParaRPr/>
          </a:p>
          <a:p>
            <a:pPr marL="2616200" lvl="5" indent="-101600">
              <a:spcBef>
                <a:spcPts val="0"/>
              </a:spcBef>
              <a:buClr>
                <a:srgbClr val="000000"/>
              </a:buClr>
              <a:buFont typeface="Wingdings"/>
              <a:buChar char="§"/>
            </a:pPr>
            <a:endParaRPr/>
          </a:p>
          <a:p>
            <a:pPr marL="3149600" lvl="6" indent="-101600">
              <a:spcBef>
                <a:spcPts val="0"/>
              </a:spcBef>
              <a:buClr>
                <a:srgbClr val="000000"/>
              </a:buClr>
              <a:buFont typeface="Arial"/>
              <a:buChar char="●"/>
            </a:pPr>
            <a:endParaRPr/>
          </a:p>
          <a:p>
            <a:pPr marL="3670300" lvl="7" indent="-101600">
              <a:spcBef>
                <a:spcPts val="0"/>
              </a:spcBef>
              <a:buClr>
                <a:srgbClr val="000000"/>
              </a:buClr>
              <a:buFont typeface="Courier New"/>
              <a:buChar char="o"/>
            </a:pPr>
            <a:endParaRPr/>
          </a:p>
          <a:p>
            <a:pPr marL="4191000" lvl="8" indent="-101600">
              <a:spcBef>
                <a:spcPts val="0"/>
              </a:spcBef>
              <a:buClr>
                <a:srgbClr val="000000"/>
              </a:buClr>
              <a:buFont typeface="Wingdings"/>
              <a:buChar char="§"/>
            </a:pP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Shape 22"/>
        <p:cNvGrpSpPr/>
        <p:nvPr/>
      </p:nvGrpSpPr>
      <p:grpSpPr>
        <a:xfrm>
          <a:off x="0" y="0"/>
          <a:ext cx="0" cy="0"/>
          <a:chOff x="0" y="0"/>
          <a:chExt cx="0" cy="0"/>
        </a:xfrm>
      </p:grpSpPr>
      <p:sp>
        <p:nvSpPr>
          <p:cNvPr id="23" name="Shape 23"/>
          <p:cNvSpPr txBox="1">
            <a:spLocks noGrp="1"/>
          </p:cNvSpPr>
          <p:nvPr>
            <p:ph type="title"/>
          </p:nvPr>
        </p:nvSpPr>
        <p:spPr>
          <a:xfrm>
            <a:off x="844594" y="4858000"/>
            <a:ext cx="9088200" cy="1501500"/>
          </a:xfrm>
          <a:prstGeom prst="rect">
            <a:avLst/>
          </a:prstGeom>
          <a:noFill/>
          <a:ln>
            <a:noFill/>
          </a:ln>
        </p:spPr>
        <p:txBody>
          <a:bodyPr lIns="104875" tIns="104875" rIns="104875" bIns="104875" anchor="t" anchorCtr="0"/>
          <a:lstStyle>
            <a:lvl1pPr algn="l"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24" name="Shape 24"/>
          <p:cNvSpPr txBox="1">
            <a:spLocks noGrp="1"/>
          </p:cNvSpPr>
          <p:nvPr>
            <p:ph type="body" idx="1"/>
          </p:nvPr>
        </p:nvSpPr>
        <p:spPr>
          <a:xfrm>
            <a:off x="844594" y="3204250"/>
            <a:ext cx="9088200" cy="1653899"/>
          </a:xfrm>
          <a:prstGeom prst="rect">
            <a:avLst/>
          </a:prstGeom>
          <a:noFill/>
          <a:ln>
            <a:noFill/>
          </a:ln>
        </p:spPr>
        <p:txBody>
          <a:bodyPr lIns="104875" tIns="104875" rIns="104875" bIns="104875" anchor="b" anchorCtr="0"/>
          <a:lstStyle>
            <a:lvl1pPr marL="0" indent="0" rtl="0">
              <a:spcBef>
                <a:spcPts val="0"/>
              </a:spcBef>
              <a:buClr>
                <a:srgbClr val="888888"/>
              </a:buClr>
              <a:buFont typeface="Calibri"/>
              <a:buNone/>
              <a:defRPr/>
            </a:lvl1pPr>
            <a:lvl2pPr marL="520700" indent="0" rtl="0">
              <a:spcBef>
                <a:spcPts val="0"/>
              </a:spcBef>
              <a:buClr>
                <a:srgbClr val="888888"/>
              </a:buClr>
              <a:buFont typeface="Calibri"/>
              <a:buNone/>
              <a:defRPr/>
            </a:lvl2pPr>
            <a:lvl3pPr marL="1054100" indent="0" rtl="0">
              <a:spcBef>
                <a:spcPts val="0"/>
              </a:spcBef>
              <a:buClr>
                <a:srgbClr val="888888"/>
              </a:buClr>
              <a:buFont typeface="Calibri"/>
              <a:buNone/>
              <a:defRPr/>
            </a:lvl3pPr>
            <a:lvl4pPr marL="1574800" indent="0" rtl="0">
              <a:spcBef>
                <a:spcPts val="0"/>
              </a:spcBef>
              <a:buClr>
                <a:srgbClr val="888888"/>
              </a:buClr>
              <a:buFont typeface="Calibri"/>
              <a:buNone/>
              <a:defRPr/>
            </a:lvl4pPr>
            <a:lvl5pPr marL="2095500" indent="0" rtl="0">
              <a:spcBef>
                <a:spcPts val="0"/>
              </a:spcBef>
              <a:buClr>
                <a:srgbClr val="888888"/>
              </a:buClr>
              <a:buFont typeface="Calibri"/>
              <a:buNone/>
              <a:defRPr/>
            </a:lvl5pPr>
            <a:lvl6pPr marL="2616200" indent="0" rtl="0">
              <a:spcBef>
                <a:spcPts val="0"/>
              </a:spcBef>
              <a:buClr>
                <a:srgbClr val="888888"/>
              </a:buClr>
              <a:buFont typeface="Calibri"/>
              <a:buNone/>
              <a:defRPr/>
            </a:lvl6pPr>
            <a:lvl7pPr marL="3149600" indent="0" rtl="0">
              <a:spcBef>
                <a:spcPts val="0"/>
              </a:spcBef>
              <a:buClr>
                <a:srgbClr val="888888"/>
              </a:buClr>
              <a:buFont typeface="Calibri"/>
              <a:buNone/>
              <a:defRPr/>
            </a:lvl7pPr>
            <a:lvl8pPr marL="3670300" indent="0" rtl="0">
              <a:spcBef>
                <a:spcPts val="0"/>
              </a:spcBef>
              <a:buClr>
                <a:srgbClr val="888888"/>
              </a:buClr>
              <a:buFont typeface="Calibri"/>
              <a:buNone/>
              <a:defRPr/>
            </a:lvl8pPr>
            <a:lvl9pPr marL="4191000" indent="0" rtl="0">
              <a:spcBef>
                <a:spcPts val="0"/>
              </a:spcBef>
              <a:buClr>
                <a:srgbClr val="888888"/>
              </a:buClr>
              <a:buFont typeface="Calibri"/>
              <a:buNone/>
              <a:defRPr/>
            </a:lvl9pPr>
          </a:lstStyle>
          <a:p>
            <a:endParaRPr/>
          </a:p>
        </p:txBody>
      </p:sp>
      <p:sp>
        <p:nvSpPr>
          <p:cNvPr id="25" name="Shape 25"/>
          <p:cNvSpPr txBox="1">
            <a:spLocks noGrp="1"/>
          </p:cNvSpPr>
          <p:nvPr>
            <p:ph type="dt" idx="10"/>
          </p:nvPr>
        </p:nvSpPr>
        <p:spPr>
          <a:xfrm>
            <a:off x="534600" y="7007000"/>
            <a:ext cx="2494800" cy="402600"/>
          </a:xfrm>
          <a:prstGeom prst="rect">
            <a:avLst/>
          </a:prstGeom>
          <a:noFill/>
          <a:ln>
            <a:noFill/>
          </a:ln>
        </p:spPr>
        <p:txBody>
          <a:bodyPr lIns="104875" tIns="104875" rIns="104875" bIns="104875" anchor="ctr" anchorCtr="0"/>
          <a:lstStyle>
            <a:lvl1pPr marL="0" marR="0" indent="0" algn="l" rtl="0">
              <a:spcBef>
                <a:spcPts val="0"/>
              </a:spcBef>
              <a:defRPr/>
            </a:lvl1pPr>
            <a:lvl2pPr marL="520700" marR="0" indent="0" algn="l" rtl="0">
              <a:spcBef>
                <a:spcPts val="0"/>
              </a:spcBef>
              <a:defRPr/>
            </a:lvl2pPr>
            <a:lvl3pPr marL="1054100" marR="0" indent="0" algn="l" rtl="0">
              <a:spcBef>
                <a:spcPts val="0"/>
              </a:spcBef>
              <a:defRPr/>
            </a:lvl3pPr>
            <a:lvl4pPr marL="1574800" marR="0" indent="0" algn="l" rtl="0">
              <a:spcBef>
                <a:spcPts val="0"/>
              </a:spcBef>
              <a:defRPr/>
            </a:lvl4pPr>
            <a:lvl5pPr marL="2095500" marR="0" indent="0" algn="l" rtl="0">
              <a:spcBef>
                <a:spcPts val="0"/>
              </a:spcBef>
              <a:defRPr/>
            </a:lvl5pPr>
            <a:lvl6pPr marL="2616200" marR="0" indent="0" algn="l" rtl="0">
              <a:spcBef>
                <a:spcPts val="0"/>
              </a:spcBef>
              <a:defRPr/>
            </a:lvl6pPr>
            <a:lvl7pPr marL="3149600" marR="0" indent="0" algn="l" rtl="0">
              <a:spcBef>
                <a:spcPts val="0"/>
              </a:spcBef>
              <a:defRPr/>
            </a:lvl7pPr>
            <a:lvl8pPr marL="3670300" marR="0" indent="0" algn="l" rtl="0">
              <a:spcBef>
                <a:spcPts val="0"/>
              </a:spcBef>
              <a:defRPr/>
            </a:lvl8pPr>
            <a:lvl9pPr marL="4191000" marR="0" indent="0" algn="l" rtl="0">
              <a:spcBef>
                <a:spcPts val="0"/>
              </a:spcBef>
              <a:defRPr/>
            </a:lvl9pPr>
          </a:lstStyle>
          <a:p>
            <a:endParaRPr/>
          </a:p>
        </p:txBody>
      </p:sp>
      <p:sp>
        <p:nvSpPr>
          <p:cNvPr id="26" name="Shape 26"/>
          <p:cNvSpPr txBox="1">
            <a:spLocks noGrp="1"/>
          </p:cNvSpPr>
          <p:nvPr>
            <p:ph type="ftr" idx="11"/>
          </p:nvPr>
        </p:nvSpPr>
        <p:spPr>
          <a:xfrm>
            <a:off x="3653100" y="7007000"/>
            <a:ext cx="3385800" cy="402600"/>
          </a:xfrm>
          <a:prstGeom prst="rect">
            <a:avLst/>
          </a:prstGeom>
          <a:noFill/>
          <a:ln>
            <a:noFill/>
          </a:ln>
        </p:spPr>
        <p:txBody>
          <a:bodyPr lIns="104875" tIns="104875" rIns="104875" bIns="104875" anchor="ctr" anchorCtr="0"/>
          <a:lstStyle>
            <a:lvl1pPr marL="0" marR="0" indent="0" algn="ctr" rtl="0">
              <a:spcBef>
                <a:spcPts val="0"/>
              </a:spcBef>
              <a:defRPr/>
            </a:lvl1pPr>
            <a:lvl2pPr marL="520700" marR="0" indent="0" algn="l" rtl="0">
              <a:spcBef>
                <a:spcPts val="0"/>
              </a:spcBef>
              <a:defRPr/>
            </a:lvl2pPr>
            <a:lvl3pPr marL="1054100" marR="0" indent="0" algn="l" rtl="0">
              <a:spcBef>
                <a:spcPts val="0"/>
              </a:spcBef>
              <a:defRPr/>
            </a:lvl3pPr>
            <a:lvl4pPr marL="1574800" marR="0" indent="0" algn="l" rtl="0">
              <a:spcBef>
                <a:spcPts val="0"/>
              </a:spcBef>
              <a:defRPr/>
            </a:lvl4pPr>
            <a:lvl5pPr marL="2095500" marR="0" indent="0" algn="l" rtl="0">
              <a:spcBef>
                <a:spcPts val="0"/>
              </a:spcBef>
              <a:defRPr/>
            </a:lvl5pPr>
            <a:lvl6pPr marL="2616200" marR="0" indent="0" algn="l" rtl="0">
              <a:spcBef>
                <a:spcPts val="0"/>
              </a:spcBef>
              <a:defRPr/>
            </a:lvl6pPr>
            <a:lvl7pPr marL="3149600" marR="0" indent="0" algn="l" rtl="0">
              <a:spcBef>
                <a:spcPts val="0"/>
              </a:spcBef>
              <a:defRPr/>
            </a:lvl7pPr>
            <a:lvl8pPr marL="3670300" marR="0" indent="0" algn="l" rtl="0">
              <a:spcBef>
                <a:spcPts val="0"/>
              </a:spcBef>
              <a:defRPr/>
            </a:lvl8pPr>
            <a:lvl9pPr marL="4191000" marR="0" indent="0" algn="l" rtl="0">
              <a:spcBef>
                <a:spcPts val="0"/>
              </a:spcBef>
              <a:defRPr/>
            </a:lvl9pPr>
          </a:lstStyle>
          <a:p>
            <a:endParaRPr/>
          </a:p>
        </p:txBody>
      </p:sp>
      <p:sp>
        <p:nvSpPr>
          <p:cNvPr id="27" name="Shape 27"/>
          <p:cNvSpPr txBox="1">
            <a:spLocks noGrp="1"/>
          </p:cNvSpPr>
          <p:nvPr>
            <p:ph type="sldNum" idx="12"/>
          </p:nvPr>
        </p:nvSpPr>
        <p:spPr>
          <a:xfrm>
            <a:off x="7662600" y="7007000"/>
            <a:ext cx="2494800" cy="402600"/>
          </a:xfrm>
          <a:prstGeom prst="rect">
            <a:avLst/>
          </a:prstGeom>
          <a:noFill/>
          <a:ln>
            <a:noFill/>
          </a:ln>
        </p:spPr>
        <p:txBody>
          <a:bodyPr lIns="104875" tIns="104875" rIns="104875" bIns="104875" anchor="ctr" anchorCtr="0">
            <a:noAutofit/>
          </a:bodyPr>
          <a:lstStyle/>
          <a:p>
            <a:pPr marL="0" lvl="0" indent="-101600">
              <a:spcBef>
                <a:spcPts val="0"/>
              </a:spcBef>
              <a:buClr>
                <a:srgbClr val="000000"/>
              </a:buClr>
              <a:buFont typeface="Arial"/>
              <a:buChar char="●"/>
            </a:pPr>
            <a:endParaRPr/>
          </a:p>
          <a:p>
            <a:pPr marL="520700" lvl="1" indent="-101600">
              <a:spcBef>
                <a:spcPts val="0"/>
              </a:spcBef>
              <a:buClr>
                <a:srgbClr val="000000"/>
              </a:buClr>
              <a:buFont typeface="Courier New"/>
              <a:buChar char="o"/>
            </a:pPr>
            <a:endParaRPr/>
          </a:p>
          <a:p>
            <a:pPr marL="1054100" lvl="2" indent="-101600">
              <a:spcBef>
                <a:spcPts val="0"/>
              </a:spcBef>
              <a:buClr>
                <a:srgbClr val="000000"/>
              </a:buClr>
              <a:buFont typeface="Wingdings"/>
              <a:buChar char="§"/>
            </a:pPr>
            <a:endParaRPr/>
          </a:p>
          <a:p>
            <a:pPr marL="1574800" lvl="3" indent="-101600">
              <a:spcBef>
                <a:spcPts val="0"/>
              </a:spcBef>
              <a:buClr>
                <a:srgbClr val="000000"/>
              </a:buClr>
              <a:buFont typeface="Arial"/>
              <a:buChar char="●"/>
            </a:pPr>
            <a:endParaRPr/>
          </a:p>
          <a:p>
            <a:pPr marL="2095500" lvl="4" indent="-101600">
              <a:spcBef>
                <a:spcPts val="0"/>
              </a:spcBef>
              <a:buClr>
                <a:srgbClr val="000000"/>
              </a:buClr>
              <a:buFont typeface="Courier New"/>
              <a:buChar char="o"/>
            </a:pPr>
            <a:endParaRPr/>
          </a:p>
          <a:p>
            <a:pPr marL="2616200" lvl="5" indent="-101600">
              <a:spcBef>
                <a:spcPts val="0"/>
              </a:spcBef>
              <a:buClr>
                <a:srgbClr val="000000"/>
              </a:buClr>
              <a:buFont typeface="Wingdings"/>
              <a:buChar char="§"/>
            </a:pPr>
            <a:endParaRPr/>
          </a:p>
          <a:p>
            <a:pPr marL="3149600" lvl="6" indent="-101600">
              <a:spcBef>
                <a:spcPts val="0"/>
              </a:spcBef>
              <a:buClr>
                <a:srgbClr val="000000"/>
              </a:buClr>
              <a:buFont typeface="Arial"/>
              <a:buChar char="●"/>
            </a:pPr>
            <a:endParaRPr/>
          </a:p>
          <a:p>
            <a:pPr marL="3670300" lvl="7" indent="-101600">
              <a:spcBef>
                <a:spcPts val="0"/>
              </a:spcBef>
              <a:buClr>
                <a:srgbClr val="000000"/>
              </a:buClr>
              <a:buFont typeface="Courier New"/>
              <a:buChar char="o"/>
            </a:pPr>
            <a:endParaRPr/>
          </a:p>
          <a:p>
            <a:pPr marL="4191000" lvl="8" indent="-101600">
              <a:spcBef>
                <a:spcPts val="0"/>
              </a:spcBef>
              <a:buClr>
                <a:srgbClr val="000000"/>
              </a:buClr>
              <a:buFont typeface="Wingdings"/>
              <a:buChar char="§"/>
            </a:pPr>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Shape 28"/>
        <p:cNvGrpSpPr/>
        <p:nvPr/>
      </p:nvGrpSpPr>
      <p:grpSpPr>
        <a:xfrm>
          <a:off x="0" y="0"/>
          <a:ext cx="0" cy="0"/>
          <a:chOff x="0" y="0"/>
          <a:chExt cx="0" cy="0"/>
        </a:xfrm>
      </p:grpSpPr>
      <p:sp>
        <p:nvSpPr>
          <p:cNvPr id="29" name="Shape 29"/>
          <p:cNvSpPr txBox="1">
            <a:spLocks noGrp="1"/>
          </p:cNvSpPr>
          <p:nvPr>
            <p:ph type="title"/>
          </p:nvPr>
        </p:nvSpPr>
        <p:spPr>
          <a:xfrm>
            <a:off x="534600" y="302750"/>
            <a:ext cx="9622800" cy="1259999"/>
          </a:xfrm>
          <a:prstGeom prst="rect">
            <a:avLst/>
          </a:prstGeom>
          <a:noFill/>
          <a:ln>
            <a:noFill/>
          </a:ln>
        </p:spPr>
        <p:txBody>
          <a:bodyPr lIns="104875" tIns="104875" rIns="104875" bIns="104875" anchor="ctr" anchorCtr="0"/>
          <a:lstStyle>
            <a:lvl1pPr algn="ctr" rtl="0">
              <a:spcBef>
                <a:spcPts val="0"/>
              </a:spcBef>
              <a:buClr>
                <a:schemeClr val="dk1"/>
              </a:buClr>
              <a:buFont typeface="Calibri"/>
              <a:buNone/>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30" name="Shape 30"/>
          <p:cNvSpPr txBox="1">
            <a:spLocks noGrp="1"/>
          </p:cNvSpPr>
          <p:nvPr>
            <p:ph type="body" idx="1"/>
          </p:nvPr>
        </p:nvSpPr>
        <p:spPr>
          <a:xfrm>
            <a:off x="534600" y="1764000"/>
            <a:ext cx="4722300" cy="4989300"/>
          </a:xfrm>
          <a:prstGeom prst="rect">
            <a:avLst/>
          </a:prstGeom>
          <a:noFill/>
          <a:ln>
            <a:noFill/>
          </a:ln>
        </p:spPr>
        <p:txBody>
          <a:bodyPr lIns="104875" tIns="104875" rIns="104875" bIns="104875" anchor="t" anchorCtr="0"/>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31" name="Shape 31"/>
          <p:cNvSpPr txBox="1">
            <a:spLocks noGrp="1"/>
          </p:cNvSpPr>
          <p:nvPr>
            <p:ph type="body" idx="2"/>
          </p:nvPr>
        </p:nvSpPr>
        <p:spPr>
          <a:xfrm>
            <a:off x="5435100" y="1764000"/>
            <a:ext cx="4722300" cy="4989300"/>
          </a:xfrm>
          <a:prstGeom prst="rect">
            <a:avLst/>
          </a:prstGeom>
          <a:noFill/>
          <a:ln>
            <a:noFill/>
          </a:ln>
        </p:spPr>
        <p:txBody>
          <a:bodyPr lIns="104875" tIns="104875" rIns="104875" bIns="104875" anchor="t" anchorCtr="0"/>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32" name="Shape 32"/>
          <p:cNvSpPr txBox="1">
            <a:spLocks noGrp="1"/>
          </p:cNvSpPr>
          <p:nvPr>
            <p:ph type="dt" idx="10"/>
          </p:nvPr>
        </p:nvSpPr>
        <p:spPr>
          <a:xfrm>
            <a:off x="534600" y="7007000"/>
            <a:ext cx="2494800" cy="402600"/>
          </a:xfrm>
          <a:prstGeom prst="rect">
            <a:avLst/>
          </a:prstGeom>
          <a:noFill/>
          <a:ln>
            <a:noFill/>
          </a:ln>
        </p:spPr>
        <p:txBody>
          <a:bodyPr lIns="104875" tIns="104875" rIns="104875" bIns="104875" anchor="ctr" anchorCtr="0"/>
          <a:lstStyle>
            <a:lvl1pPr marL="0" marR="0" indent="0" algn="l" rtl="0">
              <a:spcBef>
                <a:spcPts val="0"/>
              </a:spcBef>
              <a:defRPr/>
            </a:lvl1pPr>
            <a:lvl2pPr marL="520700" marR="0" indent="0" algn="l" rtl="0">
              <a:spcBef>
                <a:spcPts val="0"/>
              </a:spcBef>
              <a:defRPr/>
            </a:lvl2pPr>
            <a:lvl3pPr marL="1054100" marR="0" indent="0" algn="l" rtl="0">
              <a:spcBef>
                <a:spcPts val="0"/>
              </a:spcBef>
              <a:defRPr/>
            </a:lvl3pPr>
            <a:lvl4pPr marL="1574800" marR="0" indent="0" algn="l" rtl="0">
              <a:spcBef>
                <a:spcPts val="0"/>
              </a:spcBef>
              <a:defRPr/>
            </a:lvl4pPr>
            <a:lvl5pPr marL="2095500" marR="0" indent="0" algn="l" rtl="0">
              <a:spcBef>
                <a:spcPts val="0"/>
              </a:spcBef>
              <a:defRPr/>
            </a:lvl5pPr>
            <a:lvl6pPr marL="2616200" marR="0" indent="0" algn="l" rtl="0">
              <a:spcBef>
                <a:spcPts val="0"/>
              </a:spcBef>
              <a:defRPr/>
            </a:lvl6pPr>
            <a:lvl7pPr marL="3149600" marR="0" indent="0" algn="l" rtl="0">
              <a:spcBef>
                <a:spcPts val="0"/>
              </a:spcBef>
              <a:defRPr/>
            </a:lvl7pPr>
            <a:lvl8pPr marL="3670300" marR="0" indent="0" algn="l" rtl="0">
              <a:spcBef>
                <a:spcPts val="0"/>
              </a:spcBef>
              <a:defRPr/>
            </a:lvl8pPr>
            <a:lvl9pPr marL="4191000" marR="0" indent="0" algn="l" rtl="0">
              <a:spcBef>
                <a:spcPts val="0"/>
              </a:spcBef>
              <a:defRPr/>
            </a:lvl9pPr>
          </a:lstStyle>
          <a:p>
            <a:endParaRPr/>
          </a:p>
        </p:txBody>
      </p:sp>
      <p:sp>
        <p:nvSpPr>
          <p:cNvPr id="33" name="Shape 33"/>
          <p:cNvSpPr txBox="1">
            <a:spLocks noGrp="1"/>
          </p:cNvSpPr>
          <p:nvPr>
            <p:ph type="ftr" idx="11"/>
          </p:nvPr>
        </p:nvSpPr>
        <p:spPr>
          <a:xfrm>
            <a:off x="3653100" y="7007000"/>
            <a:ext cx="3385800" cy="402600"/>
          </a:xfrm>
          <a:prstGeom prst="rect">
            <a:avLst/>
          </a:prstGeom>
          <a:noFill/>
          <a:ln>
            <a:noFill/>
          </a:ln>
        </p:spPr>
        <p:txBody>
          <a:bodyPr lIns="104875" tIns="104875" rIns="104875" bIns="104875" anchor="ctr" anchorCtr="0"/>
          <a:lstStyle>
            <a:lvl1pPr marL="0" marR="0" indent="0" algn="ctr" rtl="0">
              <a:spcBef>
                <a:spcPts val="0"/>
              </a:spcBef>
              <a:defRPr/>
            </a:lvl1pPr>
            <a:lvl2pPr marL="520700" marR="0" indent="0" algn="l" rtl="0">
              <a:spcBef>
                <a:spcPts val="0"/>
              </a:spcBef>
              <a:defRPr/>
            </a:lvl2pPr>
            <a:lvl3pPr marL="1054100" marR="0" indent="0" algn="l" rtl="0">
              <a:spcBef>
                <a:spcPts val="0"/>
              </a:spcBef>
              <a:defRPr/>
            </a:lvl3pPr>
            <a:lvl4pPr marL="1574800" marR="0" indent="0" algn="l" rtl="0">
              <a:spcBef>
                <a:spcPts val="0"/>
              </a:spcBef>
              <a:defRPr/>
            </a:lvl4pPr>
            <a:lvl5pPr marL="2095500" marR="0" indent="0" algn="l" rtl="0">
              <a:spcBef>
                <a:spcPts val="0"/>
              </a:spcBef>
              <a:defRPr/>
            </a:lvl5pPr>
            <a:lvl6pPr marL="2616200" marR="0" indent="0" algn="l" rtl="0">
              <a:spcBef>
                <a:spcPts val="0"/>
              </a:spcBef>
              <a:defRPr/>
            </a:lvl6pPr>
            <a:lvl7pPr marL="3149600" marR="0" indent="0" algn="l" rtl="0">
              <a:spcBef>
                <a:spcPts val="0"/>
              </a:spcBef>
              <a:defRPr/>
            </a:lvl7pPr>
            <a:lvl8pPr marL="3670300" marR="0" indent="0" algn="l" rtl="0">
              <a:spcBef>
                <a:spcPts val="0"/>
              </a:spcBef>
              <a:defRPr/>
            </a:lvl8pPr>
            <a:lvl9pPr marL="4191000" marR="0" indent="0" algn="l" rtl="0">
              <a:spcBef>
                <a:spcPts val="0"/>
              </a:spcBef>
              <a:defRPr/>
            </a:lvl9pPr>
          </a:lstStyle>
          <a:p>
            <a:endParaRPr/>
          </a:p>
        </p:txBody>
      </p:sp>
      <p:sp>
        <p:nvSpPr>
          <p:cNvPr id="34" name="Shape 34"/>
          <p:cNvSpPr txBox="1">
            <a:spLocks noGrp="1"/>
          </p:cNvSpPr>
          <p:nvPr>
            <p:ph type="sldNum" idx="12"/>
          </p:nvPr>
        </p:nvSpPr>
        <p:spPr>
          <a:xfrm>
            <a:off x="7662600" y="7007000"/>
            <a:ext cx="2494800" cy="402600"/>
          </a:xfrm>
          <a:prstGeom prst="rect">
            <a:avLst/>
          </a:prstGeom>
          <a:noFill/>
          <a:ln>
            <a:noFill/>
          </a:ln>
        </p:spPr>
        <p:txBody>
          <a:bodyPr lIns="104875" tIns="104875" rIns="104875" bIns="104875" anchor="ctr" anchorCtr="0">
            <a:noAutofit/>
          </a:bodyPr>
          <a:lstStyle/>
          <a:p>
            <a:pPr marL="0" lvl="0" indent="-101600">
              <a:spcBef>
                <a:spcPts val="0"/>
              </a:spcBef>
              <a:buClr>
                <a:srgbClr val="000000"/>
              </a:buClr>
              <a:buFont typeface="Arial"/>
              <a:buChar char="●"/>
            </a:pPr>
            <a:endParaRPr/>
          </a:p>
          <a:p>
            <a:pPr marL="520700" lvl="1" indent="-101600">
              <a:spcBef>
                <a:spcPts val="0"/>
              </a:spcBef>
              <a:buClr>
                <a:srgbClr val="000000"/>
              </a:buClr>
              <a:buFont typeface="Courier New"/>
              <a:buChar char="o"/>
            </a:pPr>
            <a:endParaRPr/>
          </a:p>
          <a:p>
            <a:pPr marL="1054100" lvl="2" indent="-101600">
              <a:spcBef>
                <a:spcPts val="0"/>
              </a:spcBef>
              <a:buClr>
                <a:srgbClr val="000000"/>
              </a:buClr>
              <a:buFont typeface="Wingdings"/>
              <a:buChar char="§"/>
            </a:pPr>
            <a:endParaRPr/>
          </a:p>
          <a:p>
            <a:pPr marL="1574800" lvl="3" indent="-101600">
              <a:spcBef>
                <a:spcPts val="0"/>
              </a:spcBef>
              <a:buClr>
                <a:srgbClr val="000000"/>
              </a:buClr>
              <a:buFont typeface="Arial"/>
              <a:buChar char="●"/>
            </a:pPr>
            <a:endParaRPr/>
          </a:p>
          <a:p>
            <a:pPr marL="2095500" lvl="4" indent="-101600">
              <a:spcBef>
                <a:spcPts val="0"/>
              </a:spcBef>
              <a:buClr>
                <a:srgbClr val="000000"/>
              </a:buClr>
              <a:buFont typeface="Courier New"/>
              <a:buChar char="o"/>
            </a:pPr>
            <a:endParaRPr/>
          </a:p>
          <a:p>
            <a:pPr marL="2616200" lvl="5" indent="-101600">
              <a:spcBef>
                <a:spcPts val="0"/>
              </a:spcBef>
              <a:buClr>
                <a:srgbClr val="000000"/>
              </a:buClr>
              <a:buFont typeface="Wingdings"/>
              <a:buChar char="§"/>
            </a:pPr>
            <a:endParaRPr/>
          </a:p>
          <a:p>
            <a:pPr marL="3149600" lvl="6" indent="-101600">
              <a:spcBef>
                <a:spcPts val="0"/>
              </a:spcBef>
              <a:buClr>
                <a:srgbClr val="000000"/>
              </a:buClr>
              <a:buFont typeface="Arial"/>
              <a:buChar char="●"/>
            </a:pPr>
            <a:endParaRPr/>
          </a:p>
          <a:p>
            <a:pPr marL="3670300" lvl="7" indent="-101600">
              <a:spcBef>
                <a:spcPts val="0"/>
              </a:spcBef>
              <a:buClr>
                <a:srgbClr val="000000"/>
              </a:buClr>
              <a:buFont typeface="Courier New"/>
              <a:buChar char="o"/>
            </a:pPr>
            <a:endParaRPr/>
          </a:p>
          <a:p>
            <a:pPr marL="4191000" lvl="8" indent="-101600">
              <a:spcBef>
                <a:spcPts val="0"/>
              </a:spcBef>
              <a:buClr>
                <a:srgbClr val="000000"/>
              </a:buClr>
              <a:buFont typeface="Wingdings"/>
              <a:buChar char="§"/>
            </a:pP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Shape 35"/>
        <p:cNvGrpSpPr/>
        <p:nvPr/>
      </p:nvGrpSpPr>
      <p:grpSpPr>
        <a:xfrm>
          <a:off x="0" y="0"/>
          <a:ext cx="0" cy="0"/>
          <a:chOff x="0" y="0"/>
          <a:chExt cx="0" cy="0"/>
        </a:xfrm>
      </p:grpSpPr>
      <p:sp>
        <p:nvSpPr>
          <p:cNvPr id="36" name="Shape 36"/>
          <p:cNvSpPr txBox="1">
            <a:spLocks noGrp="1"/>
          </p:cNvSpPr>
          <p:nvPr>
            <p:ph type="title"/>
          </p:nvPr>
        </p:nvSpPr>
        <p:spPr>
          <a:xfrm>
            <a:off x="534600" y="302750"/>
            <a:ext cx="9622800" cy="1259999"/>
          </a:xfrm>
          <a:prstGeom prst="rect">
            <a:avLst/>
          </a:prstGeom>
          <a:noFill/>
          <a:ln>
            <a:noFill/>
          </a:ln>
        </p:spPr>
        <p:txBody>
          <a:bodyPr lIns="104875" tIns="104875" rIns="104875" bIns="104875" anchor="ctr" anchorCtr="0"/>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37" name="Shape 37"/>
          <p:cNvSpPr txBox="1">
            <a:spLocks noGrp="1"/>
          </p:cNvSpPr>
          <p:nvPr>
            <p:ph type="body" idx="1"/>
          </p:nvPr>
        </p:nvSpPr>
        <p:spPr>
          <a:xfrm>
            <a:off x="534600" y="1692250"/>
            <a:ext cx="4724099" cy="705300"/>
          </a:xfrm>
          <a:prstGeom prst="rect">
            <a:avLst/>
          </a:prstGeom>
          <a:noFill/>
          <a:ln>
            <a:noFill/>
          </a:ln>
        </p:spPr>
        <p:txBody>
          <a:bodyPr lIns="104875" tIns="104875" rIns="104875" bIns="104875" anchor="b" anchorCtr="0"/>
          <a:lstStyle>
            <a:lvl1pPr marL="0" indent="0" rtl="0">
              <a:spcBef>
                <a:spcPts val="0"/>
              </a:spcBef>
              <a:buFont typeface="Calibri"/>
              <a:buNone/>
              <a:defRPr/>
            </a:lvl1pPr>
            <a:lvl2pPr marL="520700" indent="0" rtl="0">
              <a:spcBef>
                <a:spcPts val="0"/>
              </a:spcBef>
              <a:buFont typeface="Calibri"/>
              <a:buNone/>
              <a:defRPr/>
            </a:lvl2pPr>
            <a:lvl3pPr marL="1054100" indent="0" rtl="0">
              <a:spcBef>
                <a:spcPts val="0"/>
              </a:spcBef>
              <a:buFont typeface="Calibri"/>
              <a:buNone/>
              <a:defRPr/>
            </a:lvl3pPr>
            <a:lvl4pPr marL="1574800" indent="0" rtl="0">
              <a:spcBef>
                <a:spcPts val="0"/>
              </a:spcBef>
              <a:buFont typeface="Calibri"/>
              <a:buNone/>
              <a:defRPr/>
            </a:lvl4pPr>
            <a:lvl5pPr marL="2095500" indent="0" rtl="0">
              <a:spcBef>
                <a:spcPts val="0"/>
              </a:spcBef>
              <a:buFont typeface="Calibri"/>
              <a:buNone/>
              <a:defRPr/>
            </a:lvl5pPr>
            <a:lvl6pPr marL="2616200" indent="0" rtl="0">
              <a:spcBef>
                <a:spcPts val="0"/>
              </a:spcBef>
              <a:buFont typeface="Calibri"/>
              <a:buNone/>
              <a:defRPr/>
            </a:lvl6pPr>
            <a:lvl7pPr marL="3149600" indent="0" rtl="0">
              <a:spcBef>
                <a:spcPts val="0"/>
              </a:spcBef>
              <a:buFont typeface="Calibri"/>
              <a:buNone/>
              <a:defRPr/>
            </a:lvl7pPr>
            <a:lvl8pPr marL="3670300" indent="0" rtl="0">
              <a:spcBef>
                <a:spcPts val="0"/>
              </a:spcBef>
              <a:buFont typeface="Calibri"/>
              <a:buNone/>
              <a:defRPr/>
            </a:lvl8pPr>
            <a:lvl9pPr marL="4191000" indent="0" rtl="0">
              <a:spcBef>
                <a:spcPts val="0"/>
              </a:spcBef>
              <a:buFont typeface="Calibri"/>
              <a:buNone/>
              <a:defRPr/>
            </a:lvl9pPr>
          </a:lstStyle>
          <a:p>
            <a:endParaRPr/>
          </a:p>
        </p:txBody>
      </p:sp>
      <p:sp>
        <p:nvSpPr>
          <p:cNvPr id="38" name="Shape 38"/>
          <p:cNvSpPr txBox="1">
            <a:spLocks noGrp="1"/>
          </p:cNvSpPr>
          <p:nvPr>
            <p:ph type="body" idx="2"/>
          </p:nvPr>
        </p:nvSpPr>
        <p:spPr>
          <a:xfrm>
            <a:off x="534600" y="2397500"/>
            <a:ext cx="4724099" cy="4355700"/>
          </a:xfrm>
          <a:prstGeom prst="rect">
            <a:avLst/>
          </a:prstGeom>
          <a:noFill/>
          <a:ln>
            <a:noFill/>
          </a:ln>
        </p:spPr>
        <p:txBody>
          <a:bodyPr lIns="104875" tIns="104875" rIns="104875" bIns="104875" anchor="t" anchorCtr="0"/>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39" name="Shape 39"/>
          <p:cNvSpPr txBox="1">
            <a:spLocks noGrp="1"/>
          </p:cNvSpPr>
          <p:nvPr>
            <p:ph type="body" idx="3"/>
          </p:nvPr>
        </p:nvSpPr>
        <p:spPr>
          <a:xfrm>
            <a:off x="5431387" y="1692250"/>
            <a:ext cx="4726199" cy="705300"/>
          </a:xfrm>
          <a:prstGeom prst="rect">
            <a:avLst/>
          </a:prstGeom>
          <a:noFill/>
          <a:ln>
            <a:noFill/>
          </a:ln>
        </p:spPr>
        <p:txBody>
          <a:bodyPr lIns="104875" tIns="104875" rIns="104875" bIns="104875" anchor="b" anchorCtr="0"/>
          <a:lstStyle>
            <a:lvl1pPr marL="0" indent="0" rtl="0">
              <a:spcBef>
                <a:spcPts val="0"/>
              </a:spcBef>
              <a:buFont typeface="Calibri"/>
              <a:buNone/>
              <a:defRPr/>
            </a:lvl1pPr>
            <a:lvl2pPr marL="520700" indent="0" rtl="0">
              <a:spcBef>
                <a:spcPts val="0"/>
              </a:spcBef>
              <a:buFont typeface="Calibri"/>
              <a:buNone/>
              <a:defRPr/>
            </a:lvl2pPr>
            <a:lvl3pPr marL="1054100" indent="0" rtl="0">
              <a:spcBef>
                <a:spcPts val="0"/>
              </a:spcBef>
              <a:buFont typeface="Calibri"/>
              <a:buNone/>
              <a:defRPr/>
            </a:lvl3pPr>
            <a:lvl4pPr marL="1574800" indent="0" rtl="0">
              <a:spcBef>
                <a:spcPts val="0"/>
              </a:spcBef>
              <a:buFont typeface="Calibri"/>
              <a:buNone/>
              <a:defRPr/>
            </a:lvl4pPr>
            <a:lvl5pPr marL="2095500" indent="0" rtl="0">
              <a:spcBef>
                <a:spcPts val="0"/>
              </a:spcBef>
              <a:buFont typeface="Calibri"/>
              <a:buNone/>
              <a:defRPr/>
            </a:lvl5pPr>
            <a:lvl6pPr marL="2616200" indent="0" rtl="0">
              <a:spcBef>
                <a:spcPts val="0"/>
              </a:spcBef>
              <a:buFont typeface="Calibri"/>
              <a:buNone/>
              <a:defRPr/>
            </a:lvl6pPr>
            <a:lvl7pPr marL="3149600" indent="0" rtl="0">
              <a:spcBef>
                <a:spcPts val="0"/>
              </a:spcBef>
              <a:buFont typeface="Calibri"/>
              <a:buNone/>
              <a:defRPr/>
            </a:lvl7pPr>
            <a:lvl8pPr marL="3670300" indent="0" rtl="0">
              <a:spcBef>
                <a:spcPts val="0"/>
              </a:spcBef>
              <a:buFont typeface="Calibri"/>
              <a:buNone/>
              <a:defRPr/>
            </a:lvl8pPr>
            <a:lvl9pPr marL="4191000" indent="0" rtl="0">
              <a:spcBef>
                <a:spcPts val="0"/>
              </a:spcBef>
              <a:buFont typeface="Calibri"/>
              <a:buNone/>
              <a:defRPr/>
            </a:lvl9pPr>
          </a:lstStyle>
          <a:p>
            <a:endParaRPr/>
          </a:p>
        </p:txBody>
      </p:sp>
      <p:sp>
        <p:nvSpPr>
          <p:cNvPr id="40" name="Shape 40"/>
          <p:cNvSpPr txBox="1">
            <a:spLocks noGrp="1"/>
          </p:cNvSpPr>
          <p:nvPr>
            <p:ph type="body" idx="4"/>
          </p:nvPr>
        </p:nvSpPr>
        <p:spPr>
          <a:xfrm>
            <a:off x="5431387" y="2397500"/>
            <a:ext cx="4726199" cy="4355700"/>
          </a:xfrm>
          <a:prstGeom prst="rect">
            <a:avLst/>
          </a:prstGeom>
          <a:noFill/>
          <a:ln>
            <a:noFill/>
          </a:ln>
        </p:spPr>
        <p:txBody>
          <a:bodyPr lIns="104875" tIns="104875" rIns="104875" bIns="104875" anchor="t" anchorCtr="0"/>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41" name="Shape 41"/>
          <p:cNvSpPr txBox="1">
            <a:spLocks noGrp="1"/>
          </p:cNvSpPr>
          <p:nvPr>
            <p:ph type="dt" idx="10"/>
          </p:nvPr>
        </p:nvSpPr>
        <p:spPr>
          <a:xfrm>
            <a:off x="534600" y="7007000"/>
            <a:ext cx="2494800" cy="402600"/>
          </a:xfrm>
          <a:prstGeom prst="rect">
            <a:avLst/>
          </a:prstGeom>
          <a:noFill/>
          <a:ln>
            <a:noFill/>
          </a:ln>
        </p:spPr>
        <p:txBody>
          <a:bodyPr lIns="104875" tIns="104875" rIns="104875" bIns="104875" anchor="ctr" anchorCtr="0"/>
          <a:lstStyle>
            <a:lvl1pPr marL="0" marR="0" indent="0" algn="l" rtl="0">
              <a:spcBef>
                <a:spcPts val="0"/>
              </a:spcBef>
              <a:defRPr/>
            </a:lvl1pPr>
            <a:lvl2pPr marL="520700" marR="0" indent="0" algn="l" rtl="0">
              <a:spcBef>
                <a:spcPts val="0"/>
              </a:spcBef>
              <a:defRPr/>
            </a:lvl2pPr>
            <a:lvl3pPr marL="1054100" marR="0" indent="0" algn="l" rtl="0">
              <a:spcBef>
                <a:spcPts val="0"/>
              </a:spcBef>
              <a:defRPr/>
            </a:lvl3pPr>
            <a:lvl4pPr marL="1574800" marR="0" indent="0" algn="l" rtl="0">
              <a:spcBef>
                <a:spcPts val="0"/>
              </a:spcBef>
              <a:defRPr/>
            </a:lvl4pPr>
            <a:lvl5pPr marL="2095500" marR="0" indent="0" algn="l" rtl="0">
              <a:spcBef>
                <a:spcPts val="0"/>
              </a:spcBef>
              <a:defRPr/>
            </a:lvl5pPr>
            <a:lvl6pPr marL="2616200" marR="0" indent="0" algn="l" rtl="0">
              <a:spcBef>
                <a:spcPts val="0"/>
              </a:spcBef>
              <a:defRPr/>
            </a:lvl6pPr>
            <a:lvl7pPr marL="3149600" marR="0" indent="0" algn="l" rtl="0">
              <a:spcBef>
                <a:spcPts val="0"/>
              </a:spcBef>
              <a:defRPr/>
            </a:lvl7pPr>
            <a:lvl8pPr marL="3670300" marR="0" indent="0" algn="l" rtl="0">
              <a:spcBef>
                <a:spcPts val="0"/>
              </a:spcBef>
              <a:defRPr/>
            </a:lvl8pPr>
            <a:lvl9pPr marL="4191000" marR="0" indent="0" algn="l" rtl="0">
              <a:spcBef>
                <a:spcPts val="0"/>
              </a:spcBef>
              <a:defRPr/>
            </a:lvl9pPr>
          </a:lstStyle>
          <a:p>
            <a:endParaRPr/>
          </a:p>
        </p:txBody>
      </p:sp>
      <p:sp>
        <p:nvSpPr>
          <p:cNvPr id="42" name="Shape 42"/>
          <p:cNvSpPr txBox="1">
            <a:spLocks noGrp="1"/>
          </p:cNvSpPr>
          <p:nvPr>
            <p:ph type="ftr" idx="11"/>
          </p:nvPr>
        </p:nvSpPr>
        <p:spPr>
          <a:xfrm>
            <a:off x="3653100" y="7007000"/>
            <a:ext cx="3385800" cy="402600"/>
          </a:xfrm>
          <a:prstGeom prst="rect">
            <a:avLst/>
          </a:prstGeom>
          <a:noFill/>
          <a:ln>
            <a:noFill/>
          </a:ln>
        </p:spPr>
        <p:txBody>
          <a:bodyPr lIns="104875" tIns="104875" rIns="104875" bIns="104875" anchor="ctr" anchorCtr="0"/>
          <a:lstStyle>
            <a:lvl1pPr marL="0" marR="0" indent="0" algn="ctr" rtl="0">
              <a:spcBef>
                <a:spcPts val="0"/>
              </a:spcBef>
              <a:defRPr/>
            </a:lvl1pPr>
            <a:lvl2pPr marL="520700" marR="0" indent="0" algn="l" rtl="0">
              <a:spcBef>
                <a:spcPts val="0"/>
              </a:spcBef>
              <a:defRPr/>
            </a:lvl2pPr>
            <a:lvl3pPr marL="1054100" marR="0" indent="0" algn="l" rtl="0">
              <a:spcBef>
                <a:spcPts val="0"/>
              </a:spcBef>
              <a:defRPr/>
            </a:lvl3pPr>
            <a:lvl4pPr marL="1574800" marR="0" indent="0" algn="l" rtl="0">
              <a:spcBef>
                <a:spcPts val="0"/>
              </a:spcBef>
              <a:defRPr/>
            </a:lvl4pPr>
            <a:lvl5pPr marL="2095500" marR="0" indent="0" algn="l" rtl="0">
              <a:spcBef>
                <a:spcPts val="0"/>
              </a:spcBef>
              <a:defRPr/>
            </a:lvl5pPr>
            <a:lvl6pPr marL="2616200" marR="0" indent="0" algn="l" rtl="0">
              <a:spcBef>
                <a:spcPts val="0"/>
              </a:spcBef>
              <a:defRPr/>
            </a:lvl6pPr>
            <a:lvl7pPr marL="3149600" marR="0" indent="0" algn="l" rtl="0">
              <a:spcBef>
                <a:spcPts val="0"/>
              </a:spcBef>
              <a:defRPr/>
            </a:lvl7pPr>
            <a:lvl8pPr marL="3670300" marR="0" indent="0" algn="l" rtl="0">
              <a:spcBef>
                <a:spcPts val="0"/>
              </a:spcBef>
              <a:defRPr/>
            </a:lvl8pPr>
            <a:lvl9pPr marL="4191000" marR="0" indent="0" algn="l" rtl="0">
              <a:spcBef>
                <a:spcPts val="0"/>
              </a:spcBef>
              <a:defRPr/>
            </a:lvl9pPr>
          </a:lstStyle>
          <a:p>
            <a:endParaRPr/>
          </a:p>
        </p:txBody>
      </p:sp>
      <p:sp>
        <p:nvSpPr>
          <p:cNvPr id="43" name="Shape 43"/>
          <p:cNvSpPr txBox="1">
            <a:spLocks noGrp="1"/>
          </p:cNvSpPr>
          <p:nvPr>
            <p:ph type="sldNum" idx="12"/>
          </p:nvPr>
        </p:nvSpPr>
        <p:spPr>
          <a:xfrm>
            <a:off x="7662600" y="7007000"/>
            <a:ext cx="2494800" cy="402600"/>
          </a:xfrm>
          <a:prstGeom prst="rect">
            <a:avLst/>
          </a:prstGeom>
          <a:noFill/>
          <a:ln>
            <a:noFill/>
          </a:ln>
        </p:spPr>
        <p:txBody>
          <a:bodyPr lIns="104875" tIns="104875" rIns="104875" bIns="104875" anchor="ctr" anchorCtr="0">
            <a:noAutofit/>
          </a:bodyPr>
          <a:lstStyle/>
          <a:p>
            <a:pPr marL="0" lvl="0" indent="-101600">
              <a:spcBef>
                <a:spcPts val="0"/>
              </a:spcBef>
              <a:buClr>
                <a:srgbClr val="000000"/>
              </a:buClr>
              <a:buFont typeface="Arial"/>
              <a:buChar char="●"/>
            </a:pPr>
            <a:endParaRPr/>
          </a:p>
          <a:p>
            <a:pPr marL="520700" lvl="1" indent="-101600">
              <a:spcBef>
                <a:spcPts val="0"/>
              </a:spcBef>
              <a:buClr>
                <a:srgbClr val="000000"/>
              </a:buClr>
              <a:buFont typeface="Courier New"/>
              <a:buChar char="o"/>
            </a:pPr>
            <a:endParaRPr/>
          </a:p>
          <a:p>
            <a:pPr marL="1054100" lvl="2" indent="-101600">
              <a:spcBef>
                <a:spcPts val="0"/>
              </a:spcBef>
              <a:buClr>
                <a:srgbClr val="000000"/>
              </a:buClr>
              <a:buFont typeface="Wingdings"/>
              <a:buChar char="§"/>
            </a:pPr>
            <a:endParaRPr/>
          </a:p>
          <a:p>
            <a:pPr marL="1574800" lvl="3" indent="-101600">
              <a:spcBef>
                <a:spcPts val="0"/>
              </a:spcBef>
              <a:buClr>
                <a:srgbClr val="000000"/>
              </a:buClr>
              <a:buFont typeface="Arial"/>
              <a:buChar char="●"/>
            </a:pPr>
            <a:endParaRPr/>
          </a:p>
          <a:p>
            <a:pPr marL="2095500" lvl="4" indent="-101600">
              <a:spcBef>
                <a:spcPts val="0"/>
              </a:spcBef>
              <a:buClr>
                <a:srgbClr val="000000"/>
              </a:buClr>
              <a:buFont typeface="Courier New"/>
              <a:buChar char="o"/>
            </a:pPr>
            <a:endParaRPr/>
          </a:p>
          <a:p>
            <a:pPr marL="2616200" lvl="5" indent="-101600">
              <a:spcBef>
                <a:spcPts val="0"/>
              </a:spcBef>
              <a:buClr>
                <a:srgbClr val="000000"/>
              </a:buClr>
              <a:buFont typeface="Wingdings"/>
              <a:buChar char="§"/>
            </a:pPr>
            <a:endParaRPr/>
          </a:p>
          <a:p>
            <a:pPr marL="3149600" lvl="6" indent="-101600">
              <a:spcBef>
                <a:spcPts val="0"/>
              </a:spcBef>
              <a:buClr>
                <a:srgbClr val="000000"/>
              </a:buClr>
              <a:buFont typeface="Arial"/>
              <a:buChar char="●"/>
            </a:pPr>
            <a:endParaRPr/>
          </a:p>
          <a:p>
            <a:pPr marL="3670300" lvl="7" indent="-101600">
              <a:spcBef>
                <a:spcPts val="0"/>
              </a:spcBef>
              <a:buClr>
                <a:srgbClr val="000000"/>
              </a:buClr>
              <a:buFont typeface="Courier New"/>
              <a:buChar char="o"/>
            </a:pPr>
            <a:endParaRPr/>
          </a:p>
          <a:p>
            <a:pPr marL="4191000" lvl="8" indent="-101600">
              <a:spcBef>
                <a:spcPts val="0"/>
              </a:spcBef>
              <a:buClr>
                <a:srgbClr val="000000"/>
              </a:buClr>
              <a:buFont typeface="Wingdings"/>
              <a:buChar char="§"/>
            </a:pPr>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44"/>
        <p:cNvGrpSpPr/>
        <p:nvPr/>
      </p:nvGrpSpPr>
      <p:grpSpPr>
        <a:xfrm>
          <a:off x="0" y="0"/>
          <a:ext cx="0" cy="0"/>
          <a:chOff x="0" y="0"/>
          <a:chExt cx="0" cy="0"/>
        </a:xfrm>
      </p:grpSpPr>
      <p:sp>
        <p:nvSpPr>
          <p:cNvPr id="45" name="Shape 45"/>
          <p:cNvSpPr txBox="1">
            <a:spLocks noGrp="1"/>
          </p:cNvSpPr>
          <p:nvPr>
            <p:ph type="title"/>
          </p:nvPr>
        </p:nvSpPr>
        <p:spPr>
          <a:xfrm>
            <a:off x="534600" y="302750"/>
            <a:ext cx="9622800" cy="1259999"/>
          </a:xfrm>
          <a:prstGeom prst="rect">
            <a:avLst/>
          </a:prstGeom>
          <a:noFill/>
          <a:ln>
            <a:noFill/>
          </a:ln>
        </p:spPr>
        <p:txBody>
          <a:bodyPr lIns="104875" tIns="104875" rIns="104875" bIns="104875" anchor="ctr" anchorCtr="0"/>
          <a:lstStyle>
            <a:lvl1pPr algn="ctr" rtl="0">
              <a:spcBef>
                <a:spcPts val="0"/>
              </a:spcBef>
              <a:buClr>
                <a:schemeClr val="dk1"/>
              </a:buClr>
              <a:buFont typeface="Calibri"/>
              <a:buNone/>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46" name="Shape 46"/>
          <p:cNvSpPr txBox="1">
            <a:spLocks noGrp="1"/>
          </p:cNvSpPr>
          <p:nvPr>
            <p:ph type="dt" idx="10"/>
          </p:nvPr>
        </p:nvSpPr>
        <p:spPr>
          <a:xfrm>
            <a:off x="534600" y="7007000"/>
            <a:ext cx="2494800" cy="402600"/>
          </a:xfrm>
          <a:prstGeom prst="rect">
            <a:avLst/>
          </a:prstGeom>
          <a:noFill/>
          <a:ln>
            <a:noFill/>
          </a:ln>
        </p:spPr>
        <p:txBody>
          <a:bodyPr lIns="104875" tIns="104875" rIns="104875" bIns="104875" anchor="ctr" anchorCtr="0"/>
          <a:lstStyle>
            <a:lvl1pPr marL="0" marR="0" indent="0" algn="l" rtl="0">
              <a:spcBef>
                <a:spcPts val="0"/>
              </a:spcBef>
              <a:defRPr/>
            </a:lvl1pPr>
            <a:lvl2pPr marL="520700" marR="0" indent="0" algn="l" rtl="0">
              <a:spcBef>
                <a:spcPts val="0"/>
              </a:spcBef>
              <a:defRPr/>
            </a:lvl2pPr>
            <a:lvl3pPr marL="1054100" marR="0" indent="0" algn="l" rtl="0">
              <a:spcBef>
                <a:spcPts val="0"/>
              </a:spcBef>
              <a:defRPr/>
            </a:lvl3pPr>
            <a:lvl4pPr marL="1574800" marR="0" indent="0" algn="l" rtl="0">
              <a:spcBef>
                <a:spcPts val="0"/>
              </a:spcBef>
              <a:defRPr/>
            </a:lvl4pPr>
            <a:lvl5pPr marL="2095500" marR="0" indent="0" algn="l" rtl="0">
              <a:spcBef>
                <a:spcPts val="0"/>
              </a:spcBef>
              <a:defRPr/>
            </a:lvl5pPr>
            <a:lvl6pPr marL="2616200" marR="0" indent="0" algn="l" rtl="0">
              <a:spcBef>
                <a:spcPts val="0"/>
              </a:spcBef>
              <a:defRPr/>
            </a:lvl6pPr>
            <a:lvl7pPr marL="3149600" marR="0" indent="0" algn="l" rtl="0">
              <a:spcBef>
                <a:spcPts val="0"/>
              </a:spcBef>
              <a:defRPr/>
            </a:lvl7pPr>
            <a:lvl8pPr marL="3670300" marR="0" indent="0" algn="l" rtl="0">
              <a:spcBef>
                <a:spcPts val="0"/>
              </a:spcBef>
              <a:defRPr/>
            </a:lvl8pPr>
            <a:lvl9pPr marL="4191000" marR="0" indent="0" algn="l" rtl="0">
              <a:spcBef>
                <a:spcPts val="0"/>
              </a:spcBef>
              <a:defRPr/>
            </a:lvl9pPr>
          </a:lstStyle>
          <a:p>
            <a:endParaRPr/>
          </a:p>
        </p:txBody>
      </p:sp>
      <p:sp>
        <p:nvSpPr>
          <p:cNvPr id="47" name="Shape 47"/>
          <p:cNvSpPr txBox="1">
            <a:spLocks noGrp="1"/>
          </p:cNvSpPr>
          <p:nvPr>
            <p:ph type="ftr" idx="11"/>
          </p:nvPr>
        </p:nvSpPr>
        <p:spPr>
          <a:xfrm>
            <a:off x="3653100" y="7007000"/>
            <a:ext cx="3385800" cy="402600"/>
          </a:xfrm>
          <a:prstGeom prst="rect">
            <a:avLst/>
          </a:prstGeom>
          <a:noFill/>
          <a:ln>
            <a:noFill/>
          </a:ln>
        </p:spPr>
        <p:txBody>
          <a:bodyPr lIns="104875" tIns="104875" rIns="104875" bIns="104875" anchor="ctr" anchorCtr="0"/>
          <a:lstStyle>
            <a:lvl1pPr marL="0" marR="0" indent="0" algn="ctr" rtl="0">
              <a:spcBef>
                <a:spcPts val="0"/>
              </a:spcBef>
              <a:defRPr/>
            </a:lvl1pPr>
            <a:lvl2pPr marL="520700" marR="0" indent="0" algn="l" rtl="0">
              <a:spcBef>
                <a:spcPts val="0"/>
              </a:spcBef>
              <a:defRPr/>
            </a:lvl2pPr>
            <a:lvl3pPr marL="1054100" marR="0" indent="0" algn="l" rtl="0">
              <a:spcBef>
                <a:spcPts val="0"/>
              </a:spcBef>
              <a:defRPr/>
            </a:lvl3pPr>
            <a:lvl4pPr marL="1574800" marR="0" indent="0" algn="l" rtl="0">
              <a:spcBef>
                <a:spcPts val="0"/>
              </a:spcBef>
              <a:defRPr/>
            </a:lvl4pPr>
            <a:lvl5pPr marL="2095500" marR="0" indent="0" algn="l" rtl="0">
              <a:spcBef>
                <a:spcPts val="0"/>
              </a:spcBef>
              <a:defRPr/>
            </a:lvl5pPr>
            <a:lvl6pPr marL="2616200" marR="0" indent="0" algn="l" rtl="0">
              <a:spcBef>
                <a:spcPts val="0"/>
              </a:spcBef>
              <a:defRPr/>
            </a:lvl6pPr>
            <a:lvl7pPr marL="3149600" marR="0" indent="0" algn="l" rtl="0">
              <a:spcBef>
                <a:spcPts val="0"/>
              </a:spcBef>
              <a:defRPr/>
            </a:lvl7pPr>
            <a:lvl8pPr marL="3670300" marR="0" indent="0" algn="l" rtl="0">
              <a:spcBef>
                <a:spcPts val="0"/>
              </a:spcBef>
              <a:defRPr/>
            </a:lvl8pPr>
            <a:lvl9pPr marL="4191000" marR="0" indent="0" algn="l" rtl="0">
              <a:spcBef>
                <a:spcPts val="0"/>
              </a:spcBef>
              <a:defRPr/>
            </a:lvl9pPr>
          </a:lstStyle>
          <a:p>
            <a:endParaRPr/>
          </a:p>
        </p:txBody>
      </p:sp>
      <p:sp>
        <p:nvSpPr>
          <p:cNvPr id="48" name="Shape 48"/>
          <p:cNvSpPr txBox="1">
            <a:spLocks noGrp="1"/>
          </p:cNvSpPr>
          <p:nvPr>
            <p:ph type="sldNum" idx="12"/>
          </p:nvPr>
        </p:nvSpPr>
        <p:spPr>
          <a:xfrm>
            <a:off x="7662600" y="7007000"/>
            <a:ext cx="2494800" cy="402600"/>
          </a:xfrm>
          <a:prstGeom prst="rect">
            <a:avLst/>
          </a:prstGeom>
          <a:noFill/>
          <a:ln>
            <a:noFill/>
          </a:ln>
        </p:spPr>
        <p:txBody>
          <a:bodyPr lIns="104875" tIns="104875" rIns="104875" bIns="104875" anchor="ctr" anchorCtr="0">
            <a:noAutofit/>
          </a:bodyPr>
          <a:lstStyle/>
          <a:p>
            <a:pPr marL="0" lvl="0" indent="-101600">
              <a:spcBef>
                <a:spcPts val="0"/>
              </a:spcBef>
              <a:buClr>
                <a:srgbClr val="000000"/>
              </a:buClr>
              <a:buFont typeface="Arial"/>
              <a:buChar char="●"/>
            </a:pPr>
            <a:endParaRPr/>
          </a:p>
          <a:p>
            <a:pPr marL="520700" lvl="1" indent="-101600">
              <a:spcBef>
                <a:spcPts val="0"/>
              </a:spcBef>
              <a:buClr>
                <a:srgbClr val="000000"/>
              </a:buClr>
              <a:buFont typeface="Courier New"/>
              <a:buChar char="o"/>
            </a:pPr>
            <a:endParaRPr/>
          </a:p>
          <a:p>
            <a:pPr marL="1054100" lvl="2" indent="-101600">
              <a:spcBef>
                <a:spcPts val="0"/>
              </a:spcBef>
              <a:buClr>
                <a:srgbClr val="000000"/>
              </a:buClr>
              <a:buFont typeface="Wingdings"/>
              <a:buChar char="§"/>
            </a:pPr>
            <a:endParaRPr/>
          </a:p>
          <a:p>
            <a:pPr marL="1574800" lvl="3" indent="-101600">
              <a:spcBef>
                <a:spcPts val="0"/>
              </a:spcBef>
              <a:buClr>
                <a:srgbClr val="000000"/>
              </a:buClr>
              <a:buFont typeface="Arial"/>
              <a:buChar char="●"/>
            </a:pPr>
            <a:endParaRPr/>
          </a:p>
          <a:p>
            <a:pPr marL="2095500" lvl="4" indent="-101600">
              <a:spcBef>
                <a:spcPts val="0"/>
              </a:spcBef>
              <a:buClr>
                <a:srgbClr val="000000"/>
              </a:buClr>
              <a:buFont typeface="Courier New"/>
              <a:buChar char="o"/>
            </a:pPr>
            <a:endParaRPr/>
          </a:p>
          <a:p>
            <a:pPr marL="2616200" lvl="5" indent="-101600">
              <a:spcBef>
                <a:spcPts val="0"/>
              </a:spcBef>
              <a:buClr>
                <a:srgbClr val="000000"/>
              </a:buClr>
              <a:buFont typeface="Wingdings"/>
              <a:buChar char="§"/>
            </a:pPr>
            <a:endParaRPr/>
          </a:p>
          <a:p>
            <a:pPr marL="3149600" lvl="6" indent="-101600">
              <a:spcBef>
                <a:spcPts val="0"/>
              </a:spcBef>
              <a:buClr>
                <a:srgbClr val="000000"/>
              </a:buClr>
              <a:buFont typeface="Arial"/>
              <a:buChar char="●"/>
            </a:pPr>
            <a:endParaRPr/>
          </a:p>
          <a:p>
            <a:pPr marL="3670300" lvl="7" indent="-101600">
              <a:spcBef>
                <a:spcPts val="0"/>
              </a:spcBef>
              <a:buClr>
                <a:srgbClr val="000000"/>
              </a:buClr>
              <a:buFont typeface="Courier New"/>
              <a:buChar char="o"/>
            </a:pPr>
            <a:endParaRPr/>
          </a:p>
          <a:p>
            <a:pPr marL="4191000" lvl="8" indent="-101600">
              <a:spcBef>
                <a:spcPts val="0"/>
              </a:spcBef>
              <a:buClr>
                <a:srgbClr val="000000"/>
              </a:buClr>
              <a:buFont typeface="Wingdings"/>
              <a:buChar char="§"/>
            </a:pPr>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49"/>
        <p:cNvGrpSpPr/>
        <p:nvPr/>
      </p:nvGrpSpPr>
      <p:grpSpPr>
        <a:xfrm>
          <a:off x="0" y="0"/>
          <a:ext cx="0" cy="0"/>
          <a:chOff x="0" y="0"/>
          <a:chExt cx="0" cy="0"/>
        </a:xfrm>
      </p:grpSpPr>
      <p:sp>
        <p:nvSpPr>
          <p:cNvPr id="50" name="Shape 50"/>
          <p:cNvSpPr txBox="1">
            <a:spLocks noGrp="1"/>
          </p:cNvSpPr>
          <p:nvPr>
            <p:ph type="dt" idx="10"/>
          </p:nvPr>
        </p:nvSpPr>
        <p:spPr>
          <a:xfrm>
            <a:off x="534600" y="7007000"/>
            <a:ext cx="2494800" cy="402600"/>
          </a:xfrm>
          <a:prstGeom prst="rect">
            <a:avLst/>
          </a:prstGeom>
          <a:noFill/>
          <a:ln>
            <a:noFill/>
          </a:ln>
        </p:spPr>
        <p:txBody>
          <a:bodyPr lIns="104875" tIns="104875" rIns="104875" bIns="104875" anchor="ctr" anchorCtr="0"/>
          <a:lstStyle>
            <a:lvl1pPr marL="0" marR="0" indent="0" algn="l" rtl="0">
              <a:spcBef>
                <a:spcPts val="0"/>
              </a:spcBef>
              <a:defRPr/>
            </a:lvl1pPr>
            <a:lvl2pPr marL="520700" marR="0" indent="0" algn="l" rtl="0">
              <a:spcBef>
                <a:spcPts val="0"/>
              </a:spcBef>
              <a:defRPr/>
            </a:lvl2pPr>
            <a:lvl3pPr marL="1054100" marR="0" indent="0" algn="l" rtl="0">
              <a:spcBef>
                <a:spcPts val="0"/>
              </a:spcBef>
              <a:defRPr/>
            </a:lvl3pPr>
            <a:lvl4pPr marL="1574800" marR="0" indent="0" algn="l" rtl="0">
              <a:spcBef>
                <a:spcPts val="0"/>
              </a:spcBef>
              <a:defRPr/>
            </a:lvl4pPr>
            <a:lvl5pPr marL="2095500" marR="0" indent="0" algn="l" rtl="0">
              <a:spcBef>
                <a:spcPts val="0"/>
              </a:spcBef>
              <a:defRPr/>
            </a:lvl5pPr>
            <a:lvl6pPr marL="2616200" marR="0" indent="0" algn="l" rtl="0">
              <a:spcBef>
                <a:spcPts val="0"/>
              </a:spcBef>
              <a:defRPr/>
            </a:lvl6pPr>
            <a:lvl7pPr marL="3149600" marR="0" indent="0" algn="l" rtl="0">
              <a:spcBef>
                <a:spcPts val="0"/>
              </a:spcBef>
              <a:defRPr/>
            </a:lvl7pPr>
            <a:lvl8pPr marL="3670300" marR="0" indent="0" algn="l" rtl="0">
              <a:spcBef>
                <a:spcPts val="0"/>
              </a:spcBef>
              <a:defRPr/>
            </a:lvl8pPr>
            <a:lvl9pPr marL="4191000" marR="0" indent="0" algn="l" rtl="0">
              <a:spcBef>
                <a:spcPts val="0"/>
              </a:spcBef>
              <a:defRPr/>
            </a:lvl9pPr>
          </a:lstStyle>
          <a:p>
            <a:endParaRPr/>
          </a:p>
        </p:txBody>
      </p:sp>
      <p:sp>
        <p:nvSpPr>
          <p:cNvPr id="51" name="Shape 51"/>
          <p:cNvSpPr txBox="1">
            <a:spLocks noGrp="1"/>
          </p:cNvSpPr>
          <p:nvPr>
            <p:ph type="ftr" idx="11"/>
          </p:nvPr>
        </p:nvSpPr>
        <p:spPr>
          <a:xfrm>
            <a:off x="3653100" y="7007000"/>
            <a:ext cx="3385800" cy="402600"/>
          </a:xfrm>
          <a:prstGeom prst="rect">
            <a:avLst/>
          </a:prstGeom>
          <a:noFill/>
          <a:ln>
            <a:noFill/>
          </a:ln>
        </p:spPr>
        <p:txBody>
          <a:bodyPr lIns="104875" tIns="104875" rIns="104875" bIns="104875" anchor="ctr" anchorCtr="0"/>
          <a:lstStyle>
            <a:lvl1pPr marL="0" marR="0" indent="0" algn="ctr" rtl="0">
              <a:spcBef>
                <a:spcPts val="0"/>
              </a:spcBef>
              <a:defRPr/>
            </a:lvl1pPr>
            <a:lvl2pPr marL="520700" marR="0" indent="0" algn="l" rtl="0">
              <a:spcBef>
                <a:spcPts val="0"/>
              </a:spcBef>
              <a:defRPr/>
            </a:lvl2pPr>
            <a:lvl3pPr marL="1054100" marR="0" indent="0" algn="l" rtl="0">
              <a:spcBef>
                <a:spcPts val="0"/>
              </a:spcBef>
              <a:defRPr/>
            </a:lvl3pPr>
            <a:lvl4pPr marL="1574800" marR="0" indent="0" algn="l" rtl="0">
              <a:spcBef>
                <a:spcPts val="0"/>
              </a:spcBef>
              <a:defRPr/>
            </a:lvl4pPr>
            <a:lvl5pPr marL="2095500" marR="0" indent="0" algn="l" rtl="0">
              <a:spcBef>
                <a:spcPts val="0"/>
              </a:spcBef>
              <a:defRPr/>
            </a:lvl5pPr>
            <a:lvl6pPr marL="2616200" marR="0" indent="0" algn="l" rtl="0">
              <a:spcBef>
                <a:spcPts val="0"/>
              </a:spcBef>
              <a:defRPr/>
            </a:lvl6pPr>
            <a:lvl7pPr marL="3149600" marR="0" indent="0" algn="l" rtl="0">
              <a:spcBef>
                <a:spcPts val="0"/>
              </a:spcBef>
              <a:defRPr/>
            </a:lvl7pPr>
            <a:lvl8pPr marL="3670300" marR="0" indent="0" algn="l" rtl="0">
              <a:spcBef>
                <a:spcPts val="0"/>
              </a:spcBef>
              <a:defRPr/>
            </a:lvl8pPr>
            <a:lvl9pPr marL="4191000" marR="0" indent="0" algn="l" rtl="0">
              <a:spcBef>
                <a:spcPts val="0"/>
              </a:spcBef>
              <a:defRPr/>
            </a:lvl9pPr>
          </a:lstStyle>
          <a:p>
            <a:endParaRPr/>
          </a:p>
        </p:txBody>
      </p:sp>
      <p:sp>
        <p:nvSpPr>
          <p:cNvPr id="52" name="Shape 52"/>
          <p:cNvSpPr txBox="1">
            <a:spLocks noGrp="1"/>
          </p:cNvSpPr>
          <p:nvPr>
            <p:ph type="sldNum" idx="12"/>
          </p:nvPr>
        </p:nvSpPr>
        <p:spPr>
          <a:xfrm>
            <a:off x="7662600" y="7007000"/>
            <a:ext cx="2494800" cy="402600"/>
          </a:xfrm>
          <a:prstGeom prst="rect">
            <a:avLst/>
          </a:prstGeom>
          <a:noFill/>
          <a:ln>
            <a:noFill/>
          </a:ln>
        </p:spPr>
        <p:txBody>
          <a:bodyPr lIns="104875" tIns="104875" rIns="104875" bIns="104875" anchor="ctr" anchorCtr="0">
            <a:noAutofit/>
          </a:bodyPr>
          <a:lstStyle/>
          <a:p>
            <a:pPr marL="0" lvl="0" indent="-101600">
              <a:spcBef>
                <a:spcPts val="0"/>
              </a:spcBef>
              <a:buClr>
                <a:srgbClr val="000000"/>
              </a:buClr>
              <a:buFont typeface="Arial"/>
              <a:buChar char="●"/>
            </a:pPr>
            <a:endParaRPr/>
          </a:p>
          <a:p>
            <a:pPr marL="520700" lvl="1" indent="-101600">
              <a:spcBef>
                <a:spcPts val="0"/>
              </a:spcBef>
              <a:buClr>
                <a:srgbClr val="000000"/>
              </a:buClr>
              <a:buFont typeface="Courier New"/>
              <a:buChar char="o"/>
            </a:pPr>
            <a:endParaRPr/>
          </a:p>
          <a:p>
            <a:pPr marL="1054100" lvl="2" indent="-101600">
              <a:spcBef>
                <a:spcPts val="0"/>
              </a:spcBef>
              <a:buClr>
                <a:srgbClr val="000000"/>
              </a:buClr>
              <a:buFont typeface="Wingdings"/>
              <a:buChar char="§"/>
            </a:pPr>
            <a:endParaRPr/>
          </a:p>
          <a:p>
            <a:pPr marL="1574800" lvl="3" indent="-101600">
              <a:spcBef>
                <a:spcPts val="0"/>
              </a:spcBef>
              <a:buClr>
                <a:srgbClr val="000000"/>
              </a:buClr>
              <a:buFont typeface="Arial"/>
              <a:buChar char="●"/>
            </a:pPr>
            <a:endParaRPr/>
          </a:p>
          <a:p>
            <a:pPr marL="2095500" lvl="4" indent="-101600">
              <a:spcBef>
                <a:spcPts val="0"/>
              </a:spcBef>
              <a:buClr>
                <a:srgbClr val="000000"/>
              </a:buClr>
              <a:buFont typeface="Courier New"/>
              <a:buChar char="o"/>
            </a:pPr>
            <a:endParaRPr/>
          </a:p>
          <a:p>
            <a:pPr marL="2616200" lvl="5" indent="-101600">
              <a:spcBef>
                <a:spcPts val="0"/>
              </a:spcBef>
              <a:buClr>
                <a:srgbClr val="000000"/>
              </a:buClr>
              <a:buFont typeface="Wingdings"/>
              <a:buChar char="§"/>
            </a:pPr>
            <a:endParaRPr/>
          </a:p>
          <a:p>
            <a:pPr marL="3149600" lvl="6" indent="-101600">
              <a:spcBef>
                <a:spcPts val="0"/>
              </a:spcBef>
              <a:buClr>
                <a:srgbClr val="000000"/>
              </a:buClr>
              <a:buFont typeface="Arial"/>
              <a:buChar char="●"/>
            </a:pPr>
            <a:endParaRPr/>
          </a:p>
          <a:p>
            <a:pPr marL="3670300" lvl="7" indent="-101600">
              <a:spcBef>
                <a:spcPts val="0"/>
              </a:spcBef>
              <a:buClr>
                <a:srgbClr val="000000"/>
              </a:buClr>
              <a:buFont typeface="Courier New"/>
              <a:buChar char="o"/>
            </a:pPr>
            <a:endParaRPr/>
          </a:p>
          <a:p>
            <a:pPr marL="4191000" lvl="8" indent="-101600">
              <a:spcBef>
                <a:spcPts val="0"/>
              </a:spcBef>
              <a:buClr>
                <a:srgbClr val="000000"/>
              </a:buClr>
              <a:buFont typeface="Wingdings"/>
              <a:buChar char="§"/>
            </a:pPr>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Shape 53"/>
        <p:cNvGrpSpPr/>
        <p:nvPr/>
      </p:nvGrpSpPr>
      <p:grpSpPr>
        <a:xfrm>
          <a:off x="0" y="0"/>
          <a:ext cx="0" cy="0"/>
          <a:chOff x="0" y="0"/>
          <a:chExt cx="0" cy="0"/>
        </a:xfrm>
      </p:grpSpPr>
      <p:sp>
        <p:nvSpPr>
          <p:cNvPr id="54" name="Shape 54"/>
          <p:cNvSpPr txBox="1">
            <a:spLocks noGrp="1"/>
          </p:cNvSpPr>
          <p:nvPr>
            <p:ph type="title"/>
          </p:nvPr>
        </p:nvSpPr>
        <p:spPr>
          <a:xfrm>
            <a:off x="534600" y="301000"/>
            <a:ext cx="3517800" cy="1280699"/>
          </a:xfrm>
          <a:prstGeom prst="rect">
            <a:avLst/>
          </a:prstGeom>
          <a:noFill/>
          <a:ln>
            <a:noFill/>
          </a:ln>
        </p:spPr>
        <p:txBody>
          <a:bodyPr lIns="104875" tIns="104875" rIns="104875" bIns="104875" anchor="b" anchorCtr="0"/>
          <a:lstStyle>
            <a:lvl1pPr algn="l"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55" name="Shape 55"/>
          <p:cNvSpPr txBox="1">
            <a:spLocks noGrp="1"/>
          </p:cNvSpPr>
          <p:nvPr>
            <p:ph type="body" idx="1"/>
          </p:nvPr>
        </p:nvSpPr>
        <p:spPr>
          <a:xfrm>
            <a:off x="4180275" y="301000"/>
            <a:ext cx="5977200" cy="6452100"/>
          </a:xfrm>
          <a:prstGeom prst="rect">
            <a:avLst/>
          </a:prstGeom>
          <a:noFill/>
          <a:ln>
            <a:noFill/>
          </a:ln>
        </p:spPr>
        <p:txBody>
          <a:bodyPr lIns="104875" tIns="104875" rIns="104875" bIns="104875" anchor="t" anchorCtr="0"/>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56" name="Shape 56"/>
          <p:cNvSpPr txBox="1">
            <a:spLocks noGrp="1"/>
          </p:cNvSpPr>
          <p:nvPr>
            <p:ph type="body" idx="2"/>
          </p:nvPr>
        </p:nvSpPr>
        <p:spPr>
          <a:xfrm>
            <a:off x="534600" y="1582000"/>
            <a:ext cx="3517800" cy="5171399"/>
          </a:xfrm>
          <a:prstGeom prst="rect">
            <a:avLst/>
          </a:prstGeom>
          <a:noFill/>
          <a:ln>
            <a:noFill/>
          </a:ln>
        </p:spPr>
        <p:txBody>
          <a:bodyPr lIns="104875" tIns="104875" rIns="104875" bIns="104875" anchor="t" anchorCtr="0"/>
          <a:lstStyle>
            <a:lvl1pPr marL="0" indent="0" rtl="0">
              <a:spcBef>
                <a:spcPts val="0"/>
              </a:spcBef>
              <a:buFont typeface="Calibri"/>
              <a:buNone/>
              <a:defRPr/>
            </a:lvl1pPr>
            <a:lvl2pPr marL="520700" indent="0" rtl="0">
              <a:spcBef>
                <a:spcPts val="0"/>
              </a:spcBef>
              <a:buFont typeface="Calibri"/>
              <a:buNone/>
              <a:defRPr/>
            </a:lvl2pPr>
            <a:lvl3pPr marL="1054100" indent="0" rtl="0">
              <a:spcBef>
                <a:spcPts val="0"/>
              </a:spcBef>
              <a:buFont typeface="Calibri"/>
              <a:buNone/>
              <a:defRPr/>
            </a:lvl3pPr>
            <a:lvl4pPr marL="1574800" indent="0" rtl="0">
              <a:spcBef>
                <a:spcPts val="0"/>
              </a:spcBef>
              <a:buFont typeface="Calibri"/>
              <a:buNone/>
              <a:defRPr/>
            </a:lvl4pPr>
            <a:lvl5pPr marL="2095500" indent="0" rtl="0">
              <a:spcBef>
                <a:spcPts val="0"/>
              </a:spcBef>
              <a:buFont typeface="Calibri"/>
              <a:buNone/>
              <a:defRPr/>
            </a:lvl5pPr>
            <a:lvl6pPr marL="2616200" indent="0" rtl="0">
              <a:spcBef>
                <a:spcPts val="0"/>
              </a:spcBef>
              <a:buFont typeface="Calibri"/>
              <a:buNone/>
              <a:defRPr/>
            </a:lvl6pPr>
            <a:lvl7pPr marL="3149600" indent="0" rtl="0">
              <a:spcBef>
                <a:spcPts val="0"/>
              </a:spcBef>
              <a:buFont typeface="Calibri"/>
              <a:buNone/>
              <a:defRPr/>
            </a:lvl7pPr>
            <a:lvl8pPr marL="3670300" indent="0" rtl="0">
              <a:spcBef>
                <a:spcPts val="0"/>
              </a:spcBef>
              <a:buFont typeface="Calibri"/>
              <a:buNone/>
              <a:defRPr/>
            </a:lvl8pPr>
            <a:lvl9pPr marL="4191000" indent="0" rtl="0">
              <a:spcBef>
                <a:spcPts val="0"/>
              </a:spcBef>
              <a:buFont typeface="Calibri"/>
              <a:buNone/>
              <a:defRPr/>
            </a:lvl9pPr>
          </a:lstStyle>
          <a:p>
            <a:endParaRPr/>
          </a:p>
        </p:txBody>
      </p:sp>
      <p:sp>
        <p:nvSpPr>
          <p:cNvPr id="57" name="Shape 57"/>
          <p:cNvSpPr txBox="1">
            <a:spLocks noGrp="1"/>
          </p:cNvSpPr>
          <p:nvPr>
            <p:ph type="dt" idx="10"/>
          </p:nvPr>
        </p:nvSpPr>
        <p:spPr>
          <a:xfrm>
            <a:off x="534600" y="7007000"/>
            <a:ext cx="2494800" cy="402600"/>
          </a:xfrm>
          <a:prstGeom prst="rect">
            <a:avLst/>
          </a:prstGeom>
          <a:noFill/>
          <a:ln>
            <a:noFill/>
          </a:ln>
        </p:spPr>
        <p:txBody>
          <a:bodyPr lIns="104875" tIns="104875" rIns="104875" bIns="104875" anchor="ctr" anchorCtr="0"/>
          <a:lstStyle>
            <a:lvl1pPr marL="0" marR="0" indent="0" algn="l" rtl="0">
              <a:spcBef>
                <a:spcPts val="0"/>
              </a:spcBef>
              <a:defRPr/>
            </a:lvl1pPr>
            <a:lvl2pPr marL="520700" marR="0" indent="0" algn="l" rtl="0">
              <a:spcBef>
                <a:spcPts val="0"/>
              </a:spcBef>
              <a:defRPr/>
            </a:lvl2pPr>
            <a:lvl3pPr marL="1054100" marR="0" indent="0" algn="l" rtl="0">
              <a:spcBef>
                <a:spcPts val="0"/>
              </a:spcBef>
              <a:defRPr/>
            </a:lvl3pPr>
            <a:lvl4pPr marL="1574800" marR="0" indent="0" algn="l" rtl="0">
              <a:spcBef>
                <a:spcPts val="0"/>
              </a:spcBef>
              <a:defRPr/>
            </a:lvl4pPr>
            <a:lvl5pPr marL="2095500" marR="0" indent="0" algn="l" rtl="0">
              <a:spcBef>
                <a:spcPts val="0"/>
              </a:spcBef>
              <a:defRPr/>
            </a:lvl5pPr>
            <a:lvl6pPr marL="2616200" marR="0" indent="0" algn="l" rtl="0">
              <a:spcBef>
                <a:spcPts val="0"/>
              </a:spcBef>
              <a:defRPr/>
            </a:lvl6pPr>
            <a:lvl7pPr marL="3149600" marR="0" indent="0" algn="l" rtl="0">
              <a:spcBef>
                <a:spcPts val="0"/>
              </a:spcBef>
              <a:defRPr/>
            </a:lvl7pPr>
            <a:lvl8pPr marL="3670300" marR="0" indent="0" algn="l" rtl="0">
              <a:spcBef>
                <a:spcPts val="0"/>
              </a:spcBef>
              <a:defRPr/>
            </a:lvl8pPr>
            <a:lvl9pPr marL="4191000" marR="0" indent="0" algn="l" rtl="0">
              <a:spcBef>
                <a:spcPts val="0"/>
              </a:spcBef>
              <a:defRPr/>
            </a:lvl9pPr>
          </a:lstStyle>
          <a:p>
            <a:endParaRPr/>
          </a:p>
        </p:txBody>
      </p:sp>
      <p:sp>
        <p:nvSpPr>
          <p:cNvPr id="58" name="Shape 58"/>
          <p:cNvSpPr txBox="1">
            <a:spLocks noGrp="1"/>
          </p:cNvSpPr>
          <p:nvPr>
            <p:ph type="ftr" idx="11"/>
          </p:nvPr>
        </p:nvSpPr>
        <p:spPr>
          <a:xfrm>
            <a:off x="3653100" y="7007000"/>
            <a:ext cx="3385800" cy="402600"/>
          </a:xfrm>
          <a:prstGeom prst="rect">
            <a:avLst/>
          </a:prstGeom>
          <a:noFill/>
          <a:ln>
            <a:noFill/>
          </a:ln>
        </p:spPr>
        <p:txBody>
          <a:bodyPr lIns="104875" tIns="104875" rIns="104875" bIns="104875" anchor="ctr" anchorCtr="0"/>
          <a:lstStyle>
            <a:lvl1pPr marL="0" marR="0" indent="0" algn="ctr" rtl="0">
              <a:spcBef>
                <a:spcPts val="0"/>
              </a:spcBef>
              <a:defRPr/>
            </a:lvl1pPr>
            <a:lvl2pPr marL="520700" marR="0" indent="0" algn="l" rtl="0">
              <a:spcBef>
                <a:spcPts val="0"/>
              </a:spcBef>
              <a:defRPr/>
            </a:lvl2pPr>
            <a:lvl3pPr marL="1054100" marR="0" indent="0" algn="l" rtl="0">
              <a:spcBef>
                <a:spcPts val="0"/>
              </a:spcBef>
              <a:defRPr/>
            </a:lvl3pPr>
            <a:lvl4pPr marL="1574800" marR="0" indent="0" algn="l" rtl="0">
              <a:spcBef>
                <a:spcPts val="0"/>
              </a:spcBef>
              <a:defRPr/>
            </a:lvl4pPr>
            <a:lvl5pPr marL="2095500" marR="0" indent="0" algn="l" rtl="0">
              <a:spcBef>
                <a:spcPts val="0"/>
              </a:spcBef>
              <a:defRPr/>
            </a:lvl5pPr>
            <a:lvl6pPr marL="2616200" marR="0" indent="0" algn="l" rtl="0">
              <a:spcBef>
                <a:spcPts val="0"/>
              </a:spcBef>
              <a:defRPr/>
            </a:lvl6pPr>
            <a:lvl7pPr marL="3149600" marR="0" indent="0" algn="l" rtl="0">
              <a:spcBef>
                <a:spcPts val="0"/>
              </a:spcBef>
              <a:defRPr/>
            </a:lvl7pPr>
            <a:lvl8pPr marL="3670300" marR="0" indent="0" algn="l" rtl="0">
              <a:spcBef>
                <a:spcPts val="0"/>
              </a:spcBef>
              <a:defRPr/>
            </a:lvl8pPr>
            <a:lvl9pPr marL="4191000" marR="0" indent="0" algn="l" rtl="0">
              <a:spcBef>
                <a:spcPts val="0"/>
              </a:spcBef>
              <a:defRPr/>
            </a:lvl9pPr>
          </a:lstStyle>
          <a:p>
            <a:endParaRPr/>
          </a:p>
        </p:txBody>
      </p:sp>
      <p:sp>
        <p:nvSpPr>
          <p:cNvPr id="59" name="Shape 59"/>
          <p:cNvSpPr txBox="1">
            <a:spLocks noGrp="1"/>
          </p:cNvSpPr>
          <p:nvPr>
            <p:ph type="sldNum" idx="12"/>
          </p:nvPr>
        </p:nvSpPr>
        <p:spPr>
          <a:xfrm>
            <a:off x="7662600" y="7007000"/>
            <a:ext cx="2494800" cy="402600"/>
          </a:xfrm>
          <a:prstGeom prst="rect">
            <a:avLst/>
          </a:prstGeom>
          <a:noFill/>
          <a:ln>
            <a:noFill/>
          </a:ln>
        </p:spPr>
        <p:txBody>
          <a:bodyPr lIns="104875" tIns="104875" rIns="104875" bIns="104875" anchor="ctr" anchorCtr="0">
            <a:noAutofit/>
          </a:bodyPr>
          <a:lstStyle/>
          <a:p>
            <a:pPr marL="0" lvl="0" indent="-101600">
              <a:spcBef>
                <a:spcPts val="0"/>
              </a:spcBef>
              <a:buClr>
                <a:srgbClr val="000000"/>
              </a:buClr>
              <a:buFont typeface="Arial"/>
              <a:buChar char="●"/>
            </a:pPr>
            <a:endParaRPr/>
          </a:p>
          <a:p>
            <a:pPr marL="520700" lvl="1" indent="-101600">
              <a:spcBef>
                <a:spcPts val="0"/>
              </a:spcBef>
              <a:buClr>
                <a:srgbClr val="000000"/>
              </a:buClr>
              <a:buFont typeface="Courier New"/>
              <a:buChar char="o"/>
            </a:pPr>
            <a:endParaRPr/>
          </a:p>
          <a:p>
            <a:pPr marL="1054100" lvl="2" indent="-101600">
              <a:spcBef>
                <a:spcPts val="0"/>
              </a:spcBef>
              <a:buClr>
                <a:srgbClr val="000000"/>
              </a:buClr>
              <a:buFont typeface="Wingdings"/>
              <a:buChar char="§"/>
            </a:pPr>
            <a:endParaRPr/>
          </a:p>
          <a:p>
            <a:pPr marL="1574800" lvl="3" indent="-101600">
              <a:spcBef>
                <a:spcPts val="0"/>
              </a:spcBef>
              <a:buClr>
                <a:srgbClr val="000000"/>
              </a:buClr>
              <a:buFont typeface="Arial"/>
              <a:buChar char="●"/>
            </a:pPr>
            <a:endParaRPr/>
          </a:p>
          <a:p>
            <a:pPr marL="2095500" lvl="4" indent="-101600">
              <a:spcBef>
                <a:spcPts val="0"/>
              </a:spcBef>
              <a:buClr>
                <a:srgbClr val="000000"/>
              </a:buClr>
              <a:buFont typeface="Courier New"/>
              <a:buChar char="o"/>
            </a:pPr>
            <a:endParaRPr/>
          </a:p>
          <a:p>
            <a:pPr marL="2616200" lvl="5" indent="-101600">
              <a:spcBef>
                <a:spcPts val="0"/>
              </a:spcBef>
              <a:buClr>
                <a:srgbClr val="000000"/>
              </a:buClr>
              <a:buFont typeface="Wingdings"/>
              <a:buChar char="§"/>
            </a:pPr>
            <a:endParaRPr/>
          </a:p>
          <a:p>
            <a:pPr marL="3149600" lvl="6" indent="-101600">
              <a:spcBef>
                <a:spcPts val="0"/>
              </a:spcBef>
              <a:buClr>
                <a:srgbClr val="000000"/>
              </a:buClr>
              <a:buFont typeface="Arial"/>
              <a:buChar char="●"/>
            </a:pPr>
            <a:endParaRPr/>
          </a:p>
          <a:p>
            <a:pPr marL="3670300" lvl="7" indent="-101600">
              <a:spcBef>
                <a:spcPts val="0"/>
              </a:spcBef>
              <a:buClr>
                <a:srgbClr val="000000"/>
              </a:buClr>
              <a:buFont typeface="Courier New"/>
              <a:buChar char="o"/>
            </a:pPr>
            <a:endParaRPr/>
          </a:p>
          <a:p>
            <a:pPr marL="4191000" lvl="8" indent="-101600">
              <a:spcBef>
                <a:spcPts val="0"/>
              </a:spcBef>
              <a:buClr>
                <a:srgbClr val="000000"/>
              </a:buClr>
              <a:buFont typeface="Wingdings"/>
              <a:buChar char="§"/>
            </a:pPr>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cSld name="Picture with Caption">
    <p:spTree>
      <p:nvGrpSpPr>
        <p:cNvPr id="1" name="Shape 60"/>
        <p:cNvGrpSpPr/>
        <p:nvPr/>
      </p:nvGrpSpPr>
      <p:grpSpPr>
        <a:xfrm>
          <a:off x="0" y="0"/>
          <a:ext cx="0" cy="0"/>
          <a:chOff x="0" y="0"/>
          <a:chExt cx="0" cy="0"/>
        </a:xfrm>
      </p:grpSpPr>
      <p:sp>
        <p:nvSpPr>
          <p:cNvPr id="61" name="Shape 61"/>
          <p:cNvSpPr txBox="1">
            <a:spLocks noGrp="1"/>
          </p:cNvSpPr>
          <p:nvPr>
            <p:ph type="title"/>
          </p:nvPr>
        </p:nvSpPr>
        <p:spPr>
          <a:xfrm>
            <a:off x="2095707" y="5292000"/>
            <a:ext cx="6415200" cy="624599"/>
          </a:xfrm>
          <a:prstGeom prst="rect">
            <a:avLst/>
          </a:prstGeom>
          <a:noFill/>
          <a:ln>
            <a:noFill/>
          </a:ln>
        </p:spPr>
        <p:txBody>
          <a:bodyPr lIns="104875" tIns="104875" rIns="104875" bIns="104875" anchor="b" anchorCtr="0"/>
          <a:lstStyle>
            <a:lvl1pPr algn="l"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62" name="Shape 62"/>
          <p:cNvSpPr>
            <a:spLocks noGrp="1"/>
          </p:cNvSpPr>
          <p:nvPr>
            <p:ph type="pic" idx="2"/>
          </p:nvPr>
        </p:nvSpPr>
        <p:spPr>
          <a:xfrm>
            <a:off x="2095707" y="675500"/>
            <a:ext cx="6415200" cy="4535999"/>
          </a:xfrm>
          <a:prstGeom prst="rect">
            <a:avLst/>
          </a:prstGeom>
          <a:noFill/>
          <a:ln>
            <a:noFill/>
          </a:ln>
        </p:spPr>
      </p:sp>
      <p:sp>
        <p:nvSpPr>
          <p:cNvPr id="63" name="Shape 63"/>
          <p:cNvSpPr txBox="1">
            <a:spLocks noGrp="1"/>
          </p:cNvSpPr>
          <p:nvPr>
            <p:ph type="body" idx="1"/>
          </p:nvPr>
        </p:nvSpPr>
        <p:spPr>
          <a:xfrm>
            <a:off x="2095707" y="5916750"/>
            <a:ext cx="6415200" cy="887400"/>
          </a:xfrm>
          <a:prstGeom prst="rect">
            <a:avLst/>
          </a:prstGeom>
          <a:noFill/>
          <a:ln>
            <a:noFill/>
          </a:ln>
        </p:spPr>
        <p:txBody>
          <a:bodyPr lIns="104875" tIns="104875" rIns="104875" bIns="104875" anchor="t" anchorCtr="0"/>
          <a:lstStyle>
            <a:lvl1pPr marL="0" indent="0" rtl="0">
              <a:spcBef>
                <a:spcPts val="0"/>
              </a:spcBef>
              <a:buFont typeface="Calibri"/>
              <a:buNone/>
              <a:defRPr/>
            </a:lvl1pPr>
            <a:lvl2pPr marL="520700" indent="0" rtl="0">
              <a:spcBef>
                <a:spcPts val="0"/>
              </a:spcBef>
              <a:buFont typeface="Calibri"/>
              <a:buNone/>
              <a:defRPr/>
            </a:lvl2pPr>
            <a:lvl3pPr marL="1054100" indent="0" rtl="0">
              <a:spcBef>
                <a:spcPts val="0"/>
              </a:spcBef>
              <a:buFont typeface="Calibri"/>
              <a:buNone/>
              <a:defRPr/>
            </a:lvl3pPr>
            <a:lvl4pPr marL="1574800" indent="0" rtl="0">
              <a:spcBef>
                <a:spcPts val="0"/>
              </a:spcBef>
              <a:buFont typeface="Calibri"/>
              <a:buNone/>
              <a:defRPr/>
            </a:lvl4pPr>
            <a:lvl5pPr marL="2095500" indent="0" rtl="0">
              <a:spcBef>
                <a:spcPts val="0"/>
              </a:spcBef>
              <a:buFont typeface="Calibri"/>
              <a:buNone/>
              <a:defRPr/>
            </a:lvl5pPr>
            <a:lvl6pPr marL="2616200" indent="0" rtl="0">
              <a:spcBef>
                <a:spcPts val="0"/>
              </a:spcBef>
              <a:buFont typeface="Calibri"/>
              <a:buNone/>
              <a:defRPr/>
            </a:lvl6pPr>
            <a:lvl7pPr marL="3149600" indent="0" rtl="0">
              <a:spcBef>
                <a:spcPts val="0"/>
              </a:spcBef>
              <a:buFont typeface="Calibri"/>
              <a:buNone/>
              <a:defRPr/>
            </a:lvl7pPr>
            <a:lvl8pPr marL="3670300" indent="0" rtl="0">
              <a:spcBef>
                <a:spcPts val="0"/>
              </a:spcBef>
              <a:buFont typeface="Calibri"/>
              <a:buNone/>
              <a:defRPr/>
            </a:lvl8pPr>
            <a:lvl9pPr marL="4191000" indent="0" rtl="0">
              <a:spcBef>
                <a:spcPts val="0"/>
              </a:spcBef>
              <a:buFont typeface="Calibri"/>
              <a:buNone/>
              <a:defRPr/>
            </a:lvl9pPr>
          </a:lstStyle>
          <a:p>
            <a:endParaRPr/>
          </a:p>
        </p:txBody>
      </p:sp>
      <p:sp>
        <p:nvSpPr>
          <p:cNvPr id="64" name="Shape 64"/>
          <p:cNvSpPr txBox="1">
            <a:spLocks noGrp="1"/>
          </p:cNvSpPr>
          <p:nvPr>
            <p:ph type="dt" idx="10"/>
          </p:nvPr>
        </p:nvSpPr>
        <p:spPr>
          <a:xfrm>
            <a:off x="534600" y="7007000"/>
            <a:ext cx="2494800" cy="402600"/>
          </a:xfrm>
          <a:prstGeom prst="rect">
            <a:avLst/>
          </a:prstGeom>
          <a:noFill/>
          <a:ln>
            <a:noFill/>
          </a:ln>
        </p:spPr>
        <p:txBody>
          <a:bodyPr lIns="104875" tIns="104875" rIns="104875" bIns="104875" anchor="ctr" anchorCtr="0"/>
          <a:lstStyle>
            <a:lvl1pPr marL="0" marR="0" indent="0" algn="l" rtl="0">
              <a:spcBef>
                <a:spcPts val="0"/>
              </a:spcBef>
              <a:defRPr/>
            </a:lvl1pPr>
            <a:lvl2pPr marL="520700" marR="0" indent="0" algn="l" rtl="0">
              <a:spcBef>
                <a:spcPts val="0"/>
              </a:spcBef>
              <a:defRPr/>
            </a:lvl2pPr>
            <a:lvl3pPr marL="1054100" marR="0" indent="0" algn="l" rtl="0">
              <a:spcBef>
                <a:spcPts val="0"/>
              </a:spcBef>
              <a:defRPr/>
            </a:lvl3pPr>
            <a:lvl4pPr marL="1574800" marR="0" indent="0" algn="l" rtl="0">
              <a:spcBef>
                <a:spcPts val="0"/>
              </a:spcBef>
              <a:defRPr/>
            </a:lvl4pPr>
            <a:lvl5pPr marL="2095500" marR="0" indent="0" algn="l" rtl="0">
              <a:spcBef>
                <a:spcPts val="0"/>
              </a:spcBef>
              <a:defRPr/>
            </a:lvl5pPr>
            <a:lvl6pPr marL="2616200" marR="0" indent="0" algn="l" rtl="0">
              <a:spcBef>
                <a:spcPts val="0"/>
              </a:spcBef>
              <a:defRPr/>
            </a:lvl6pPr>
            <a:lvl7pPr marL="3149600" marR="0" indent="0" algn="l" rtl="0">
              <a:spcBef>
                <a:spcPts val="0"/>
              </a:spcBef>
              <a:defRPr/>
            </a:lvl7pPr>
            <a:lvl8pPr marL="3670300" marR="0" indent="0" algn="l" rtl="0">
              <a:spcBef>
                <a:spcPts val="0"/>
              </a:spcBef>
              <a:defRPr/>
            </a:lvl8pPr>
            <a:lvl9pPr marL="4191000" marR="0" indent="0" algn="l" rtl="0">
              <a:spcBef>
                <a:spcPts val="0"/>
              </a:spcBef>
              <a:defRPr/>
            </a:lvl9pPr>
          </a:lstStyle>
          <a:p>
            <a:endParaRPr/>
          </a:p>
        </p:txBody>
      </p:sp>
      <p:sp>
        <p:nvSpPr>
          <p:cNvPr id="65" name="Shape 65"/>
          <p:cNvSpPr txBox="1">
            <a:spLocks noGrp="1"/>
          </p:cNvSpPr>
          <p:nvPr>
            <p:ph type="ftr" idx="11"/>
          </p:nvPr>
        </p:nvSpPr>
        <p:spPr>
          <a:xfrm>
            <a:off x="3653100" y="7007000"/>
            <a:ext cx="3385800" cy="402600"/>
          </a:xfrm>
          <a:prstGeom prst="rect">
            <a:avLst/>
          </a:prstGeom>
          <a:noFill/>
          <a:ln>
            <a:noFill/>
          </a:ln>
        </p:spPr>
        <p:txBody>
          <a:bodyPr lIns="104875" tIns="104875" rIns="104875" bIns="104875" anchor="ctr" anchorCtr="0"/>
          <a:lstStyle>
            <a:lvl1pPr marL="0" marR="0" indent="0" algn="ctr" rtl="0">
              <a:spcBef>
                <a:spcPts val="0"/>
              </a:spcBef>
              <a:defRPr/>
            </a:lvl1pPr>
            <a:lvl2pPr marL="520700" marR="0" indent="0" algn="l" rtl="0">
              <a:spcBef>
                <a:spcPts val="0"/>
              </a:spcBef>
              <a:defRPr/>
            </a:lvl2pPr>
            <a:lvl3pPr marL="1054100" marR="0" indent="0" algn="l" rtl="0">
              <a:spcBef>
                <a:spcPts val="0"/>
              </a:spcBef>
              <a:defRPr/>
            </a:lvl3pPr>
            <a:lvl4pPr marL="1574800" marR="0" indent="0" algn="l" rtl="0">
              <a:spcBef>
                <a:spcPts val="0"/>
              </a:spcBef>
              <a:defRPr/>
            </a:lvl4pPr>
            <a:lvl5pPr marL="2095500" marR="0" indent="0" algn="l" rtl="0">
              <a:spcBef>
                <a:spcPts val="0"/>
              </a:spcBef>
              <a:defRPr/>
            </a:lvl5pPr>
            <a:lvl6pPr marL="2616200" marR="0" indent="0" algn="l" rtl="0">
              <a:spcBef>
                <a:spcPts val="0"/>
              </a:spcBef>
              <a:defRPr/>
            </a:lvl6pPr>
            <a:lvl7pPr marL="3149600" marR="0" indent="0" algn="l" rtl="0">
              <a:spcBef>
                <a:spcPts val="0"/>
              </a:spcBef>
              <a:defRPr/>
            </a:lvl7pPr>
            <a:lvl8pPr marL="3670300" marR="0" indent="0" algn="l" rtl="0">
              <a:spcBef>
                <a:spcPts val="0"/>
              </a:spcBef>
              <a:defRPr/>
            </a:lvl8pPr>
            <a:lvl9pPr marL="4191000" marR="0" indent="0" algn="l" rtl="0">
              <a:spcBef>
                <a:spcPts val="0"/>
              </a:spcBef>
              <a:defRPr/>
            </a:lvl9pPr>
          </a:lstStyle>
          <a:p>
            <a:endParaRPr/>
          </a:p>
        </p:txBody>
      </p:sp>
      <p:sp>
        <p:nvSpPr>
          <p:cNvPr id="66" name="Shape 66"/>
          <p:cNvSpPr txBox="1">
            <a:spLocks noGrp="1"/>
          </p:cNvSpPr>
          <p:nvPr>
            <p:ph type="sldNum" idx="12"/>
          </p:nvPr>
        </p:nvSpPr>
        <p:spPr>
          <a:xfrm>
            <a:off x="7662600" y="7007000"/>
            <a:ext cx="2494800" cy="402600"/>
          </a:xfrm>
          <a:prstGeom prst="rect">
            <a:avLst/>
          </a:prstGeom>
          <a:noFill/>
          <a:ln>
            <a:noFill/>
          </a:ln>
        </p:spPr>
        <p:txBody>
          <a:bodyPr lIns="104875" tIns="104875" rIns="104875" bIns="104875" anchor="ctr" anchorCtr="0">
            <a:noAutofit/>
          </a:bodyPr>
          <a:lstStyle/>
          <a:p>
            <a:pPr marL="0" lvl="0" indent="-101600">
              <a:spcBef>
                <a:spcPts val="0"/>
              </a:spcBef>
              <a:buClr>
                <a:srgbClr val="000000"/>
              </a:buClr>
              <a:buFont typeface="Arial"/>
              <a:buChar char="●"/>
            </a:pPr>
            <a:endParaRPr/>
          </a:p>
          <a:p>
            <a:pPr marL="520700" lvl="1" indent="-101600">
              <a:spcBef>
                <a:spcPts val="0"/>
              </a:spcBef>
              <a:buClr>
                <a:srgbClr val="000000"/>
              </a:buClr>
              <a:buFont typeface="Courier New"/>
              <a:buChar char="o"/>
            </a:pPr>
            <a:endParaRPr/>
          </a:p>
          <a:p>
            <a:pPr marL="1054100" lvl="2" indent="-101600">
              <a:spcBef>
                <a:spcPts val="0"/>
              </a:spcBef>
              <a:buClr>
                <a:srgbClr val="000000"/>
              </a:buClr>
              <a:buFont typeface="Wingdings"/>
              <a:buChar char="§"/>
            </a:pPr>
            <a:endParaRPr/>
          </a:p>
          <a:p>
            <a:pPr marL="1574800" lvl="3" indent="-101600">
              <a:spcBef>
                <a:spcPts val="0"/>
              </a:spcBef>
              <a:buClr>
                <a:srgbClr val="000000"/>
              </a:buClr>
              <a:buFont typeface="Arial"/>
              <a:buChar char="●"/>
            </a:pPr>
            <a:endParaRPr/>
          </a:p>
          <a:p>
            <a:pPr marL="2095500" lvl="4" indent="-101600">
              <a:spcBef>
                <a:spcPts val="0"/>
              </a:spcBef>
              <a:buClr>
                <a:srgbClr val="000000"/>
              </a:buClr>
              <a:buFont typeface="Courier New"/>
              <a:buChar char="o"/>
            </a:pPr>
            <a:endParaRPr/>
          </a:p>
          <a:p>
            <a:pPr marL="2616200" lvl="5" indent="-101600">
              <a:spcBef>
                <a:spcPts val="0"/>
              </a:spcBef>
              <a:buClr>
                <a:srgbClr val="000000"/>
              </a:buClr>
              <a:buFont typeface="Wingdings"/>
              <a:buChar char="§"/>
            </a:pPr>
            <a:endParaRPr/>
          </a:p>
          <a:p>
            <a:pPr marL="3149600" lvl="6" indent="-101600">
              <a:spcBef>
                <a:spcPts val="0"/>
              </a:spcBef>
              <a:buClr>
                <a:srgbClr val="000000"/>
              </a:buClr>
              <a:buFont typeface="Arial"/>
              <a:buChar char="●"/>
            </a:pPr>
            <a:endParaRPr/>
          </a:p>
          <a:p>
            <a:pPr marL="3670300" lvl="7" indent="-101600">
              <a:spcBef>
                <a:spcPts val="0"/>
              </a:spcBef>
              <a:buClr>
                <a:srgbClr val="000000"/>
              </a:buClr>
              <a:buFont typeface="Courier New"/>
              <a:buChar char="o"/>
            </a:pPr>
            <a:endParaRPr/>
          </a:p>
          <a:p>
            <a:pPr marL="4191000" lvl="8" indent="-101600">
              <a:spcBef>
                <a:spcPts val="0"/>
              </a:spcBef>
              <a:buClr>
                <a:srgbClr val="000000"/>
              </a:buClr>
              <a:buFont typeface="Wingdings"/>
              <a:buChar char="§"/>
            </a:pPr>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cSld name="Title and Vertical Text">
    <p:spTree>
      <p:nvGrpSpPr>
        <p:cNvPr id="1" name="Shape 67"/>
        <p:cNvGrpSpPr/>
        <p:nvPr/>
      </p:nvGrpSpPr>
      <p:grpSpPr>
        <a:xfrm>
          <a:off x="0" y="0"/>
          <a:ext cx="0" cy="0"/>
          <a:chOff x="0" y="0"/>
          <a:chExt cx="0" cy="0"/>
        </a:xfrm>
      </p:grpSpPr>
      <p:sp>
        <p:nvSpPr>
          <p:cNvPr id="68" name="Shape 68"/>
          <p:cNvSpPr txBox="1">
            <a:spLocks noGrp="1"/>
          </p:cNvSpPr>
          <p:nvPr>
            <p:ph type="title"/>
          </p:nvPr>
        </p:nvSpPr>
        <p:spPr>
          <a:xfrm>
            <a:off x="534600" y="302750"/>
            <a:ext cx="9622800" cy="1259999"/>
          </a:xfrm>
          <a:prstGeom prst="rect">
            <a:avLst/>
          </a:prstGeom>
          <a:noFill/>
          <a:ln>
            <a:noFill/>
          </a:ln>
        </p:spPr>
        <p:txBody>
          <a:bodyPr lIns="104875" tIns="104875" rIns="104875" bIns="104875" anchor="ctr" anchorCtr="0"/>
          <a:lstStyle>
            <a:lvl1pPr algn="ctr" rtl="0">
              <a:spcBef>
                <a:spcPts val="0"/>
              </a:spcBef>
              <a:buClr>
                <a:schemeClr val="dk1"/>
              </a:buClr>
              <a:buFont typeface="Calibri"/>
              <a:buNone/>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69" name="Shape 69"/>
          <p:cNvSpPr txBox="1">
            <a:spLocks noGrp="1"/>
          </p:cNvSpPr>
          <p:nvPr>
            <p:ph type="body" idx="1"/>
          </p:nvPr>
        </p:nvSpPr>
        <p:spPr>
          <a:xfrm rot="5400000">
            <a:off x="2851349" y="-552750"/>
            <a:ext cx="4989300" cy="9622800"/>
          </a:xfrm>
          <a:prstGeom prst="rect">
            <a:avLst/>
          </a:prstGeom>
          <a:noFill/>
          <a:ln>
            <a:noFill/>
          </a:ln>
        </p:spPr>
        <p:txBody>
          <a:bodyPr lIns="104875" tIns="104875" rIns="104875" bIns="104875" anchor="t" anchorCtr="0"/>
          <a:lstStyle>
            <a:lvl1pPr marL="393700" indent="-165100" algn="l" rtl="0">
              <a:spcBef>
                <a:spcPts val="700"/>
              </a:spcBef>
              <a:buClr>
                <a:schemeClr val="dk1"/>
              </a:buClr>
              <a:buFont typeface="Arial"/>
              <a:buChar char="•"/>
              <a:defRPr/>
            </a:lvl1pPr>
            <a:lvl2pPr marL="850900" indent="-127000" algn="l" rtl="0">
              <a:spcBef>
                <a:spcPts val="600"/>
              </a:spcBef>
              <a:buClr>
                <a:schemeClr val="dk1"/>
              </a:buClr>
              <a:buFont typeface="Arial"/>
              <a:buChar char="–"/>
              <a:defRPr/>
            </a:lvl2pPr>
            <a:lvl3pPr marL="1308100" indent="-88900" algn="l" rtl="0">
              <a:spcBef>
                <a:spcPts val="600"/>
              </a:spcBef>
              <a:buClr>
                <a:schemeClr val="dk1"/>
              </a:buClr>
              <a:buFont typeface="Arial"/>
              <a:buChar char="•"/>
              <a:defRPr/>
            </a:lvl3pPr>
            <a:lvl4pPr marL="1841500" indent="-127000" algn="l" rtl="0">
              <a:spcBef>
                <a:spcPts val="500"/>
              </a:spcBef>
              <a:buClr>
                <a:schemeClr val="dk1"/>
              </a:buClr>
              <a:buFont typeface="Arial"/>
              <a:buChar char="–"/>
              <a:defRPr/>
            </a:lvl4pPr>
            <a:lvl5pPr marL="2362200" indent="-114300" algn="l" rtl="0">
              <a:spcBef>
                <a:spcPts val="500"/>
              </a:spcBef>
              <a:buClr>
                <a:schemeClr val="dk1"/>
              </a:buClr>
              <a:buFont typeface="Arial"/>
              <a:buChar char="»"/>
              <a:defRPr/>
            </a:lvl5pPr>
            <a:lvl6pPr marL="2882900" indent="-114300" algn="l" rtl="0">
              <a:spcBef>
                <a:spcPts val="500"/>
              </a:spcBef>
              <a:buClr>
                <a:schemeClr val="dk1"/>
              </a:buClr>
              <a:buFont typeface="Arial"/>
              <a:buChar char="•"/>
              <a:defRPr/>
            </a:lvl6pPr>
            <a:lvl7pPr marL="3403600" indent="-114300" algn="l" rtl="0">
              <a:spcBef>
                <a:spcPts val="500"/>
              </a:spcBef>
              <a:buClr>
                <a:schemeClr val="dk1"/>
              </a:buClr>
              <a:buFont typeface="Arial"/>
              <a:buChar char="•"/>
              <a:defRPr/>
            </a:lvl7pPr>
            <a:lvl8pPr marL="3937000" indent="-114300" algn="l" rtl="0">
              <a:spcBef>
                <a:spcPts val="500"/>
              </a:spcBef>
              <a:buClr>
                <a:schemeClr val="dk1"/>
              </a:buClr>
              <a:buFont typeface="Arial"/>
              <a:buChar char="•"/>
              <a:defRPr/>
            </a:lvl8pPr>
            <a:lvl9pPr marL="4457700" indent="-114300" algn="l" rtl="0">
              <a:spcBef>
                <a:spcPts val="500"/>
              </a:spcBef>
              <a:buClr>
                <a:schemeClr val="dk1"/>
              </a:buClr>
              <a:buFont typeface="Arial"/>
              <a:buChar char="•"/>
              <a:defRPr/>
            </a:lvl9pPr>
          </a:lstStyle>
          <a:p>
            <a:endParaRPr/>
          </a:p>
        </p:txBody>
      </p:sp>
      <p:sp>
        <p:nvSpPr>
          <p:cNvPr id="70" name="Shape 70"/>
          <p:cNvSpPr txBox="1">
            <a:spLocks noGrp="1"/>
          </p:cNvSpPr>
          <p:nvPr>
            <p:ph type="dt" idx="10"/>
          </p:nvPr>
        </p:nvSpPr>
        <p:spPr>
          <a:xfrm>
            <a:off x="534600" y="7007000"/>
            <a:ext cx="2494800" cy="402600"/>
          </a:xfrm>
          <a:prstGeom prst="rect">
            <a:avLst/>
          </a:prstGeom>
          <a:noFill/>
          <a:ln>
            <a:noFill/>
          </a:ln>
        </p:spPr>
        <p:txBody>
          <a:bodyPr lIns="104875" tIns="104875" rIns="104875" bIns="104875" anchor="ctr" anchorCtr="0"/>
          <a:lstStyle>
            <a:lvl1pPr marL="0" marR="0" indent="0" algn="l" rtl="0">
              <a:spcBef>
                <a:spcPts val="0"/>
              </a:spcBef>
              <a:defRPr/>
            </a:lvl1pPr>
            <a:lvl2pPr marL="520700" marR="0" indent="0" algn="l" rtl="0">
              <a:spcBef>
                <a:spcPts val="0"/>
              </a:spcBef>
              <a:defRPr/>
            </a:lvl2pPr>
            <a:lvl3pPr marL="1054100" marR="0" indent="0" algn="l" rtl="0">
              <a:spcBef>
                <a:spcPts val="0"/>
              </a:spcBef>
              <a:defRPr/>
            </a:lvl3pPr>
            <a:lvl4pPr marL="1574800" marR="0" indent="0" algn="l" rtl="0">
              <a:spcBef>
                <a:spcPts val="0"/>
              </a:spcBef>
              <a:defRPr/>
            </a:lvl4pPr>
            <a:lvl5pPr marL="2095500" marR="0" indent="0" algn="l" rtl="0">
              <a:spcBef>
                <a:spcPts val="0"/>
              </a:spcBef>
              <a:defRPr/>
            </a:lvl5pPr>
            <a:lvl6pPr marL="2616200" marR="0" indent="0" algn="l" rtl="0">
              <a:spcBef>
                <a:spcPts val="0"/>
              </a:spcBef>
              <a:defRPr/>
            </a:lvl6pPr>
            <a:lvl7pPr marL="3149600" marR="0" indent="0" algn="l" rtl="0">
              <a:spcBef>
                <a:spcPts val="0"/>
              </a:spcBef>
              <a:defRPr/>
            </a:lvl7pPr>
            <a:lvl8pPr marL="3670300" marR="0" indent="0" algn="l" rtl="0">
              <a:spcBef>
                <a:spcPts val="0"/>
              </a:spcBef>
              <a:defRPr/>
            </a:lvl8pPr>
            <a:lvl9pPr marL="4191000" marR="0" indent="0" algn="l" rtl="0">
              <a:spcBef>
                <a:spcPts val="0"/>
              </a:spcBef>
              <a:defRPr/>
            </a:lvl9pPr>
          </a:lstStyle>
          <a:p>
            <a:endParaRPr/>
          </a:p>
        </p:txBody>
      </p:sp>
      <p:sp>
        <p:nvSpPr>
          <p:cNvPr id="71" name="Shape 71"/>
          <p:cNvSpPr txBox="1">
            <a:spLocks noGrp="1"/>
          </p:cNvSpPr>
          <p:nvPr>
            <p:ph type="ftr" idx="11"/>
          </p:nvPr>
        </p:nvSpPr>
        <p:spPr>
          <a:xfrm>
            <a:off x="3653100" y="7007000"/>
            <a:ext cx="3385800" cy="402600"/>
          </a:xfrm>
          <a:prstGeom prst="rect">
            <a:avLst/>
          </a:prstGeom>
          <a:noFill/>
          <a:ln>
            <a:noFill/>
          </a:ln>
        </p:spPr>
        <p:txBody>
          <a:bodyPr lIns="104875" tIns="104875" rIns="104875" bIns="104875" anchor="ctr" anchorCtr="0"/>
          <a:lstStyle>
            <a:lvl1pPr marL="0" marR="0" indent="0" algn="ctr" rtl="0">
              <a:spcBef>
                <a:spcPts val="0"/>
              </a:spcBef>
              <a:defRPr/>
            </a:lvl1pPr>
            <a:lvl2pPr marL="520700" marR="0" indent="0" algn="l" rtl="0">
              <a:spcBef>
                <a:spcPts val="0"/>
              </a:spcBef>
              <a:defRPr/>
            </a:lvl2pPr>
            <a:lvl3pPr marL="1054100" marR="0" indent="0" algn="l" rtl="0">
              <a:spcBef>
                <a:spcPts val="0"/>
              </a:spcBef>
              <a:defRPr/>
            </a:lvl3pPr>
            <a:lvl4pPr marL="1574800" marR="0" indent="0" algn="l" rtl="0">
              <a:spcBef>
                <a:spcPts val="0"/>
              </a:spcBef>
              <a:defRPr/>
            </a:lvl4pPr>
            <a:lvl5pPr marL="2095500" marR="0" indent="0" algn="l" rtl="0">
              <a:spcBef>
                <a:spcPts val="0"/>
              </a:spcBef>
              <a:defRPr/>
            </a:lvl5pPr>
            <a:lvl6pPr marL="2616200" marR="0" indent="0" algn="l" rtl="0">
              <a:spcBef>
                <a:spcPts val="0"/>
              </a:spcBef>
              <a:defRPr/>
            </a:lvl6pPr>
            <a:lvl7pPr marL="3149600" marR="0" indent="0" algn="l" rtl="0">
              <a:spcBef>
                <a:spcPts val="0"/>
              </a:spcBef>
              <a:defRPr/>
            </a:lvl7pPr>
            <a:lvl8pPr marL="3670300" marR="0" indent="0" algn="l" rtl="0">
              <a:spcBef>
                <a:spcPts val="0"/>
              </a:spcBef>
              <a:defRPr/>
            </a:lvl8pPr>
            <a:lvl9pPr marL="4191000" marR="0" indent="0" algn="l" rtl="0">
              <a:spcBef>
                <a:spcPts val="0"/>
              </a:spcBef>
              <a:defRPr/>
            </a:lvl9pPr>
          </a:lstStyle>
          <a:p>
            <a:endParaRPr/>
          </a:p>
        </p:txBody>
      </p:sp>
      <p:sp>
        <p:nvSpPr>
          <p:cNvPr id="72" name="Shape 72"/>
          <p:cNvSpPr txBox="1">
            <a:spLocks noGrp="1"/>
          </p:cNvSpPr>
          <p:nvPr>
            <p:ph type="sldNum" idx="12"/>
          </p:nvPr>
        </p:nvSpPr>
        <p:spPr>
          <a:xfrm>
            <a:off x="7662600" y="7007000"/>
            <a:ext cx="2494800" cy="402600"/>
          </a:xfrm>
          <a:prstGeom prst="rect">
            <a:avLst/>
          </a:prstGeom>
          <a:noFill/>
          <a:ln>
            <a:noFill/>
          </a:ln>
        </p:spPr>
        <p:txBody>
          <a:bodyPr lIns="104875" tIns="104875" rIns="104875" bIns="104875" anchor="ctr" anchorCtr="0">
            <a:noAutofit/>
          </a:bodyPr>
          <a:lstStyle/>
          <a:p>
            <a:pPr marL="0" lvl="0" indent="-101600">
              <a:spcBef>
                <a:spcPts val="0"/>
              </a:spcBef>
              <a:buClr>
                <a:srgbClr val="000000"/>
              </a:buClr>
              <a:buFont typeface="Arial"/>
              <a:buChar char="●"/>
            </a:pPr>
            <a:endParaRPr/>
          </a:p>
          <a:p>
            <a:pPr marL="520700" lvl="1" indent="-101600">
              <a:spcBef>
                <a:spcPts val="0"/>
              </a:spcBef>
              <a:buClr>
                <a:srgbClr val="000000"/>
              </a:buClr>
              <a:buFont typeface="Courier New"/>
              <a:buChar char="o"/>
            </a:pPr>
            <a:endParaRPr/>
          </a:p>
          <a:p>
            <a:pPr marL="1054100" lvl="2" indent="-101600">
              <a:spcBef>
                <a:spcPts val="0"/>
              </a:spcBef>
              <a:buClr>
                <a:srgbClr val="000000"/>
              </a:buClr>
              <a:buFont typeface="Wingdings"/>
              <a:buChar char="§"/>
            </a:pPr>
            <a:endParaRPr/>
          </a:p>
          <a:p>
            <a:pPr marL="1574800" lvl="3" indent="-101600">
              <a:spcBef>
                <a:spcPts val="0"/>
              </a:spcBef>
              <a:buClr>
                <a:srgbClr val="000000"/>
              </a:buClr>
              <a:buFont typeface="Arial"/>
              <a:buChar char="●"/>
            </a:pPr>
            <a:endParaRPr/>
          </a:p>
          <a:p>
            <a:pPr marL="2095500" lvl="4" indent="-101600">
              <a:spcBef>
                <a:spcPts val="0"/>
              </a:spcBef>
              <a:buClr>
                <a:srgbClr val="000000"/>
              </a:buClr>
              <a:buFont typeface="Courier New"/>
              <a:buChar char="o"/>
            </a:pPr>
            <a:endParaRPr/>
          </a:p>
          <a:p>
            <a:pPr marL="2616200" lvl="5" indent="-101600">
              <a:spcBef>
                <a:spcPts val="0"/>
              </a:spcBef>
              <a:buClr>
                <a:srgbClr val="000000"/>
              </a:buClr>
              <a:buFont typeface="Wingdings"/>
              <a:buChar char="§"/>
            </a:pPr>
            <a:endParaRPr/>
          </a:p>
          <a:p>
            <a:pPr marL="3149600" lvl="6" indent="-101600">
              <a:spcBef>
                <a:spcPts val="0"/>
              </a:spcBef>
              <a:buClr>
                <a:srgbClr val="000000"/>
              </a:buClr>
              <a:buFont typeface="Arial"/>
              <a:buChar char="●"/>
            </a:pPr>
            <a:endParaRPr/>
          </a:p>
          <a:p>
            <a:pPr marL="3670300" lvl="7" indent="-101600">
              <a:spcBef>
                <a:spcPts val="0"/>
              </a:spcBef>
              <a:buClr>
                <a:srgbClr val="000000"/>
              </a:buClr>
              <a:buFont typeface="Courier New"/>
              <a:buChar char="o"/>
            </a:pPr>
            <a:endParaRPr/>
          </a:p>
          <a:p>
            <a:pPr marL="4191000" lvl="8" indent="-101600">
              <a:spcBef>
                <a:spcPts val="0"/>
              </a:spcBef>
              <a:buClr>
                <a:srgbClr val="000000"/>
              </a:buClr>
              <a:buFont typeface="Wingdings"/>
              <a:buChar char="§"/>
            </a:pPr>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cSld name="Vertical Title and Text">
    <p:spTree>
      <p:nvGrpSpPr>
        <p:cNvPr id="1" name="Shape 73"/>
        <p:cNvGrpSpPr/>
        <p:nvPr/>
      </p:nvGrpSpPr>
      <p:grpSpPr>
        <a:xfrm>
          <a:off x="0" y="0"/>
          <a:ext cx="0" cy="0"/>
          <a:chOff x="0" y="0"/>
          <a:chExt cx="0" cy="0"/>
        </a:xfrm>
      </p:grpSpPr>
      <p:sp>
        <p:nvSpPr>
          <p:cNvPr id="74" name="Shape 74"/>
          <p:cNvSpPr txBox="1">
            <a:spLocks noGrp="1"/>
          </p:cNvSpPr>
          <p:nvPr>
            <p:ph type="title"/>
          </p:nvPr>
        </p:nvSpPr>
        <p:spPr>
          <a:xfrm rot="5400000">
            <a:off x="5729250" y="2325200"/>
            <a:ext cx="6450599" cy="2405700"/>
          </a:xfrm>
          <a:prstGeom prst="rect">
            <a:avLst/>
          </a:prstGeom>
          <a:noFill/>
          <a:ln>
            <a:noFill/>
          </a:ln>
        </p:spPr>
        <p:txBody>
          <a:bodyPr lIns="104875" tIns="104875" rIns="104875" bIns="104875" anchor="ctr" anchorCtr="0"/>
          <a:lstStyle>
            <a:lvl1pPr algn="ctr" rtl="0">
              <a:spcBef>
                <a:spcPts val="0"/>
              </a:spcBef>
              <a:buClr>
                <a:schemeClr val="dk1"/>
              </a:buClr>
              <a:buFont typeface="Calibri"/>
              <a:buNone/>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75" name="Shape 75"/>
          <p:cNvSpPr txBox="1">
            <a:spLocks noGrp="1"/>
          </p:cNvSpPr>
          <p:nvPr>
            <p:ph type="body" idx="1"/>
          </p:nvPr>
        </p:nvSpPr>
        <p:spPr>
          <a:xfrm rot="5400000">
            <a:off x="828750" y="8600"/>
            <a:ext cx="6450599" cy="7038899"/>
          </a:xfrm>
          <a:prstGeom prst="rect">
            <a:avLst/>
          </a:prstGeom>
          <a:noFill/>
          <a:ln>
            <a:noFill/>
          </a:ln>
        </p:spPr>
        <p:txBody>
          <a:bodyPr lIns="104875" tIns="104875" rIns="104875" bIns="104875" anchor="t" anchorCtr="0"/>
          <a:lstStyle>
            <a:lvl1pPr marL="393700" indent="-165100" algn="l" rtl="0">
              <a:spcBef>
                <a:spcPts val="700"/>
              </a:spcBef>
              <a:buClr>
                <a:schemeClr val="dk1"/>
              </a:buClr>
              <a:buFont typeface="Arial"/>
              <a:buChar char="•"/>
              <a:defRPr/>
            </a:lvl1pPr>
            <a:lvl2pPr marL="850900" indent="-127000" algn="l" rtl="0">
              <a:spcBef>
                <a:spcPts val="600"/>
              </a:spcBef>
              <a:buClr>
                <a:schemeClr val="dk1"/>
              </a:buClr>
              <a:buFont typeface="Arial"/>
              <a:buChar char="–"/>
              <a:defRPr/>
            </a:lvl2pPr>
            <a:lvl3pPr marL="1308100" indent="-88900" algn="l" rtl="0">
              <a:spcBef>
                <a:spcPts val="600"/>
              </a:spcBef>
              <a:buClr>
                <a:schemeClr val="dk1"/>
              </a:buClr>
              <a:buFont typeface="Arial"/>
              <a:buChar char="•"/>
              <a:defRPr/>
            </a:lvl3pPr>
            <a:lvl4pPr marL="1841500" indent="-127000" algn="l" rtl="0">
              <a:spcBef>
                <a:spcPts val="500"/>
              </a:spcBef>
              <a:buClr>
                <a:schemeClr val="dk1"/>
              </a:buClr>
              <a:buFont typeface="Arial"/>
              <a:buChar char="–"/>
              <a:defRPr/>
            </a:lvl4pPr>
            <a:lvl5pPr marL="2362200" indent="-114300" algn="l" rtl="0">
              <a:spcBef>
                <a:spcPts val="500"/>
              </a:spcBef>
              <a:buClr>
                <a:schemeClr val="dk1"/>
              </a:buClr>
              <a:buFont typeface="Arial"/>
              <a:buChar char="»"/>
              <a:defRPr/>
            </a:lvl5pPr>
            <a:lvl6pPr marL="2882900" indent="-114300" algn="l" rtl="0">
              <a:spcBef>
                <a:spcPts val="500"/>
              </a:spcBef>
              <a:buClr>
                <a:schemeClr val="dk1"/>
              </a:buClr>
              <a:buFont typeface="Arial"/>
              <a:buChar char="•"/>
              <a:defRPr/>
            </a:lvl6pPr>
            <a:lvl7pPr marL="3403600" indent="-114300" algn="l" rtl="0">
              <a:spcBef>
                <a:spcPts val="500"/>
              </a:spcBef>
              <a:buClr>
                <a:schemeClr val="dk1"/>
              </a:buClr>
              <a:buFont typeface="Arial"/>
              <a:buChar char="•"/>
              <a:defRPr/>
            </a:lvl7pPr>
            <a:lvl8pPr marL="3937000" indent="-114300" algn="l" rtl="0">
              <a:spcBef>
                <a:spcPts val="500"/>
              </a:spcBef>
              <a:buClr>
                <a:schemeClr val="dk1"/>
              </a:buClr>
              <a:buFont typeface="Arial"/>
              <a:buChar char="•"/>
              <a:defRPr/>
            </a:lvl8pPr>
            <a:lvl9pPr marL="4457700" indent="-114300" algn="l" rtl="0">
              <a:spcBef>
                <a:spcPts val="500"/>
              </a:spcBef>
              <a:buClr>
                <a:schemeClr val="dk1"/>
              </a:buClr>
              <a:buFont typeface="Arial"/>
              <a:buChar char="•"/>
              <a:defRPr/>
            </a:lvl9pPr>
          </a:lstStyle>
          <a:p>
            <a:endParaRPr/>
          </a:p>
        </p:txBody>
      </p:sp>
      <p:sp>
        <p:nvSpPr>
          <p:cNvPr id="76" name="Shape 76"/>
          <p:cNvSpPr txBox="1">
            <a:spLocks noGrp="1"/>
          </p:cNvSpPr>
          <p:nvPr>
            <p:ph type="dt" idx="10"/>
          </p:nvPr>
        </p:nvSpPr>
        <p:spPr>
          <a:xfrm>
            <a:off x="534600" y="7007000"/>
            <a:ext cx="2494800" cy="402600"/>
          </a:xfrm>
          <a:prstGeom prst="rect">
            <a:avLst/>
          </a:prstGeom>
          <a:noFill/>
          <a:ln>
            <a:noFill/>
          </a:ln>
        </p:spPr>
        <p:txBody>
          <a:bodyPr lIns="104875" tIns="104875" rIns="104875" bIns="104875" anchor="ctr" anchorCtr="0"/>
          <a:lstStyle>
            <a:lvl1pPr marL="0" marR="0" indent="0" algn="l" rtl="0">
              <a:spcBef>
                <a:spcPts val="0"/>
              </a:spcBef>
              <a:defRPr/>
            </a:lvl1pPr>
            <a:lvl2pPr marL="520700" marR="0" indent="0" algn="l" rtl="0">
              <a:spcBef>
                <a:spcPts val="0"/>
              </a:spcBef>
              <a:defRPr/>
            </a:lvl2pPr>
            <a:lvl3pPr marL="1054100" marR="0" indent="0" algn="l" rtl="0">
              <a:spcBef>
                <a:spcPts val="0"/>
              </a:spcBef>
              <a:defRPr/>
            </a:lvl3pPr>
            <a:lvl4pPr marL="1574800" marR="0" indent="0" algn="l" rtl="0">
              <a:spcBef>
                <a:spcPts val="0"/>
              </a:spcBef>
              <a:defRPr/>
            </a:lvl4pPr>
            <a:lvl5pPr marL="2095500" marR="0" indent="0" algn="l" rtl="0">
              <a:spcBef>
                <a:spcPts val="0"/>
              </a:spcBef>
              <a:defRPr/>
            </a:lvl5pPr>
            <a:lvl6pPr marL="2616200" marR="0" indent="0" algn="l" rtl="0">
              <a:spcBef>
                <a:spcPts val="0"/>
              </a:spcBef>
              <a:defRPr/>
            </a:lvl6pPr>
            <a:lvl7pPr marL="3149600" marR="0" indent="0" algn="l" rtl="0">
              <a:spcBef>
                <a:spcPts val="0"/>
              </a:spcBef>
              <a:defRPr/>
            </a:lvl7pPr>
            <a:lvl8pPr marL="3670300" marR="0" indent="0" algn="l" rtl="0">
              <a:spcBef>
                <a:spcPts val="0"/>
              </a:spcBef>
              <a:defRPr/>
            </a:lvl8pPr>
            <a:lvl9pPr marL="4191000" marR="0" indent="0" algn="l" rtl="0">
              <a:spcBef>
                <a:spcPts val="0"/>
              </a:spcBef>
              <a:defRPr/>
            </a:lvl9pPr>
          </a:lstStyle>
          <a:p>
            <a:endParaRPr/>
          </a:p>
        </p:txBody>
      </p:sp>
      <p:sp>
        <p:nvSpPr>
          <p:cNvPr id="77" name="Shape 77"/>
          <p:cNvSpPr txBox="1">
            <a:spLocks noGrp="1"/>
          </p:cNvSpPr>
          <p:nvPr>
            <p:ph type="ftr" idx="11"/>
          </p:nvPr>
        </p:nvSpPr>
        <p:spPr>
          <a:xfrm>
            <a:off x="3653100" y="7007000"/>
            <a:ext cx="3385800" cy="402600"/>
          </a:xfrm>
          <a:prstGeom prst="rect">
            <a:avLst/>
          </a:prstGeom>
          <a:noFill/>
          <a:ln>
            <a:noFill/>
          </a:ln>
        </p:spPr>
        <p:txBody>
          <a:bodyPr lIns="104875" tIns="104875" rIns="104875" bIns="104875" anchor="ctr" anchorCtr="0"/>
          <a:lstStyle>
            <a:lvl1pPr marL="0" marR="0" indent="0" algn="ctr" rtl="0">
              <a:spcBef>
                <a:spcPts val="0"/>
              </a:spcBef>
              <a:defRPr/>
            </a:lvl1pPr>
            <a:lvl2pPr marL="520700" marR="0" indent="0" algn="l" rtl="0">
              <a:spcBef>
                <a:spcPts val="0"/>
              </a:spcBef>
              <a:defRPr/>
            </a:lvl2pPr>
            <a:lvl3pPr marL="1054100" marR="0" indent="0" algn="l" rtl="0">
              <a:spcBef>
                <a:spcPts val="0"/>
              </a:spcBef>
              <a:defRPr/>
            </a:lvl3pPr>
            <a:lvl4pPr marL="1574800" marR="0" indent="0" algn="l" rtl="0">
              <a:spcBef>
                <a:spcPts val="0"/>
              </a:spcBef>
              <a:defRPr/>
            </a:lvl4pPr>
            <a:lvl5pPr marL="2095500" marR="0" indent="0" algn="l" rtl="0">
              <a:spcBef>
                <a:spcPts val="0"/>
              </a:spcBef>
              <a:defRPr/>
            </a:lvl5pPr>
            <a:lvl6pPr marL="2616200" marR="0" indent="0" algn="l" rtl="0">
              <a:spcBef>
                <a:spcPts val="0"/>
              </a:spcBef>
              <a:defRPr/>
            </a:lvl6pPr>
            <a:lvl7pPr marL="3149600" marR="0" indent="0" algn="l" rtl="0">
              <a:spcBef>
                <a:spcPts val="0"/>
              </a:spcBef>
              <a:defRPr/>
            </a:lvl7pPr>
            <a:lvl8pPr marL="3670300" marR="0" indent="0" algn="l" rtl="0">
              <a:spcBef>
                <a:spcPts val="0"/>
              </a:spcBef>
              <a:defRPr/>
            </a:lvl8pPr>
            <a:lvl9pPr marL="4191000" marR="0" indent="0" algn="l" rtl="0">
              <a:spcBef>
                <a:spcPts val="0"/>
              </a:spcBef>
              <a:defRPr/>
            </a:lvl9pPr>
          </a:lstStyle>
          <a:p>
            <a:endParaRPr/>
          </a:p>
        </p:txBody>
      </p:sp>
      <p:sp>
        <p:nvSpPr>
          <p:cNvPr id="78" name="Shape 78"/>
          <p:cNvSpPr txBox="1">
            <a:spLocks noGrp="1"/>
          </p:cNvSpPr>
          <p:nvPr>
            <p:ph type="sldNum" idx="12"/>
          </p:nvPr>
        </p:nvSpPr>
        <p:spPr>
          <a:xfrm>
            <a:off x="7662600" y="7007000"/>
            <a:ext cx="2494800" cy="402600"/>
          </a:xfrm>
          <a:prstGeom prst="rect">
            <a:avLst/>
          </a:prstGeom>
          <a:noFill/>
          <a:ln>
            <a:noFill/>
          </a:ln>
        </p:spPr>
        <p:txBody>
          <a:bodyPr lIns="104875" tIns="104875" rIns="104875" bIns="104875" anchor="ctr" anchorCtr="0">
            <a:noAutofit/>
          </a:bodyPr>
          <a:lstStyle/>
          <a:p>
            <a:pPr marL="0" lvl="0" indent="-101600">
              <a:spcBef>
                <a:spcPts val="0"/>
              </a:spcBef>
              <a:buClr>
                <a:srgbClr val="000000"/>
              </a:buClr>
              <a:buFont typeface="Arial"/>
              <a:buChar char="●"/>
            </a:pPr>
            <a:endParaRPr/>
          </a:p>
          <a:p>
            <a:pPr marL="520700" lvl="1" indent="-101600">
              <a:spcBef>
                <a:spcPts val="0"/>
              </a:spcBef>
              <a:buClr>
                <a:srgbClr val="000000"/>
              </a:buClr>
              <a:buFont typeface="Courier New"/>
              <a:buChar char="o"/>
            </a:pPr>
            <a:endParaRPr/>
          </a:p>
          <a:p>
            <a:pPr marL="1054100" lvl="2" indent="-101600">
              <a:spcBef>
                <a:spcPts val="0"/>
              </a:spcBef>
              <a:buClr>
                <a:srgbClr val="000000"/>
              </a:buClr>
              <a:buFont typeface="Wingdings"/>
              <a:buChar char="§"/>
            </a:pPr>
            <a:endParaRPr/>
          </a:p>
          <a:p>
            <a:pPr marL="1574800" lvl="3" indent="-101600">
              <a:spcBef>
                <a:spcPts val="0"/>
              </a:spcBef>
              <a:buClr>
                <a:srgbClr val="000000"/>
              </a:buClr>
              <a:buFont typeface="Arial"/>
              <a:buChar char="●"/>
            </a:pPr>
            <a:endParaRPr/>
          </a:p>
          <a:p>
            <a:pPr marL="2095500" lvl="4" indent="-101600">
              <a:spcBef>
                <a:spcPts val="0"/>
              </a:spcBef>
              <a:buClr>
                <a:srgbClr val="000000"/>
              </a:buClr>
              <a:buFont typeface="Courier New"/>
              <a:buChar char="o"/>
            </a:pPr>
            <a:endParaRPr/>
          </a:p>
          <a:p>
            <a:pPr marL="2616200" lvl="5" indent="-101600">
              <a:spcBef>
                <a:spcPts val="0"/>
              </a:spcBef>
              <a:buClr>
                <a:srgbClr val="000000"/>
              </a:buClr>
              <a:buFont typeface="Wingdings"/>
              <a:buChar char="§"/>
            </a:pPr>
            <a:endParaRPr/>
          </a:p>
          <a:p>
            <a:pPr marL="3149600" lvl="6" indent="-101600">
              <a:spcBef>
                <a:spcPts val="0"/>
              </a:spcBef>
              <a:buClr>
                <a:srgbClr val="000000"/>
              </a:buClr>
              <a:buFont typeface="Arial"/>
              <a:buChar char="●"/>
            </a:pPr>
            <a:endParaRPr/>
          </a:p>
          <a:p>
            <a:pPr marL="3670300" lvl="7" indent="-101600">
              <a:spcBef>
                <a:spcPts val="0"/>
              </a:spcBef>
              <a:buClr>
                <a:srgbClr val="000000"/>
              </a:buClr>
              <a:buFont typeface="Courier New"/>
              <a:buChar char="o"/>
            </a:pPr>
            <a:endParaRPr/>
          </a:p>
          <a:p>
            <a:pPr marL="4191000" lvl="8" indent="-101600">
              <a:spcBef>
                <a:spcPts val="0"/>
              </a:spcBef>
              <a:buClr>
                <a:srgbClr val="000000"/>
              </a:buClr>
              <a:buFont typeface="Wingdings"/>
              <a:buChar char="§"/>
            </a:pPr>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Shape 85"/>
        <p:cNvGrpSpPr/>
        <p:nvPr/>
      </p:nvGrpSpPr>
      <p:grpSpPr>
        <a:xfrm>
          <a:off x="0" y="0"/>
          <a:ext cx="0" cy="0"/>
          <a:chOff x="0" y="0"/>
          <a:chExt cx="0" cy="0"/>
        </a:xfrm>
      </p:grpSpPr>
      <p:sp>
        <p:nvSpPr>
          <p:cNvPr id="86" name="Shape 86"/>
          <p:cNvSpPr txBox="1">
            <a:spLocks noGrp="1"/>
          </p:cNvSpPr>
          <p:nvPr>
            <p:ph type="title"/>
          </p:nvPr>
        </p:nvSpPr>
        <p:spPr>
          <a:xfrm>
            <a:off x="844594" y="4858000"/>
            <a:ext cx="9088200" cy="1501500"/>
          </a:xfrm>
          <a:prstGeom prst="rect">
            <a:avLst/>
          </a:prstGeom>
          <a:noFill/>
          <a:ln>
            <a:noFill/>
          </a:ln>
        </p:spPr>
        <p:txBody>
          <a:bodyPr lIns="104875" tIns="104875" rIns="104875" bIns="104875" anchor="t" anchorCtr="0"/>
          <a:lstStyle>
            <a:lvl1pPr algn="l"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87" name="Shape 87"/>
          <p:cNvSpPr txBox="1">
            <a:spLocks noGrp="1"/>
          </p:cNvSpPr>
          <p:nvPr>
            <p:ph type="body" idx="1"/>
          </p:nvPr>
        </p:nvSpPr>
        <p:spPr>
          <a:xfrm>
            <a:off x="844594" y="3204250"/>
            <a:ext cx="9088200" cy="1653749"/>
          </a:xfrm>
          <a:prstGeom prst="rect">
            <a:avLst/>
          </a:prstGeom>
          <a:noFill/>
          <a:ln>
            <a:noFill/>
          </a:ln>
        </p:spPr>
        <p:txBody>
          <a:bodyPr lIns="104875" tIns="104875" rIns="104875" bIns="104875" anchor="b" anchorCtr="0"/>
          <a:lstStyle>
            <a:lvl1pPr marL="0" indent="0" rtl="0">
              <a:spcBef>
                <a:spcPts val="0"/>
              </a:spcBef>
              <a:buClr>
                <a:srgbClr val="888888"/>
              </a:buClr>
              <a:buFont typeface="Calibri"/>
              <a:buNone/>
              <a:defRPr/>
            </a:lvl1pPr>
            <a:lvl2pPr marL="520700" indent="0" rtl="0">
              <a:spcBef>
                <a:spcPts val="0"/>
              </a:spcBef>
              <a:buClr>
                <a:srgbClr val="888888"/>
              </a:buClr>
              <a:buFont typeface="Calibri"/>
              <a:buNone/>
              <a:defRPr/>
            </a:lvl2pPr>
            <a:lvl3pPr marL="1054100" indent="0" rtl="0">
              <a:spcBef>
                <a:spcPts val="0"/>
              </a:spcBef>
              <a:buClr>
                <a:srgbClr val="888888"/>
              </a:buClr>
              <a:buFont typeface="Calibri"/>
              <a:buNone/>
              <a:defRPr/>
            </a:lvl3pPr>
            <a:lvl4pPr marL="1574800" indent="0" rtl="0">
              <a:spcBef>
                <a:spcPts val="0"/>
              </a:spcBef>
              <a:buClr>
                <a:srgbClr val="888888"/>
              </a:buClr>
              <a:buFont typeface="Calibri"/>
              <a:buNone/>
              <a:defRPr/>
            </a:lvl4pPr>
            <a:lvl5pPr marL="2095500" indent="0" rtl="0">
              <a:spcBef>
                <a:spcPts val="0"/>
              </a:spcBef>
              <a:buClr>
                <a:srgbClr val="888888"/>
              </a:buClr>
              <a:buFont typeface="Calibri"/>
              <a:buNone/>
              <a:defRPr/>
            </a:lvl5pPr>
            <a:lvl6pPr marL="2616200" indent="0" rtl="0">
              <a:spcBef>
                <a:spcPts val="0"/>
              </a:spcBef>
              <a:buClr>
                <a:srgbClr val="888888"/>
              </a:buClr>
              <a:buFont typeface="Calibri"/>
              <a:buNone/>
              <a:defRPr/>
            </a:lvl6pPr>
            <a:lvl7pPr marL="3149600" indent="0" rtl="0">
              <a:spcBef>
                <a:spcPts val="0"/>
              </a:spcBef>
              <a:buClr>
                <a:srgbClr val="888888"/>
              </a:buClr>
              <a:buFont typeface="Calibri"/>
              <a:buNone/>
              <a:defRPr/>
            </a:lvl7pPr>
            <a:lvl8pPr marL="3670300" indent="0" rtl="0">
              <a:spcBef>
                <a:spcPts val="0"/>
              </a:spcBef>
              <a:buClr>
                <a:srgbClr val="888888"/>
              </a:buClr>
              <a:buFont typeface="Calibri"/>
              <a:buNone/>
              <a:defRPr/>
            </a:lvl8pPr>
            <a:lvl9pPr marL="4191000" indent="0" rtl="0">
              <a:spcBef>
                <a:spcPts val="0"/>
              </a:spcBef>
              <a:buClr>
                <a:srgbClr val="888888"/>
              </a:buClr>
              <a:buFont typeface="Calibri"/>
              <a:buNone/>
              <a:defRPr/>
            </a:lvl9pPr>
          </a:lstStyle>
          <a:p>
            <a:endParaRPr/>
          </a:p>
        </p:txBody>
      </p:sp>
      <p:sp>
        <p:nvSpPr>
          <p:cNvPr id="88" name="Shape 88"/>
          <p:cNvSpPr txBox="1">
            <a:spLocks noGrp="1"/>
          </p:cNvSpPr>
          <p:nvPr>
            <p:ph type="dt" idx="10"/>
          </p:nvPr>
        </p:nvSpPr>
        <p:spPr>
          <a:xfrm>
            <a:off x="534600" y="7007000"/>
            <a:ext cx="2494800" cy="402500"/>
          </a:xfrm>
          <a:prstGeom prst="rect">
            <a:avLst/>
          </a:prstGeom>
          <a:noFill/>
          <a:ln>
            <a:noFill/>
          </a:ln>
        </p:spPr>
        <p:txBody>
          <a:bodyPr lIns="104875" tIns="104875" rIns="104875" bIns="104875" anchor="ctr" anchorCtr="0"/>
          <a:lstStyle>
            <a:lvl1pPr marL="0" marR="0" indent="0" algn="l" rtl="0">
              <a:spcBef>
                <a:spcPts val="0"/>
              </a:spcBef>
              <a:defRPr/>
            </a:lvl1pPr>
            <a:lvl2pPr marL="520700" marR="0" indent="0" algn="l" rtl="0">
              <a:spcBef>
                <a:spcPts val="0"/>
              </a:spcBef>
              <a:defRPr/>
            </a:lvl2pPr>
            <a:lvl3pPr marL="1054100" marR="0" indent="0" algn="l" rtl="0">
              <a:spcBef>
                <a:spcPts val="0"/>
              </a:spcBef>
              <a:defRPr/>
            </a:lvl3pPr>
            <a:lvl4pPr marL="1574800" marR="0" indent="0" algn="l" rtl="0">
              <a:spcBef>
                <a:spcPts val="0"/>
              </a:spcBef>
              <a:defRPr/>
            </a:lvl4pPr>
            <a:lvl5pPr marL="2095500" marR="0" indent="0" algn="l" rtl="0">
              <a:spcBef>
                <a:spcPts val="0"/>
              </a:spcBef>
              <a:defRPr/>
            </a:lvl5pPr>
            <a:lvl6pPr marL="2616200" marR="0" indent="0" algn="l" rtl="0">
              <a:spcBef>
                <a:spcPts val="0"/>
              </a:spcBef>
              <a:defRPr/>
            </a:lvl6pPr>
            <a:lvl7pPr marL="3149600" marR="0" indent="0" algn="l" rtl="0">
              <a:spcBef>
                <a:spcPts val="0"/>
              </a:spcBef>
              <a:defRPr/>
            </a:lvl7pPr>
            <a:lvl8pPr marL="3670300" marR="0" indent="0" algn="l" rtl="0">
              <a:spcBef>
                <a:spcPts val="0"/>
              </a:spcBef>
              <a:defRPr/>
            </a:lvl8pPr>
            <a:lvl9pPr marL="4191000" marR="0" indent="0" algn="l" rtl="0">
              <a:spcBef>
                <a:spcPts val="0"/>
              </a:spcBef>
              <a:defRPr/>
            </a:lvl9pPr>
          </a:lstStyle>
          <a:p>
            <a:endParaRPr/>
          </a:p>
        </p:txBody>
      </p:sp>
      <p:sp>
        <p:nvSpPr>
          <p:cNvPr id="89" name="Shape 89"/>
          <p:cNvSpPr txBox="1">
            <a:spLocks noGrp="1"/>
          </p:cNvSpPr>
          <p:nvPr>
            <p:ph type="ftr" idx="11"/>
          </p:nvPr>
        </p:nvSpPr>
        <p:spPr>
          <a:xfrm>
            <a:off x="3653100" y="7007000"/>
            <a:ext cx="3385800" cy="402500"/>
          </a:xfrm>
          <a:prstGeom prst="rect">
            <a:avLst/>
          </a:prstGeom>
          <a:noFill/>
          <a:ln>
            <a:noFill/>
          </a:ln>
        </p:spPr>
        <p:txBody>
          <a:bodyPr lIns="104875" tIns="104875" rIns="104875" bIns="104875" anchor="ctr" anchorCtr="0"/>
          <a:lstStyle>
            <a:lvl1pPr marL="0" marR="0" indent="0" algn="ctr" rtl="0">
              <a:spcBef>
                <a:spcPts val="0"/>
              </a:spcBef>
              <a:defRPr/>
            </a:lvl1pPr>
            <a:lvl2pPr marL="520700" marR="0" indent="0" algn="l" rtl="0">
              <a:spcBef>
                <a:spcPts val="0"/>
              </a:spcBef>
              <a:defRPr/>
            </a:lvl2pPr>
            <a:lvl3pPr marL="1054100" marR="0" indent="0" algn="l" rtl="0">
              <a:spcBef>
                <a:spcPts val="0"/>
              </a:spcBef>
              <a:defRPr/>
            </a:lvl3pPr>
            <a:lvl4pPr marL="1574800" marR="0" indent="0" algn="l" rtl="0">
              <a:spcBef>
                <a:spcPts val="0"/>
              </a:spcBef>
              <a:defRPr/>
            </a:lvl4pPr>
            <a:lvl5pPr marL="2095500" marR="0" indent="0" algn="l" rtl="0">
              <a:spcBef>
                <a:spcPts val="0"/>
              </a:spcBef>
              <a:defRPr/>
            </a:lvl5pPr>
            <a:lvl6pPr marL="2616200" marR="0" indent="0" algn="l" rtl="0">
              <a:spcBef>
                <a:spcPts val="0"/>
              </a:spcBef>
              <a:defRPr/>
            </a:lvl6pPr>
            <a:lvl7pPr marL="3149600" marR="0" indent="0" algn="l" rtl="0">
              <a:spcBef>
                <a:spcPts val="0"/>
              </a:spcBef>
              <a:defRPr/>
            </a:lvl7pPr>
            <a:lvl8pPr marL="3670300" marR="0" indent="0" algn="l" rtl="0">
              <a:spcBef>
                <a:spcPts val="0"/>
              </a:spcBef>
              <a:defRPr/>
            </a:lvl8pPr>
            <a:lvl9pPr marL="4191000" marR="0" indent="0" algn="l" rtl="0">
              <a:spcBef>
                <a:spcPts val="0"/>
              </a:spcBef>
              <a:defRPr/>
            </a:lvl9pPr>
          </a:lstStyle>
          <a:p>
            <a:endParaRPr/>
          </a:p>
        </p:txBody>
      </p:sp>
      <p:sp>
        <p:nvSpPr>
          <p:cNvPr id="90" name="Shape 90"/>
          <p:cNvSpPr txBox="1">
            <a:spLocks noGrp="1"/>
          </p:cNvSpPr>
          <p:nvPr>
            <p:ph type="sldNum" idx="12"/>
          </p:nvPr>
        </p:nvSpPr>
        <p:spPr>
          <a:xfrm>
            <a:off x="7662600" y="7007000"/>
            <a:ext cx="2494800" cy="402500"/>
          </a:xfrm>
          <a:prstGeom prst="rect">
            <a:avLst/>
          </a:prstGeom>
          <a:noFill/>
          <a:ln>
            <a:noFill/>
          </a:ln>
        </p:spPr>
        <p:txBody>
          <a:bodyPr lIns="104875" tIns="104875" rIns="104875" bIns="104875" anchor="ctr" anchorCtr="0">
            <a:noAutofit/>
          </a:bodyPr>
          <a:lstStyle/>
          <a:p>
            <a:pPr marL="0" lvl="0" indent="-101600">
              <a:spcBef>
                <a:spcPts val="0"/>
              </a:spcBef>
              <a:buClr>
                <a:srgbClr val="000000"/>
              </a:buClr>
              <a:buFont typeface="Arial"/>
              <a:buChar char="●"/>
            </a:pPr>
            <a:endParaRPr/>
          </a:p>
          <a:p>
            <a:pPr marL="520700" lvl="1" indent="-101600">
              <a:spcBef>
                <a:spcPts val="0"/>
              </a:spcBef>
              <a:buClr>
                <a:srgbClr val="000000"/>
              </a:buClr>
              <a:buFont typeface="Courier New"/>
              <a:buChar char="o"/>
            </a:pPr>
            <a:endParaRPr/>
          </a:p>
          <a:p>
            <a:pPr marL="1054100" lvl="2" indent="-101600">
              <a:spcBef>
                <a:spcPts val="0"/>
              </a:spcBef>
              <a:buClr>
                <a:srgbClr val="000000"/>
              </a:buClr>
              <a:buFont typeface="Wingdings"/>
              <a:buChar char="§"/>
            </a:pPr>
            <a:endParaRPr/>
          </a:p>
          <a:p>
            <a:pPr marL="1574800" lvl="3" indent="-101600">
              <a:spcBef>
                <a:spcPts val="0"/>
              </a:spcBef>
              <a:buClr>
                <a:srgbClr val="000000"/>
              </a:buClr>
              <a:buFont typeface="Arial"/>
              <a:buChar char="●"/>
            </a:pPr>
            <a:endParaRPr/>
          </a:p>
          <a:p>
            <a:pPr marL="2095500" lvl="4" indent="-101600">
              <a:spcBef>
                <a:spcPts val="0"/>
              </a:spcBef>
              <a:buClr>
                <a:srgbClr val="000000"/>
              </a:buClr>
              <a:buFont typeface="Courier New"/>
              <a:buChar char="o"/>
            </a:pPr>
            <a:endParaRPr/>
          </a:p>
          <a:p>
            <a:pPr marL="2616200" lvl="5" indent="-101600">
              <a:spcBef>
                <a:spcPts val="0"/>
              </a:spcBef>
              <a:buClr>
                <a:srgbClr val="000000"/>
              </a:buClr>
              <a:buFont typeface="Wingdings"/>
              <a:buChar char="§"/>
            </a:pPr>
            <a:endParaRPr/>
          </a:p>
          <a:p>
            <a:pPr marL="3149600" lvl="6" indent="-101600">
              <a:spcBef>
                <a:spcPts val="0"/>
              </a:spcBef>
              <a:buClr>
                <a:srgbClr val="000000"/>
              </a:buClr>
              <a:buFont typeface="Arial"/>
              <a:buChar char="●"/>
            </a:pPr>
            <a:endParaRPr/>
          </a:p>
          <a:p>
            <a:pPr marL="3670300" lvl="7" indent="-101600">
              <a:spcBef>
                <a:spcPts val="0"/>
              </a:spcBef>
              <a:buClr>
                <a:srgbClr val="000000"/>
              </a:buClr>
              <a:buFont typeface="Courier New"/>
              <a:buChar char="o"/>
            </a:pPr>
            <a:endParaRPr/>
          </a:p>
          <a:p>
            <a:pPr marL="4191000" lvl="8" indent="-101600">
              <a:spcBef>
                <a:spcPts val="0"/>
              </a:spcBef>
              <a:buClr>
                <a:srgbClr val="000000"/>
              </a:buClr>
              <a:buFont typeface="Wingdings"/>
              <a:buChar char="§"/>
            </a:pP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Shape 91"/>
        <p:cNvGrpSpPr/>
        <p:nvPr/>
      </p:nvGrpSpPr>
      <p:grpSpPr>
        <a:xfrm>
          <a:off x="0" y="0"/>
          <a:ext cx="0" cy="0"/>
          <a:chOff x="0" y="0"/>
          <a:chExt cx="0" cy="0"/>
        </a:xfrm>
      </p:grpSpPr>
      <p:sp>
        <p:nvSpPr>
          <p:cNvPr id="92" name="Shape 92"/>
          <p:cNvSpPr txBox="1">
            <a:spLocks noGrp="1"/>
          </p:cNvSpPr>
          <p:nvPr>
            <p:ph type="title"/>
          </p:nvPr>
        </p:nvSpPr>
        <p:spPr>
          <a:xfrm>
            <a:off x="534600" y="302750"/>
            <a:ext cx="9622800" cy="1260000"/>
          </a:xfrm>
          <a:prstGeom prst="rect">
            <a:avLst/>
          </a:prstGeom>
          <a:noFill/>
          <a:ln>
            <a:noFill/>
          </a:ln>
        </p:spPr>
        <p:txBody>
          <a:bodyPr lIns="104875" tIns="104875" rIns="104875" bIns="104875" anchor="ctr" anchorCtr="0"/>
          <a:lstStyle>
            <a:lvl1pPr algn="ctr" rtl="0">
              <a:spcBef>
                <a:spcPts val="0"/>
              </a:spcBef>
              <a:buClr>
                <a:schemeClr val="dk1"/>
              </a:buClr>
              <a:buFont typeface="Calibri"/>
              <a:buNone/>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93" name="Shape 93"/>
          <p:cNvSpPr txBox="1">
            <a:spLocks noGrp="1"/>
          </p:cNvSpPr>
          <p:nvPr>
            <p:ph type="body" idx="1"/>
          </p:nvPr>
        </p:nvSpPr>
        <p:spPr>
          <a:xfrm>
            <a:off x="534600" y="1764000"/>
            <a:ext cx="4722300" cy="4989250"/>
          </a:xfrm>
          <a:prstGeom prst="rect">
            <a:avLst/>
          </a:prstGeom>
          <a:noFill/>
          <a:ln>
            <a:noFill/>
          </a:ln>
        </p:spPr>
        <p:txBody>
          <a:bodyPr lIns="104875" tIns="104875" rIns="104875" bIns="104875" anchor="t" anchorCtr="0"/>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94" name="Shape 94"/>
          <p:cNvSpPr txBox="1">
            <a:spLocks noGrp="1"/>
          </p:cNvSpPr>
          <p:nvPr>
            <p:ph type="body" idx="2"/>
          </p:nvPr>
        </p:nvSpPr>
        <p:spPr>
          <a:xfrm>
            <a:off x="5435100" y="1764000"/>
            <a:ext cx="4722300" cy="4989250"/>
          </a:xfrm>
          <a:prstGeom prst="rect">
            <a:avLst/>
          </a:prstGeom>
          <a:noFill/>
          <a:ln>
            <a:noFill/>
          </a:ln>
        </p:spPr>
        <p:txBody>
          <a:bodyPr lIns="104875" tIns="104875" rIns="104875" bIns="104875" anchor="t" anchorCtr="0"/>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95" name="Shape 95"/>
          <p:cNvSpPr txBox="1">
            <a:spLocks noGrp="1"/>
          </p:cNvSpPr>
          <p:nvPr>
            <p:ph type="dt" idx="10"/>
          </p:nvPr>
        </p:nvSpPr>
        <p:spPr>
          <a:xfrm>
            <a:off x="534600" y="7007000"/>
            <a:ext cx="2494800" cy="402500"/>
          </a:xfrm>
          <a:prstGeom prst="rect">
            <a:avLst/>
          </a:prstGeom>
          <a:noFill/>
          <a:ln>
            <a:noFill/>
          </a:ln>
        </p:spPr>
        <p:txBody>
          <a:bodyPr lIns="104875" tIns="104875" rIns="104875" bIns="104875" anchor="ctr" anchorCtr="0"/>
          <a:lstStyle>
            <a:lvl1pPr marL="0" marR="0" indent="0" algn="l" rtl="0">
              <a:spcBef>
                <a:spcPts val="0"/>
              </a:spcBef>
              <a:defRPr/>
            </a:lvl1pPr>
            <a:lvl2pPr marL="520700" marR="0" indent="0" algn="l" rtl="0">
              <a:spcBef>
                <a:spcPts val="0"/>
              </a:spcBef>
              <a:defRPr/>
            </a:lvl2pPr>
            <a:lvl3pPr marL="1054100" marR="0" indent="0" algn="l" rtl="0">
              <a:spcBef>
                <a:spcPts val="0"/>
              </a:spcBef>
              <a:defRPr/>
            </a:lvl3pPr>
            <a:lvl4pPr marL="1574800" marR="0" indent="0" algn="l" rtl="0">
              <a:spcBef>
                <a:spcPts val="0"/>
              </a:spcBef>
              <a:defRPr/>
            </a:lvl4pPr>
            <a:lvl5pPr marL="2095500" marR="0" indent="0" algn="l" rtl="0">
              <a:spcBef>
                <a:spcPts val="0"/>
              </a:spcBef>
              <a:defRPr/>
            </a:lvl5pPr>
            <a:lvl6pPr marL="2616200" marR="0" indent="0" algn="l" rtl="0">
              <a:spcBef>
                <a:spcPts val="0"/>
              </a:spcBef>
              <a:defRPr/>
            </a:lvl6pPr>
            <a:lvl7pPr marL="3149600" marR="0" indent="0" algn="l" rtl="0">
              <a:spcBef>
                <a:spcPts val="0"/>
              </a:spcBef>
              <a:defRPr/>
            </a:lvl7pPr>
            <a:lvl8pPr marL="3670300" marR="0" indent="0" algn="l" rtl="0">
              <a:spcBef>
                <a:spcPts val="0"/>
              </a:spcBef>
              <a:defRPr/>
            </a:lvl8pPr>
            <a:lvl9pPr marL="4191000" marR="0" indent="0" algn="l" rtl="0">
              <a:spcBef>
                <a:spcPts val="0"/>
              </a:spcBef>
              <a:defRPr/>
            </a:lvl9pPr>
          </a:lstStyle>
          <a:p>
            <a:endParaRPr/>
          </a:p>
        </p:txBody>
      </p:sp>
      <p:sp>
        <p:nvSpPr>
          <p:cNvPr id="96" name="Shape 96"/>
          <p:cNvSpPr txBox="1">
            <a:spLocks noGrp="1"/>
          </p:cNvSpPr>
          <p:nvPr>
            <p:ph type="ftr" idx="11"/>
          </p:nvPr>
        </p:nvSpPr>
        <p:spPr>
          <a:xfrm>
            <a:off x="3653100" y="7007000"/>
            <a:ext cx="3385800" cy="402500"/>
          </a:xfrm>
          <a:prstGeom prst="rect">
            <a:avLst/>
          </a:prstGeom>
          <a:noFill/>
          <a:ln>
            <a:noFill/>
          </a:ln>
        </p:spPr>
        <p:txBody>
          <a:bodyPr lIns="104875" tIns="104875" rIns="104875" bIns="104875" anchor="ctr" anchorCtr="0"/>
          <a:lstStyle>
            <a:lvl1pPr marL="0" marR="0" indent="0" algn="ctr" rtl="0">
              <a:spcBef>
                <a:spcPts val="0"/>
              </a:spcBef>
              <a:defRPr/>
            </a:lvl1pPr>
            <a:lvl2pPr marL="520700" marR="0" indent="0" algn="l" rtl="0">
              <a:spcBef>
                <a:spcPts val="0"/>
              </a:spcBef>
              <a:defRPr/>
            </a:lvl2pPr>
            <a:lvl3pPr marL="1054100" marR="0" indent="0" algn="l" rtl="0">
              <a:spcBef>
                <a:spcPts val="0"/>
              </a:spcBef>
              <a:defRPr/>
            </a:lvl3pPr>
            <a:lvl4pPr marL="1574800" marR="0" indent="0" algn="l" rtl="0">
              <a:spcBef>
                <a:spcPts val="0"/>
              </a:spcBef>
              <a:defRPr/>
            </a:lvl4pPr>
            <a:lvl5pPr marL="2095500" marR="0" indent="0" algn="l" rtl="0">
              <a:spcBef>
                <a:spcPts val="0"/>
              </a:spcBef>
              <a:defRPr/>
            </a:lvl5pPr>
            <a:lvl6pPr marL="2616200" marR="0" indent="0" algn="l" rtl="0">
              <a:spcBef>
                <a:spcPts val="0"/>
              </a:spcBef>
              <a:defRPr/>
            </a:lvl6pPr>
            <a:lvl7pPr marL="3149600" marR="0" indent="0" algn="l" rtl="0">
              <a:spcBef>
                <a:spcPts val="0"/>
              </a:spcBef>
              <a:defRPr/>
            </a:lvl7pPr>
            <a:lvl8pPr marL="3670300" marR="0" indent="0" algn="l" rtl="0">
              <a:spcBef>
                <a:spcPts val="0"/>
              </a:spcBef>
              <a:defRPr/>
            </a:lvl8pPr>
            <a:lvl9pPr marL="4191000" marR="0" indent="0" algn="l" rtl="0">
              <a:spcBef>
                <a:spcPts val="0"/>
              </a:spcBef>
              <a:defRPr/>
            </a:lvl9pPr>
          </a:lstStyle>
          <a:p>
            <a:endParaRPr/>
          </a:p>
        </p:txBody>
      </p:sp>
      <p:sp>
        <p:nvSpPr>
          <p:cNvPr id="97" name="Shape 97"/>
          <p:cNvSpPr txBox="1">
            <a:spLocks noGrp="1"/>
          </p:cNvSpPr>
          <p:nvPr>
            <p:ph type="sldNum" idx="12"/>
          </p:nvPr>
        </p:nvSpPr>
        <p:spPr>
          <a:xfrm>
            <a:off x="7662600" y="7007000"/>
            <a:ext cx="2494800" cy="402500"/>
          </a:xfrm>
          <a:prstGeom prst="rect">
            <a:avLst/>
          </a:prstGeom>
          <a:noFill/>
          <a:ln>
            <a:noFill/>
          </a:ln>
        </p:spPr>
        <p:txBody>
          <a:bodyPr lIns="104875" tIns="104875" rIns="104875" bIns="104875" anchor="ctr" anchorCtr="0">
            <a:noAutofit/>
          </a:bodyPr>
          <a:lstStyle/>
          <a:p>
            <a:pPr marL="0" lvl="0" indent="-101600">
              <a:spcBef>
                <a:spcPts val="0"/>
              </a:spcBef>
              <a:buClr>
                <a:srgbClr val="000000"/>
              </a:buClr>
              <a:buFont typeface="Arial"/>
              <a:buChar char="●"/>
            </a:pPr>
            <a:endParaRPr/>
          </a:p>
          <a:p>
            <a:pPr marL="520700" lvl="1" indent="-101600">
              <a:spcBef>
                <a:spcPts val="0"/>
              </a:spcBef>
              <a:buClr>
                <a:srgbClr val="000000"/>
              </a:buClr>
              <a:buFont typeface="Courier New"/>
              <a:buChar char="o"/>
            </a:pPr>
            <a:endParaRPr/>
          </a:p>
          <a:p>
            <a:pPr marL="1054100" lvl="2" indent="-101600">
              <a:spcBef>
                <a:spcPts val="0"/>
              </a:spcBef>
              <a:buClr>
                <a:srgbClr val="000000"/>
              </a:buClr>
              <a:buFont typeface="Wingdings"/>
              <a:buChar char="§"/>
            </a:pPr>
            <a:endParaRPr/>
          </a:p>
          <a:p>
            <a:pPr marL="1574800" lvl="3" indent="-101600">
              <a:spcBef>
                <a:spcPts val="0"/>
              </a:spcBef>
              <a:buClr>
                <a:srgbClr val="000000"/>
              </a:buClr>
              <a:buFont typeface="Arial"/>
              <a:buChar char="●"/>
            </a:pPr>
            <a:endParaRPr/>
          </a:p>
          <a:p>
            <a:pPr marL="2095500" lvl="4" indent="-101600">
              <a:spcBef>
                <a:spcPts val="0"/>
              </a:spcBef>
              <a:buClr>
                <a:srgbClr val="000000"/>
              </a:buClr>
              <a:buFont typeface="Courier New"/>
              <a:buChar char="o"/>
            </a:pPr>
            <a:endParaRPr/>
          </a:p>
          <a:p>
            <a:pPr marL="2616200" lvl="5" indent="-101600">
              <a:spcBef>
                <a:spcPts val="0"/>
              </a:spcBef>
              <a:buClr>
                <a:srgbClr val="000000"/>
              </a:buClr>
              <a:buFont typeface="Wingdings"/>
              <a:buChar char="§"/>
            </a:pPr>
            <a:endParaRPr/>
          </a:p>
          <a:p>
            <a:pPr marL="3149600" lvl="6" indent="-101600">
              <a:spcBef>
                <a:spcPts val="0"/>
              </a:spcBef>
              <a:buClr>
                <a:srgbClr val="000000"/>
              </a:buClr>
              <a:buFont typeface="Arial"/>
              <a:buChar char="●"/>
            </a:pPr>
            <a:endParaRPr/>
          </a:p>
          <a:p>
            <a:pPr marL="3670300" lvl="7" indent="-101600">
              <a:spcBef>
                <a:spcPts val="0"/>
              </a:spcBef>
              <a:buClr>
                <a:srgbClr val="000000"/>
              </a:buClr>
              <a:buFont typeface="Courier New"/>
              <a:buChar char="o"/>
            </a:pPr>
            <a:endParaRPr/>
          </a:p>
          <a:p>
            <a:pPr marL="4191000" lvl="8" indent="-101600">
              <a:spcBef>
                <a:spcPts val="0"/>
              </a:spcBef>
              <a:buClr>
                <a:srgbClr val="000000"/>
              </a:buClr>
              <a:buFont typeface="Wingdings"/>
              <a:buChar char="§"/>
            </a:pPr>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Shape 98"/>
        <p:cNvGrpSpPr/>
        <p:nvPr/>
      </p:nvGrpSpPr>
      <p:grpSpPr>
        <a:xfrm>
          <a:off x="0" y="0"/>
          <a:ext cx="0" cy="0"/>
          <a:chOff x="0" y="0"/>
          <a:chExt cx="0" cy="0"/>
        </a:xfrm>
      </p:grpSpPr>
      <p:sp>
        <p:nvSpPr>
          <p:cNvPr id="99" name="Shape 99"/>
          <p:cNvSpPr txBox="1">
            <a:spLocks noGrp="1"/>
          </p:cNvSpPr>
          <p:nvPr>
            <p:ph type="title"/>
          </p:nvPr>
        </p:nvSpPr>
        <p:spPr>
          <a:xfrm>
            <a:off x="534600" y="302750"/>
            <a:ext cx="9622800" cy="1260000"/>
          </a:xfrm>
          <a:prstGeom prst="rect">
            <a:avLst/>
          </a:prstGeom>
          <a:noFill/>
          <a:ln>
            <a:noFill/>
          </a:ln>
        </p:spPr>
        <p:txBody>
          <a:bodyPr lIns="104875" tIns="104875" rIns="104875" bIns="104875" anchor="ctr" anchorCtr="0"/>
          <a:lstStyle>
            <a:lvl1pPr algn="ctr" rtl="0">
              <a:spcBef>
                <a:spcPts val="0"/>
              </a:spcBef>
              <a:buClr>
                <a:schemeClr val="dk1"/>
              </a:buClr>
              <a:buFont typeface="Calibri"/>
              <a:buNone/>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100" name="Shape 100"/>
          <p:cNvSpPr txBox="1">
            <a:spLocks noGrp="1"/>
          </p:cNvSpPr>
          <p:nvPr>
            <p:ph type="body" idx="1"/>
          </p:nvPr>
        </p:nvSpPr>
        <p:spPr>
          <a:xfrm>
            <a:off x="534600" y="1764000"/>
            <a:ext cx="9622800" cy="4989250"/>
          </a:xfrm>
          <a:prstGeom prst="rect">
            <a:avLst/>
          </a:prstGeom>
          <a:noFill/>
          <a:ln>
            <a:noFill/>
          </a:ln>
        </p:spPr>
        <p:txBody>
          <a:bodyPr lIns="104875" tIns="104875" rIns="104875" bIns="104875" anchor="t" anchorCtr="0"/>
          <a:lstStyle>
            <a:lvl1pPr marL="393700" indent="-165100" algn="l" rtl="0">
              <a:spcBef>
                <a:spcPts val="700"/>
              </a:spcBef>
              <a:buClr>
                <a:schemeClr val="dk1"/>
              </a:buClr>
              <a:buFont typeface="Arial"/>
              <a:buChar char="•"/>
              <a:defRPr/>
            </a:lvl1pPr>
            <a:lvl2pPr marL="850900" indent="-127000" algn="l" rtl="0">
              <a:spcBef>
                <a:spcPts val="600"/>
              </a:spcBef>
              <a:buClr>
                <a:schemeClr val="dk1"/>
              </a:buClr>
              <a:buFont typeface="Arial"/>
              <a:buChar char="–"/>
              <a:defRPr/>
            </a:lvl2pPr>
            <a:lvl3pPr marL="1308100" indent="-88900" algn="l" rtl="0">
              <a:spcBef>
                <a:spcPts val="600"/>
              </a:spcBef>
              <a:buClr>
                <a:schemeClr val="dk1"/>
              </a:buClr>
              <a:buFont typeface="Arial"/>
              <a:buChar char="•"/>
              <a:defRPr/>
            </a:lvl3pPr>
            <a:lvl4pPr marL="1841500" indent="-127000" algn="l" rtl="0">
              <a:spcBef>
                <a:spcPts val="500"/>
              </a:spcBef>
              <a:buClr>
                <a:schemeClr val="dk1"/>
              </a:buClr>
              <a:buFont typeface="Arial"/>
              <a:buChar char="–"/>
              <a:defRPr/>
            </a:lvl4pPr>
            <a:lvl5pPr marL="2362200" indent="-114300" algn="l" rtl="0">
              <a:spcBef>
                <a:spcPts val="500"/>
              </a:spcBef>
              <a:buClr>
                <a:schemeClr val="dk1"/>
              </a:buClr>
              <a:buFont typeface="Arial"/>
              <a:buChar char="»"/>
              <a:defRPr/>
            </a:lvl5pPr>
            <a:lvl6pPr marL="2882900" indent="-114300" algn="l" rtl="0">
              <a:spcBef>
                <a:spcPts val="500"/>
              </a:spcBef>
              <a:buClr>
                <a:schemeClr val="dk1"/>
              </a:buClr>
              <a:buFont typeface="Arial"/>
              <a:buChar char="•"/>
              <a:defRPr/>
            </a:lvl6pPr>
            <a:lvl7pPr marL="3403600" indent="-114300" algn="l" rtl="0">
              <a:spcBef>
                <a:spcPts val="500"/>
              </a:spcBef>
              <a:buClr>
                <a:schemeClr val="dk1"/>
              </a:buClr>
              <a:buFont typeface="Arial"/>
              <a:buChar char="•"/>
              <a:defRPr/>
            </a:lvl7pPr>
            <a:lvl8pPr marL="3937000" indent="-114300" algn="l" rtl="0">
              <a:spcBef>
                <a:spcPts val="500"/>
              </a:spcBef>
              <a:buClr>
                <a:schemeClr val="dk1"/>
              </a:buClr>
              <a:buFont typeface="Arial"/>
              <a:buChar char="•"/>
              <a:defRPr/>
            </a:lvl8pPr>
            <a:lvl9pPr marL="4457700" indent="-114300" algn="l" rtl="0">
              <a:spcBef>
                <a:spcPts val="500"/>
              </a:spcBef>
              <a:buClr>
                <a:schemeClr val="dk1"/>
              </a:buClr>
              <a:buFont typeface="Arial"/>
              <a:buChar char="•"/>
              <a:defRPr/>
            </a:lvl9pPr>
          </a:lstStyle>
          <a:p>
            <a:endParaRPr/>
          </a:p>
        </p:txBody>
      </p:sp>
      <p:sp>
        <p:nvSpPr>
          <p:cNvPr id="101" name="Shape 101"/>
          <p:cNvSpPr txBox="1">
            <a:spLocks noGrp="1"/>
          </p:cNvSpPr>
          <p:nvPr>
            <p:ph type="dt" idx="10"/>
          </p:nvPr>
        </p:nvSpPr>
        <p:spPr>
          <a:xfrm>
            <a:off x="534600" y="7007000"/>
            <a:ext cx="2494800" cy="402500"/>
          </a:xfrm>
          <a:prstGeom prst="rect">
            <a:avLst/>
          </a:prstGeom>
          <a:noFill/>
          <a:ln>
            <a:noFill/>
          </a:ln>
        </p:spPr>
        <p:txBody>
          <a:bodyPr lIns="104875" tIns="104875" rIns="104875" bIns="104875" anchor="ctr" anchorCtr="0"/>
          <a:lstStyle>
            <a:lvl1pPr marL="0" marR="0" indent="0" algn="l" rtl="0">
              <a:spcBef>
                <a:spcPts val="0"/>
              </a:spcBef>
              <a:defRPr/>
            </a:lvl1pPr>
            <a:lvl2pPr marL="520700" marR="0" indent="0" algn="l" rtl="0">
              <a:spcBef>
                <a:spcPts val="0"/>
              </a:spcBef>
              <a:defRPr/>
            </a:lvl2pPr>
            <a:lvl3pPr marL="1054100" marR="0" indent="0" algn="l" rtl="0">
              <a:spcBef>
                <a:spcPts val="0"/>
              </a:spcBef>
              <a:defRPr/>
            </a:lvl3pPr>
            <a:lvl4pPr marL="1574800" marR="0" indent="0" algn="l" rtl="0">
              <a:spcBef>
                <a:spcPts val="0"/>
              </a:spcBef>
              <a:defRPr/>
            </a:lvl4pPr>
            <a:lvl5pPr marL="2095500" marR="0" indent="0" algn="l" rtl="0">
              <a:spcBef>
                <a:spcPts val="0"/>
              </a:spcBef>
              <a:defRPr/>
            </a:lvl5pPr>
            <a:lvl6pPr marL="2616200" marR="0" indent="0" algn="l" rtl="0">
              <a:spcBef>
                <a:spcPts val="0"/>
              </a:spcBef>
              <a:defRPr/>
            </a:lvl6pPr>
            <a:lvl7pPr marL="3149600" marR="0" indent="0" algn="l" rtl="0">
              <a:spcBef>
                <a:spcPts val="0"/>
              </a:spcBef>
              <a:defRPr/>
            </a:lvl7pPr>
            <a:lvl8pPr marL="3670300" marR="0" indent="0" algn="l" rtl="0">
              <a:spcBef>
                <a:spcPts val="0"/>
              </a:spcBef>
              <a:defRPr/>
            </a:lvl8pPr>
            <a:lvl9pPr marL="4191000" marR="0" indent="0" algn="l" rtl="0">
              <a:spcBef>
                <a:spcPts val="0"/>
              </a:spcBef>
              <a:defRPr/>
            </a:lvl9pPr>
          </a:lstStyle>
          <a:p>
            <a:endParaRPr/>
          </a:p>
        </p:txBody>
      </p:sp>
      <p:sp>
        <p:nvSpPr>
          <p:cNvPr id="102" name="Shape 102"/>
          <p:cNvSpPr txBox="1">
            <a:spLocks noGrp="1"/>
          </p:cNvSpPr>
          <p:nvPr>
            <p:ph type="ftr" idx="11"/>
          </p:nvPr>
        </p:nvSpPr>
        <p:spPr>
          <a:xfrm>
            <a:off x="3653100" y="7007000"/>
            <a:ext cx="3385800" cy="402500"/>
          </a:xfrm>
          <a:prstGeom prst="rect">
            <a:avLst/>
          </a:prstGeom>
          <a:noFill/>
          <a:ln>
            <a:noFill/>
          </a:ln>
        </p:spPr>
        <p:txBody>
          <a:bodyPr lIns="104875" tIns="104875" rIns="104875" bIns="104875" anchor="ctr" anchorCtr="0"/>
          <a:lstStyle>
            <a:lvl1pPr marL="0" marR="0" indent="0" algn="ctr" rtl="0">
              <a:spcBef>
                <a:spcPts val="0"/>
              </a:spcBef>
              <a:defRPr/>
            </a:lvl1pPr>
            <a:lvl2pPr marL="520700" marR="0" indent="0" algn="l" rtl="0">
              <a:spcBef>
                <a:spcPts val="0"/>
              </a:spcBef>
              <a:defRPr/>
            </a:lvl2pPr>
            <a:lvl3pPr marL="1054100" marR="0" indent="0" algn="l" rtl="0">
              <a:spcBef>
                <a:spcPts val="0"/>
              </a:spcBef>
              <a:defRPr/>
            </a:lvl3pPr>
            <a:lvl4pPr marL="1574800" marR="0" indent="0" algn="l" rtl="0">
              <a:spcBef>
                <a:spcPts val="0"/>
              </a:spcBef>
              <a:defRPr/>
            </a:lvl4pPr>
            <a:lvl5pPr marL="2095500" marR="0" indent="0" algn="l" rtl="0">
              <a:spcBef>
                <a:spcPts val="0"/>
              </a:spcBef>
              <a:defRPr/>
            </a:lvl5pPr>
            <a:lvl6pPr marL="2616200" marR="0" indent="0" algn="l" rtl="0">
              <a:spcBef>
                <a:spcPts val="0"/>
              </a:spcBef>
              <a:defRPr/>
            </a:lvl6pPr>
            <a:lvl7pPr marL="3149600" marR="0" indent="0" algn="l" rtl="0">
              <a:spcBef>
                <a:spcPts val="0"/>
              </a:spcBef>
              <a:defRPr/>
            </a:lvl7pPr>
            <a:lvl8pPr marL="3670300" marR="0" indent="0" algn="l" rtl="0">
              <a:spcBef>
                <a:spcPts val="0"/>
              </a:spcBef>
              <a:defRPr/>
            </a:lvl8pPr>
            <a:lvl9pPr marL="4191000" marR="0" indent="0" algn="l" rtl="0">
              <a:spcBef>
                <a:spcPts val="0"/>
              </a:spcBef>
              <a:defRPr/>
            </a:lvl9pPr>
          </a:lstStyle>
          <a:p>
            <a:endParaRPr/>
          </a:p>
        </p:txBody>
      </p:sp>
      <p:sp>
        <p:nvSpPr>
          <p:cNvPr id="103" name="Shape 103"/>
          <p:cNvSpPr txBox="1">
            <a:spLocks noGrp="1"/>
          </p:cNvSpPr>
          <p:nvPr>
            <p:ph type="sldNum" idx="12"/>
          </p:nvPr>
        </p:nvSpPr>
        <p:spPr>
          <a:xfrm>
            <a:off x="7662600" y="7007000"/>
            <a:ext cx="2494800" cy="402500"/>
          </a:xfrm>
          <a:prstGeom prst="rect">
            <a:avLst/>
          </a:prstGeom>
          <a:noFill/>
          <a:ln>
            <a:noFill/>
          </a:ln>
        </p:spPr>
        <p:txBody>
          <a:bodyPr lIns="104875" tIns="104875" rIns="104875" bIns="104875" anchor="ctr" anchorCtr="0">
            <a:noAutofit/>
          </a:bodyPr>
          <a:lstStyle/>
          <a:p>
            <a:pPr marL="0" lvl="0" indent="-101600">
              <a:spcBef>
                <a:spcPts val="0"/>
              </a:spcBef>
              <a:buClr>
                <a:srgbClr val="000000"/>
              </a:buClr>
              <a:buFont typeface="Arial"/>
              <a:buChar char="●"/>
            </a:pPr>
            <a:endParaRPr/>
          </a:p>
          <a:p>
            <a:pPr marL="520700" lvl="1" indent="-101600">
              <a:spcBef>
                <a:spcPts val="0"/>
              </a:spcBef>
              <a:buClr>
                <a:srgbClr val="000000"/>
              </a:buClr>
              <a:buFont typeface="Courier New"/>
              <a:buChar char="o"/>
            </a:pPr>
            <a:endParaRPr/>
          </a:p>
          <a:p>
            <a:pPr marL="1054100" lvl="2" indent="-101600">
              <a:spcBef>
                <a:spcPts val="0"/>
              </a:spcBef>
              <a:buClr>
                <a:srgbClr val="000000"/>
              </a:buClr>
              <a:buFont typeface="Wingdings"/>
              <a:buChar char="§"/>
            </a:pPr>
            <a:endParaRPr/>
          </a:p>
          <a:p>
            <a:pPr marL="1574800" lvl="3" indent="-101600">
              <a:spcBef>
                <a:spcPts val="0"/>
              </a:spcBef>
              <a:buClr>
                <a:srgbClr val="000000"/>
              </a:buClr>
              <a:buFont typeface="Arial"/>
              <a:buChar char="●"/>
            </a:pPr>
            <a:endParaRPr/>
          </a:p>
          <a:p>
            <a:pPr marL="2095500" lvl="4" indent="-101600">
              <a:spcBef>
                <a:spcPts val="0"/>
              </a:spcBef>
              <a:buClr>
                <a:srgbClr val="000000"/>
              </a:buClr>
              <a:buFont typeface="Courier New"/>
              <a:buChar char="o"/>
            </a:pPr>
            <a:endParaRPr/>
          </a:p>
          <a:p>
            <a:pPr marL="2616200" lvl="5" indent="-101600">
              <a:spcBef>
                <a:spcPts val="0"/>
              </a:spcBef>
              <a:buClr>
                <a:srgbClr val="000000"/>
              </a:buClr>
              <a:buFont typeface="Wingdings"/>
              <a:buChar char="§"/>
            </a:pPr>
            <a:endParaRPr/>
          </a:p>
          <a:p>
            <a:pPr marL="3149600" lvl="6" indent="-101600">
              <a:spcBef>
                <a:spcPts val="0"/>
              </a:spcBef>
              <a:buClr>
                <a:srgbClr val="000000"/>
              </a:buClr>
              <a:buFont typeface="Arial"/>
              <a:buChar char="●"/>
            </a:pPr>
            <a:endParaRPr/>
          </a:p>
          <a:p>
            <a:pPr marL="3670300" lvl="7" indent="-101600">
              <a:spcBef>
                <a:spcPts val="0"/>
              </a:spcBef>
              <a:buClr>
                <a:srgbClr val="000000"/>
              </a:buClr>
              <a:buFont typeface="Courier New"/>
              <a:buChar char="o"/>
            </a:pPr>
            <a:endParaRPr/>
          </a:p>
          <a:p>
            <a:pPr marL="4191000" lvl="8" indent="-101600">
              <a:spcBef>
                <a:spcPts val="0"/>
              </a:spcBef>
              <a:buClr>
                <a:srgbClr val="000000"/>
              </a:buClr>
              <a:buFont typeface="Wingdings"/>
              <a:buChar char="§"/>
            </a:pPr>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Shape 104"/>
        <p:cNvGrpSpPr/>
        <p:nvPr/>
      </p:nvGrpSpPr>
      <p:grpSpPr>
        <a:xfrm>
          <a:off x="0" y="0"/>
          <a:ext cx="0" cy="0"/>
          <a:chOff x="0" y="0"/>
          <a:chExt cx="0" cy="0"/>
        </a:xfrm>
      </p:grpSpPr>
      <p:sp>
        <p:nvSpPr>
          <p:cNvPr id="105" name="Shape 105"/>
          <p:cNvSpPr txBox="1">
            <a:spLocks noGrp="1"/>
          </p:cNvSpPr>
          <p:nvPr>
            <p:ph type="ctrTitle"/>
          </p:nvPr>
        </p:nvSpPr>
        <p:spPr>
          <a:xfrm>
            <a:off x="801900" y="2348500"/>
            <a:ext cx="9088200" cy="1620500"/>
          </a:xfrm>
          <a:prstGeom prst="rect">
            <a:avLst/>
          </a:prstGeom>
          <a:noFill/>
          <a:ln>
            <a:noFill/>
          </a:ln>
        </p:spPr>
        <p:txBody>
          <a:bodyPr lIns="104875" tIns="104875" rIns="104875" bIns="104875" anchor="ctr" anchorCtr="0"/>
          <a:lstStyle>
            <a:lvl1pPr marL="0" marR="0" indent="0" algn="ctr" rtl="0">
              <a:spcBef>
                <a:spcPts val="0"/>
              </a:spcBef>
              <a:buClr>
                <a:schemeClr val="dk1"/>
              </a:buClr>
              <a:buFont typeface="Calibri"/>
              <a:buNone/>
              <a:defRPr/>
            </a:lvl1pPr>
            <a:lvl2pPr marL="0" marR="0" indent="0" algn="l" rtl="0">
              <a:spcBef>
                <a:spcPts val="0"/>
              </a:spcBef>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endParaRPr/>
          </a:p>
        </p:txBody>
      </p:sp>
      <p:sp>
        <p:nvSpPr>
          <p:cNvPr id="106" name="Shape 106"/>
          <p:cNvSpPr txBox="1">
            <a:spLocks noGrp="1"/>
          </p:cNvSpPr>
          <p:nvPr>
            <p:ph type="subTitle" idx="1"/>
          </p:nvPr>
        </p:nvSpPr>
        <p:spPr>
          <a:xfrm>
            <a:off x="1603800" y="4284000"/>
            <a:ext cx="7484400" cy="1932000"/>
          </a:xfrm>
          <a:prstGeom prst="rect">
            <a:avLst/>
          </a:prstGeom>
          <a:noFill/>
          <a:ln>
            <a:noFill/>
          </a:ln>
        </p:spPr>
        <p:txBody>
          <a:bodyPr lIns="104875" tIns="104875" rIns="104875" bIns="104875" anchor="t" anchorCtr="0"/>
          <a:lstStyle>
            <a:lvl1pPr marL="0" marR="0" indent="0" algn="ctr" rtl="0">
              <a:spcBef>
                <a:spcPts val="700"/>
              </a:spcBef>
              <a:buClr>
                <a:srgbClr val="888888"/>
              </a:buClr>
              <a:buFont typeface="Arial"/>
              <a:buNone/>
              <a:defRPr/>
            </a:lvl1pPr>
            <a:lvl2pPr marL="520700" marR="0" indent="0" algn="ctr" rtl="0">
              <a:spcBef>
                <a:spcPts val="600"/>
              </a:spcBef>
              <a:buClr>
                <a:srgbClr val="888888"/>
              </a:buClr>
              <a:buFont typeface="Arial"/>
              <a:buNone/>
              <a:defRPr/>
            </a:lvl2pPr>
            <a:lvl3pPr marL="1054100" marR="0" indent="0" algn="ctr" rtl="0">
              <a:spcBef>
                <a:spcPts val="600"/>
              </a:spcBef>
              <a:buClr>
                <a:srgbClr val="888888"/>
              </a:buClr>
              <a:buFont typeface="Arial"/>
              <a:buNone/>
              <a:defRPr/>
            </a:lvl3pPr>
            <a:lvl4pPr marL="1574800" marR="0" indent="0" algn="ctr" rtl="0">
              <a:spcBef>
                <a:spcPts val="500"/>
              </a:spcBef>
              <a:buClr>
                <a:srgbClr val="888888"/>
              </a:buClr>
              <a:buFont typeface="Arial"/>
              <a:buNone/>
              <a:defRPr/>
            </a:lvl4pPr>
            <a:lvl5pPr marL="2095500" marR="0" indent="0" algn="ctr" rtl="0">
              <a:spcBef>
                <a:spcPts val="500"/>
              </a:spcBef>
              <a:buClr>
                <a:srgbClr val="888888"/>
              </a:buClr>
              <a:buFont typeface="Arial"/>
              <a:buNone/>
              <a:defRPr/>
            </a:lvl5pPr>
            <a:lvl6pPr marL="2616200" marR="0" indent="0" algn="ctr" rtl="0">
              <a:spcBef>
                <a:spcPts val="500"/>
              </a:spcBef>
              <a:buClr>
                <a:srgbClr val="888888"/>
              </a:buClr>
              <a:buFont typeface="Arial"/>
              <a:buNone/>
              <a:defRPr/>
            </a:lvl6pPr>
            <a:lvl7pPr marL="3149600" marR="0" indent="0" algn="ctr" rtl="0">
              <a:spcBef>
                <a:spcPts val="500"/>
              </a:spcBef>
              <a:buClr>
                <a:srgbClr val="888888"/>
              </a:buClr>
              <a:buFont typeface="Arial"/>
              <a:buNone/>
              <a:defRPr/>
            </a:lvl7pPr>
            <a:lvl8pPr marL="3670300" marR="0" indent="0" algn="ctr" rtl="0">
              <a:spcBef>
                <a:spcPts val="500"/>
              </a:spcBef>
              <a:buClr>
                <a:srgbClr val="888888"/>
              </a:buClr>
              <a:buFont typeface="Arial"/>
              <a:buNone/>
              <a:defRPr/>
            </a:lvl8pPr>
            <a:lvl9pPr marL="4191000" marR="0" indent="0" algn="ctr" rtl="0">
              <a:spcBef>
                <a:spcPts val="500"/>
              </a:spcBef>
              <a:buClr>
                <a:srgbClr val="888888"/>
              </a:buClr>
              <a:buFont typeface="Arial"/>
              <a:buNone/>
              <a:defRPr/>
            </a:lvl9pPr>
          </a:lstStyle>
          <a:p>
            <a:endParaRPr/>
          </a:p>
        </p:txBody>
      </p:sp>
      <p:sp>
        <p:nvSpPr>
          <p:cNvPr id="107" name="Shape 107"/>
          <p:cNvSpPr txBox="1">
            <a:spLocks noGrp="1"/>
          </p:cNvSpPr>
          <p:nvPr>
            <p:ph type="dt" idx="10"/>
          </p:nvPr>
        </p:nvSpPr>
        <p:spPr>
          <a:xfrm>
            <a:off x="534600" y="7007000"/>
            <a:ext cx="2494800" cy="402500"/>
          </a:xfrm>
          <a:prstGeom prst="rect">
            <a:avLst/>
          </a:prstGeom>
          <a:noFill/>
          <a:ln>
            <a:noFill/>
          </a:ln>
        </p:spPr>
        <p:txBody>
          <a:bodyPr lIns="104875" tIns="104875" rIns="104875" bIns="104875" anchor="ctr" anchorCtr="0"/>
          <a:lstStyle>
            <a:lvl1pPr marL="0" marR="0" indent="0" algn="l" rtl="0">
              <a:spcBef>
                <a:spcPts val="0"/>
              </a:spcBef>
              <a:defRPr/>
            </a:lvl1pPr>
            <a:lvl2pPr marL="520700" marR="0" indent="0" algn="l" rtl="0">
              <a:spcBef>
                <a:spcPts val="0"/>
              </a:spcBef>
              <a:defRPr/>
            </a:lvl2pPr>
            <a:lvl3pPr marL="1054100" marR="0" indent="0" algn="l" rtl="0">
              <a:spcBef>
                <a:spcPts val="0"/>
              </a:spcBef>
              <a:defRPr/>
            </a:lvl3pPr>
            <a:lvl4pPr marL="1574800" marR="0" indent="0" algn="l" rtl="0">
              <a:spcBef>
                <a:spcPts val="0"/>
              </a:spcBef>
              <a:defRPr/>
            </a:lvl4pPr>
            <a:lvl5pPr marL="2095500" marR="0" indent="0" algn="l" rtl="0">
              <a:spcBef>
                <a:spcPts val="0"/>
              </a:spcBef>
              <a:defRPr/>
            </a:lvl5pPr>
            <a:lvl6pPr marL="2616200" marR="0" indent="0" algn="l" rtl="0">
              <a:spcBef>
                <a:spcPts val="0"/>
              </a:spcBef>
              <a:defRPr/>
            </a:lvl6pPr>
            <a:lvl7pPr marL="3149600" marR="0" indent="0" algn="l" rtl="0">
              <a:spcBef>
                <a:spcPts val="0"/>
              </a:spcBef>
              <a:defRPr/>
            </a:lvl7pPr>
            <a:lvl8pPr marL="3670300" marR="0" indent="0" algn="l" rtl="0">
              <a:spcBef>
                <a:spcPts val="0"/>
              </a:spcBef>
              <a:defRPr/>
            </a:lvl8pPr>
            <a:lvl9pPr marL="4191000" marR="0" indent="0" algn="l" rtl="0">
              <a:spcBef>
                <a:spcPts val="0"/>
              </a:spcBef>
              <a:defRPr/>
            </a:lvl9pPr>
          </a:lstStyle>
          <a:p>
            <a:endParaRPr/>
          </a:p>
        </p:txBody>
      </p:sp>
      <p:sp>
        <p:nvSpPr>
          <p:cNvPr id="108" name="Shape 108"/>
          <p:cNvSpPr txBox="1">
            <a:spLocks noGrp="1"/>
          </p:cNvSpPr>
          <p:nvPr>
            <p:ph type="ftr" idx="11"/>
          </p:nvPr>
        </p:nvSpPr>
        <p:spPr>
          <a:xfrm>
            <a:off x="3653100" y="7007000"/>
            <a:ext cx="3385800" cy="402500"/>
          </a:xfrm>
          <a:prstGeom prst="rect">
            <a:avLst/>
          </a:prstGeom>
          <a:noFill/>
          <a:ln>
            <a:noFill/>
          </a:ln>
        </p:spPr>
        <p:txBody>
          <a:bodyPr lIns="104875" tIns="104875" rIns="104875" bIns="104875" anchor="ctr" anchorCtr="0"/>
          <a:lstStyle>
            <a:lvl1pPr marL="0" marR="0" indent="0" algn="ctr" rtl="0">
              <a:spcBef>
                <a:spcPts val="0"/>
              </a:spcBef>
              <a:defRPr/>
            </a:lvl1pPr>
            <a:lvl2pPr marL="520700" marR="0" indent="0" algn="l" rtl="0">
              <a:spcBef>
                <a:spcPts val="0"/>
              </a:spcBef>
              <a:defRPr/>
            </a:lvl2pPr>
            <a:lvl3pPr marL="1054100" marR="0" indent="0" algn="l" rtl="0">
              <a:spcBef>
                <a:spcPts val="0"/>
              </a:spcBef>
              <a:defRPr/>
            </a:lvl3pPr>
            <a:lvl4pPr marL="1574800" marR="0" indent="0" algn="l" rtl="0">
              <a:spcBef>
                <a:spcPts val="0"/>
              </a:spcBef>
              <a:defRPr/>
            </a:lvl4pPr>
            <a:lvl5pPr marL="2095500" marR="0" indent="0" algn="l" rtl="0">
              <a:spcBef>
                <a:spcPts val="0"/>
              </a:spcBef>
              <a:defRPr/>
            </a:lvl5pPr>
            <a:lvl6pPr marL="2616200" marR="0" indent="0" algn="l" rtl="0">
              <a:spcBef>
                <a:spcPts val="0"/>
              </a:spcBef>
              <a:defRPr/>
            </a:lvl6pPr>
            <a:lvl7pPr marL="3149600" marR="0" indent="0" algn="l" rtl="0">
              <a:spcBef>
                <a:spcPts val="0"/>
              </a:spcBef>
              <a:defRPr/>
            </a:lvl7pPr>
            <a:lvl8pPr marL="3670300" marR="0" indent="0" algn="l" rtl="0">
              <a:spcBef>
                <a:spcPts val="0"/>
              </a:spcBef>
              <a:defRPr/>
            </a:lvl8pPr>
            <a:lvl9pPr marL="4191000" marR="0" indent="0" algn="l" rtl="0">
              <a:spcBef>
                <a:spcPts val="0"/>
              </a:spcBef>
              <a:defRPr/>
            </a:lvl9pPr>
          </a:lstStyle>
          <a:p>
            <a:endParaRPr/>
          </a:p>
        </p:txBody>
      </p:sp>
      <p:sp>
        <p:nvSpPr>
          <p:cNvPr id="109" name="Shape 109"/>
          <p:cNvSpPr txBox="1">
            <a:spLocks noGrp="1"/>
          </p:cNvSpPr>
          <p:nvPr>
            <p:ph type="sldNum" idx="12"/>
          </p:nvPr>
        </p:nvSpPr>
        <p:spPr>
          <a:xfrm>
            <a:off x="7662600" y="7007000"/>
            <a:ext cx="2494800" cy="402500"/>
          </a:xfrm>
          <a:prstGeom prst="rect">
            <a:avLst/>
          </a:prstGeom>
          <a:noFill/>
          <a:ln>
            <a:noFill/>
          </a:ln>
        </p:spPr>
        <p:txBody>
          <a:bodyPr lIns="104875" tIns="104875" rIns="104875" bIns="104875" anchor="ctr" anchorCtr="0">
            <a:noAutofit/>
          </a:bodyPr>
          <a:lstStyle/>
          <a:p>
            <a:pPr marL="0" lvl="0" indent="-101600">
              <a:spcBef>
                <a:spcPts val="0"/>
              </a:spcBef>
              <a:buClr>
                <a:srgbClr val="000000"/>
              </a:buClr>
              <a:buFont typeface="Arial"/>
              <a:buChar char="●"/>
            </a:pPr>
            <a:endParaRPr/>
          </a:p>
          <a:p>
            <a:pPr marL="520700" lvl="1" indent="-101600">
              <a:spcBef>
                <a:spcPts val="0"/>
              </a:spcBef>
              <a:buClr>
                <a:srgbClr val="000000"/>
              </a:buClr>
              <a:buFont typeface="Courier New"/>
              <a:buChar char="o"/>
            </a:pPr>
            <a:endParaRPr/>
          </a:p>
          <a:p>
            <a:pPr marL="1054100" lvl="2" indent="-101600">
              <a:spcBef>
                <a:spcPts val="0"/>
              </a:spcBef>
              <a:buClr>
                <a:srgbClr val="000000"/>
              </a:buClr>
              <a:buFont typeface="Wingdings"/>
              <a:buChar char="§"/>
            </a:pPr>
            <a:endParaRPr/>
          </a:p>
          <a:p>
            <a:pPr marL="1574800" lvl="3" indent="-101600">
              <a:spcBef>
                <a:spcPts val="0"/>
              </a:spcBef>
              <a:buClr>
                <a:srgbClr val="000000"/>
              </a:buClr>
              <a:buFont typeface="Arial"/>
              <a:buChar char="●"/>
            </a:pPr>
            <a:endParaRPr/>
          </a:p>
          <a:p>
            <a:pPr marL="2095500" lvl="4" indent="-101600">
              <a:spcBef>
                <a:spcPts val="0"/>
              </a:spcBef>
              <a:buClr>
                <a:srgbClr val="000000"/>
              </a:buClr>
              <a:buFont typeface="Courier New"/>
              <a:buChar char="o"/>
            </a:pPr>
            <a:endParaRPr/>
          </a:p>
          <a:p>
            <a:pPr marL="2616200" lvl="5" indent="-101600">
              <a:spcBef>
                <a:spcPts val="0"/>
              </a:spcBef>
              <a:buClr>
                <a:srgbClr val="000000"/>
              </a:buClr>
              <a:buFont typeface="Wingdings"/>
              <a:buChar char="§"/>
            </a:pPr>
            <a:endParaRPr/>
          </a:p>
          <a:p>
            <a:pPr marL="3149600" lvl="6" indent="-101600">
              <a:spcBef>
                <a:spcPts val="0"/>
              </a:spcBef>
              <a:buClr>
                <a:srgbClr val="000000"/>
              </a:buClr>
              <a:buFont typeface="Arial"/>
              <a:buChar char="●"/>
            </a:pPr>
            <a:endParaRPr/>
          </a:p>
          <a:p>
            <a:pPr marL="3670300" lvl="7" indent="-101600">
              <a:spcBef>
                <a:spcPts val="0"/>
              </a:spcBef>
              <a:buClr>
                <a:srgbClr val="000000"/>
              </a:buClr>
              <a:buFont typeface="Courier New"/>
              <a:buChar char="o"/>
            </a:pPr>
            <a:endParaRPr/>
          </a:p>
          <a:p>
            <a:pPr marL="4191000" lvl="8" indent="-101600">
              <a:spcBef>
                <a:spcPts val="0"/>
              </a:spcBef>
              <a:buClr>
                <a:srgbClr val="000000"/>
              </a:buClr>
              <a:buFont typeface="Wingdings"/>
              <a:buChar char="§"/>
            </a:pPr>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Shape 110"/>
        <p:cNvGrpSpPr/>
        <p:nvPr/>
      </p:nvGrpSpPr>
      <p:grpSpPr>
        <a:xfrm>
          <a:off x="0" y="0"/>
          <a:ext cx="0" cy="0"/>
          <a:chOff x="0" y="0"/>
          <a:chExt cx="0" cy="0"/>
        </a:xfrm>
      </p:grpSpPr>
      <p:sp>
        <p:nvSpPr>
          <p:cNvPr id="111" name="Shape 111"/>
          <p:cNvSpPr txBox="1">
            <a:spLocks noGrp="1"/>
          </p:cNvSpPr>
          <p:nvPr>
            <p:ph type="title"/>
          </p:nvPr>
        </p:nvSpPr>
        <p:spPr>
          <a:xfrm>
            <a:off x="534600" y="302750"/>
            <a:ext cx="9622800" cy="1260000"/>
          </a:xfrm>
          <a:prstGeom prst="rect">
            <a:avLst/>
          </a:prstGeom>
          <a:noFill/>
          <a:ln>
            <a:noFill/>
          </a:ln>
        </p:spPr>
        <p:txBody>
          <a:bodyPr lIns="104875" tIns="104875" rIns="104875" bIns="104875" anchor="ctr" anchorCtr="0"/>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112" name="Shape 112"/>
          <p:cNvSpPr txBox="1">
            <a:spLocks noGrp="1"/>
          </p:cNvSpPr>
          <p:nvPr>
            <p:ph type="body" idx="1"/>
          </p:nvPr>
        </p:nvSpPr>
        <p:spPr>
          <a:xfrm>
            <a:off x="534600" y="1692250"/>
            <a:ext cx="4724156" cy="705249"/>
          </a:xfrm>
          <a:prstGeom prst="rect">
            <a:avLst/>
          </a:prstGeom>
          <a:noFill/>
          <a:ln>
            <a:noFill/>
          </a:ln>
        </p:spPr>
        <p:txBody>
          <a:bodyPr lIns="104875" tIns="104875" rIns="104875" bIns="104875" anchor="b" anchorCtr="0"/>
          <a:lstStyle>
            <a:lvl1pPr marL="0" indent="0" rtl="0">
              <a:spcBef>
                <a:spcPts val="0"/>
              </a:spcBef>
              <a:buFont typeface="Calibri"/>
              <a:buNone/>
              <a:defRPr/>
            </a:lvl1pPr>
            <a:lvl2pPr marL="520700" indent="0" rtl="0">
              <a:spcBef>
                <a:spcPts val="0"/>
              </a:spcBef>
              <a:buFont typeface="Calibri"/>
              <a:buNone/>
              <a:defRPr/>
            </a:lvl2pPr>
            <a:lvl3pPr marL="1054100" indent="0" rtl="0">
              <a:spcBef>
                <a:spcPts val="0"/>
              </a:spcBef>
              <a:buFont typeface="Calibri"/>
              <a:buNone/>
              <a:defRPr/>
            </a:lvl3pPr>
            <a:lvl4pPr marL="1574800" indent="0" rtl="0">
              <a:spcBef>
                <a:spcPts val="0"/>
              </a:spcBef>
              <a:buFont typeface="Calibri"/>
              <a:buNone/>
              <a:defRPr/>
            </a:lvl4pPr>
            <a:lvl5pPr marL="2095500" indent="0" rtl="0">
              <a:spcBef>
                <a:spcPts val="0"/>
              </a:spcBef>
              <a:buFont typeface="Calibri"/>
              <a:buNone/>
              <a:defRPr/>
            </a:lvl5pPr>
            <a:lvl6pPr marL="2616200" indent="0" rtl="0">
              <a:spcBef>
                <a:spcPts val="0"/>
              </a:spcBef>
              <a:buFont typeface="Calibri"/>
              <a:buNone/>
              <a:defRPr/>
            </a:lvl6pPr>
            <a:lvl7pPr marL="3149600" indent="0" rtl="0">
              <a:spcBef>
                <a:spcPts val="0"/>
              </a:spcBef>
              <a:buFont typeface="Calibri"/>
              <a:buNone/>
              <a:defRPr/>
            </a:lvl7pPr>
            <a:lvl8pPr marL="3670300" indent="0" rtl="0">
              <a:spcBef>
                <a:spcPts val="0"/>
              </a:spcBef>
              <a:buFont typeface="Calibri"/>
              <a:buNone/>
              <a:defRPr/>
            </a:lvl8pPr>
            <a:lvl9pPr marL="4191000" indent="0" rtl="0">
              <a:spcBef>
                <a:spcPts val="0"/>
              </a:spcBef>
              <a:buFont typeface="Calibri"/>
              <a:buNone/>
              <a:defRPr/>
            </a:lvl9pPr>
          </a:lstStyle>
          <a:p>
            <a:endParaRPr/>
          </a:p>
        </p:txBody>
      </p:sp>
      <p:sp>
        <p:nvSpPr>
          <p:cNvPr id="113" name="Shape 113"/>
          <p:cNvSpPr txBox="1">
            <a:spLocks noGrp="1"/>
          </p:cNvSpPr>
          <p:nvPr>
            <p:ph type="body" idx="2"/>
          </p:nvPr>
        </p:nvSpPr>
        <p:spPr>
          <a:xfrm>
            <a:off x="534600" y="2397500"/>
            <a:ext cx="4724156" cy="4355750"/>
          </a:xfrm>
          <a:prstGeom prst="rect">
            <a:avLst/>
          </a:prstGeom>
          <a:noFill/>
          <a:ln>
            <a:noFill/>
          </a:ln>
        </p:spPr>
        <p:txBody>
          <a:bodyPr lIns="104875" tIns="104875" rIns="104875" bIns="104875" anchor="t" anchorCtr="0"/>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114" name="Shape 114"/>
          <p:cNvSpPr txBox="1">
            <a:spLocks noGrp="1"/>
          </p:cNvSpPr>
          <p:nvPr>
            <p:ph type="body" idx="3"/>
          </p:nvPr>
        </p:nvSpPr>
        <p:spPr>
          <a:xfrm>
            <a:off x="5431387" y="1692250"/>
            <a:ext cx="4726012" cy="705249"/>
          </a:xfrm>
          <a:prstGeom prst="rect">
            <a:avLst/>
          </a:prstGeom>
          <a:noFill/>
          <a:ln>
            <a:noFill/>
          </a:ln>
        </p:spPr>
        <p:txBody>
          <a:bodyPr lIns="104875" tIns="104875" rIns="104875" bIns="104875" anchor="b" anchorCtr="0"/>
          <a:lstStyle>
            <a:lvl1pPr marL="0" indent="0" rtl="0">
              <a:spcBef>
                <a:spcPts val="0"/>
              </a:spcBef>
              <a:buFont typeface="Calibri"/>
              <a:buNone/>
              <a:defRPr/>
            </a:lvl1pPr>
            <a:lvl2pPr marL="520700" indent="0" rtl="0">
              <a:spcBef>
                <a:spcPts val="0"/>
              </a:spcBef>
              <a:buFont typeface="Calibri"/>
              <a:buNone/>
              <a:defRPr/>
            </a:lvl2pPr>
            <a:lvl3pPr marL="1054100" indent="0" rtl="0">
              <a:spcBef>
                <a:spcPts val="0"/>
              </a:spcBef>
              <a:buFont typeface="Calibri"/>
              <a:buNone/>
              <a:defRPr/>
            </a:lvl3pPr>
            <a:lvl4pPr marL="1574800" indent="0" rtl="0">
              <a:spcBef>
                <a:spcPts val="0"/>
              </a:spcBef>
              <a:buFont typeface="Calibri"/>
              <a:buNone/>
              <a:defRPr/>
            </a:lvl4pPr>
            <a:lvl5pPr marL="2095500" indent="0" rtl="0">
              <a:spcBef>
                <a:spcPts val="0"/>
              </a:spcBef>
              <a:buFont typeface="Calibri"/>
              <a:buNone/>
              <a:defRPr/>
            </a:lvl5pPr>
            <a:lvl6pPr marL="2616200" indent="0" rtl="0">
              <a:spcBef>
                <a:spcPts val="0"/>
              </a:spcBef>
              <a:buFont typeface="Calibri"/>
              <a:buNone/>
              <a:defRPr/>
            </a:lvl6pPr>
            <a:lvl7pPr marL="3149600" indent="0" rtl="0">
              <a:spcBef>
                <a:spcPts val="0"/>
              </a:spcBef>
              <a:buFont typeface="Calibri"/>
              <a:buNone/>
              <a:defRPr/>
            </a:lvl7pPr>
            <a:lvl8pPr marL="3670300" indent="0" rtl="0">
              <a:spcBef>
                <a:spcPts val="0"/>
              </a:spcBef>
              <a:buFont typeface="Calibri"/>
              <a:buNone/>
              <a:defRPr/>
            </a:lvl8pPr>
            <a:lvl9pPr marL="4191000" indent="0" rtl="0">
              <a:spcBef>
                <a:spcPts val="0"/>
              </a:spcBef>
              <a:buFont typeface="Calibri"/>
              <a:buNone/>
              <a:defRPr/>
            </a:lvl9pPr>
          </a:lstStyle>
          <a:p>
            <a:endParaRPr/>
          </a:p>
        </p:txBody>
      </p:sp>
      <p:sp>
        <p:nvSpPr>
          <p:cNvPr id="115" name="Shape 115"/>
          <p:cNvSpPr txBox="1">
            <a:spLocks noGrp="1"/>
          </p:cNvSpPr>
          <p:nvPr>
            <p:ph type="body" idx="4"/>
          </p:nvPr>
        </p:nvSpPr>
        <p:spPr>
          <a:xfrm>
            <a:off x="5431387" y="2397500"/>
            <a:ext cx="4726012" cy="4355750"/>
          </a:xfrm>
          <a:prstGeom prst="rect">
            <a:avLst/>
          </a:prstGeom>
          <a:noFill/>
          <a:ln>
            <a:noFill/>
          </a:ln>
        </p:spPr>
        <p:txBody>
          <a:bodyPr lIns="104875" tIns="104875" rIns="104875" bIns="104875" anchor="t" anchorCtr="0"/>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116" name="Shape 116"/>
          <p:cNvSpPr txBox="1">
            <a:spLocks noGrp="1"/>
          </p:cNvSpPr>
          <p:nvPr>
            <p:ph type="dt" idx="10"/>
          </p:nvPr>
        </p:nvSpPr>
        <p:spPr>
          <a:xfrm>
            <a:off x="534600" y="7007000"/>
            <a:ext cx="2494800" cy="402500"/>
          </a:xfrm>
          <a:prstGeom prst="rect">
            <a:avLst/>
          </a:prstGeom>
          <a:noFill/>
          <a:ln>
            <a:noFill/>
          </a:ln>
        </p:spPr>
        <p:txBody>
          <a:bodyPr lIns="104875" tIns="104875" rIns="104875" bIns="104875" anchor="ctr" anchorCtr="0"/>
          <a:lstStyle>
            <a:lvl1pPr marL="0" marR="0" indent="0" algn="l" rtl="0">
              <a:spcBef>
                <a:spcPts val="0"/>
              </a:spcBef>
              <a:defRPr/>
            </a:lvl1pPr>
            <a:lvl2pPr marL="520700" marR="0" indent="0" algn="l" rtl="0">
              <a:spcBef>
                <a:spcPts val="0"/>
              </a:spcBef>
              <a:defRPr/>
            </a:lvl2pPr>
            <a:lvl3pPr marL="1054100" marR="0" indent="0" algn="l" rtl="0">
              <a:spcBef>
                <a:spcPts val="0"/>
              </a:spcBef>
              <a:defRPr/>
            </a:lvl3pPr>
            <a:lvl4pPr marL="1574800" marR="0" indent="0" algn="l" rtl="0">
              <a:spcBef>
                <a:spcPts val="0"/>
              </a:spcBef>
              <a:defRPr/>
            </a:lvl4pPr>
            <a:lvl5pPr marL="2095500" marR="0" indent="0" algn="l" rtl="0">
              <a:spcBef>
                <a:spcPts val="0"/>
              </a:spcBef>
              <a:defRPr/>
            </a:lvl5pPr>
            <a:lvl6pPr marL="2616200" marR="0" indent="0" algn="l" rtl="0">
              <a:spcBef>
                <a:spcPts val="0"/>
              </a:spcBef>
              <a:defRPr/>
            </a:lvl6pPr>
            <a:lvl7pPr marL="3149600" marR="0" indent="0" algn="l" rtl="0">
              <a:spcBef>
                <a:spcPts val="0"/>
              </a:spcBef>
              <a:defRPr/>
            </a:lvl7pPr>
            <a:lvl8pPr marL="3670300" marR="0" indent="0" algn="l" rtl="0">
              <a:spcBef>
                <a:spcPts val="0"/>
              </a:spcBef>
              <a:defRPr/>
            </a:lvl8pPr>
            <a:lvl9pPr marL="4191000" marR="0" indent="0" algn="l" rtl="0">
              <a:spcBef>
                <a:spcPts val="0"/>
              </a:spcBef>
              <a:defRPr/>
            </a:lvl9pPr>
          </a:lstStyle>
          <a:p>
            <a:endParaRPr/>
          </a:p>
        </p:txBody>
      </p:sp>
      <p:sp>
        <p:nvSpPr>
          <p:cNvPr id="117" name="Shape 117"/>
          <p:cNvSpPr txBox="1">
            <a:spLocks noGrp="1"/>
          </p:cNvSpPr>
          <p:nvPr>
            <p:ph type="ftr" idx="11"/>
          </p:nvPr>
        </p:nvSpPr>
        <p:spPr>
          <a:xfrm>
            <a:off x="3653100" y="7007000"/>
            <a:ext cx="3385800" cy="402500"/>
          </a:xfrm>
          <a:prstGeom prst="rect">
            <a:avLst/>
          </a:prstGeom>
          <a:noFill/>
          <a:ln>
            <a:noFill/>
          </a:ln>
        </p:spPr>
        <p:txBody>
          <a:bodyPr lIns="104875" tIns="104875" rIns="104875" bIns="104875" anchor="ctr" anchorCtr="0"/>
          <a:lstStyle>
            <a:lvl1pPr marL="0" marR="0" indent="0" algn="ctr" rtl="0">
              <a:spcBef>
                <a:spcPts val="0"/>
              </a:spcBef>
              <a:defRPr/>
            </a:lvl1pPr>
            <a:lvl2pPr marL="520700" marR="0" indent="0" algn="l" rtl="0">
              <a:spcBef>
                <a:spcPts val="0"/>
              </a:spcBef>
              <a:defRPr/>
            </a:lvl2pPr>
            <a:lvl3pPr marL="1054100" marR="0" indent="0" algn="l" rtl="0">
              <a:spcBef>
                <a:spcPts val="0"/>
              </a:spcBef>
              <a:defRPr/>
            </a:lvl3pPr>
            <a:lvl4pPr marL="1574800" marR="0" indent="0" algn="l" rtl="0">
              <a:spcBef>
                <a:spcPts val="0"/>
              </a:spcBef>
              <a:defRPr/>
            </a:lvl4pPr>
            <a:lvl5pPr marL="2095500" marR="0" indent="0" algn="l" rtl="0">
              <a:spcBef>
                <a:spcPts val="0"/>
              </a:spcBef>
              <a:defRPr/>
            </a:lvl5pPr>
            <a:lvl6pPr marL="2616200" marR="0" indent="0" algn="l" rtl="0">
              <a:spcBef>
                <a:spcPts val="0"/>
              </a:spcBef>
              <a:defRPr/>
            </a:lvl6pPr>
            <a:lvl7pPr marL="3149600" marR="0" indent="0" algn="l" rtl="0">
              <a:spcBef>
                <a:spcPts val="0"/>
              </a:spcBef>
              <a:defRPr/>
            </a:lvl7pPr>
            <a:lvl8pPr marL="3670300" marR="0" indent="0" algn="l" rtl="0">
              <a:spcBef>
                <a:spcPts val="0"/>
              </a:spcBef>
              <a:defRPr/>
            </a:lvl8pPr>
            <a:lvl9pPr marL="4191000" marR="0" indent="0" algn="l" rtl="0">
              <a:spcBef>
                <a:spcPts val="0"/>
              </a:spcBef>
              <a:defRPr/>
            </a:lvl9pPr>
          </a:lstStyle>
          <a:p>
            <a:endParaRPr/>
          </a:p>
        </p:txBody>
      </p:sp>
      <p:sp>
        <p:nvSpPr>
          <p:cNvPr id="118" name="Shape 118"/>
          <p:cNvSpPr txBox="1">
            <a:spLocks noGrp="1"/>
          </p:cNvSpPr>
          <p:nvPr>
            <p:ph type="sldNum" idx="12"/>
          </p:nvPr>
        </p:nvSpPr>
        <p:spPr>
          <a:xfrm>
            <a:off x="7662600" y="7007000"/>
            <a:ext cx="2494800" cy="402500"/>
          </a:xfrm>
          <a:prstGeom prst="rect">
            <a:avLst/>
          </a:prstGeom>
          <a:noFill/>
          <a:ln>
            <a:noFill/>
          </a:ln>
        </p:spPr>
        <p:txBody>
          <a:bodyPr lIns="104875" tIns="104875" rIns="104875" bIns="104875" anchor="ctr" anchorCtr="0">
            <a:noAutofit/>
          </a:bodyPr>
          <a:lstStyle/>
          <a:p>
            <a:pPr marL="0" lvl="0" indent="-101600">
              <a:spcBef>
                <a:spcPts val="0"/>
              </a:spcBef>
              <a:buClr>
                <a:srgbClr val="000000"/>
              </a:buClr>
              <a:buFont typeface="Arial"/>
              <a:buChar char="●"/>
            </a:pPr>
            <a:endParaRPr/>
          </a:p>
          <a:p>
            <a:pPr marL="520700" lvl="1" indent="-101600">
              <a:spcBef>
                <a:spcPts val="0"/>
              </a:spcBef>
              <a:buClr>
                <a:srgbClr val="000000"/>
              </a:buClr>
              <a:buFont typeface="Courier New"/>
              <a:buChar char="o"/>
            </a:pPr>
            <a:endParaRPr/>
          </a:p>
          <a:p>
            <a:pPr marL="1054100" lvl="2" indent="-101600">
              <a:spcBef>
                <a:spcPts val="0"/>
              </a:spcBef>
              <a:buClr>
                <a:srgbClr val="000000"/>
              </a:buClr>
              <a:buFont typeface="Wingdings"/>
              <a:buChar char="§"/>
            </a:pPr>
            <a:endParaRPr/>
          </a:p>
          <a:p>
            <a:pPr marL="1574800" lvl="3" indent="-101600">
              <a:spcBef>
                <a:spcPts val="0"/>
              </a:spcBef>
              <a:buClr>
                <a:srgbClr val="000000"/>
              </a:buClr>
              <a:buFont typeface="Arial"/>
              <a:buChar char="●"/>
            </a:pPr>
            <a:endParaRPr/>
          </a:p>
          <a:p>
            <a:pPr marL="2095500" lvl="4" indent="-101600">
              <a:spcBef>
                <a:spcPts val="0"/>
              </a:spcBef>
              <a:buClr>
                <a:srgbClr val="000000"/>
              </a:buClr>
              <a:buFont typeface="Courier New"/>
              <a:buChar char="o"/>
            </a:pPr>
            <a:endParaRPr/>
          </a:p>
          <a:p>
            <a:pPr marL="2616200" lvl="5" indent="-101600">
              <a:spcBef>
                <a:spcPts val="0"/>
              </a:spcBef>
              <a:buClr>
                <a:srgbClr val="000000"/>
              </a:buClr>
              <a:buFont typeface="Wingdings"/>
              <a:buChar char="§"/>
            </a:pPr>
            <a:endParaRPr/>
          </a:p>
          <a:p>
            <a:pPr marL="3149600" lvl="6" indent="-101600">
              <a:spcBef>
                <a:spcPts val="0"/>
              </a:spcBef>
              <a:buClr>
                <a:srgbClr val="000000"/>
              </a:buClr>
              <a:buFont typeface="Arial"/>
              <a:buChar char="●"/>
            </a:pPr>
            <a:endParaRPr/>
          </a:p>
          <a:p>
            <a:pPr marL="3670300" lvl="7" indent="-101600">
              <a:spcBef>
                <a:spcPts val="0"/>
              </a:spcBef>
              <a:buClr>
                <a:srgbClr val="000000"/>
              </a:buClr>
              <a:buFont typeface="Courier New"/>
              <a:buChar char="o"/>
            </a:pPr>
            <a:endParaRPr/>
          </a:p>
          <a:p>
            <a:pPr marL="4191000" lvl="8" indent="-101600">
              <a:spcBef>
                <a:spcPts val="0"/>
              </a:spcBef>
              <a:buClr>
                <a:srgbClr val="000000"/>
              </a:buClr>
              <a:buFont typeface="Wingdings"/>
              <a:buChar char="§"/>
            </a:pPr>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119"/>
        <p:cNvGrpSpPr/>
        <p:nvPr/>
      </p:nvGrpSpPr>
      <p:grpSpPr>
        <a:xfrm>
          <a:off x="0" y="0"/>
          <a:ext cx="0" cy="0"/>
          <a:chOff x="0" y="0"/>
          <a:chExt cx="0" cy="0"/>
        </a:xfrm>
      </p:grpSpPr>
      <p:sp>
        <p:nvSpPr>
          <p:cNvPr id="120" name="Shape 120"/>
          <p:cNvSpPr txBox="1">
            <a:spLocks noGrp="1"/>
          </p:cNvSpPr>
          <p:nvPr>
            <p:ph type="title"/>
          </p:nvPr>
        </p:nvSpPr>
        <p:spPr>
          <a:xfrm>
            <a:off x="534600" y="302750"/>
            <a:ext cx="9622800" cy="1260000"/>
          </a:xfrm>
          <a:prstGeom prst="rect">
            <a:avLst/>
          </a:prstGeom>
          <a:noFill/>
          <a:ln>
            <a:noFill/>
          </a:ln>
        </p:spPr>
        <p:txBody>
          <a:bodyPr lIns="104875" tIns="104875" rIns="104875" bIns="104875" anchor="ctr" anchorCtr="0"/>
          <a:lstStyle>
            <a:lvl1pPr algn="ctr" rtl="0">
              <a:spcBef>
                <a:spcPts val="0"/>
              </a:spcBef>
              <a:buClr>
                <a:schemeClr val="dk1"/>
              </a:buClr>
              <a:buFont typeface="Calibri"/>
              <a:buNone/>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121" name="Shape 121"/>
          <p:cNvSpPr txBox="1">
            <a:spLocks noGrp="1"/>
          </p:cNvSpPr>
          <p:nvPr>
            <p:ph type="dt" idx="10"/>
          </p:nvPr>
        </p:nvSpPr>
        <p:spPr>
          <a:xfrm>
            <a:off x="534600" y="7007000"/>
            <a:ext cx="2494800" cy="402500"/>
          </a:xfrm>
          <a:prstGeom prst="rect">
            <a:avLst/>
          </a:prstGeom>
          <a:noFill/>
          <a:ln>
            <a:noFill/>
          </a:ln>
        </p:spPr>
        <p:txBody>
          <a:bodyPr lIns="104875" tIns="104875" rIns="104875" bIns="104875" anchor="ctr" anchorCtr="0"/>
          <a:lstStyle>
            <a:lvl1pPr marL="0" marR="0" indent="0" algn="l" rtl="0">
              <a:spcBef>
                <a:spcPts val="0"/>
              </a:spcBef>
              <a:defRPr/>
            </a:lvl1pPr>
            <a:lvl2pPr marL="520700" marR="0" indent="0" algn="l" rtl="0">
              <a:spcBef>
                <a:spcPts val="0"/>
              </a:spcBef>
              <a:defRPr/>
            </a:lvl2pPr>
            <a:lvl3pPr marL="1054100" marR="0" indent="0" algn="l" rtl="0">
              <a:spcBef>
                <a:spcPts val="0"/>
              </a:spcBef>
              <a:defRPr/>
            </a:lvl3pPr>
            <a:lvl4pPr marL="1574800" marR="0" indent="0" algn="l" rtl="0">
              <a:spcBef>
                <a:spcPts val="0"/>
              </a:spcBef>
              <a:defRPr/>
            </a:lvl4pPr>
            <a:lvl5pPr marL="2095500" marR="0" indent="0" algn="l" rtl="0">
              <a:spcBef>
                <a:spcPts val="0"/>
              </a:spcBef>
              <a:defRPr/>
            </a:lvl5pPr>
            <a:lvl6pPr marL="2616200" marR="0" indent="0" algn="l" rtl="0">
              <a:spcBef>
                <a:spcPts val="0"/>
              </a:spcBef>
              <a:defRPr/>
            </a:lvl6pPr>
            <a:lvl7pPr marL="3149600" marR="0" indent="0" algn="l" rtl="0">
              <a:spcBef>
                <a:spcPts val="0"/>
              </a:spcBef>
              <a:defRPr/>
            </a:lvl7pPr>
            <a:lvl8pPr marL="3670300" marR="0" indent="0" algn="l" rtl="0">
              <a:spcBef>
                <a:spcPts val="0"/>
              </a:spcBef>
              <a:defRPr/>
            </a:lvl8pPr>
            <a:lvl9pPr marL="4191000" marR="0" indent="0" algn="l" rtl="0">
              <a:spcBef>
                <a:spcPts val="0"/>
              </a:spcBef>
              <a:defRPr/>
            </a:lvl9pPr>
          </a:lstStyle>
          <a:p>
            <a:endParaRPr/>
          </a:p>
        </p:txBody>
      </p:sp>
      <p:sp>
        <p:nvSpPr>
          <p:cNvPr id="122" name="Shape 122"/>
          <p:cNvSpPr txBox="1">
            <a:spLocks noGrp="1"/>
          </p:cNvSpPr>
          <p:nvPr>
            <p:ph type="ftr" idx="11"/>
          </p:nvPr>
        </p:nvSpPr>
        <p:spPr>
          <a:xfrm>
            <a:off x="3653100" y="7007000"/>
            <a:ext cx="3385800" cy="402500"/>
          </a:xfrm>
          <a:prstGeom prst="rect">
            <a:avLst/>
          </a:prstGeom>
          <a:noFill/>
          <a:ln>
            <a:noFill/>
          </a:ln>
        </p:spPr>
        <p:txBody>
          <a:bodyPr lIns="104875" tIns="104875" rIns="104875" bIns="104875" anchor="ctr" anchorCtr="0"/>
          <a:lstStyle>
            <a:lvl1pPr marL="0" marR="0" indent="0" algn="ctr" rtl="0">
              <a:spcBef>
                <a:spcPts val="0"/>
              </a:spcBef>
              <a:defRPr/>
            </a:lvl1pPr>
            <a:lvl2pPr marL="520700" marR="0" indent="0" algn="l" rtl="0">
              <a:spcBef>
                <a:spcPts val="0"/>
              </a:spcBef>
              <a:defRPr/>
            </a:lvl2pPr>
            <a:lvl3pPr marL="1054100" marR="0" indent="0" algn="l" rtl="0">
              <a:spcBef>
                <a:spcPts val="0"/>
              </a:spcBef>
              <a:defRPr/>
            </a:lvl3pPr>
            <a:lvl4pPr marL="1574800" marR="0" indent="0" algn="l" rtl="0">
              <a:spcBef>
                <a:spcPts val="0"/>
              </a:spcBef>
              <a:defRPr/>
            </a:lvl4pPr>
            <a:lvl5pPr marL="2095500" marR="0" indent="0" algn="l" rtl="0">
              <a:spcBef>
                <a:spcPts val="0"/>
              </a:spcBef>
              <a:defRPr/>
            </a:lvl5pPr>
            <a:lvl6pPr marL="2616200" marR="0" indent="0" algn="l" rtl="0">
              <a:spcBef>
                <a:spcPts val="0"/>
              </a:spcBef>
              <a:defRPr/>
            </a:lvl6pPr>
            <a:lvl7pPr marL="3149600" marR="0" indent="0" algn="l" rtl="0">
              <a:spcBef>
                <a:spcPts val="0"/>
              </a:spcBef>
              <a:defRPr/>
            </a:lvl7pPr>
            <a:lvl8pPr marL="3670300" marR="0" indent="0" algn="l" rtl="0">
              <a:spcBef>
                <a:spcPts val="0"/>
              </a:spcBef>
              <a:defRPr/>
            </a:lvl8pPr>
            <a:lvl9pPr marL="4191000" marR="0" indent="0" algn="l" rtl="0">
              <a:spcBef>
                <a:spcPts val="0"/>
              </a:spcBef>
              <a:defRPr/>
            </a:lvl9pPr>
          </a:lstStyle>
          <a:p>
            <a:endParaRPr/>
          </a:p>
        </p:txBody>
      </p:sp>
      <p:sp>
        <p:nvSpPr>
          <p:cNvPr id="123" name="Shape 123"/>
          <p:cNvSpPr txBox="1">
            <a:spLocks noGrp="1"/>
          </p:cNvSpPr>
          <p:nvPr>
            <p:ph type="sldNum" idx="12"/>
          </p:nvPr>
        </p:nvSpPr>
        <p:spPr>
          <a:xfrm>
            <a:off x="7662600" y="7007000"/>
            <a:ext cx="2494800" cy="402500"/>
          </a:xfrm>
          <a:prstGeom prst="rect">
            <a:avLst/>
          </a:prstGeom>
          <a:noFill/>
          <a:ln>
            <a:noFill/>
          </a:ln>
        </p:spPr>
        <p:txBody>
          <a:bodyPr lIns="104875" tIns="104875" rIns="104875" bIns="104875" anchor="ctr" anchorCtr="0">
            <a:noAutofit/>
          </a:bodyPr>
          <a:lstStyle/>
          <a:p>
            <a:pPr marL="0" lvl="0" indent="-101600">
              <a:spcBef>
                <a:spcPts val="0"/>
              </a:spcBef>
              <a:buClr>
                <a:srgbClr val="000000"/>
              </a:buClr>
              <a:buFont typeface="Arial"/>
              <a:buChar char="●"/>
            </a:pPr>
            <a:endParaRPr/>
          </a:p>
          <a:p>
            <a:pPr marL="520700" lvl="1" indent="-101600">
              <a:spcBef>
                <a:spcPts val="0"/>
              </a:spcBef>
              <a:buClr>
                <a:srgbClr val="000000"/>
              </a:buClr>
              <a:buFont typeface="Courier New"/>
              <a:buChar char="o"/>
            </a:pPr>
            <a:endParaRPr/>
          </a:p>
          <a:p>
            <a:pPr marL="1054100" lvl="2" indent="-101600">
              <a:spcBef>
                <a:spcPts val="0"/>
              </a:spcBef>
              <a:buClr>
                <a:srgbClr val="000000"/>
              </a:buClr>
              <a:buFont typeface="Wingdings"/>
              <a:buChar char="§"/>
            </a:pPr>
            <a:endParaRPr/>
          </a:p>
          <a:p>
            <a:pPr marL="1574800" lvl="3" indent="-101600">
              <a:spcBef>
                <a:spcPts val="0"/>
              </a:spcBef>
              <a:buClr>
                <a:srgbClr val="000000"/>
              </a:buClr>
              <a:buFont typeface="Arial"/>
              <a:buChar char="●"/>
            </a:pPr>
            <a:endParaRPr/>
          </a:p>
          <a:p>
            <a:pPr marL="2095500" lvl="4" indent="-101600">
              <a:spcBef>
                <a:spcPts val="0"/>
              </a:spcBef>
              <a:buClr>
                <a:srgbClr val="000000"/>
              </a:buClr>
              <a:buFont typeface="Courier New"/>
              <a:buChar char="o"/>
            </a:pPr>
            <a:endParaRPr/>
          </a:p>
          <a:p>
            <a:pPr marL="2616200" lvl="5" indent="-101600">
              <a:spcBef>
                <a:spcPts val="0"/>
              </a:spcBef>
              <a:buClr>
                <a:srgbClr val="000000"/>
              </a:buClr>
              <a:buFont typeface="Wingdings"/>
              <a:buChar char="§"/>
            </a:pPr>
            <a:endParaRPr/>
          </a:p>
          <a:p>
            <a:pPr marL="3149600" lvl="6" indent="-101600">
              <a:spcBef>
                <a:spcPts val="0"/>
              </a:spcBef>
              <a:buClr>
                <a:srgbClr val="000000"/>
              </a:buClr>
              <a:buFont typeface="Arial"/>
              <a:buChar char="●"/>
            </a:pPr>
            <a:endParaRPr/>
          </a:p>
          <a:p>
            <a:pPr marL="3670300" lvl="7" indent="-101600">
              <a:spcBef>
                <a:spcPts val="0"/>
              </a:spcBef>
              <a:buClr>
                <a:srgbClr val="000000"/>
              </a:buClr>
              <a:buFont typeface="Courier New"/>
              <a:buChar char="o"/>
            </a:pPr>
            <a:endParaRPr/>
          </a:p>
          <a:p>
            <a:pPr marL="4191000" lvl="8" indent="-101600">
              <a:spcBef>
                <a:spcPts val="0"/>
              </a:spcBef>
              <a:buClr>
                <a:srgbClr val="000000"/>
              </a:buClr>
              <a:buFont typeface="Wingdings"/>
              <a:buChar char="§"/>
            </a:pPr>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124"/>
        <p:cNvGrpSpPr/>
        <p:nvPr/>
      </p:nvGrpSpPr>
      <p:grpSpPr>
        <a:xfrm>
          <a:off x="0" y="0"/>
          <a:ext cx="0" cy="0"/>
          <a:chOff x="0" y="0"/>
          <a:chExt cx="0" cy="0"/>
        </a:xfrm>
      </p:grpSpPr>
      <p:sp>
        <p:nvSpPr>
          <p:cNvPr id="125" name="Shape 125"/>
          <p:cNvSpPr txBox="1">
            <a:spLocks noGrp="1"/>
          </p:cNvSpPr>
          <p:nvPr>
            <p:ph type="dt" idx="10"/>
          </p:nvPr>
        </p:nvSpPr>
        <p:spPr>
          <a:xfrm>
            <a:off x="534600" y="7007000"/>
            <a:ext cx="2494800" cy="402500"/>
          </a:xfrm>
          <a:prstGeom prst="rect">
            <a:avLst/>
          </a:prstGeom>
          <a:noFill/>
          <a:ln>
            <a:noFill/>
          </a:ln>
        </p:spPr>
        <p:txBody>
          <a:bodyPr lIns="104875" tIns="104875" rIns="104875" bIns="104875" anchor="ctr" anchorCtr="0"/>
          <a:lstStyle>
            <a:lvl1pPr marL="0" marR="0" indent="0" algn="l" rtl="0">
              <a:spcBef>
                <a:spcPts val="0"/>
              </a:spcBef>
              <a:defRPr/>
            </a:lvl1pPr>
            <a:lvl2pPr marL="520700" marR="0" indent="0" algn="l" rtl="0">
              <a:spcBef>
                <a:spcPts val="0"/>
              </a:spcBef>
              <a:defRPr/>
            </a:lvl2pPr>
            <a:lvl3pPr marL="1054100" marR="0" indent="0" algn="l" rtl="0">
              <a:spcBef>
                <a:spcPts val="0"/>
              </a:spcBef>
              <a:defRPr/>
            </a:lvl3pPr>
            <a:lvl4pPr marL="1574800" marR="0" indent="0" algn="l" rtl="0">
              <a:spcBef>
                <a:spcPts val="0"/>
              </a:spcBef>
              <a:defRPr/>
            </a:lvl4pPr>
            <a:lvl5pPr marL="2095500" marR="0" indent="0" algn="l" rtl="0">
              <a:spcBef>
                <a:spcPts val="0"/>
              </a:spcBef>
              <a:defRPr/>
            </a:lvl5pPr>
            <a:lvl6pPr marL="2616200" marR="0" indent="0" algn="l" rtl="0">
              <a:spcBef>
                <a:spcPts val="0"/>
              </a:spcBef>
              <a:defRPr/>
            </a:lvl6pPr>
            <a:lvl7pPr marL="3149600" marR="0" indent="0" algn="l" rtl="0">
              <a:spcBef>
                <a:spcPts val="0"/>
              </a:spcBef>
              <a:defRPr/>
            </a:lvl7pPr>
            <a:lvl8pPr marL="3670300" marR="0" indent="0" algn="l" rtl="0">
              <a:spcBef>
                <a:spcPts val="0"/>
              </a:spcBef>
              <a:defRPr/>
            </a:lvl8pPr>
            <a:lvl9pPr marL="4191000" marR="0" indent="0" algn="l" rtl="0">
              <a:spcBef>
                <a:spcPts val="0"/>
              </a:spcBef>
              <a:defRPr/>
            </a:lvl9pPr>
          </a:lstStyle>
          <a:p>
            <a:endParaRPr/>
          </a:p>
        </p:txBody>
      </p:sp>
      <p:sp>
        <p:nvSpPr>
          <p:cNvPr id="126" name="Shape 126"/>
          <p:cNvSpPr txBox="1">
            <a:spLocks noGrp="1"/>
          </p:cNvSpPr>
          <p:nvPr>
            <p:ph type="ftr" idx="11"/>
          </p:nvPr>
        </p:nvSpPr>
        <p:spPr>
          <a:xfrm>
            <a:off x="3653100" y="7007000"/>
            <a:ext cx="3385800" cy="402500"/>
          </a:xfrm>
          <a:prstGeom prst="rect">
            <a:avLst/>
          </a:prstGeom>
          <a:noFill/>
          <a:ln>
            <a:noFill/>
          </a:ln>
        </p:spPr>
        <p:txBody>
          <a:bodyPr lIns="104875" tIns="104875" rIns="104875" bIns="104875" anchor="ctr" anchorCtr="0"/>
          <a:lstStyle>
            <a:lvl1pPr marL="0" marR="0" indent="0" algn="ctr" rtl="0">
              <a:spcBef>
                <a:spcPts val="0"/>
              </a:spcBef>
              <a:defRPr/>
            </a:lvl1pPr>
            <a:lvl2pPr marL="520700" marR="0" indent="0" algn="l" rtl="0">
              <a:spcBef>
                <a:spcPts val="0"/>
              </a:spcBef>
              <a:defRPr/>
            </a:lvl2pPr>
            <a:lvl3pPr marL="1054100" marR="0" indent="0" algn="l" rtl="0">
              <a:spcBef>
                <a:spcPts val="0"/>
              </a:spcBef>
              <a:defRPr/>
            </a:lvl3pPr>
            <a:lvl4pPr marL="1574800" marR="0" indent="0" algn="l" rtl="0">
              <a:spcBef>
                <a:spcPts val="0"/>
              </a:spcBef>
              <a:defRPr/>
            </a:lvl4pPr>
            <a:lvl5pPr marL="2095500" marR="0" indent="0" algn="l" rtl="0">
              <a:spcBef>
                <a:spcPts val="0"/>
              </a:spcBef>
              <a:defRPr/>
            </a:lvl5pPr>
            <a:lvl6pPr marL="2616200" marR="0" indent="0" algn="l" rtl="0">
              <a:spcBef>
                <a:spcPts val="0"/>
              </a:spcBef>
              <a:defRPr/>
            </a:lvl6pPr>
            <a:lvl7pPr marL="3149600" marR="0" indent="0" algn="l" rtl="0">
              <a:spcBef>
                <a:spcPts val="0"/>
              </a:spcBef>
              <a:defRPr/>
            </a:lvl7pPr>
            <a:lvl8pPr marL="3670300" marR="0" indent="0" algn="l" rtl="0">
              <a:spcBef>
                <a:spcPts val="0"/>
              </a:spcBef>
              <a:defRPr/>
            </a:lvl8pPr>
            <a:lvl9pPr marL="4191000" marR="0" indent="0" algn="l" rtl="0">
              <a:spcBef>
                <a:spcPts val="0"/>
              </a:spcBef>
              <a:defRPr/>
            </a:lvl9pPr>
          </a:lstStyle>
          <a:p>
            <a:endParaRPr/>
          </a:p>
        </p:txBody>
      </p:sp>
      <p:sp>
        <p:nvSpPr>
          <p:cNvPr id="127" name="Shape 127"/>
          <p:cNvSpPr txBox="1">
            <a:spLocks noGrp="1"/>
          </p:cNvSpPr>
          <p:nvPr>
            <p:ph type="sldNum" idx="12"/>
          </p:nvPr>
        </p:nvSpPr>
        <p:spPr>
          <a:xfrm>
            <a:off x="7662600" y="7007000"/>
            <a:ext cx="2494800" cy="402500"/>
          </a:xfrm>
          <a:prstGeom prst="rect">
            <a:avLst/>
          </a:prstGeom>
          <a:noFill/>
          <a:ln>
            <a:noFill/>
          </a:ln>
        </p:spPr>
        <p:txBody>
          <a:bodyPr lIns="104875" tIns="104875" rIns="104875" bIns="104875" anchor="ctr" anchorCtr="0">
            <a:noAutofit/>
          </a:bodyPr>
          <a:lstStyle/>
          <a:p>
            <a:pPr marL="0" lvl="0" indent="-101600">
              <a:spcBef>
                <a:spcPts val="0"/>
              </a:spcBef>
              <a:buClr>
                <a:srgbClr val="000000"/>
              </a:buClr>
              <a:buFont typeface="Arial"/>
              <a:buChar char="●"/>
            </a:pPr>
            <a:endParaRPr/>
          </a:p>
          <a:p>
            <a:pPr marL="520700" lvl="1" indent="-101600">
              <a:spcBef>
                <a:spcPts val="0"/>
              </a:spcBef>
              <a:buClr>
                <a:srgbClr val="000000"/>
              </a:buClr>
              <a:buFont typeface="Courier New"/>
              <a:buChar char="o"/>
            </a:pPr>
            <a:endParaRPr/>
          </a:p>
          <a:p>
            <a:pPr marL="1054100" lvl="2" indent="-101600">
              <a:spcBef>
                <a:spcPts val="0"/>
              </a:spcBef>
              <a:buClr>
                <a:srgbClr val="000000"/>
              </a:buClr>
              <a:buFont typeface="Wingdings"/>
              <a:buChar char="§"/>
            </a:pPr>
            <a:endParaRPr/>
          </a:p>
          <a:p>
            <a:pPr marL="1574800" lvl="3" indent="-101600">
              <a:spcBef>
                <a:spcPts val="0"/>
              </a:spcBef>
              <a:buClr>
                <a:srgbClr val="000000"/>
              </a:buClr>
              <a:buFont typeface="Arial"/>
              <a:buChar char="●"/>
            </a:pPr>
            <a:endParaRPr/>
          </a:p>
          <a:p>
            <a:pPr marL="2095500" lvl="4" indent="-101600">
              <a:spcBef>
                <a:spcPts val="0"/>
              </a:spcBef>
              <a:buClr>
                <a:srgbClr val="000000"/>
              </a:buClr>
              <a:buFont typeface="Courier New"/>
              <a:buChar char="o"/>
            </a:pPr>
            <a:endParaRPr/>
          </a:p>
          <a:p>
            <a:pPr marL="2616200" lvl="5" indent="-101600">
              <a:spcBef>
                <a:spcPts val="0"/>
              </a:spcBef>
              <a:buClr>
                <a:srgbClr val="000000"/>
              </a:buClr>
              <a:buFont typeface="Wingdings"/>
              <a:buChar char="§"/>
            </a:pPr>
            <a:endParaRPr/>
          </a:p>
          <a:p>
            <a:pPr marL="3149600" lvl="6" indent="-101600">
              <a:spcBef>
                <a:spcPts val="0"/>
              </a:spcBef>
              <a:buClr>
                <a:srgbClr val="000000"/>
              </a:buClr>
              <a:buFont typeface="Arial"/>
              <a:buChar char="●"/>
            </a:pPr>
            <a:endParaRPr/>
          </a:p>
          <a:p>
            <a:pPr marL="3670300" lvl="7" indent="-101600">
              <a:spcBef>
                <a:spcPts val="0"/>
              </a:spcBef>
              <a:buClr>
                <a:srgbClr val="000000"/>
              </a:buClr>
              <a:buFont typeface="Courier New"/>
              <a:buChar char="o"/>
            </a:pPr>
            <a:endParaRPr/>
          </a:p>
          <a:p>
            <a:pPr marL="4191000" lvl="8" indent="-101600">
              <a:spcBef>
                <a:spcPts val="0"/>
              </a:spcBef>
              <a:buClr>
                <a:srgbClr val="000000"/>
              </a:buClr>
              <a:buFont typeface="Wingdings"/>
              <a:buChar char="§"/>
            </a:pPr>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Shape 128"/>
        <p:cNvGrpSpPr/>
        <p:nvPr/>
      </p:nvGrpSpPr>
      <p:grpSpPr>
        <a:xfrm>
          <a:off x="0" y="0"/>
          <a:ext cx="0" cy="0"/>
          <a:chOff x="0" y="0"/>
          <a:chExt cx="0" cy="0"/>
        </a:xfrm>
      </p:grpSpPr>
      <p:sp>
        <p:nvSpPr>
          <p:cNvPr id="129" name="Shape 129"/>
          <p:cNvSpPr txBox="1">
            <a:spLocks noGrp="1"/>
          </p:cNvSpPr>
          <p:nvPr>
            <p:ph type="title"/>
          </p:nvPr>
        </p:nvSpPr>
        <p:spPr>
          <a:xfrm>
            <a:off x="534600" y="301000"/>
            <a:ext cx="3517594" cy="1280999"/>
          </a:xfrm>
          <a:prstGeom prst="rect">
            <a:avLst/>
          </a:prstGeom>
          <a:noFill/>
          <a:ln>
            <a:noFill/>
          </a:ln>
        </p:spPr>
        <p:txBody>
          <a:bodyPr lIns="104875" tIns="104875" rIns="104875" bIns="104875" anchor="b" anchorCtr="0"/>
          <a:lstStyle>
            <a:lvl1pPr algn="l"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130" name="Shape 130"/>
          <p:cNvSpPr txBox="1">
            <a:spLocks noGrp="1"/>
          </p:cNvSpPr>
          <p:nvPr>
            <p:ph type="body" idx="1"/>
          </p:nvPr>
        </p:nvSpPr>
        <p:spPr>
          <a:xfrm>
            <a:off x="4180275" y="301000"/>
            <a:ext cx="5977125" cy="6452250"/>
          </a:xfrm>
          <a:prstGeom prst="rect">
            <a:avLst/>
          </a:prstGeom>
          <a:noFill/>
          <a:ln>
            <a:noFill/>
          </a:ln>
        </p:spPr>
        <p:txBody>
          <a:bodyPr lIns="104875" tIns="104875" rIns="104875" bIns="104875" anchor="t" anchorCtr="0"/>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131" name="Shape 131"/>
          <p:cNvSpPr txBox="1">
            <a:spLocks noGrp="1"/>
          </p:cNvSpPr>
          <p:nvPr>
            <p:ph type="body" idx="2"/>
          </p:nvPr>
        </p:nvSpPr>
        <p:spPr>
          <a:xfrm>
            <a:off x="534600" y="1582000"/>
            <a:ext cx="3517594" cy="5171250"/>
          </a:xfrm>
          <a:prstGeom prst="rect">
            <a:avLst/>
          </a:prstGeom>
          <a:noFill/>
          <a:ln>
            <a:noFill/>
          </a:ln>
        </p:spPr>
        <p:txBody>
          <a:bodyPr lIns="104875" tIns="104875" rIns="104875" bIns="104875" anchor="t" anchorCtr="0"/>
          <a:lstStyle>
            <a:lvl1pPr marL="0" indent="0" rtl="0">
              <a:spcBef>
                <a:spcPts val="0"/>
              </a:spcBef>
              <a:buFont typeface="Calibri"/>
              <a:buNone/>
              <a:defRPr/>
            </a:lvl1pPr>
            <a:lvl2pPr marL="520700" indent="0" rtl="0">
              <a:spcBef>
                <a:spcPts val="0"/>
              </a:spcBef>
              <a:buFont typeface="Calibri"/>
              <a:buNone/>
              <a:defRPr/>
            </a:lvl2pPr>
            <a:lvl3pPr marL="1054100" indent="0" rtl="0">
              <a:spcBef>
                <a:spcPts val="0"/>
              </a:spcBef>
              <a:buFont typeface="Calibri"/>
              <a:buNone/>
              <a:defRPr/>
            </a:lvl3pPr>
            <a:lvl4pPr marL="1574800" indent="0" rtl="0">
              <a:spcBef>
                <a:spcPts val="0"/>
              </a:spcBef>
              <a:buFont typeface="Calibri"/>
              <a:buNone/>
              <a:defRPr/>
            </a:lvl4pPr>
            <a:lvl5pPr marL="2095500" indent="0" rtl="0">
              <a:spcBef>
                <a:spcPts val="0"/>
              </a:spcBef>
              <a:buFont typeface="Calibri"/>
              <a:buNone/>
              <a:defRPr/>
            </a:lvl5pPr>
            <a:lvl6pPr marL="2616200" indent="0" rtl="0">
              <a:spcBef>
                <a:spcPts val="0"/>
              </a:spcBef>
              <a:buFont typeface="Calibri"/>
              <a:buNone/>
              <a:defRPr/>
            </a:lvl6pPr>
            <a:lvl7pPr marL="3149600" indent="0" rtl="0">
              <a:spcBef>
                <a:spcPts val="0"/>
              </a:spcBef>
              <a:buFont typeface="Calibri"/>
              <a:buNone/>
              <a:defRPr/>
            </a:lvl7pPr>
            <a:lvl8pPr marL="3670300" indent="0" rtl="0">
              <a:spcBef>
                <a:spcPts val="0"/>
              </a:spcBef>
              <a:buFont typeface="Calibri"/>
              <a:buNone/>
              <a:defRPr/>
            </a:lvl8pPr>
            <a:lvl9pPr marL="4191000" indent="0" rtl="0">
              <a:spcBef>
                <a:spcPts val="0"/>
              </a:spcBef>
              <a:buFont typeface="Calibri"/>
              <a:buNone/>
              <a:defRPr/>
            </a:lvl9pPr>
          </a:lstStyle>
          <a:p>
            <a:endParaRPr/>
          </a:p>
        </p:txBody>
      </p:sp>
      <p:sp>
        <p:nvSpPr>
          <p:cNvPr id="132" name="Shape 132"/>
          <p:cNvSpPr txBox="1">
            <a:spLocks noGrp="1"/>
          </p:cNvSpPr>
          <p:nvPr>
            <p:ph type="dt" idx="10"/>
          </p:nvPr>
        </p:nvSpPr>
        <p:spPr>
          <a:xfrm>
            <a:off x="534600" y="7007000"/>
            <a:ext cx="2494800" cy="402500"/>
          </a:xfrm>
          <a:prstGeom prst="rect">
            <a:avLst/>
          </a:prstGeom>
          <a:noFill/>
          <a:ln>
            <a:noFill/>
          </a:ln>
        </p:spPr>
        <p:txBody>
          <a:bodyPr lIns="104875" tIns="104875" rIns="104875" bIns="104875" anchor="ctr" anchorCtr="0"/>
          <a:lstStyle>
            <a:lvl1pPr marL="0" marR="0" indent="0" algn="l" rtl="0">
              <a:spcBef>
                <a:spcPts val="0"/>
              </a:spcBef>
              <a:defRPr/>
            </a:lvl1pPr>
            <a:lvl2pPr marL="520700" marR="0" indent="0" algn="l" rtl="0">
              <a:spcBef>
                <a:spcPts val="0"/>
              </a:spcBef>
              <a:defRPr/>
            </a:lvl2pPr>
            <a:lvl3pPr marL="1054100" marR="0" indent="0" algn="l" rtl="0">
              <a:spcBef>
                <a:spcPts val="0"/>
              </a:spcBef>
              <a:defRPr/>
            </a:lvl3pPr>
            <a:lvl4pPr marL="1574800" marR="0" indent="0" algn="l" rtl="0">
              <a:spcBef>
                <a:spcPts val="0"/>
              </a:spcBef>
              <a:defRPr/>
            </a:lvl4pPr>
            <a:lvl5pPr marL="2095500" marR="0" indent="0" algn="l" rtl="0">
              <a:spcBef>
                <a:spcPts val="0"/>
              </a:spcBef>
              <a:defRPr/>
            </a:lvl5pPr>
            <a:lvl6pPr marL="2616200" marR="0" indent="0" algn="l" rtl="0">
              <a:spcBef>
                <a:spcPts val="0"/>
              </a:spcBef>
              <a:defRPr/>
            </a:lvl6pPr>
            <a:lvl7pPr marL="3149600" marR="0" indent="0" algn="l" rtl="0">
              <a:spcBef>
                <a:spcPts val="0"/>
              </a:spcBef>
              <a:defRPr/>
            </a:lvl7pPr>
            <a:lvl8pPr marL="3670300" marR="0" indent="0" algn="l" rtl="0">
              <a:spcBef>
                <a:spcPts val="0"/>
              </a:spcBef>
              <a:defRPr/>
            </a:lvl8pPr>
            <a:lvl9pPr marL="4191000" marR="0" indent="0" algn="l" rtl="0">
              <a:spcBef>
                <a:spcPts val="0"/>
              </a:spcBef>
              <a:defRPr/>
            </a:lvl9pPr>
          </a:lstStyle>
          <a:p>
            <a:endParaRPr/>
          </a:p>
        </p:txBody>
      </p:sp>
      <p:sp>
        <p:nvSpPr>
          <p:cNvPr id="133" name="Shape 133"/>
          <p:cNvSpPr txBox="1">
            <a:spLocks noGrp="1"/>
          </p:cNvSpPr>
          <p:nvPr>
            <p:ph type="ftr" idx="11"/>
          </p:nvPr>
        </p:nvSpPr>
        <p:spPr>
          <a:xfrm>
            <a:off x="3653100" y="7007000"/>
            <a:ext cx="3385800" cy="402500"/>
          </a:xfrm>
          <a:prstGeom prst="rect">
            <a:avLst/>
          </a:prstGeom>
          <a:noFill/>
          <a:ln>
            <a:noFill/>
          </a:ln>
        </p:spPr>
        <p:txBody>
          <a:bodyPr lIns="104875" tIns="104875" rIns="104875" bIns="104875" anchor="ctr" anchorCtr="0"/>
          <a:lstStyle>
            <a:lvl1pPr marL="0" marR="0" indent="0" algn="ctr" rtl="0">
              <a:spcBef>
                <a:spcPts val="0"/>
              </a:spcBef>
              <a:defRPr/>
            </a:lvl1pPr>
            <a:lvl2pPr marL="520700" marR="0" indent="0" algn="l" rtl="0">
              <a:spcBef>
                <a:spcPts val="0"/>
              </a:spcBef>
              <a:defRPr/>
            </a:lvl2pPr>
            <a:lvl3pPr marL="1054100" marR="0" indent="0" algn="l" rtl="0">
              <a:spcBef>
                <a:spcPts val="0"/>
              </a:spcBef>
              <a:defRPr/>
            </a:lvl3pPr>
            <a:lvl4pPr marL="1574800" marR="0" indent="0" algn="l" rtl="0">
              <a:spcBef>
                <a:spcPts val="0"/>
              </a:spcBef>
              <a:defRPr/>
            </a:lvl4pPr>
            <a:lvl5pPr marL="2095500" marR="0" indent="0" algn="l" rtl="0">
              <a:spcBef>
                <a:spcPts val="0"/>
              </a:spcBef>
              <a:defRPr/>
            </a:lvl5pPr>
            <a:lvl6pPr marL="2616200" marR="0" indent="0" algn="l" rtl="0">
              <a:spcBef>
                <a:spcPts val="0"/>
              </a:spcBef>
              <a:defRPr/>
            </a:lvl6pPr>
            <a:lvl7pPr marL="3149600" marR="0" indent="0" algn="l" rtl="0">
              <a:spcBef>
                <a:spcPts val="0"/>
              </a:spcBef>
              <a:defRPr/>
            </a:lvl7pPr>
            <a:lvl8pPr marL="3670300" marR="0" indent="0" algn="l" rtl="0">
              <a:spcBef>
                <a:spcPts val="0"/>
              </a:spcBef>
              <a:defRPr/>
            </a:lvl8pPr>
            <a:lvl9pPr marL="4191000" marR="0" indent="0" algn="l" rtl="0">
              <a:spcBef>
                <a:spcPts val="0"/>
              </a:spcBef>
              <a:defRPr/>
            </a:lvl9pPr>
          </a:lstStyle>
          <a:p>
            <a:endParaRPr/>
          </a:p>
        </p:txBody>
      </p:sp>
      <p:sp>
        <p:nvSpPr>
          <p:cNvPr id="134" name="Shape 134"/>
          <p:cNvSpPr txBox="1">
            <a:spLocks noGrp="1"/>
          </p:cNvSpPr>
          <p:nvPr>
            <p:ph type="sldNum" idx="12"/>
          </p:nvPr>
        </p:nvSpPr>
        <p:spPr>
          <a:xfrm>
            <a:off x="7662600" y="7007000"/>
            <a:ext cx="2494800" cy="402500"/>
          </a:xfrm>
          <a:prstGeom prst="rect">
            <a:avLst/>
          </a:prstGeom>
          <a:noFill/>
          <a:ln>
            <a:noFill/>
          </a:ln>
        </p:spPr>
        <p:txBody>
          <a:bodyPr lIns="104875" tIns="104875" rIns="104875" bIns="104875" anchor="ctr" anchorCtr="0">
            <a:noAutofit/>
          </a:bodyPr>
          <a:lstStyle/>
          <a:p>
            <a:pPr marL="0" lvl="0" indent="-101600">
              <a:spcBef>
                <a:spcPts val="0"/>
              </a:spcBef>
              <a:buClr>
                <a:srgbClr val="000000"/>
              </a:buClr>
              <a:buFont typeface="Arial"/>
              <a:buChar char="●"/>
            </a:pPr>
            <a:endParaRPr/>
          </a:p>
          <a:p>
            <a:pPr marL="520700" lvl="1" indent="-101600">
              <a:spcBef>
                <a:spcPts val="0"/>
              </a:spcBef>
              <a:buClr>
                <a:srgbClr val="000000"/>
              </a:buClr>
              <a:buFont typeface="Courier New"/>
              <a:buChar char="o"/>
            </a:pPr>
            <a:endParaRPr/>
          </a:p>
          <a:p>
            <a:pPr marL="1054100" lvl="2" indent="-101600">
              <a:spcBef>
                <a:spcPts val="0"/>
              </a:spcBef>
              <a:buClr>
                <a:srgbClr val="000000"/>
              </a:buClr>
              <a:buFont typeface="Wingdings"/>
              <a:buChar char="§"/>
            </a:pPr>
            <a:endParaRPr/>
          </a:p>
          <a:p>
            <a:pPr marL="1574800" lvl="3" indent="-101600">
              <a:spcBef>
                <a:spcPts val="0"/>
              </a:spcBef>
              <a:buClr>
                <a:srgbClr val="000000"/>
              </a:buClr>
              <a:buFont typeface="Arial"/>
              <a:buChar char="●"/>
            </a:pPr>
            <a:endParaRPr/>
          </a:p>
          <a:p>
            <a:pPr marL="2095500" lvl="4" indent="-101600">
              <a:spcBef>
                <a:spcPts val="0"/>
              </a:spcBef>
              <a:buClr>
                <a:srgbClr val="000000"/>
              </a:buClr>
              <a:buFont typeface="Courier New"/>
              <a:buChar char="o"/>
            </a:pPr>
            <a:endParaRPr/>
          </a:p>
          <a:p>
            <a:pPr marL="2616200" lvl="5" indent="-101600">
              <a:spcBef>
                <a:spcPts val="0"/>
              </a:spcBef>
              <a:buClr>
                <a:srgbClr val="000000"/>
              </a:buClr>
              <a:buFont typeface="Wingdings"/>
              <a:buChar char="§"/>
            </a:pPr>
            <a:endParaRPr/>
          </a:p>
          <a:p>
            <a:pPr marL="3149600" lvl="6" indent="-101600">
              <a:spcBef>
                <a:spcPts val="0"/>
              </a:spcBef>
              <a:buClr>
                <a:srgbClr val="000000"/>
              </a:buClr>
              <a:buFont typeface="Arial"/>
              <a:buChar char="●"/>
            </a:pPr>
            <a:endParaRPr/>
          </a:p>
          <a:p>
            <a:pPr marL="3670300" lvl="7" indent="-101600">
              <a:spcBef>
                <a:spcPts val="0"/>
              </a:spcBef>
              <a:buClr>
                <a:srgbClr val="000000"/>
              </a:buClr>
              <a:buFont typeface="Courier New"/>
              <a:buChar char="o"/>
            </a:pPr>
            <a:endParaRPr/>
          </a:p>
          <a:p>
            <a:pPr marL="4191000" lvl="8" indent="-101600">
              <a:spcBef>
                <a:spcPts val="0"/>
              </a:spcBef>
              <a:buClr>
                <a:srgbClr val="000000"/>
              </a:buClr>
              <a:buFont typeface="Wingdings"/>
              <a:buChar char="§"/>
            </a:pPr>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cSld name="Picture with Caption">
    <p:spTree>
      <p:nvGrpSpPr>
        <p:cNvPr id="1" name="Shape 135"/>
        <p:cNvGrpSpPr/>
        <p:nvPr/>
      </p:nvGrpSpPr>
      <p:grpSpPr>
        <a:xfrm>
          <a:off x="0" y="0"/>
          <a:ext cx="0" cy="0"/>
          <a:chOff x="0" y="0"/>
          <a:chExt cx="0" cy="0"/>
        </a:xfrm>
      </p:grpSpPr>
      <p:sp>
        <p:nvSpPr>
          <p:cNvPr id="136" name="Shape 136"/>
          <p:cNvSpPr txBox="1">
            <a:spLocks noGrp="1"/>
          </p:cNvSpPr>
          <p:nvPr>
            <p:ph type="title"/>
          </p:nvPr>
        </p:nvSpPr>
        <p:spPr>
          <a:xfrm>
            <a:off x="2095707" y="5292000"/>
            <a:ext cx="6415199" cy="624750"/>
          </a:xfrm>
          <a:prstGeom prst="rect">
            <a:avLst/>
          </a:prstGeom>
          <a:noFill/>
          <a:ln>
            <a:noFill/>
          </a:ln>
        </p:spPr>
        <p:txBody>
          <a:bodyPr lIns="104875" tIns="104875" rIns="104875" bIns="104875" anchor="b" anchorCtr="0"/>
          <a:lstStyle>
            <a:lvl1pPr algn="l"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137" name="Shape 137"/>
          <p:cNvSpPr>
            <a:spLocks noGrp="1"/>
          </p:cNvSpPr>
          <p:nvPr>
            <p:ph type="pic" idx="2"/>
          </p:nvPr>
        </p:nvSpPr>
        <p:spPr>
          <a:xfrm>
            <a:off x="2095707" y="675500"/>
            <a:ext cx="6415199" cy="4536000"/>
          </a:xfrm>
          <a:prstGeom prst="rect">
            <a:avLst/>
          </a:prstGeom>
          <a:noFill/>
          <a:ln>
            <a:noFill/>
          </a:ln>
        </p:spPr>
      </p:sp>
      <p:sp>
        <p:nvSpPr>
          <p:cNvPr id="138" name="Shape 138"/>
          <p:cNvSpPr txBox="1">
            <a:spLocks noGrp="1"/>
          </p:cNvSpPr>
          <p:nvPr>
            <p:ph type="body" idx="1"/>
          </p:nvPr>
        </p:nvSpPr>
        <p:spPr>
          <a:xfrm>
            <a:off x="2095707" y="5916750"/>
            <a:ext cx="6415199" cy="887249"/>
          </a:xfrm>
          <a:prstGeom prst="rect">
            <a:avLst/>
          </a:prstGeom>
          <a:noFill/>
          <a:ln>
            <a:noFill/>
          </a:ln>
        </p:spPr>
        <p:txBody>
          <a:bodyPr lIns="104875" tIns="104875" rIns="104875" bIns="104875" anchor="t" anchorCtr="0"/>
          <a:lstStyle>
            <a:lvl1pPr marL="0" indent="0" rtl="0">
              <a:spcBef>
                <a:spcPts val="0"/>
              </a:spcBef>
              <a:buFont typeface="Calibri"/>
              <a:buNone/>
              <a:defRPr/>
            </a:lvl1pPr>
            <a:lvl2pPr marL="520700" indent="0" rtl="0">
              <a:spcBef>
                <a:spcPts val="0"/>
              </a:spcBef>
              <a:buFont typeface="Calibri"/>
              <a:buNone/>
              <a:defRPr/>
            </a:lvl2pPr>
            <a:lvl3pPr marL="1054100" indent="0" rtl="0">
              <a:spcBef>
                <a:spcPts val="0"/>
              </a:spcBef>
              <a:buFont typeface="Calibri"/>
              <a:buNone/>
              <a:defRPr/>
            </a:lvl3pPr>
            <a:lvl4pPr marL="1574800" indent="0" rtl="0">
              <a:spcBef>
                <a:spcPts val="0"/>
              </a:spcBef>
              <a:buFont typeface="Calibri"/>
              <a:buNone/>
              <a:defRPr/>
            </a:lvl4pPr>
            <a:lvl5pPr marL="2095500" indent="0" rtl="0">
              <a:spcBef>
                <a:spcPts val="0"/>
              </a:spcBef>
              <a:buFont typeface="Calibri"/>
              <a:buNone/>
              <a:defRPr/>
            </a:lvl5pPr>
            <a:lvl6pPr marL="2616200" indent="0" rtl="0">
              <a:spcBef>
                <a:spcPts val="0"/>
              </a:spcBef>
              <a:buFont typeface="Calibri"/>
              <a:buNone/>
              <a:defRPr/>
            </a:lvl6pPr>
            <a:lvl7pPr marL="3149600" indent="0" rtl="0">
              <a:spcBef>
                <a:spcPts val="0"/>
              </a:spcBef>
              <a:buFont typeface="Calibri"/>
              <a:buNone/>
              <a:defRPr/>
            </a:lvl7pPr>
            <a:lvl8pPr marL="3670300" indent="0" rtl="0">
              <a:spcBef>
                <a:spcPts val="0"/>
              </a:spcBef>
              <a:buFont typeface="Calibri"/>
              <a:buNone/>
              <a:defRPr/>
            </a:lvl8pPr>
            <a:lvl9pPr marL="4191000" indent="0" rtl="0">
              <a:spcBef>
                <a:spcPts val="0"/>
              </a:spcBef>
              <a:buFont typeface="Calibri"/>
              <a:buNone/>
              <a:defRPr/>
            </a:lvl9pPr>
          </a:lstStyle>
          <a:p>
            <a:endParaRPr/>
          </a:p>
        </p:txBody>
      </p:sp>
      <p:sp>
        <p:nvSpPr>
          <p:cNvPr id="139" name="Shape 139"/>
          <p:cNvSpPr txBox="1">
            <a:spLocks noGrp="1"/>
          </p:cNvSpPr>
          <p:nvPr>
            <p:ph type="dt" idx="10"/>
          </p:nvPr>
        </p:nvSpPr>
        <p:spPr>
          <a:xfrm>
            <a:off x="534600" y="7007000"/>
            <a:ext cx="2494800" cy="402500"/>
          </a:xfrm>
          <a:prstGeom prst="rect">
            <a:avLst/>
          </a:prstGeom>
          <a:noFill/>
          <a:ln>
            <a:noFill/>
          </a:ln>
        </p:spPr>
        <p:txBody>
          <a:bodyPr lIns="104875" tIns="104875" rIns="104875" bIns="104875" anchor="ctr" anchorCtr="0"/>
          <a:lstStyle>
            <a:lvl1pPr marL="0" marR="0" indent="0" algn="l" rtl="0">
              <a:spcBef>
                <a:spcPts val="0"/>
              </a:spcBef>
              <a:defRPr/>
            </a:lvl1pPr>
            <a:lvl2pPr marL="520700" marR="0" indent="0" algn="l" rtl="0">
              <a:spcBef>
                <a:spcPts val="0"/>
              </a:spcBef>
              <a:defRPr/>
            </a:lvl2pPr>
            <a:lvl3pPr marL="1054100" marR="0" indent="0" algn="l" rtl="0">
              <a:spcBef>
                <a:spcPts val="0"/>
              </a:spcBef>
              <a:defRPr/>
            </a:lvl3pPr>
            <a:lvl4pPr marL="1574800" marR="0" indent="0" algn="l" rtl="0">
              <a:spcBef>
                <a:spcPts val="0"/>
              </a:spcBef>
              <a:defRPr/>
            </a:lvl4pPr>
            <a:lvl5pPr marL="2095500" marR="0" indent="0" algn="l" rtl="0">
              <a:spcBef>
                <a:spcPts val="0"/>
              </a:spcBef>
              <a:defRPr/>
            </a:lvl5pPr>
            <a:lvl6pPr marL="2616200" marR="0" indent="0" algn="l" rtl="0">
              <a:spcBef>
                <a:spcPts val="0"/>
              </a:spcBef>
              <a:defRPr/>
            </a:lvl6pPr>
            <a:lvl7pPr marL="3149600" marR="0" indent="0" algn="l" rtl="0">
              <a:spcBef>
                <a:spcPts val="0"/>
              </a:spcBef>
              <a:defRPr/>
            </a:lvl7pPr>
            <a:lvl8pPr marL="3670300" marR="0" indent="0" algn="l" rtl="0">
              <a:spcBef>
                <a:spcPts val="0"/>
              </a:spcBef>
              <a:defRPr/>
            </a:lvl8pPr>
            <a:lvl9pPr marL="4191000" marR="0" indent="0" algn="l" rtl="0">
              <a:spcBef>
                <a:spcPts val="0"/>
              </a:spcBef>
              <a:defRPr/>
            </a:lvl9pPr>
          </a:lstStyle>
          <a:p>
            <a:endParaRPr/>
          </a:p>
        </p:txBody>
      </p:sp>
      <p:sp>
        <p:nvSpPr>
          <p:cNvPr id="140" name="Shape 140"/>
          <p:cNvSpPr txBox="1">
            <a:spLocks noGrp="1"/>
          </p:cNvSpPr>
          <p:nvPr>
            <p:ph type="ftr" idx="11"/>
          </p:nvPr>
        </p:nvSpPr>
        <p:spPr>
          <a:xfrm>
            <a:off x="3653100" y="7007000"/>
            <a:ext cx="3385800" cy="402500"/>
          </a:xfrm>
          <a:prstGeom prst="rect">
            <a:avLst/>
          </a:prstGeom>
          <a:noFill/>
          <a:ln>
            <a:noFill/>
          </a:ln>
        </p:spPr>
        <p:txBody>
          <a:bodyPr lIns="104875" tIns="104875" rIns="104875" bIns="104875" anchor="ctr" anchorCtr="0"/>
          <a:lstStyle>
            <a:lvl1pPr marL="0" marR="0" indent="0" algn="ctr" rtl="0">
              <a:spcBef>
                <a:spcPts val="0"/>
              </a:spcBef>
              <a:defRPr/>
            </a:lvl1pPr>
            <a:lvl2pPr marL="520700" marR="0" indent="0" algn="l" rtl="0">
              <a:spcBef>
                <a:spcPts val="0"/>
              </a:spcBef>
              <a:defRPr/>
            </a:lvl2pPr>
            <a:lvl3pPr marL="1054100" marR="0" indent="0" algn="l" rtl="0">
              <a:spcBef>
                <a:spcPts val="0"/>
              </a:spcBef>
              <a:defRPr/>
            </a:lvl3pPr>
            <a:lvl4pPr marL="1574800" marR="0" indent="0" algn="l" rtl="0">
              <a:spcBef>
                <a:spcPts val="0"/>
              </a:spcBef>
              <a:defRPr/>
            </a:lvl4pPr>
            <a:lvl5pPr marL="2095500" marR="0" indent="0" algn="l" rtl="0">
              <a:spcBef>
                <a:spcPts val="0"/>
              </a:spcBef>
              <a:defRPr/>
            </a:lvl5pPr>
            <a:lvl6pPr marL="2616200" marR="0" indent="0" algn="l" rtl="0">
              <a:spcBef>
                <a:spcPts val="0"/>
              </a:spcBef>
              <a:defRPr/>
            </a:lvl6pPr>
            <a:lvl7pPr marL="3149600" marR="0" indent="0" algn="l" rtl="0">
              <a:spcBef>
                <a:spcPts val="0"/>
              </a:spcBef>
              <a:defRPr/>
            </a:lvl7pPr>
            <a:lvl8pPr marL="3670300" marR="0" indent="0" algn="l" rtl="0">
              <a:spcBef>
                <a:spcPts val="0"/>
              </a:spcBef>
              <a:defRPr/>
            </a:lvl8pPr>
            <a:lvl9pPr marL="4191000" marR="0" indent="0" algn="l" rtl="0">
              <a:spcBef>
                <a:spcPts val="0"/>
              </a:spcBef>
              <a:defRPr/>
            </a:lvl9pPr>
          </a:lstStyle>
          <a:p>
            <a:endParaRPr/>
          </a:p>
        </p:txBody>
      </p:sp>
      <p:sp>
        <p:nvSpPr>
          <p:cNvPr id="141" name="Shape 141"/>
          <p:cNvSpPr txBox="1">
            <a:spLocks noGrp="1"/>
          </p:cNvSpPr>
          <p:nvPr>
            <p:ph type="sldNum" idx="12"/>
          </p:nvPr>
        </p:nvSpPr>
        <p:spPr>
          <a:xfrm>
            <a:off x="7662600" y="7007000"/>
            <a:ext cx="2494800" cy="402500"/>
          </a:xfrm>
          <a:prstGeom prst="rect">
            <a:avLst/>
          </a:prstGeom>
          <a:noFill/>
          <a:ln>
            <a:noFill/>
          </a:ln>
        </p:spPr>
        <p:txBody>
          <a:bodyPr lIns="104875" tIns="104875" rIns="104875" bIns="104875" anchor="ctr" anchorCtr="0">
            <a:noAutofit/>
          </a:bodyPr>
          <a:lstStyle/>
          <a:p>
            <a:pPr marL="0" lvl="0" indent="-101600">
              <a:spcBef>
                <a:spcPts val="0"/>
              </a:spcBef>
              <a:buClr>
                <a:srgbClr val="000000"/>
              </a:buClr>
              <a:buFont typeface="Arial"/>
              <a:buChar char="●"/>
            </a:pPr>
            <a:endParaRPr/>
          </a:p>
          <a:p>
            <a:pPr marL="520700" lvl="1" indent="-101600">
              <a:spcBef>
                <a:spcPts val="0"/>
              </a:spcBef>
              <a:buClr>
                <a:srgbClr val="000000"/>
              </a:buClr>
              <a:buFont typeface="Courier New"/>
              <a:buChar char="o"/>
            </a:pPr>
            <a:endParaRPr/>
          </a:p>
          <a:p>
            <a:pPr marL="1054100" lvl="2" indent="-101600">
              <a:spcBef>
                <a:spcPts val="0"/>
              </a:spcBef>
              <a:buClr>
                <a:srgbClr val="000000"/>
              </a:buClr>
              <a:buFont typeface="Wingdings"/>
              <a:buChar char="§"/>
            </a:pPr>
            <a:endParaRPr/>
          </a:p>
          <a:p>
            <a:pPr marL="1574800" lvl="3" indent="-101600">
              <a:spcBef>
                <a:spcPts val="0"/>
              </a:spcBef>
              <a:buClr>
                <a:srgbClr val="000000"/>
              </a:buClr>
              <a:buFont typeface="Arial"/>
              <a:buChar char="●"/>
            </a:pPr>
            <a:endParaRPr/>
          </a:p>
          <a:p>
            <a:pPr marL="2095500" lvl="4" indent="-101600">
              <a:spcBef>
                <a:spcPts val="0"/>
              </a:spcBef>
              <a:buClr>
                <a:srgbClr val="000000"/>
              </a:buClr>
              <a:buFont typeface="Courier New"/>
              <a:buChar char="o"/>
            </a:pPr>
            <a:endParaRPr/>
          </a:p>
          <a:p>
            <a:pPr marL="2616200" lvl="5" indent="-101600">
              <a:spcBef>
                <a:spcPts val="0"/>
              </a:spcBef>
              <a:buClr>
                <a:srgbClr val="000000"/>
              </a:buClr>
              <a:buFont typeface="Wingdings"/>
              <a:buChar char="§"/>
            </a:pPr>
            <a:endParaRPr/>
          </a:p>
          <a:p>
            <a:pPr marL="3149600" lvl="6" indent="-101600">
              <a:spcBef>
                <a:spcPts val="0"/>
              </a:spcBef>
              <a:buClr>
                <a:srgbClr val="000000"/>
              </a:buClr>
              <a:buFont typeface="Arial"/>
              <a:buChar char="●"/>
            </a:pPr>
            <a:endParaRPr/>
          </a:p>
          <a:p>
            <a:pPr marL="3670300" lvl="7" indent="-101600">
              <a:spcBef>
                <a:spcPts val="0"/>
              </a:spcBef>
              <a:buClr>
                <a:srgbClr val="000000"/>
              </a:buClr>
              <a:buFont typeface="Courier New"/>
              <a:buChar char="o"/>
            </a:pPr>
            <a:endParaRPr/>
          </a:p>
          <a:p>
            <a:pPr marL="4191000" lvl="8" indent="-101600">
              <a:spcBef>
                <a:spcPts val="0"/>
              </a:spcBef>
              <a:buClr>
                <a:srgbClr val="000000"/>
              </a:buClr>
              <a:buFont typeface="Wingdings"/>
              <a:buChar char="§"/>
            </a:pPr>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cSld name="Title and Vertical Text">
    <p:spTree>
      <p:nvGrpSpPr>
        <p:cNvPr id="1" name="Shape 142"/>
        <p:cNvGrpSpPr/>
        <p:nvPr/>
      </p:nvGrpSpPr>
      <p:grpSpPr>
        <a:xfrm>
          <a:off x="0" y="0"/>
          <a:ext cx="0" cy="0"/>
          <a:chOff x="0" y="0"/>
          <a:chExt cx="0" cy="0"/>
        </a:xfrm>
      </p:grpSpPr>
      <p:sp>
        <p:nvSpPr>
          <p:cNvPr id="143" name="Shape 143"/>
          <p:cNvSpPr txBox="1">
            <a:spLocks noGrp="1"/>
          </p:cNvSpPr>
          <p:nvPr>
            <p:ph type="title"/>
          </p:nvPr>
        </p:nvSpPr>
        <p:spPr>
          <a:xfrm>
            <a:off x="534600" y="302750"/>
            <a:ext cx="9622800" cy="1260000"/>
          </a:xfrm>
          <a:prstGeom prst="rect">
            <a:avLst/>
          </a:prstGeom>
          <a:noFill/>
          <a:ln>
            <a:noFill/>
          </a:ln>
        </p:spPr>
        <p:txBody>
          <a:bodyPr lIns="104875" tIns="104875" rIns="104875" bIns="104875" anchor="ctr" anchorCtr="0"/>
          <a:lstStyle>
            <a:lvl1pPr algn="ctr" rtl="0">
              <a:spcBef>
                <a:spcPts val="0"/>
              </a:spcBef>
              <a:buClr>
                <a:schemeClr val="dk1"/>
              </a:buClr>
              <a:buFont typeface="Calibri"/>
              <a:buNone/>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144" name="Shape 144"/>
          <p:cNvSpPr txBox="1">
            <a:spLocks noGrp="1"/>
          </p:cNvSpPr>
          <p:nvPr>
            <p:ph type="body" idx="1"/>
          </p:nvPr>
        </p:nvSpPr>
        <p:spPr>
          <a:xfrm rot="5400000">
            <a:off x="2851374" y="-552774"/>
            <a:ext cx="4989250" cy="9622800"/>
          </a:xfrm>
          <a:prstGeom prst="rect">
            <a:avLst/>
          </a:prstGeom>
          <a:noFill/>
          <a:ln>
            <a:noFill/>
          </a:ln>
        </p:spPr>
        <p:txBody>
          <a:bodyPr lIns="104875" tIns="104875" rIns="104875" bIns="104875" anchor="t" anchorCtr="0"/>
          <a:lstStyle>
            <a:lvl1pPr marL="393700" indent="-165100" algn="l" rtl="0">
              <a:spcBef>
                <a:spcPts val="700"/>
              </a:spcBef>
              <a:buClr>
                <a:schemeClr val="dk1"/>
              </a:buClr>
              <a:buFont typeface="Arial"/>
              <a:buChar char="•"/>
              <a:defRPr/>
            </a:lvl1pPr>
            <a:lvl2pPr marL="850900" indent="-127000" algn="l" rtl="0">
              <a:spcBef>
                <a:spcPts val="600"/>
              </a:spcBef>
              <a:buClr>
                <a:schemeClr val="dk1"/>
              </a:buClr>
              <a:buFont typeface="Arial"/>
              <a:buChar char="–"/>
              <a:defRPr/>
            </a:lvl2pPr>
            <a:lvl3pPr marL="1308100" indent="-88900" algn="l" rtl="0">
              <a:spcBef>
                <a:spcPts val="600"/>
              </a:spcBef>
              <a:buClr>
                <a:schemeClr val="dk1"/>
              </a:buClr>
              <a:buFont typeface="Arial"/>
              <a:buChar char="•"/>
              <a:defRPr/>
            </a:lvl3pPr>
            <a:lvl4pPr marL="1841500" indent="-127000" algn="l" rtl="0">
              <a:spcBef>
                <a:spcPts val="500"/>
              </a:spcBef>
              <a:buClr>
                <a:schemeClr val="dk1"/>
              </a:buClr>
              <a:buFont typeface="Arial"/>
              <a:buChar char="–"/>
              <a:defRPr/>
            </a:lvl4pPr>
            <a:lvl5pPr marL="2362200" indent="-114300" algn="l" rtl="0">
              <a:spcBef>
                <a:spcPts val="500"/>
              </a:spcBef>
              <a:buClr>
                <a:schemeClr val="dk1"/>
              </a:buClr>
              <a:buFont typeface="Arial"/>
              <a:buChar char="»"/>
              <a:defRPr/>
            </a:lvl5pPr>
            <a:lvl6pPr marL="2882900" indent="-114300" algn="l" rtl="0">
              <a:spcBef>
                <a:spcPts val="500"/>
              </a:spcBef>
              <a:buClr>
                <a:schemeClr val="dk1"/>
              </a:buClr>
              <a:buFont typeface="Arial"/>
              <a:buChar char="•"/>
              <a:defRPr/>
            </a:lvl6pPr>
            <a:lvl7pPr marL="3403600" indent="-114300" algn="l" rtl="0">
              <a:spcBef>
                <a:spcPts val="500"/>
              </a:spcBef>
              <a:buClr>
                <a:schemeClr val="dk1"/>
              </a:buClr>
              <a:buFont typeface="Arial"/>
              <a:buChar char="•"/>
              <a:defRPr/>
            </a:lvl7pPr>
            <a:lvl8pPr marL="3937000" indent="-114300" algn="l" rtl="0">
              <a:spcBef>
                <a:spcPts val="500"/>
              </a:spcBef>
              <a:buClr>
                <a:schemeClr val="dk1"/>
              </a:buClr>
              <a:buFont typeface="Arial"/>
              <a:buChar char="•"/>
              <a:defRPr/>
            </a:lvl8pPr>
            <a:lvl9pPr marL="4457700" indent="-114300" algn="l" rtl="0">
              <a:spcBef>
                <a:spcPts val="500"/>
              </a:spcBef>
              <a:buClr>
                <a:schemeClr val="dk1"/>
              </a:buClr>
              <a:buFont typeface="Arial"/>
              <a:buChar char="•"/>
              <a:defRPr/>
            </a:lvl9pPr>
          </a:lstStyle>
          <a:p>
            <a:endParaRPr/>
          </a:p>
        </p:txBody>
      </p:sp>
      <p:sp>
        <p:nvSpPr>
          <p:cNvPr id="145" name="Shape 145"/>
          <p:cNvSpPr txBox="1">
            <a:spLocks noGrp="1"/>
          </p:cNvSpPr>
          <p:nvPr>
            <p:ph type="dt" idx="10"/>
          </p:nvPr>
        </p:nvSpPr>
        <p:spPr>
          <a:xfrm>
            <a:off x="534600" y="7007000"/>
            <a:ext cx="2494800" cy="402500"/>
          </a:xfrm>
          <a:prstGeom prst="rect">
            <a:avLst/>
          </a:prstGeom>
          <a:noFill/>
          <a:ln>
            <a:noFill/>
          </a:ln>
        </p:spPr>
        <p:txBody>
          <a:bodyPr lIns="104875" tIns="104875" rIns="104875" bIns="104875" anchor="ctr" anchorCtr="0"/>
          <a:lstStyle>
            <a:lvl1pPr marL="0" marR="0" indent="0" algn="l" rtl="0">
              <a:spcBef>
                <a:spcPts val="0"/>
              </a:spcBef>
              <a:defRPr/>
            </a:lvl1pPr>
            <a:lvl2pPr marL="520700" marR="0" indent="0" algn="l" rtl="0">
              <a:spcBef>
                <a:spcPts val="0"/>
              </a:spcBef>
              <a:defRPr/>
            </a:lvl2pPr>
            <a:lvl3pPr marL="1054100" marR="0" indent="0" algn="l" rtl="0">
              <a:spcBef>
                <a:spcPts val="0"/>
              </a:spcBef>
              <a:defRPr/>
            </a:lvl3pPr>
            <a:lvl4pPr marL="1574800" marR="0" indent="0" algn="l" rtl="0">
              <a:spcBef>
                <a:spcPts val="0"/>
              </a:spcBef>
              <a:defRPr/>
            </a:lvl4pPr>
            <a:lvl5pPr marL="2095500" marR="0" indent="0" algn="l" rtl="0">
              <a:spcBef>
                <a:spcPts val="0"/>
              </a:spcBef>
              <a:defRPr/>
            </a:lvl5pPr>
            <a:lvl6pPr marL="2616200" marR="0" indent="0" algn="l" rtl="0">
              <a:spcBef>
                <a:spcPts val="0"/>
              </a:spcBef>
              <a:defRPr/>
            </a:lvl6pPr>
            <a:lvl7pPr marL="3149600" marR="0" indent="0" algn="l" rtl="0">
              <a:spcBef>
                <a:spcPts val="0"/>
              </a:spcBef>
              <a:defRPr/>
            </a:lvl7pPr>
            <a:lvl8pPr marL="3670300" marR="0" indent="0" algn="l" rtl="0">
              <a:spcBef>
                <a:spcPts val="0"/>
              </a:spcBef>
              <a:defRPr/>
            </a:lvl8pPr>
            <a:lvl9pPr marL="4191000" marR="0" indent="0" algn="l" rtl="0">
              <a:spcBef>
                <a:spcPts val="0"/>
              </a:spcBef>
              <a:defRPr/>
            </a:lvl9pPr>
          </a:lstStyle>
          <a:p>
            <a:endParaRPr/>
          </a:p>
        </p:txBody>
      </p:sp>
      <p:sp>
        <p:nvSpPr>
          <p:cNvPr id="146" name="Shape 146"/>
          <p:cNvSpPr txBox="1">
            <a:spLocks noGrp="1"/>
          </p:cNvSpPr>
          <p:nvPr>
            <p:ph type="ftr" idx="11"/>
          </p:nvPr>
        </p:nvSpPr>
        <p:spPr>
          <a:xfrm>
            <a:off x="3653100" y="7007000"/>
            <a:ext cx="3385800" cy="402500"/>
          </a:xfrm>
          <a:prstGeom prst="rect">
            <a:avLst/>
          </a:prstGeom>
          <a:noFill/>
          <a:ln>
            <a:noFill/>
          </a:ln>
        </p:spPr>
        <p:txBody>
          <a:bodyPr lIns="104875" tIns="104875" rIns="104875" bIns="104875" anchor="ctr" anchorCtr="0"/>
          <a:lstStyle>
            <a:lvl1pPr marL="0" marR="0" indent="0" algn="ctr" rtl="0">
              <a:spcBef>
                <a:spcPts val="0"/>
              </a:spcBef>
              <a:defRPr/>
            </a:lvl1pPr>
            <a:lvl2pPr marL="520700" marR="0" indent="0" algn="l" rtl="0">
              <a:spcBef>
                <a:spcPts val="0"/>
              </a:spcBef>
              <a:defRPr/>
            </a:lvl2pPr>
            <a:lvl3pPr marL="1054100" marR="0" indent="0" algn="l" rtl="0">
              <a:spcBef>
                <a:spcPts val="0"/>
              </a:spcBef>
              <a:defRPr/>
            </a:lvl3pPr>
            <a:lvl4pPr marL="1574800" marR="0" indent="0" algn="l" rtl="0">
              <a:spcBef>
                <a:spcPts val="0"/>
              </a:spcBef>
              <a:defRPr/>
            </a:lvl4pPr>
            <a:lvl5pPr marL="2095500" marR="0" indent="0" algn="l" rtl="0">
              <a:spcBef>
                <a:spcPts val="0"/>
              </a:spcBef>
              <a:defRPr/>
            </a:lvl5pPr>
            <a:lvl6pPr marL="2616200" marR="0" indent="0" algn="l" rtl="0">
              <a:spcBef>
                <a:spcPts val="0"/>
              </a:spcBef>
              <a:defRPr/>
            </a:lvl6pPr>
            <a:lvl7pPr marL="3149600" marR="0" indent="0" algn="l" rtl="0">
              <a:spcBef>
                <a:spcPts val="0"/>
              </a:spcBef>
              <a:defRPr/>
            </a:lvl7pPr>
            <a:lvl8pPr marL="3670300" marR="0" indent="0" algn="l" rtl="0">
              <a:spcBef>
                <a:spcPts val="0"/>
              </a:spcBef>
              <a:defRPr/>
            </a:lvl8pPr>
            <a:lvl9pPr marL="4191000" marR="0" indent="0" algn="l" rtl="0">
              <a:spcBef>
                <a:spcPts val="0"/>
              </a:spcBef>
              <a:defRPr/>
            </a:lvl9pPr>
          </a:lstStyle>
          <a:p>
            <a:endParaRPr/>
          </a:p>
        </p:txBody>
      </p:sp>
      <p:sp>
        <p:nvSpPr>
          <p:cNvPr id="147" name="Shape 147"/>
          <p:cNvSpPr txBox="1">
            <a:spLocks noGrp="1"/>
          </p:cNvSpPr>
          <p:nvPr>
            <p:ph type="sldNum" idx="12"/>
          </p:nvPr>
        </p:nvSpPr>
        <p:spPr>
          <a:xfrm>
            <a:off x="7662600" y="7007000"/>
            <a:ext cx="2494800" cy="402500"/>
          </a:xfrm>
          <a:prstGeom prst="rect">
            <a:avLst/>
          </a:prstGeom>
          <a:noFill/>
          <a:ln>
            <a:noFill/>
          </a:ln>
        </p:spPr>
        <p:txBody>
          <a:bodyPr lIns="104875" tIns="104875" rIns="104875" bIns="104875" anchor="ctr" anchorCtr="0">
            <a:noAutofit/>
          </a:bodyPr>
          <a:lstStyle/>
          <a:p>
            <a:pPr marL="0" lvl="0" indent="-101600">
              <a:spcBef>
                <a:spcPts val="0"/>
              </a:spcBef>
              <a:buClr>
                <a:srgbClr val="000000"/>
              </a:buClr>
              <a:buFont typeface="Arial"/>
              <a:buChar char="●"/>
            </a:pPr>
            <a:endParaRPr/>
          </a:p>
          <a:p>
            <a:pPr marL="520700" lvl="1" indent="-101600">
              <a:spcBef>
                <a:spcPts val="0"/>
              </a:spcBef>
              <a:buClr>
                <a:srgbClr val="000000"/>
              </a:buClr>
              <a:buFont typeface="Courier New"/>
              <a:buChar char="o"/>
            </a:pPr>
            <a:endParaRPr/>
          </a:p>
          <a:p>
            <a:pPr marL="1054100" lvl="2" indent="-101600">
              <a:spcBef>
                <a:spcPts val="0"/>
              </a:spcBef>
              <a:buClr>
                <a:srgbClr val="000000"/>
              </a:buClr>
              <a:buFont typeface="Wingdings"/>
              <a:buChar char="§"/>
            </a:pPr>
            <a:endParaRPr/>
          </a:p>
          <a:p>
            <a:pPr marL="1574800" lvl="3" indent="-101600">
              <a:spcBef>
                <a:spcPts val="0"/>
              </a:spcBef>
              <a:buClr>
                <a:srgbClr val="000000"/>
              </a:buClr>
              <a:buFont typeface="Arial"/>
              <a:buChar char="●"/>
            </a:pPr>
            <a:endParaRPr/>
          </a:p>
          <a:p>
            <a:pPr marL="2095500" lvl="4" indent="-101600">
              <a:spcBef>
                <a:spcPts val="0"/>
              </a:spcBef>
              <a:buClr>
                <a:srgbClr val="000000"/>
              </a:buClr>
              <a:buFont typeface="Courier New"/>
              <a:buChar char="o"/>
            </a:pPr>
            <a:endParaRPr/>
          </a:p>
          <a:p>
            <a:pPr marL="2616200" lvl="5" indent="-101600">
              <a:spcBef>
                <a:spcPts val="0"/>
              </a:spcBef>
              <a:buClr>
                <a:srgbClr val="000000"/>
              </a:buClr>
              <a:buFont typeface="Wingdings"/>
              <a:buChar char="§"/>
            </a:pPr>
            <a:endParaRPr/>
          </a:p>
          <a:p>
            <a:pPr marL="3149600" lvl="6" indent="-101600">
              <a:spcBef>
                <a:spcPts val="0"/>
              </a:spcBef>
              <a:buClr>
                <a:srgbClr val="000000"/>
              </a:buClr>
              <a:buFont typeface="Arial"/>
              <a:buChar char="●"/>
            </a:pPr>
            <a:endParaRPr/>
          </a:p>
          <a:p>
            <a:pPr marL="3670300" lvl="7" indent="-101600">
              <a:spcBef>
                <a:spcPts val="0"/>
              </a:spcBef>
              <a:buClr>
                <a:srgbClr val="000000"/>
              </a:buClr>
              <a:buFont typeface="Courier New"/>
              <a:buChar char="o"/>
            </a:pPr>
            <a:endParaRPr/>
          </a:p>
          <a:p>
            <a:pPr marL="4191000" lvl="8" indent="-101600">
              <a:spcBef>
                <a:spcPts val="0"/>
              </a:spcBef>
              <a:buClr>
                <a:srgbClr val="000000"/>
              </a:buClr>
              <a:buFont typeface="Wingdings"/>
              <a:buChar char="§"/>
            </a:pPr>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cSld name="Vertical Title and Text">
    <p:spTree>
      <p:nvGrpSpPr>
        <p:cNvPr id="1" name="Shape 148"/>
        <p:cNvGrpSpPr/>
        <p:nvPr/>
      </p:nvGrpSpPr>
      <p:grpSpPr>
        <a:xfrm>
          <a:off x="0" y="0"/>
          <a:ext cx="0" cy="0"/>
          <a:chOff x="0" y="0"/>
          <a:chExt cx="0" cy="0"/>
        </a:xfrm>
      </p:grpSpPr>
      <p:sp>
        <p:nvSpPr>
          <p:cNvPr id="149" name="Shape 149"/>
          <p:cNvSpPr txBox="1">
            <a:spLocks noGrp="1"/>
          </p:cNvSpPr>
          <p:nvPr>
            <p:ph type="title"/>
          </p:nvPr>
        </p:nvSpPr>
        <p:spPr>
          <a:xfrm rot="5400000">
            <a:off x="5729299" y="2325150"/>
            <a:ext cx="6450500" cy="2405700"/>
          </a:xfrm>
          <a:prstGeom prst="rect">
            <a:avLst/>
          </a:prstGeom>
          <a:noFill/>
          <a:ln>
            <a:noFill/>
          </a:ln>
        </p:spPr>
        <p:txBody>
          <a:bodyPr lIns="104875" tIns="104875" rIns="104875" bIns="104875" anchor="ctr" anchorCtr="0"/>
          <a:lstStyle>
            <a:lvl1pPr algn="ctr" rtl="0">
              <a:spcBef>
                <a:spcPts val="0"/>
              </a:spcBef>
              <a:buClr>
                <a:schemeClr val="dk1"/>
              </a:buClr>
              <a:buFont typeface="Calibri"/>
              <a:buNone/>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150" name="Shape 150"/>
          <p:cNvSpPr txBox="1">
            <a:spLocks noGrp="1"/>
          </p:cNvSpPr>
          <p:nvPr>
            <p:ph type="body" idx="1"/>
          </p:nvPr>
        </p:nvSpPr>
        <p:spPr>
          <a:xfrm rot="5400000">
            <a:off x="828800" y="8550"/>
            <a:ext cx="6450500" cy="7038899"/>
          </a:xfrm>
          <a:prstGeom prst="rect">
            <a:avLst/>
          </a:prstGeom>
          <a:noFill/>
          <a:ln>
            <a:noFill/>
          </a:ln>
        </p:spPr>
        <p:txBody>
          <a:bodyPr lIns="104875" tIns="104875" rIns="104875" bIns="104875" anchor="t" anchorCtr="0"/>
          <a:lstStyle>
            <a:lvl1pPr marL="393700" indent="-165100" algn="l" rtl="0">
              <a:spcBef>
                <a:spcPts val="700"/>
              </a:spcBef>
              <a:buClr>
                <a:schemeClr val="dk1"/>
              </a:buClr>
              <a:buFont typeface="Arial"/>
              <a:buChar char="•"/>
              <a:defRPr/>
            </a:lvl1pPr>
            <a:lvl2pPr marL="850900" indent="-127000" algn="l" rtl="0">
              <a:spcBef>
                <a:spcPts val="600"/>
              </a:spcBef>
              <a:buClr>
                <a:schemeClr val="dk1"/>
              </a:buClr>
              <a:buFont typeface="Arial"/>
              <a:buChar char="–"/>
              <a:defRPr/>
            </a:lvl2pPr>
            <a:lvl3pPr marL="1308100" indent="-88900" algn="l" rtl="0">
              <a:spcBef>
                <a:spcPts val="600"/>
              </a:spcBef>
              <a:buClr>
                <a:schemeClr val="dk1"/>
              </a:buClr>
              <a:buFont typeface="Arial"/>
              <a:buChar char="•"/>
              <a:defRPr/>
            </a:lvl3pPr>
            <a:lvl4pPr marL="1841500" indent="-127000" algn="l" rtl="0">
              <a:spcBef>
                <a:spcPts val="500"/>
              </a:spcBef>
              <a:buClr>
                <a:schemeClr val="dk1"/>
              </a:buClr>
              <a:buFont typeface="Arial"/>
              <a:buChar char="–"/>
              <a:defRPr/>
            </a:lvl4pPr>
            <a:lvl5pPr marL="2362200" indent="-114300" algn="l" rtl="0">
              <a:spcBef>
                <a:spcPts val="500"/>
              </a:spcBef>
              <a:buClr>
                <a:schemeClr val="dk1"/>
              </a:buClr>
              <a:buFont typeface="Arial"/>
              <a:buChar char="»"/>
              <a:defRPr/>
            </a:lvl5pPr>
            <a:lvl6pPr marL="2882900" indent="-114300" algn="l" rtl="0">
              <a:spcBef>
                <a:spcPts val="500"/>
              </a:spcBef>
              <a:buClr>
                <a:schemeClr val="dk1"/>
              </a:buClr>
              <a:buFont typeface="Arial"/>
              <a:buChar char="•"/>
              <a:defRPr/>
            </a:lvl6pPr>
            <a:lvl7pPr marL="3403600" indent="-114300" algn="l" rtl="0">
              <a:spcBef>
                <a:spcPts val="500"/>
              </a:spcBef>
              <a:buClr>
                <a:schemeClr val="dk1"/>
              </a:buClr>
              <a:buFont typeface="Arial"/>
              <a:buChar char="•"/>
              <a:defRPr/>
            </a:lvl7pPr>
            <a:lvl8pPr marL="3937000" indent="-114300" algn="l" rtl="0">
              <a:spcBef>
                <a:spcPts val="500"/>
              </a:spcBef>
              <a:buClr>
                <a:schemeClr val="dk1"/>
              </a:buClr>
              <a:buFont typeface="Arial"/>
              <a:buChar char="•"/>
              <a:defRPr/>
            </a:lvl8pPr>
            <a:lvl9pPr marL="4457700" indent="-114300" algn="l" rtl="0">
              <a:spcBef>
                <a:spcPts val="500"/>
              </a:spcBef>
              <a:buClr>
                <a:schemeClr val="dk1"/>
              </a:buClr>
              <a:buFont typeface="Arial"/>
              <a:buChar char="•"/>
              <a:defRPr/>
            </a:lvl9pPr>
          </a:lstStyle>
          <a:p>
            <a:endParaRPr/>
          </a:p>
        </p:txBody>
      </p:sp>
      <p:sp>
        <p:nvSpPr>
          <p:cNvPr id="151" name="Shape 151"/>
          <p:cNvSpPr txBox="1">
            <a:spLocks noGrp="1"/>
          </p:cNvSpPr>
          <p:nvPr>
            <p:ph type="dt" idx="10"/>
          </p:nvPr>
        </p:nvSpPr>
        <p:spPr>
          <a:xfrm>
            <a:off x="534600" y="7007000"/>
            <a:ext cx="2494800" cy="402500"/>
          </a:xfrm>
          <a:prstGeom prst="rect">
            <a:avLst/>
          </a:prstGeom>
          <a:noFill/>
          <a:ln>
            <a:noFill/>
          </a:ln>
        </p:spPr>
        <p:txBody>
          <a:bodyPr lIns="104875" tIns="104875" rIns="104875" bIns="104875" anchor="ctr" anchorCtr="0"/>
          <a:lstStyle>
            <a:lvl1pPr marL="0" marR="0" indent="0" algn="l" rtl="0">
              <a:spcBef>
                <a:spcPts val="0"/>
              </a:spcBef>
              <a:defRPr/>
            </a:lvl1pPr>
            <a:lvl2pPr marL="520700" marR="0" indent="0" algn="l" rtl="0">
              <a:spcBef>
                <a:spcPts val="0"/>
              </a:spcBef>
              <a:defRPr/>
            </a:lvl2pPr>
            <a:lvl3pPr marL="1054100" marR="0" indent="0" algn="l" rtl="0">
              <a:spcBef>
                <a:spcPts val="0"/>
              </a:spcBef>
              <a:defRPr/>
            </a:lvl3pPr>
            <a:lvl4pPr marL="1574800" marR="0" indent="0" algn="l" rtl="0">
              <a:spcBef>
                <a:spcPts val="0"/>
              </a:spcBef>
              <a:defRPr/>
            </a:lvl4pPr>
            <a:lvl5pPr marL="2095500" marR="0" indent="0" algn="l" rtl="0">
              <a:spcBef>
                <a:spcPts val="0"/>
              </a:spcBef>
              <a:defRPr/>
            </a:lvl5pPr>
            <a:lvl6pPr marL="2616200" marR="0" indent="0" algn="l" rtl="0">
              <a:spcBef>
                <a:spcPts val="0"/>
              </a:spcBef>
              <a:defRPr/>
            </a:lvl6pPr>
            <a:lvl7pPr marL="3149600" marR="0" indent="0" algn="l" rtl="0">
              <a:spcBef>
                <a:spcPts val="0"/>
              </a:spcBef>
              <a:defRPr/>
            </a:lvl7pPr>
            <a:lvl8pPr marL="3670300" marR="0" indent="0" algn="l" rtl="0">
              <a:spcBef>
                <a:spcPts val="0"/>
              </a:spcBef>
              <a:defRPr/>
            </a:lvl8pPr>
            <a:lvl9pPr marL="4191000" marR="0" indent="0" algn="l" rtl="0">
              <a:spcBef>
                <a:spcPts val="0"/>
              </a:spcBef>
              <a:defRPr/>
            </a:lvl9pPr>
          </a:lstStyle>
          <a:p>
            <a:endParaRPr/>
          </a:p>
        </p:txBody>
      </p:sp>
      <p:sp>
        <p:nvSpPr>
          <p:cNvPr id="152" name="Shape 152"/>
          <p:cNvSpPr txBox="1">
            <a:spLocks noGrp="1"/>
          </p:cNvSpPr>
          <p:nvPr>
            <p:ph type="ftr" idx="11"/>
          </p:nvPr>
        </p:nvSpPr>
        <p:spPr>
          <a:xfrm>
            <a:off x="3653100" y="7007000"/>
            <a:ext cx="3385800" cy="402500"/>
          </a:xfrm>
          <a:prstGeom prst="rect">
            <a:avLst/>
          </a:prstGeom>
          <a:noFill/>
          <a:ln>
            <a:noFill/>
          </a:ln>
        </p:spPr>
        <p:txBody>
          <a:bodyPr lIns="104875" tIns="104875" rIns="104875" bIns="104875" anchor="ctr" anchorCtr="0"/>
          <a:lstStyle>
            <a:lvl1pPr marL="0" marR="0" indent="0" algn="ctr" rtl="0">
              <a:spcBef>
                <a:spcPts val="0"/>
              </a:spcBef>
              <a:defRPr/>
            </a:lvl1pPr>
            <a:lvl2pPr marL="520700" marR="0" indent="0" algn="l" rtl="0">
              <a:spcBef>
                <a:spcPts val="0"/>
              </a:spcBef>
              <a:defRPr/>
            </a:lvl2pPr>
            <a:lvl3pPr marL="1054100" marR="0" indent="0" algn="l" rtl="0">
              <a:spcBef>
                <a:spcPts val="0"/>
              </a:spcBef>
              <a:defRPr/>
            </a:lvl3pPr>
            <a:lvl4pPr marL="1574800" marR="0" indent="0" algn="l" rtl="0">
              <a:spcBef>
                <a:spcPts val="0"/>
              </a:spcBef>
              <a:defRPr/>
            </a:lvl4pPr>
            <a:lvl5pPr marL="2095500" marR="0" indent="0" algn="l" rtl="0">
              <a:spcBef>
                <a:spcPts val="0"/>
              </a:spcBef>
              <a:defRPr/>
            </a:lvl5pPr>
            <a:lvl6pPr marL="2616200" marR="0" indent="0" algn="l" rtl="0">
              <a:spcBef>
                <a:spcPts val="0"/>
              </a:spcBef>
              <a:defRPr/>
            </a:lvl6pPr>
            <a:lvl7pPr marL="3149600" marR="0" indent="0" algn="l" rtl="0">
              <a:spcBef>
                <a:spcPts val="0"/>
              </a:spcBef>
              <a:defRPr/>
            </a:lvl7pPr>
            <a:lvl8pPr marL="3670300" marR="0" indent="0" algn="l" rtl="0">
              <a:spcBef>
                <a:spcPts val="0"/>
              </a:spcBef>
              <a:defRPr/>
            </a:lvl8pPr>
            <a:lvl9pPr marL="4191000" marR="0" indent="0" algn="l" rtl="0">
              <a:spcBef>
                <a:spcPts val="0"/>
              </a:spcBef>
              <a:defRPr/>
            </a:lvl9pPr>
          </a:lstStyle>
          <a:p>
            <a:endParaRPr/>
          </a:p>
        </p:txBody>
      </p:sp>
      <p:sp>
        <p:nvSpPr>
          <p:cNvPr id="153" name="Shape 153"/>
          <p:cNvSpPr txBox="1">
            <a:spLocks noGrp="1"/>
          </p:cNvSpPr>
          <p:nvPr>
            <p:ph type="sldNum" idx="12"/>
          </p:nvPr>
        </p:nvSpPr>
        <p:spPr>
          <a:xfrm>
            <a:off x="7662600" y="7007000"/>
            <a:ext cx="2494800" cy="402500"/>
          </a:xfrm>
          <a:prstGeom prst="rect">
            <a:avLst/>
          </a:prstGeom>
          <a:noFill/>
          <a:ln>
            <a:noFill/>
          </a:ln>
        </p:spPr>
        <p:txBody>
          <a:bodyPr lIns="104875" tIns="104875" rIns="104875" bIns="104875" anchor="ctr" anchorCtr="0">
            <a:noAutofit/>
          </a:bodyPr>
          <a:lstStyle/>
          <a:p>
            <a:pPr marL="0" lvl="0" indent="-101600">
              <a:spcBef>
                <a:spcPts val="0"/>
              </a:spcBef>
              <a:buClr>
                <a:srgbClr val="000000"/>
              </a:buClr>
              <a:buFont typeface="Arial"/>
              <a:buChar char="●"/>
            </a:pPr>
            <a:endParaRPr/>
          </a:p>
          <a:p>
            <a:pPr marL="520700" lvl="1" indent="-101600">
              <a:spcBef>
                <a:spcPts val="0"/>
              </a:spcBef>
              <a:buClr>
                <a:srgbClr val="000000"/>
              </a:buClr>
              <a:buFont typeface="Courier New"/>
              <a:buChar char="o"/>
            </a:pPr>
            <a:endParaRPr/>
          </a:p>
          <a:p>
            <a:pPr marL="1054100" lvl="2" indent="-101600">
              <a:spcBef>
                <a:spcPts val="0"/>
              </a:spcBef>
              <a:buClr>
                <a:srgbClr val="000000"/>
              </a:buClr>
              <a:buFont typeface="Wingdings"/>
              <a:buChar char="§"/>
            </a:pPr>
            <a:endParaRPr/>
          </a:p>
          <a:p>
            <a:pPr marL="1574800" lvl="3" indent="-101600">
              <a:spcBef>
                <a:spcPts val="0"/>
              </a:spcBef>
              <a:buClr>
                <a:srgbClr val="000000"/>
              </a:buClr>
              <a:buFont typeface="Arial"/>
              <a:buChar char="●"/>
            </a:pPr>
            <a:endParaRPr/>
          </a:p>
          <a:p>
            <a:pPr marL="2095500" lvl="4" indent="-101600">
              <a:spcBef>
                <a:spcPts val="0"/>
              </a:spcBef>
              <a:buClr>
                <a:srgbClr val="000000"/>
              </a:buClr>
              <a:buFont typeface="Courier New"/>
              <a:buChar char="o"/>
            </a:pPr>
            <a:endParaRPr/>
          </a:p>
          <a:p>
            <a:pPr marL="2616200" lvl="5" indent="-101600">
              <a:spcBef>
                <a:spcPts val="0"/>
              </a:spcBef>
              <a:buClr>
                <a:srgbClr val="000000"/>
              </a:buClr>
              <a:buFont typeface="Wingdings"/>
              <a:buChar char="§"/>
            </a:pPr>
            <a:endParaRPr/>
          </a:p>
          <a:p>
            <a:pPr marL="3149600" lvl="6" indent="-101600">
              <a:spcBef>
                <a:spcPts val="0"/>
              </a:spcBef>
              <a:buClr>
                <a:srgbClr val="000000"/>
              </a:buClr>
              <a:buFont typeface="Arial"/>
              <a:buChar char="●"/>
            </a:pPr>
            <a:endParaRPr/>
          </a:p>
          <a:p>
            <a:pPr marL="3670300" lvl="7" indent="-101600">
              <a:spcBef>
                <a:spcPts val="0"/>
              </a:spcBef>
              <a:buClr>
                <a:srgbClr val="000000"/>
              </a:buClr>
              <a:buFont typeface="Courier New"/>
              <a:buChar char="o"/>
            </a:pPr>
            <a:endParaRPr/>
          </a:p>
          <a:p>
            <a:pPr marL="4191000" lvl="8" indent="-101600">
              <a:spcBef>
                <a:spcPts val="0"/>
              </a:spcBef>
              <a:buClr>
                <a:srgbClr val="000000"/>
              </a:buClr>
              <a:buFont typeface="Wingdings"/>
              <a:buChar char="§"/>
            </a:pPr>
            <a:endParaRPr/>
          </a:p>
        </p:txBody>
      </p: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3" Type="http://schemas.openxmlformats.org/officeDocument/2006/relationships/slideLayout" Target="../slideLayouts/slideLayout4.xml"/><Relationship Id="rId7" Type="http://schemas.openxmlformats.org/officeDocument/2006/relationships/slideLayout" Target="../slideLayouts/slideLayout8.xml"/><Relationship Id="rId12"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slideLayout" Target="../slideLayouts/slideLayout12.xml"/><Relationship Id="rId5" Type="http://schemas.openxmlformats.org/officeDocument/2006/relationships/slideLayout" Target="../slideLayouts/slideLayout6.xml"/><Relationship Id="rId10" Type="http://schemas.openxmlformats.org/officeDocument/2006/relationships/slideLayout" Target="../slideLayouts/slideLayout11.xml"/><Relationship Id="rId4" Type="http://schemas.openxmlformats.org/officeDocument/2006/relationships/slideLayout" Target="../slideLayouts/slideLayout5.xml"/><Relationship Id="rId9" Type="http://schemas.openxmlformats.org/officeDocument/2006/relationships/slideLayout" Target="../slideLayouts/slideLayout1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3.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Shape 2"/>
        <p:cNvGrpSpPr/>
        <p:nvPr/>
      </p:nvGrpSpPr>
      <p:grpSpPr>
        <a:xfrm>
          <a:off x="0" y="0"/>
          <a:ext cx="0" cy="0"/>
          <a:chOff x="0" y="0"/>
          <a:chExt cx="0" cy="0"/>
        </a:xfrm>
      </p:grpSpPr>
    </p:spTree>
  </p:cSld>
  <p:clrMap bg1="lt1" tx1="dk1" bg2="dk2" tx2="lt2" accent1="accent1" accent2="accent2" accent3="accent3" accent4="accent4" accent5="accent5" accent6="accent6" hlink="hlink" folHlink="folHlink"/>
  <p:sldLayoutIdLst>
    <p:sldLayoutId id="2147483648" r:id="rId1"/>
  </p:sldLayoutIdLst>
  <p:hf sldNum="0" hdr="0" ftr="0" dt="0"/>
  <p:txStyles>
    <p:title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p:titleStyle>
    <p:body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9pPr>
    </p:bodyStyle>
    <p:other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Shape 4"/>
        <p:cNvGrpSpPr/>
        <p:nvPr/>
      </p:nvGrpSpPr>
      <p:grpSpPr>
        <a:xfrm>
          <a:off x="0" y="0"/>
          <a:ext cx="0" cy="0"/>
          <a:chOff x="0" y="0"/>
          <a:chExt cx="0" cy="0"/>
        </a:xfrm>
      </p:grpSpPr>
      <p:sp>
        <p:nvSpPr>
          <p:cNvPr id="5" name="Shape 5"/>
          <p:cNvSpPr txBox="1">
            <a:spLocks noGrp="1"/>
          </p:cNvSpPr>
          <p:nvPr>
            <p:ph type="title"/>
          </p:nvPr>
        </p:nvSpPr>
        <p:spPr>
          <a:xfrm>
            <a:off x="534600" y="302750"/>
            <a:ext cx="9622800" cy="1259999"/>
          </a:xfrm>
          <a:prstGeom prst="rect">
            <a:avLst/>
          </a:prstGeom>
          <a:noFill/>
          <a:ln>
            <a:noFill/>
          </a:ln>
        </p:spPr>
        <p:txBody>
          <a:bodyPr lIns="104875" tIns="104875" rIns="104875" bIns="104875" anchor="ctr" anchorCtr="0"/>
          <a:lstStyle>
            <a:lvl1pPr marL="0" marR="0" indent="0" algn="ctr" rtl="0">
              <a:spcBef>
                <a:spcPts val="0"/>
              </a:spcBef>
              <a:buClr>
                <a:schemeClr val="dk1"/>
              </a:buClr>
              <a:buSzPct val="100000"/>
              <a:buFont typeface="Calibri"/>
              <a:buNone/>
              <a:defRPr sz="1600"/>
            </a:lvl1pPr>
            <a:lvl2pPr marL="0" marR="0" indent="0" algn="l" rtl="0">
              <a:spcBef>
                <a:spcPts val="0"/>
              </a:spcBef>
              <a:buSzPct val="100000"/>
              <a:defRPr sz="1600"/>
            </a:lvl2pPr>
            <a:lvl3pPr marL="0" marR="0" indent="0" algn="l" rtl="0">
              <a:spcBef>
                <a:spcPts val="0"/>
              </a:spcBef>
              <a:buSzPct val="100000"/>
              <a:defRPr sz="1600"/>
            </a:lvl3pPr>
            <a:lvl4pPr marL="0" marR="0" indent="0" algn="l" rtl="0">
              <a:spcBef>
                <a:spcPts val="0"/>
              </a:spcBef>
              <a:buSzPct val="100000"/>
              <a:defRPr sz="1600"/>
            </a:lvl4pPr>
            <a:lvl5pPr marL="0" marR="0" indent="0" algn="l" rtl="0">
              <a:spcBef>
                <a:spcPts val="0"/>
              </a:spcBef>
              <a:buSzPct val="100000"/>
              <a:defRPr sz="1600"/>
            </a:lvl5pPr>
            <a:lvl6pPr marL="0" marR="0" indent="0" algn="l" rtl="0">
              <a:spcBef>
                <a:spcPts val="0"/>
              </a:spcBef>
              <a:buSzPct val="100000"/>
              <a:defRPr sz="1600"/>
            </a:lvl6pPr>
            <a:lvl7pPr marL="0" marR="0" indent="0" algn="l" rtl="0">
              <a:spcBef>
                <a:spcPts val="0"/>
              </a:spcBef>
              <a:buSzPct val="100000"/>
              <a:defRPr sz="1600"/>
            </a:lvl7pPr>
            <a:lvl8pPr marL="0" marR="0" indent="0" algn="l" rtl="0">
              <a:spcBef>
                <a:spcPts val="0"/>
              </a:spcBef>
              <a:buSzPct val="100000"/>
              <a:defRPr sz="1600"/>
            </a:lvl8pPr>
            <a:lvl9pPr marL="0" marR="0" indent="0" algn="l" rtl="0">
              <a:spcBef>
                <a:spcPts val="0"/>
              </a:spcBef>
              <a:buSzPct val="100000"/>
              <a:defRPr sz="1600"/>
            </a:lvl9pPr>
          </a:lstStyle>
          <a:p>
            <a:endParaRPr/>
          </a:p>
        </p:txBody>
      </p:sp>
      <p:sp>
        <p:nvSpPr>
          <p:cNvPr id="6" name="Shape 6"/>
          <p:cNvSpPr txBox="1">
            <a:spLocks noGrp="1"/>
          </p:cNvSpPr>
          <p:nvPr>
            <p:ph type="body" idx="1"/>
          </p:nvPr>
        </p:nvSpPr>
        <p:spPr>
          <a:xfrm>
            <a:off x="534600" y="1764000"/>
            <a:ext cx="9622800" cy="4989300"/>
          </a:xfrm>
          <a:prstGeom prst="rect">
            <a:avLst/>
          </a:prstGeom>
          <a:noFill/>
          <a:ln>
            <a:noFill/>
          </a:ln>
        </p:spPr>
        <p:txBody>
          <a:bodyPr lIns="104875" tIns="104875" rIns="104875" bIns="104875" anchor="t" anchorCtr="0"/>
          <a:lstStyle>
            <a:lvl1pPr marL="393700" marR="0" indent="-165100" algn="l" rtl="0">
              <a:spcBef>
                <a:spcPts val="700"/>
              </a:spcBef>
              <a:buClr>
                <a:schemeClr val="dk1"/>
              </a:buClr>
              <a:buSzPct val="100000"/>
              <a:buFont typeface="Arial"/>
              <a:buChar char="•"/>
              <a:defRPr sz="1600"/>
            </a:lvl1pPr>
            <a:lvl2pPr marL="850900" marR="0" indent="-127000" algn="l" rtl="0">
              <a:spcBef>
                <a:spcPts val="600"/>
              </a:spcBef>
              <a:buClr>
                <a:schemeClr val="dk1"/>
              </a:buClr>
              <a:buSzPct val="100000"/>
              <a:buFont typeface="Arial"/>
              <a:buChar char="–"/>
              <a:defRPr sz="1600"/>
            </a:lvl2pPr>
            <a:lvl3pPr marL="1308100" marR="0" indent="-88900" algn="l" rtl="0">
              <a:spcBef>
                <a:spcPts val="600"/>
              </a:spcBef>
              <a:buClr>
                <a:schemeClr val="dk1"/>
              </a:buClr>
              <a:buSzPct val="100000"/>
              <a:buFont typeface="Arial"/>
              <a:buChar char="•"/>
              <a:defRPr sz="1600"/>
            </a:lvl3pPr>
            <a:lvl4pPr marL="1841500" marR="0" indent="-127000" algn="l" rtl="0">
              <a:spcBef>
                <a:spcPts val="500"/>
              </a:spcBef>
              <a:buClr>
                <a:schemeClr val="dk1"/>
              </a:buClr>
              <a:buSzPct val="100000"/>
              <a:buFont typeface="Arial"/>
              <a:buChar char="–"/>
              <a:defRPr sz="1600"/>
            </a:lvl4pPr>
            <a:lvl5pPr marL="2362200" marR="0" indent="-114300" algn="l" rtl="0">
              <a:spcBef>
                <a:spcPts val="500"/>
              </a:spcBef>
              <a:buClr>
                <a:schemeClr val="dk1"/>
              </a:buClr>
              <a:buSzPct val="100000"/>
              <a:buFont typeface="Arial"/>
              <a:buChar char="»"/>
              <a:defRPr sz="1600"/>
            </a:lvl5pPr>
            <a:lvl6pPr marL="2882900" marR="0" indent="-114300" algn="l" rtl="0">
              <a:spcBef>
                <a:spcPts val="500"/>
              </a:spcBef>
              <a:buClr>
                <a:schemeClr val="dk1"/>
              </a:buClr>
              <a:buSzPct val="100000"/>
              <a:buFont typeface="Arial"/>
              <a:buChar char="•"/>
              <a:defRPr sz="1600"/>
            </a:lvl6pPr>
            <a:lvl7pPr marL="3403600" marR="0" indent="-114300" algn="l" rtl="0">
              <a:spcBef>
                <a:spcPts val="500"/>
              </a:spcBef>
              <a:buClr>
                <a:schemeClr val="dk1"/>
              </a:buClr>
              <a:buSzPct val="100000"/>
              <a:buFont typeface="Arial"/>
              <a:buChar char="•"/>
              <a:defRPr sz="1600"/>
            </a:lvl7pPr>
            <a:lvl8pPr marL="3937000" marR="0" indent="-114300" algn="l" rtl="0">
              <a:spcBef>
                <a:spcPts val="500"/>
              </a:spcBef>
              <a:buClr>
                <a:schemeClr val="dk1"/>
              </a:buClr>
              <a:buSzPct val="100000"/>
              <a:buFont typeface="Arial"/>
              <a:buChar char="•"/>
              <a:defRPr sz="1600"/>
            </a:lvl8pPr>
            <a:lvl9pPr marL="4457700" marR="0" indent="-114300" algn="l" rtl="0">
              <a:spcBef>
                <a:spcPts val="500"/>
              </a:spcBef>
              <a:buClr>
                <a:schemeClr val="dk1"/>
              </a:buClr>
              <a:buSzPct val="100000"/>
              <a:buFont typeface="Arial"/>
              <a:buChar char="•"/>
              <a:defRPr sz="1600"/>
            </a:lvl9pPr>
          </a:lstStyle>
          <a:p>
            <a:endParaRPr/>
          </a:p>
        </p:txBody>
      </p:sp>
      <p:sp>
        <p:nvSpPr>
          <p:cNvPr id="7" name="Shape 7"/>
          <p:cNvSpPr txBox="1">
            <a:spLocks noGrp="1"/>
          </p:cNvSpPr>
          <p:nvPr>
            <p:ph type="dt" idx="10"/>
          </p:nvPr>
        </p:nvSpPr>
        <p:spPr>
          <a:xfrm>
            <a:off x="534600" y="7007000"/>
            <a:ext cx="2494800" cy="402600"/>
          </a:xfrm>
          <a:prstGeom prst="rect">
            <a:avLst/>
          </a:prstGeom>
          <a:noFill/>
          <a:ln>
            <a:noFill/>
          </a:ln>
        </p:spPr>
        <p:txBody>
          <a:bodyPr lIns="104875" tIns="104875" rIns="104875" bIns="104875" anchor="ctr" anchorCtr="0"/>
          <a:lstStyle>
            <a:lvl1pPr marL="0" marR="0" indent="0" algn="l" rtl="0">
              <a:spcBef>
                <a:spcPts val="0"/>
              </a:spcBef>
              <a:buSzPct val="100000"/>
              <a:defRPr sz="1600"/>
            </a:lvl1pPr>
            <a:lvl2pPr marL="520700" marR="0" indent="0" algn="l" rtl="0">
              <a:spcBef>
                <a:spcPts val="0"/>
              </a:spcBef>
              <a:buSzPct val="100000"/>
              <a:defRPr sz="1600"/>
            </a:lvl2pPr>
            <a:lvl3pPr marL="1054100" marR="0" indent="0" algn="l" rtl="0">
              <a:spcBef>
                <a:spcPts val="0"/>
              </a:spcBef>
              <a:buSzPct val="100000"/>
              <a:defRPr sz="1600"/>
            </a:lvl3pPr>
            <a:lvl4pPr marL="1574800" marR="0" indent="0" algn="l" rtl="0">
              <a:spcBef>
                <a:spcPts val="0"/>
              </a:spcBef>
              <a:buSzPct val="100000"/>
              <a:defRPr sz="1600"/>
            </a:lvl4pPr>
            <a:lvl5pPr marL="2095500" marR="0" indent="0" algn="l" rtl="0">
              <a:spcBef>
                <a:spcPts val="0"/>
              </a:spcBef>
              <a:buSzPct val="100000"/>
              <a:defRPr sz="1600"/>
            </a:lvl5pPr>
            <a:lvl6pPr marL="2616200" marR="0" indent="0" algn="l" rtl="0">
              <a:spcBef>
                <a:spcPts val="0"/>
              </a:spcBef>
              <a:buSzPct val="100000"/>
              <a:defRPr sz="1600"/>
            </a:lvl6pPr>
            <a:lvl7pPr marL="3149600" marR="0" indent="0" algn="l" rtl="0">
              <a:spcBef>
                <a:spcPts val="0"/>
              </a:spcBef>
              <a:buSzPct val="100000"/>
              <a:defRPr sz="1600"/>
            </a:lvl7pPr>
            <a:lvl8pPr marL="3670300" marR="0" indent="0" algn="l" rtl="0">
              <a:spcBef>
                <a:spcPts val="0"/>
              </a:spcBef>
              <a:buSzPct val="100000"/>
              <a:defRPr sz="1600"/>
            </a:lvl8pPr>
            <a:lvl9pPr marL="4191000" marR="0" indent="0" algn="l" rtl="0">
              <a:spcBef>
                <a:spcPts val="0"/>
              </a:spcBef>
              <a:buSzPct val="100000"/>
              <a:defRPr sz="1600"/>
            </a:lvl9pPr>
          </a:lstStyle>
          <a:p>
            <a:endParaRPr/>
          </a:p>
        </p:txBody>
      </p:sp>
      <p:sp>
        <p:nvSpPr>
          <p:cNvPr id="8" name="Shape 8"/>
          <p:cNvSpPr txBox="1">
            <a:spLocks noGrp="1"/>
          </p:cNvSpPr>
          <p:nvPr>
            <p:ph type="ftr" idx="11"/>
          </p:nvPr>
        </p:nvSpPr>
        <p:spPr>
          <a:xfrm>
            <a:off x="3653100" y="7007000"/>
            <a:ext cx="3385800" cy="402600"/>
          </a:xfrm>
          <a:prstGeom prst="rect">
            <a:avLst/>
          </a:prstGeom>
          <a:noFill/>
          <a:ln>
            <a:noFill/>
          </a:ln>
        </p:spPr>
        <p:txBody>
          <a:bodyPr lIns="104875" tIns="104875" rIns="104875" bIns="104875" anchor="ctr" anchorCtr="0"/>
          <a:lstStyle>
            <a:lvl1pPr marL="0" marR="0" indent="0" algn="ctr" rtl="0">
              <a:spcBef>
                <a:spcPts val="0"/>
              </a:spcBef>
              <a:buSzPct val="100000"/>
              <a:defRPr sz="1600"/>
            </a:lvl1pPr>
            <a:lvl2pPr marL="520700" marR="0" indent="0" algn="l" rtl="0">
              <a:spcBef>
                <a:spcPts val="0"/>
              </a:spcBef>
              <a:buSzPct val="100000"/>
              <a:defRPr sz="1600"/>
            </a:lvl2pPr>
            <a:lvl3pPr marL="1054100" marR="0" indent="0" algn="l" rtl="0">
              <a:spcBef>
                <a:spcPts val="0"/>
              </a:spcBef>
              <a:buSzPct val="100000"/>
              <a:defRPr sz="1600"/>
            </a:lvl3pPr>
            <a:lvl4pPr marL="1574800" marR="0" indent="0" algn="l" rtl="0">
              <a:spcBef>
                <a:spcPts val="0"/>
              </a:spcBef>
              <a:buSzPct val="100000"/>
              <a:defRPr sz="1600"/>
            </a:lvl4pPr>
            <a:lvl5pPr marL="2095500" marR="0" indent="0" algn="l" rtl="0">
              <a:spcBef>
                <a:spcPts val="0"/>
              </a:spcBef>
              <a:buSzPct val="100000"/>
              <a:defRPr sz="1600"/>
            </a:lvl5pPr>
            <a:lvl6pPr marL="2616200" marR="0" indent="0" algn="l" rtl="0">
              <a:spcBef>
                <a:spcPts val="0"/>
              </a:spcBef>
              <a:buSzPct val="100000"/>
              <a:defRPr sz="1600"/>
            </a:lvl6pPr>
            <a:lvl7pPr marL="3149600" marR="0" indent="0" algn="l" rtl="0">
              <a:spcBef>
                <a:spcPts val="0"/>
              </a:spcBef>
              <a:buSzPct val="100000"/>
              <a:defRPr sz="1600"/>
            </a:lvl7pPr>
            <a:lvl8pPr marL="3670300" marR="0" indent="0" algn="l" rtl="0">
              <a:spcBef>
                <a:spcPts val="0"/>
              </a:spcBef>
              <a:buSzPct val="100000"/>
              <a:defRPr sz="1600"/>
            </a:lvl8pPr>
            <a:lvl9pPr marL="4191000" marR="0" indent="0" algn="l" rtl="0">
              <a:spcBef>
                <a:spcPts val="0"/>
              </a:spcBef>
              <a:buSzPct val="100000"/>
              <a:defRPr sz="1600"/>
            </a:lvl9pPr>
          </a:lstStyle>
          <a:p>
            <a:endParaRPr/>
          </a:p>
        </p:txBody>
      </p:sp>
      <p:sp>
        <p:nvSpPr>
          <p:cNvPr id="9" name="Shape 9"/>
          <p:cNvSpPr txBox="1">
            <a:spLocks noGrp="1"/>
          </p:cNvSpPr>
          <p:nvPr>
            <p:ph type="sldNum" idx="12"/>
          </p:nvPr>
        </p:nvSpPr>
        <p:spPr>
          <a:xfrm>
            <a:off x="7662600" y="7007000"/>
            <a:ext cx="2494800" cy="402600"/>
          </a:xfrm>
          <a:prstGeom prst="rect">
            <a:avLst/>
          </a:prstGeom>
          <a:noFill/>
          <a:ln>
            <a:noFill/>
          </a:ln>
        </p:spPr>
        <p:txBody>
          <a:bodyPr lIns="104875" tIns="104875" rIns="104875" bIns="104875" anchor="ctr" anchorCtr="0">
            <a:noAutofit/>
          </a:bodyPr>
          <a:lstStyle/>
          <a:p>
            <a:pPr marL="0" lvl="0" indent="-101600">
              <a:spcBef>
                <a:spcPts val="0"/>
              </a:spcBef>
              <a:buClr>
                <a:srgbClr val="000000"/>
              </a:buClr>
              <a:buFont typeface="Arial"/>
              <a:buChar char="●"/>
            </a:pPr>
            <a:endParaRPr sz="1600"/>
          </a:p>
          <a:p>
            <a:pPr marL="520700" lvl="1" indent="-101600">
              <a:spcBef>
                <a:spcPts val="0"/>
              </a:spcBef>
              <a:buClr>
                <a:srgbClr val="000000"/>
              </a:buClr>
              <a:buFont typeface="Courier New"/>
              <a:buChar char="o"/>
            </a:pPr>
            <a:endParaRPr sz="1600"/>
          </a:p>
          <a:p>
            <a:pPr marL="1054100" lvl="2" indent="-101600">
              <a:spcBef>
                <a:spcPts val="0"/>
              </a:spcBef>
              <a:buClr>
                <a:srgbClr val="000000"/>
              </a:buClr>
              <a:buFont typeface="Wingdings"/>
              <a:buChar char="§"/>
            </a:pPr>
            <a:endParaRPr sz="1600"/>
          </a:p>
          <a:p>
            <a:pPr marL="1574800" lvl="3" indent="-101600">
              <a:spcBef>
                <a:spcPts val="0"/>
              </a:spcBef>
              <a:buClr>
                <a:srgbClr val="000000"/>
              </a:buClr>
              <a:buFont typeface="Arial"/>
              <a:buChar char="●"/>
            </a:pPr>
            <a:endParaRPr sz="1600"/>
          </a:p>
          <a:p>
            <a:pPr marL="2095500" lvl="4" indent="-101600">
              <a:spcBef>
                <a:spcPts val="0"/>
              </a:spcBef>
              <a:buClr>
                <a:srgbClr val="000000"/>
              </a:buClr>
              <a:buFont typeface="Courier New"/>
              <a:buChar char="o"/>
            </a:pPr>
            <a:endParaRPr sz="1600"/>
          </a:p>
          <a:p>
            <a:pPr marL="2616200" lvl="5" indent="-101600">
              <a:spcBef>
                <a:spcPts val="0"/>
              </a:spcBef>
              <a:buClr>
                <a:srgbClr val="000000"/>
              </a:buClr>
              <a:buFont typeface="Wingdings"/>
              <a:buChar char="§"/>
            </a:pPr>
            <a:endParaRPr sz="1600"/>
          </a:p>
          <a:p>
            <a:pPr marL="3149600" lvl="6" indent="-101600">
              <a:spcBef>
                <a:spcPts val="0"/>
              </a:spcBef>
              <a:buClr>
                <a:srgbClr val="000000"/>
              </a:buClr>
              <a:buFont typeface="Arial"/>
              <a:buChar char="●"/>
            </a:pPr>
            <a:endParaRPr sz="1600"/>
          </a:p>
          <a:p>
            <a:pPr marL="3670300" lvl="7" indent="-101600">
              <a:spcBef>
                <a:spcPts val="0"/>
              </a:spcBef>
              <a:buClr>
                <a:srgbClr val="000000"/>
              </a:buClr>
              <a:buFont typeface="Courier New"/>
              <a:buChar char="o"/>
            </a:pPr>
            <a:endParaRPr sz="1600"/>
          </a:p>
          <a:p>
            <a:pPr marL="4191000" lvl="8" indent="-101600">
              <a:spcBef>
                <a:spcPts val="0"/>
              </a:spcBef>
              <a:buClr>
                <a:srgbClr val="000000"/>
              </a:buClr>
              <a:buFont typeface="Wingdings"/>
              <a:buChar char="§"/>
            </a:pPr>
            <a:endParaRPr sz="1600"/>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p:titleStyle>
    <p:body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9pPr>
    </p:bodyStyle>
    <p:other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Shape 79"/>
        <p:cNvGrpSpPr/>
        <p:nvPr/>
      </p:nvGrpSpPr>
      <p:grpSpPr>
        <a:xfrm>
          <a:off x="0" y="0"/>
          <a:ext cx="0" cy="0"/>
          <a:chOff x="0" y="0"/>
          <a:chExt cx="0" cy="0"/>
        </a:xfrm>
      </p:grpSpPr>
      <p:sp>
        <p:nvSpPr>
          <p:cNvPr id="80" name="Shape 80"/>
          <p:cNvSpPr txBox="1">
            <a:spLocks noGrp="1"/>
          </p:cNvSpPr>
          <p:nvPr>
            <p:ph type="title"/>
          </p:nvPr>
        </p:nvSpPr>
        <p:spPr>
          <a:xfrm>
            <a:off x="534600" y="302750"/>
            <a:ext cx="9622800" cy="1260000"/>
          </a:xfrm>
          <a:prstGeom prst="rect">
            <a:avLst/>
          </a:prstGeom>
          <a:noFill/>
          <a:ln>
            <a:noFill/>
          </a:ln>
        </p:spPr>
        <p:txBody>
          <a:bodyPr lIns="104875" tIns="104875" rIns="104875" bIns="104875" anchor="ctr" anchorCtr="0"/>
          <a:lstStyle>
            <a:lvl1pPr marL="0" marR="0" indent="0" algn="ctr" rtl="0">
              <a:spcBef>
                <a:spcPts val="0"/>
              </a:spcBef>
              <a:buClr>
                <a:schemeClr val="dk1"/>
              </a:buClr>
              <a:buSzPct val="100000"/>
              <a:buFont typeface="Calibri"/>
              <a:buNone/>
              <a:defRPr sz="1600"/>
            </a:lvl1pPr>
            <a:lvl2pPr marL="0" marR="0" indent="0" algn="l" rtl="0">
              <a:spcBef>
                <a:spcPts val="0"/>
              </a:spcBef>
              <a:buSzPct val="100000"/>
              <a:defRPr sz="1600"/>
            </a:lvl2pPr>
            <a:lvl3pPr marL="0" marR="0" indent="0" algn="l" rtl="0">
              <a:spcBef>
                <a:spcPts val="0"/>
              </a:spcBef>
              <a:buSzPct val="100000"/>
              <a:defRPr sz="1600"/>
            </a:lvl3pPr>
            <a:lvl4pPr marL="0" marR="0" indent="0" algn="l" rtl="0">
              <a:spcBef>
                <a:spcPts val="0"/>
              </a:spcBef>
              <a:buSzPct val="100000"/>
              <a:defRPr sz="1600"/>
            </a:lvl4pPr>
            <a:lvl5pPr marL="0" marR="0" indent="0" algn="l" rtl="0">
              <a:spcBef>
                <a:spcPts val="0"/>
              </a:spcBef>
              <a:buSzPct val="100000"/>
              <a:defRPr sz="1600"/>
            </a:lvl5pPr>
            <a:lvl6pPr marL="0" marR="0" indent="0" algn="l" rtl="0">
              <a:spcBef>
                <a:spcPts val="0"/>
              </a:spcBef>
              <a:buSzPct val="100000"/>
              <a:defRPr sz="1600"/>
            </a:lvl6pPr>
            <a:lvl7pPr marL="0" marR="0" indent="0" algn="l" rtl="0">
              <a:spcBef>
                <a:spcPts val="0"/>
              </a:spcBef>
              <a:buSzPct val="100000"/>
              <a:defRPr sz="1600"/>
            </a:lvl7pPr>
            <a:lvl8pPr marL="0" marR="0" indent="0" algn="l" rtl="0">
              <a:spcBef>
                <a:spcPts val="0"/>
              </a:spcBef>
              <a:buSzPct val="100000"/>
              <a:defRPr sz="1600"/>
            </a:lvl8pPr>
            <a:lvl9pPr marL="0" marR="0" indent="0" algn="l" rtl="0">
              <a:spcBef>
                <a:spcPts val="0"/>
              </a:spcBef>
              <a:buSzPct val="100000"/>
              <a:defRPr sz="1600"/>
            </a:lvl9pPr>
          </a:lstStyle>
          <a:p>
            <a:endParaRPr/>
          </a:p>
        </p:txBody>
      </p:sp>
      <p:sp>
        <p:nvSpPr>
          <p:cNvPr id="81" name="Shape 81"/>
          <p:cNvSpPr txBox="1">
            <a:spLocks noGrp="1"/>
          </p:cNvSpPr>
          <p:nvPr>
            <p:ph type="body" idx="1"/>
          </p:nvPr>
        </p:nvSpPr>
        <p:spPr>
          <a:xfrm>
            <a:off x="534600" y="1764000"/>
            <a:ext cx="9622800" cy="4989250"/>
          </a:xfrm>
          <a:prstGeom prst="rect">
            <a:avLst/>
          </a:prstGeom>
          <a:noFill/>
          <a:ln>
            <a:noFill/>
          </a:ln>
        </p:spPr>
        <p:txBody>
          <a:bodyPr lIns="104875" tIns="104875" rIns="104875" bIns="104875" anchor="t" anchorCtr="0"/>
          <a:lstStyle>
            <a:lvl1pPr marL="393700" marR="0" indent="-165100" algn="l" rtl="0">
              <a:spcBef>
                <a:spcPts val="700"/>
              </a:spcBef>
              <a:buClr>
                <a:schemeClr val="dk1"/>
              </a:buClr>
              <a:buSzPct val="100000"/>
              <a:buFont typeface="Arial"/>
              <a:buChar char="•"/>
              <a:defRPr sz="1600"/>
            </a:lvl1pPr>
            <a:lvl2pPr marL="850900" marR="0" indent="-127000" algn="l" rtl="0">
              <a:spcBef>
                <a:spcPts val="600"/>
              </a:spcBef>
              <a:buClr>
                <a:schemeClr val="dk1"/>
              </a:buClr>
              <a:buSzPct val="100000"/>
              <a:buFont typeface="Arial"/>
              <a:buChar char="–"/>
              <a:defRPr sz="1600"/>
            </a:lvl2pPr>
            <a:lvl3pPr marL="1308100" marR="0" indent="-88900" algn="l" rtl="0">
              <a:spcBef>
                <a:spcPts val="600"/>
              </a:spcBef>
              <a:buClr>
                <a:schemeClr val="dk1"/>
              </a:buClr>
              <a:buSzPct val="100000"/>
              <a:buFont typeface="Arial"/>
              <a:buChar char="•"/>
              <a:defRPr sz="1600"/>
            </a:lvl3pPr>
            <a:lvl4pPr marL="1841500" marR="0" indent="-127000" algn="l" rtl="0">
              <a:spcBef>
                <a:spcPts val="500"/>
              </a:spcBef>
              <a:buClr>
                <a:schemeClr val="dk1"/>
              </a:buClr>
              <a:buSzPct val="100000"/>
              <a:buFont typeface="Arial"/>
              <a:buChar char="–"/>
              <a:defRPr sz="1600"/>
            </a:lvl4pPr>
            <a:lvl5pPr marL="2362200" marR="0" indent="-114300" algn="l" rtl="0">
              <a:spcBef>
                <a:spcPts val="500"/>
              </a:spcBef>
              <a:buClr>
                <a:schemeClr val="dk1"/>
              </a:buClr>
              <a:buSzPct val="100000"/>
              <a:buFont typeface="Arial"/>
              <a:buChar char="»"/>
              <a:defRPr sz="1600"/>
            </a:lvl5pPr>
            <a:lvl6pPr marL="2882900" marR="0" indent="-114300" algn="l" rtl="0">
              <a:spcBef>
                <a:spcPts val="500"/>
              </a:spcBef>
              <a:buClr>
                <a:schemeClr val="dk1"/>
              </a:buClr>
              <a:buSzPct val="100000"/>
              <a:buFont typeface="Arial"/>
              <a:buChar char="•"/>
              <a:defRPr sz="1600"/>
            </a:lvl6pPr>
            <a:lvl7pPr marL="3403600" marR="0" indent="-114300" algn="l" rtl="0">
              <a:spcBef>
                <a:spcPts val="500"/>
              </a:spcBef>
              <a:buClr>
                <a:schemeClr val="dk1"/>
              </a:buClr>
              <a:buSzPct val="100000"/>
              <a:buFont typeface="Arial"/>
              <a:buChar char="•"/>
              <a:defRPr sz="1600"/>
            </a:lvl7pPr>
            <a:lvl8pPr marL="3937000" marR="0" indent="-114300" algn="l" rtl="0">
              <a:spcBef>
                <a:spcPts val="500"/>
              </a:spcBef>
              <a:buClr>
                <a:schemeClr val="dk1"/>
              </a:buClr>
              <a:buSzPct val="100000"/>
              <a:buFont typeface="Arial"/>
              <a:buChar char="•"/>
              <a:defRPr sz="1600"/>
            </a:lvl8pPr>
            <a:lvl9pPr marL="4457700" marR="0" indent="-114300" algn="l" rtl="0">
              <a:spcBef>
                <a:spcPts val="500"/>
              </a:spcBef>
              <a:buClr>
                <a:schemeClr val="dk1"/>
              </a:buClr>
              <a:buSzPct val="100000"/>
              <a:buFont typeface="Arial"/>
              <a:buChar char="•"/>
              <a:defRPr sz="1600"/>
            </a:lvl9pPr>
          </a:lstStyle>
          <a:p>
            <a:endParaRPr/>
          </a:p>
        </p:txBody>
      </p:sp>
      <p:sp>
        <p:nvSpPr>
          <p:cNvPr id="82" name="Shape 82"/>
          <p:cNvSpPr txBox="1">
            <a:spLocks noGrp="1"/>
          </p:cNvSpPr>
          <p:nvPr>
            <p:ph type="dt" idx="10"/>
          </p:nvPr>
        </p:nvSpPr>
        <p:spPr>
          <a:xfrm>
            <a:off x="534600" y="7007000"/>
            <a:ext cx="2494800" cy="402500"/>
          </a:xfrm>
          <a:prstGeom prst="rect">
            <a:avLst/>
          </a:prstGeom>
          <a:noFill/>
          <a:ln>
            <a:noFill/>
          </a:ln>
        </p:spPr>
        <p:txBody>
          <a:bodyPr lIns="104875" tIns="104875" rIns="104875" bIns="104875" anchor="ctr" anchorCtr="0"/>
          <a:lstStyle>
            <a:lvl1pPr marL="0" marR="0" indent="0" algn="l" rtl="0">
              <a:spcBef>
                <a:spcPts val="0"/>
              </a:spcBef>
              <a:buSzPct val="100000"/>
              <a:defRPr sz="1600"/>
            </a:lvl1pPr>
            <a:lvl2pPr marL="520700" marR="0" indent="0" algn="l" rtl="0">
              <a:spcBef>
                <a:spcPts val="0"/>
              </a:spcBef>
              <a:buSzPct val="100000"/>
              <a:defRPr sz="1600"/>
            </a:lvl2pPr>
            <a:lvl3pPr marL="1054100" marR="0" indent="0" algn="l" rtl="0">
              <a:spcBef>
                <a:spcPts val="0"/>
              </a:spcBef>
              <a:buSzPct val="100000"/>
              <a:defRPr sz="1600"/>
            </a:lvl3pPr>
            <a:lvl4pPr marL="1574800" marR="0" indent="0" algn="l" rtl="0">
              <a:spcBef>
                <a:spcPts val="0"/>
              </a:spcBef>
              <a:buSzPct val="100000"/>
              <a:defRPr sz="1600"/>
            </a:lvl4pPr>
            <a:lvl5pPr marL="2095500" marR="0" indent="0" algn="l" rtl="0">
              <a:spcBef>
                <a:spcPts val="0"/>
              </a:spcBef>
              <a:buSzPct val="100000"/>
              <a:defRPr sz="1600"/>
            </a:lvl5pPr>
            <a:lvl6pPr marL="2616200" marR="0" indent="0" algn="l" rtl="0">
              <a:spcBef>
                <a:spcPts val="0"/>
              </a:spcBef>
              <a:buSzPct val="100000"/>
              <a:defRPr sz="1600"/>
            </a:lvl6pPr>
            <a:lvl7pPr marL="3149600" marR="0" indent="0" algn="l" rtl="0">
              <a:spcBef>
                <a:spcPts val="0"/>
              </a:spcBef>
              <a:buSzPct val="100000"/>
              <a:defRPr sz="1600"/>
            </a:lvl7pPr>
            <a:lvl8pPr marL="3670300" marR="0" indent="0" algn="l" rtl="0">
              <a:spcBef>
                <a:spcPts val="0"/>
              </a:spcBef>
              <a:buSzPct val="100000"/>
              <a:defRPr sz="1600"/>
            </a:lvl8pPr>
            <a:lvl9pPr marL="4191000" marR="0" indent="0" algn="l" rtl="0">
              <a:spcBef>
                <a:spcPts val="0"/>
              </a:spcBef>
              <a:buSzPct val="100000"/>
              <a:defRPr sz="1600"/>
            </a:lvl9pPr>
          </a:lstStyle>
          <a:p>
            <a:endParaRPr/>
          </a:p>
        </p:txBody>
      </p:sp>
      <p:sp>
        <p:nvSpPr>
          <p:cNvPr id="83" name="Shape 83"/>
          <p:cNvSpPr txBox="1">
            <a:spLocks noGrp="1"/>
          </p:cNvSpPr>
          <p:nvPr>
            <p:ph type="ftr" idx="11"/>
          </p:nvPr>
        </p:nvSpPr>
        <p:spPr>
          <a:xfrm>
            <a:off x="3653100" y="7007000"/>
            <a:ext cx="3385800" cy="402500"/>
          </a:xfrm>
          <a:prstGeom prst="rect">
            <a:avLst/>
          </a:prstGeom>
          <a:noFill/>
          <a:ln>
            <a:noFill/>
          </a:ln>
        </p:spPr>
        <p:txBody>
          <a:bodyPr lIns="104875" tIns="104875" rIns="104875" bIns="104875" anchor="ctr" anchorCtr="0"/>
          <a:lstStyle>
            <a:lvl1pPr marL="0" marR="0" indent="0" algn="ctr" rtl="0">
              <a:spcBef>
                <a:spcPts val="0"/>
              </a:spcBef>
              <a:buSzPct val="100000"/>
              <a:defRPr sz="1600"/>
            </a:lvl1pPr>
            <a:lvl2pPr marL="520700" marR="0" indent="0" algn="l" rtl="0">
              <a:spcBef>
                <a:spcPts val="0"/>
              </a:spcBef>
              <a:buSzPct val="100000"/>
              <a:defRPr sz="1600"/>
            </a:lvl2pPr>
            <a:lvl3pPr marL="1054100" marR="0" indent="0" algn="l" rtl="0">
              <a:spcBef>
                <a:spcPts val="0"/>
              </a:spcBef>
              <a:buSzPct val="100000"/>
              <a:defRPr sz="1600"/>
            </a:lvl3pPr>
            <a:lvl4pPr marL="1574800" marR="0" indent="0" algn="l" rtl="0">
              <a:spcBef>
                <a:spcPts val="0"/>
              </a:spcBef>
              <a:buSzPct val="100000"/>
              <a:defRPr sz="1600"/>
            </a:lvl4pPr>
            <a:lvl5pPr marL="2095500" marR="0" indent="0" algn="l" rtl="0">
              <a:spcBef>
                <a:spcPts val="0"/>
              </a:spcBef>
              <a:buSzPct val="100000"/>
              <a:defRPr sz="1600"/>
            </a:lvl5pPr>
            <a:lvl6pPr marL="2616200" marR="0" indent="0" algn="l" rtl="0">
              <a:spcBef>
                <a:spcPts val="0"/>
              </a:spcBef>
              <a:buSzPct val="100000"/>
              <a:defRPr sz="1600"/>
            </a:lvl6pPr>
            <a:lvl7pPr marL="3149600" marR="0" indent="0" algn="l" rtl="0">
              <a:spcBef>
                <a:spcPts val="0"/>
              </a:spcBef>
              <a:buSzPct val="100000"/>
              <a:defRPr sz="1600"/>
            </a:lvl7pPr>
            <a:lvl8pPr marL="3670300" marR="0" indent="0" algn="l" rtl="0">
              <a:spcBef>
                <a:spcPts val="0"/>
              </a:spcBef>
              <a:buSzPct val="100000"/>
              <a:defRPr sz="1600"/>
            </a:lvl8pPr>
            <a:lvl9pPr marL="4191000" marR="0" indent="0" algn="l" rtl="0">
              <a:spcBef>
                <a:spcPts val="0"/>
              </a:spcBef>
              <a:buSzPct val="100000"/>
              <a:defRPr sz="1600"/>
            </a:lvl9pPr>
          </a:lstStyle>
          <a:p>
            <a:endParaRPr/>
          </a:p>
        </p:txBody>
      </p:sp>
      <p:sp>
        <p:nvSpPr>
          <p:cNvPr id="84" name="Shape 84"/>
          <p:cNvSpPr txBox="1">
            <a:spLocks noGrp="1"/>
          </p:cNvSpPr>
          <p:nvPr>
            <p:ph type="sldNum" idx="12"/>
          </p:nvPr>
        </p:nvSpPr>
        <p:spPr>
          <a:xfrm>
            <a:off x="7662600" y="7007000"/>
            <a:ext cx="2494800" cy="402500"/>
          </a:xfrm>
          <a:prstGeom prst="rect">
            <a:avLst/>
          </a:prstGeom>
          <a:noFill/>
          <a:ln>
            <a:noFill/>
          </a:ln>
        </p:spPr>
        <p:txBody>
          <a:bodyPr lIns="104875" tIns="104875" rIns="104875" bIns="104875" anchor="ctr" anchorCtr="0">
            <a:noAutofit/>
          </a:bodyPr>
          <a:lstStyle/>
          <a:p>
            <a:pPr marL="0" lvl="0" indent="-101600">
              <a:spcBef>
                <a:spcPts val="0"/>
              </a:spcBef>
              <a:buClr>
                <a:srgbClr val="000000"/>
              </a:buClr>
              <a:buFont typeface="Arial"/>
              <a:buChar char="●"/>
            </a:pPr>
            <a:endParaRPr sz="1600"/>
          </a:p>
          <a:p>
            <a:pPr marL="520700" lvl="1" indent="-101600">
              <a:spcBef>
                <a:spcPts val="0"/>
              </a:spcBef>
              <a:buClr>
                <a:srgbClr val="000000"/>
              </a:buClr>
              <a:buFont typeface="Courier New"/>
              <a:buChar char="o"/>
            </a:pPr>
            <a:endParaRPr sz="1600"/>
          </a:p>
          <a:p>
            <a:pPr marL="1054100" lvl="2" indent="-101600">
              <a:spcBef>
                <a:spcPts val="0"/>
              </a:spcBef>
              <a:buClr>
                <a:srgbClr val="000000"/>
              </a:buClr>
              <a:buFont typeface="Wingdings"/>
              <a:buChar char="§"/>
            </a:pPr>
            <a:endParaRPr sz="1600"/>
          </a:p>
          <a:p>
            <a:pPr marL="1574800" lvl="3" indent="-101600">
              <a:spcBef>
                <a:spcPts val="0"/>
              </a:spcBef>
              <a:buClr>
                <a:srgbClr val="000000"/>
              </a:buClr>
              <a:buFont typeface="Arial"/>
              <a:buChar char="●"/>
            </a:pPr>
            <a:endParaRPr sz="1600"/>
          </a:p>
          <a:p>
            <a:pPr marL="2095500" lvl="4" indent="-101600">
              <a:spcBef>
                <a:spcPts val="0"/>
              </a:spcBef>
              <a:buClr>
                <a:srgbClr val="000000"/>
              </a:buClr>
              <a:buFont typeface="Courier New"/>
              <a:buChar char="o"/>
            </a:pPr>
            <a:endParaRPr sz="1600"/>
          </a:p>
          <a:p>
            <a:pPr marL="2616200" lvl="5" indent="-101600">
              <a:spcBef>
                <a:spcPts val="0"/>
              </a:spcBef>
              <a:buClr>
                <a:srgbClr val="000000"/>
              </a:buClr>
              <a:buFont typeface="Wingdings"/>
              <a:buChar char="§"/>
            </a:pPr>
            <a:endParaRPr sz="1600"/>
          </a:p>
          <a:p>
            <a:pPr marL="3149600" lvl="6" indent="-101600">
              <a:spcBef>
                <a:spcPts val="0"/>
              </a:spcBef>
              <a:buClr>
                <a:srgbClr val="000000"/>
              </a:buClr>
              <a:buFont typeface="Arial"/>
              <a:buChar char="●"/>
            </a:pPr>
            <a:endParaRPr sz="1600"/>
          </a:p>
          <a:p>
            <a:pPr marL="3670300" lvl="7" indent="-101600">
              <a:spcBef>
                <a:spcPts val="0"/>
              </a:spcBef>
              <a:buClr>
                <a:srgbClr val="000000"/>
              </a:buClr>
              <a:buFont typeface="Courier New"/>
              <a:buChar char="o"/>
            </a:pPr>
            <a:endParaRPr sz="1600"/>
          </a:p>
          <a:p>
            <a:pPr marL="4191000" lvl="8" indent="-101600">
              <a:spcBef>
                <a:spcPts val="0"/>
              </a:spcBef>
              <a:buClr>
                <a:srgbClr val="000000"/>
              </a:buClr>
              <a:buFont typeface="Wingdings"/>
              <a:buChar char="§"/>
            </a:pPr>
            <a:endParaRPr sz="1600"/>
          </a:p>
        </p:txBody>
      </p:sp>
    </p:spTree>
  </p:cSld>
  <p:clrMap bg1="lt1" tx1="dk1" bg2="dk2" tx2="lt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hf sldNum="0" hdr="0" ftr="0" dt="0"/>
  <p:txStyles>
    <p:title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p:titleStyle>
    <p:body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9pPr>
    </p:bodyStyle>
    <p:other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6.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10.png"/><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10.png"/><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15.xml"/><Relationship Id="rId5" Type="http://schemas.microsoft.com/office/2007/relationships/hdphoto" Target="../media/hdphoto2.wdp"/><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21.jpeg"/></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notesSlide" Target="../notesSlides/notesSlide18.xml"/><Relationship Id="rId1" Type="http://schemas.openxmlformats.org/officeDocument/2006/relationships/slideLayout" Target="../slideLayouts/slideLayout13.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9.xml"/><Relationship Id="rId1" Type="http://schemas.openxmlformats.org/officeDocument/2006/relationships/slideLayout" Target="../slideLayouts/slideLayout15.xml"/><Relationship Id="rId5" Type="http://schemas.openxmlformats.org/officeDocument/2006/relationships/image" Target="../media/image30.png"/><Relationship Id="rId4" Type="http://schemas.openxmlformats.org/officeDocument/2006/relationships/image" Target="../media/image29.jpeg"/></Relationships>
</file>

<file path=ppt/slides/_rels/slide2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1.xml"/><Relationship Id="rId1" Type="http://schemas.openxmlformats.org/officeDocument/2006/relationships/slideLayout" Target="../slideLayouts/slideLayout15.xml"/><Relationship Id="rId4" Type="http://schemas.openxmlformats.org/officeDocument/2006/relationships/image" Target="../media/image33.png"/></Relationships>
</file>

<file path=ppt/slides/_rels/slide2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37.png"/></Relationships>
</file>

<file path=ppt/slides/_rels/slide2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40.png"/></Relationships>
</file>

<file path=ppt/slides/_rels/slide2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endParaRPr lang="en-US" dirty="0"/>
          </a:p>
        </p:txBody>
      </p:sp>
      <p:sp>
        <p:nvSpPr>
          <p:cNvPr id="5" name="Subtitle 4"/>
          <p:cNvSpPr>
            <a:spLocks noGrp="1"/>
          </p:cNvSpPr>
          <p:nvPr>
            <p:ph type="subTitle" idx="1"/>
          </p:nvPr>
        </p:nvSpPr>
        <p:spPr/>
        <p:txBody>
          <a:bodyPr/>
          <a:lstStyle/>
          <a:p>
            <a:endParaRPr lang="en-US"/>
          </a:p>
        </p:txBody>
      </p:sp>
      <p:pic>
        <p:nvPicPr>
          <p:cNvPr id="1027" name="Picture 3"/>
          <p:cNvPicPr>
            <a:picLocks noChangeAspect="1" noChangeArrowheads="1"/>
          </p:cNvPicPr>
          <p:nvPr/>
        </p:nvPicPr>
        <p:blipFill>
          <a:blip r:embed="rId2">
            <a:extLst>
              <a:ext uri="{BEBA8EAE-BF5A-486C-A8C5-ECC9F3942E4B}">
                <a14:imgProps xmlns:a14="http://schemas.microsoft.com/office/drawing/2010/main" xmlns="">
                  <a14:imgLayer r:embed="rId3">
                    <a14:imgEffect>
                      <a14:sharpenSoften amount="50000"/>
                    </a14:imgEffect>
                    <a14:imgEffect>
                      <a14:brightnessContrast bright="-40000" contrast="20000"/>
                    </a14:imgEffect>
                  </a14:imgLayer>
                </a14:imgProps>
              </a:ext>
              <a:ext uri="{28A0092B-C50C-407E-A947-70E740481C1C}">
                <a14:useLocalDpi xmlns:a14="http://schemas.microsoft.com/office/drawing/2010/main" xmlns="" val="0"/>
              </a:ext>
            </a:extLst>
          </a:blip>
          <a:srcRect/>
          <a:stretch>
            <a:fillRect/>
          </a:stretch>
        </p:blipFill>
        <p:spPr bwMode="auto">
          <a:xfrm>
            <a:off x="-1" y="1"/>
            <a:ext cx="10691813" cy="75762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6" name="Rectangle 5"/>
          <p:cNvSpPr/>
          <p:nvPr/>
        </p:nvSpPr>
        <p:spPr>
          <a:xfrm>
            <a:off x="5345905" y="1570037"/>
            <a:ext cx="4648201" cy="1676400"/>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5193506" y="1341437"/>
            <a:ext cx="4648201" cy="707886"/>
          </a:xfrm>
          <a:prstGeom prst="rect">
            <a:avLst/>
          </a:prstGeom>
          <a:noFill/>
        </p:spPr>
        <p:txBody>
          <a:bodyPr wrap="square" rtlCol="0">
            <a:spAutoFit/>
          </a:bodyPr>
          <a:lstStyle/>
          <a:p>
            <a:r>
              <a:rPr lang="en-US" sz="2400" b="1" dirty="0" smtClean="0">
                <a:solidFill>
                  <a:schemeClr val="bg1">
                    <a:lumMod val="65000"/>
                  </a:schemeClr>
                </a:solidFill>
                <a:latin typeface="Arial Rounded MT Bold" panose="020F0704030504030204" pitchFamily="34" charset="0"/>
              </a:rPr>
              <a:t>SMART PHONE</a:t>
            </a:r>
            <a:r>
              <a:rPr lang="en-US" sz="4000" b="1" dirty="0" smtClean="0">
                <a:solidFill>
                  <a:schemeClr val="bg1">
                    <a:lumMod val="65000"/>
                  </a:schemeClr>
                </a:solidFill>
                <a:latin typeface="Arial Rounded MT Bold" panose="020F0704030504030204" pitchFamily="34" charset="0"/>
              </a:rPr>
              <a:t>: APPLE </a:t>
            </a:r>
            <a:endParaRPr lang="en-US" sz="4000" b="1" dirty="0">
              <a:solidFill>
                <a:schemeClr val="bg1">
                  <a:lumMod val="65000"/>
                </a:schemeClr>
              </a:solidFill>
              <a:latin typeface="Arial Rounded MT Bold" panose="020F0704030504030204" pitchFamily="34" charset="0"/>
            </a:endParaRPr>
          </a:p>
        </p:txBody>
      </p:sp>
      <p:sp>
        <p:nvSpPr>
          <p:cNvPr id="7" name="TextBox 6"/>
          <p:cNvSpPr txBox="1"/>
          <p:nvPr/>
        </p:nvSpPr>
        <p:spPr>
          <a:xfrm>
            <a:off x="5955506" y="2713037"/>
            <a:ext cx="3962400" cy="2209800"/>
          </a:xfrm>
          <a:prstGeom prst="rect">
            <a:avLst/>
          </a:prstGeom>
          <a:noFill/>
        </p:spPr>
        <p:txBody>
          <a:bodyPr wrap="square" rtlCol="0">
            <a:spAutoFit/>
          </a:bodyPr>
          <a:lstStyle/>
          <a:p>
            <a:r>
              <a:rPr lang="en-US" dirty="0" smtClean="0">
                <a:solidFill>
                  <a:schemeClr val="bg1">
                    <a:lumMod val="65000"/>
                  </a:schemeClr>
                </a:solidFill>
              </a:rPr>
              <a:t>Presented by :</a:t>
            </a:r>
          </a:p>
          <a:p>
            <a:r>
              <a:rPr lang="en-US" sz="2400" b="1" dirty="0" err="1" smtClean="0">
                <a:solidFill>
                  <a:schemeClr val="bg1">
                    <a:lumMod val="65000"/>
                  </a:schemeClr>
                </a:solidFill>
              </a:rPr>
              <a:t>Jirawut</a:t>
            </a:r>
            <a:endParaRPr lang="en-US" sz="2400" b="1" dirty="0" smtClean="0">
              <a:solidFill>
                <a:schemeClr val="bg1">
                  <a:lumMod val="65000"/>
                </a:schemeClr>
              </a:solidFill>
            </a:endParaRPr>
          </a:p>
          <a:p>
            <a:r>
              <a:rPr lang="en-US" sz="2400" b="1" dirty="0" err="1" smtClean="0">
                <a:solidFill>
                  <a:schemeClr val="bg1">
                    <a:lumMod val="65000"/>
                  </a:schemeClr>
                </a:solidFill>
              </a:rPr>
              <a:t>Mahaphon</a:t>
            </a:r>
            <a:endParaRPr lang="en-US" sz="2400" b="1" dirty="0" smtClean="0">
              <a:solidFill>
                <a:schemeClr val="bg1">
                  <a:lumMod val="65000"/>
                </a:schemeClr>
              </a:solidFill>
            </a:endParaRPr>
          </a:p>
          <a:p>
            <a:r>
              <a:rPr lang="en-US" sz="2400" b="1" dirty="0" smtClean="0">
                <a:solidFill>
                  <a:schemeClr val="bg1">
                    <a:lumMod val="65000"/>
                  </a:schemeClr>
                </a:solidFill>
              </a:rPr>
              <a:t>Nutt</a:t>
            </a:r>
          </a:p>
          <a:p>
            <a:r>
              <a:rPr lang="en-US" sz="2400" b="1" dirty="0" err="1" smtClean="0">
                <a:solidFill>
                  <a:schemeClr val="bg1">
                    <a:lumMod val="65000"/>
                  </a:schemeClr>
                </a:solidFill>
              </a:rPr>
              <a:t>Sorawich</a:t>
            </a:r>
            <a:endParaRPr lang="en-US" sz="2400" b="1" dirty="0" smtClean="0">
              <a:solidFill>
                <a:schemeClr val="bg1">
                  <a:lumMod val="65000"/>
                </a:schemeClr>
              </a:solidFill>
            </a:endParaRPr>
          </a:p>
          <a:p>
            <a:r>
              <a:rPr lang="en-US" sz="2400" b="1" dirty="0" err="1" smtClean="0">
                <a:solidFill>
                  <a:schemeClr val="bg1">
                    <a:lumMod val="65000"/>
                  </a:schemeClr>
                </a:solidFill>
              </a:rPr>
              <a:t>Surachet</a:t>
            </a:r>
            <a:endParaRPr lang="en-US" sz="2400" b="1" dirty="0">
              <a:solidFill>
                <a:schemeClr val="bg1">
                  <a:lumMod val="65000"/>
                </a:schemeClr>
              </a:solidFill>
            </a:endParaRPr>
          </a:p>
        </p:txBody>
      </p:sp>
    </p:spTree>
    <p:extLst>
      <p:ext uri="{BB962C8B-B14F-4D97-AF65-F5344CB8AC3E}">
        <p14:creationId xmlns:p14="http://schemas.microsoft.com/office/powerpoint/2010/main" xmlns="" val="31607886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pic>
        <p:nvPicPr>
          <p:cNvPr id="155" name="Shape 155"/>
          <p:cNvPicPr preferRelativeResize="0"/>
          <p:nvPr/>
        </p:nvPicPr>
        <p:blipFill rotWithShape="1">
          <a:blip r:embed="rId3">
            <a:alphaModFix/>
          </a:blip>
          <a:srcRect/>
          <a:stretch/>
        </p:blipFill>
        <p:spPr>
          <a:xfrm>
            <a:off x="294100" y="1459950"/>
            <a:ext cx="9792900" cy="4290599"/>
          </a:xfrm>
          <a:prstGeom prst="rect">
            <a:avLst/>
          </a:prstGeom>
          <a:noFill/>
          <a:ln>
            <a:noFill/>
          </a:ln>
        </p:spPr>
      </p:pic>
      <p:sp>
        <p:nvSpPr>
          <p:cNvPr id="156" name="Shape 156"/>
          <p:cNvSpPr/>
          <p:nvPr/>
        </p:nvSpPr>
        <p:spPr>
          <a:xfrm>
            <a:off x="78162" y="4586338"/>
            <a:ext cx="2825999" cy="1221299"/>
          </a:xfrm>
          <a:prstGeom prst="rect">
            <a:avLst/>
          </a:prstGeom>
          <a:noFill/>
          <a:ln>
            <a:noFill/>
          </a:ln>
        </p:spPr>
        <p:txBody>
          <a:bodyPr lIns="104875" tIns="52425" rIns="104875" bIns="52425" anchor="t" anchorCtr="0">
            <a:noAutofit/>
          </a:bodyPr>
          <a:lstStyle/>
          <a:p>
            <a:pPr marL="0" marR="0" lvl="0" indent="0" algn="ctr" rtl="0">
              <a:spcBef>
                <a:spcPts val="0"/>
              </a:spcBef>
              <a:buSzPct val="25000"/>
              <a:buNone/>
            </a:pPr>
            <a:r>
              <a:rPr lang="en-US" sz="7600" b="1" i="0" u="none" strike="noStrike" cap="none" baseline="0">
                <a:solidFill>
                  <a:srgbClr val="D9D9D9"/>
                </a:solidFill>
                <a:latin typeface="Impact"/>
                <a:ea typeface="Impact"/>
                <a:cs typeface="Impact"/>
                <a:sym typeface="Impact"/>
              </a:rPr>
              <a:t>1976</a:t>
            </a:r>
          </a:p>
        </p:txBody>
      </p:sp>
      <p:sp>
        <p:nvSpPr>
          <p:cNvPr id="157" name="Shape 157"/>
          <p:cNvSpPr/>
          <p:nvPr/>
        </p:nvSpPr>
        <p:spPr>
          <a:xfrm>
            <a:off x="294100" y="6140241"/>
            <a:ext cx="9851099" cy="712199"/>
          </a:xfrm>
          <a:prstGeom prst="rect">
            <a:avLst/>
          </a:prstGeom>
          <a:noFill/>
          <a:ln>
            <a:noFill/>
          </a:ln>
        </p:spPr>
        <p:txBody>
          <a:bodyPr lIns="104875" tIns="52425" rIns="104875" bIns="52425" anchor="t" anchorCtr="0">
            <a:noAutofit/>
          </a:bodyPr>
          <a:lstStyle/>
          <a:p>
            <a:pPr marL="0" marR="0" lvl="0" indent="0" algn="l" rtl="0">
              <a:spcBef>
                <a:spcPts val="0"/>
              </a:spcBef>
              <a:buSzPct val="25000"/>
              <a:buNone/>
            </a:pPr>
            <a:r>
              <a:rPr lang="en-US" sz="3700" b="0" i="0" u="none" strike="noStrike" cap="none" baseline="0">
                <a:solidFill>
                  <a:schemeClr val="dk1"/>
                </a:solidFill>
                <a:latin typeface="Calibri"/>
                <a:ea typeface="Calibri"/>
                <a:cs typeface="Calibri"/>
                <a:sym typeface="Calibri"/>
              </a:rPr>
              <a:t>Apple was established as a computer </a:t>
            </a:r>
            <a:r>
              <a:rPr lang="en-US" sz="4100" b="0" i="0" u="none" strike="noStrike" cap="none" baseline="0">
                <a:solidFill>
                  <a:schemeClr val="dk1"/>
                </a:solidFill>
                <a:latin typeface="Calibri"/>
                <a:ea typeface="Calibri"/>
                <a:cs typeface="Calibri"/>
                <a:sym typeface="Calibri"/>
              </a:rPr>
              <a:t>company</a:t>
            </a:r>
          </a:p>
        </p:txBody>
      </p:sp>
      <p:cxnSp>
        <p:nvCxnSpPr>
          <p:cNvPr id="158" name="Shape 158"/>
          <p:cNvCxnSpPr/>
          <p:nvPr/>
        </p:nvCxnSpPr>
        <p:spPr>
          <a:xfrm>
            <a:off x="462496" y="6006198"/>
            <a:ext cx="9093599" cy="0"/>
          </a:xfrm>
          <a:prstGeom prst="straightConnector1">
            <a:avLst/>
          </a:prstGeom>
          <a:noFill/>
          <a:ln w="57150" cap="flat">
            <a:solidFill>
              <a:srgbClr val="4A7DBB"/>
            </a:solidFill>
            <a:prstDash val="solid"/>
            <a:round/>
            <a:headEnd type="none" w="med" len="med"/>
            <a:tailEnd type="none" w="med" len="med"/>
          </a:ln>
        </p:spPr>
      </p:cxnSp>
      <p:sp>
        <p:nvSpPr>
          <p:cNvPr id="159" name="Shape 159"/>
          <p:cNvSpPr txBox="1">
            <a:spLocks noGrp="1"/>
          </p:cNvSpPr>
          <p:nvPr>
            <p:ph type="title"/>
          </p:nvPr>
        </p:nvSpPr>
        <p:spPr>
          <a:xfrm>
            <a:off x="0" y="-30187"/>
            <a:ext cx="10691999" cy="1259999"/>
          </a:xfrm>
          <a:prstGeom prst="rect">
            <a:avLst/>
          </a:prstGeom>
          <a:solidFill>
            <a:schemeClr val="tx1">
              <a:lumMod val="50000"/>
              <a:lumOff val="50000"/>
            </a:schemeClr>
          </a:solidFill>
          <a:ln>
            <a:noFill/>
          </a:ln>
        </p:spPr>
        <p:txBody>
          <a:bodyPr lIns="104875" tIns="52425" rIns="104875" bIns="52425" anchor="ctr" anchorCtr="0">
            <a:noAutofit/>
          </a:bodyPr>
          <a:lstStyle/>
          <a:p>
            <a:pPr marL="0" marR="0" lvl="0" indent="0" algn="ctr" rtl="0">
              <a:spcBef>
                <a:spcPts val="0"/>
              </a:spcBef>
              <a:buClr>
                <a:schemeClr val="dk1"/>
              </a:buClr>
              <a:buSzPct val="25000"/>
              <a:buFont typeface="Calibri"/>
              <a:buNone/>
            </a:pPr>
            <a:r>
              <a:rPr lang="en-US" sz="6000" b="0" i="0" u="none" strike="noStrike" cap="none" baseline="0" dirty="0" smtClean="0">
                <a:solidFill>
                  <a:schemeClr val="dk1"/>
                </a:solidFill>
                <a:latin typeface="Impact"/>
                <a:ea typeface="Impact"/>
                <a:cs typeface="Impact"/>
                <a:sym typeface="Impact"/>
              </a:rPr>
              <a:t>Apple: History</a:t>
            </a:r>
            <a:r>
              <a:rPr lang="en-US" sz="5000" b="0" i="0" u="none" strike="noStrike" cap="none" baseline="0" dirty="0" smtClean="0">
                <a:solidFill>
                  <a:schemeClr val="dk1"/>
                </a:solidFill>
                <a:latin typeface="Calibri"/>
                <a:ea typeface="Calibri"/>
                <a:cs typeface="Calibri"/>
                <a:sym typeface="Calibri"/>
              </a:rPr>
              <a:t> </a:t>
            </a:r>
            <a:endParaRPr lang="en-US" sz="5000" b="0" i="0" u="none" strike="noStrike" cap="none" baseline="0" dirty="0">
              <a:solidFill>
                <a:schemeClr val="dk1"/>
              </a:solidFill>
              <a:latin typeface="Calibri"/>
              <a:ea typeface="Calibri"/>
              <a:cs typeface="Calibri"/>
              <a:sym typeface="Calibri"/>
            </a:endParaRPr>
          </a:p>
        </p:txBody>
      </p:sp>
      <p:sp>
        <p:nvSpPr>
          <p:cNvPr id="160" name="Shape 160"/>
          <p:cNvSpPr txBox="1"/>
          <p:nvPr/>
        </p:nvSpPr>
        <p:spPr>
          <a:xfrm>
            <a:off x="4104625" y="1751355"/>
            <a:ext cx="5367000" cy="441300"/>
          </a:xfrm>
          <a:prstGeom prst="rect">
            <a:avLst/>
          </a:prstGeom>
          <a:noFill/>
          <a:ln>
            <a:noFill/>
          </a:ln>
        </p:spPr>
        <p:txBody>
          <a:bodyPr lIns="104875" tIns="52425" rIns="104875" bIns="52425" anchor="t" anchorCtr="0">
            <a:noAutofit/>
          </a:bodyPr>
          <a:lstStyle/>
          <a:p>
            <a:pPr marL="0" marR="0" lvl="0" indent="0" algn="l" rtl="0">
              <a:spcBef>
                <a:spcPts val="0"/>
              </a:spcBef>
              <a:buSzPct val="25000"/>
              <a:buNone/>
            </a:pPr>
            <a:r>
              <a:rPr lang="en-US" sz="2300" b="0" i="1" u="none" strike="noStrike" cap="none" baseline="0">
                <a:solidFill>
                  <a:schemeClr val="dk1"/>
                </a:solidFill>
                <a:latin typeface="Calibri"/>
                <a:ea typeface="Calibri"/>
                <a:cs typeface="Calibri"/>
                <a:sym typeface="Calibri"/>
              </a:rPr>
              <a:t>Steve Wozniak and Steve Jobs with Apple I</a:t>
            </a:r>
          </a:p>
        </p:txBody>
      </p:sp>
    </p:spTree>
  </p:cSld>
  <p:clrMapOvr>
    <a:masterClrMapping/>
  </p:clrMapOvr>
  <p:transition spd="slow">
    <p:cu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65"/>
        <p:cNvGrpSpPr/>
        <p:nvPr/>
      </p:nvGrpSpPr>
      <p:grpSpPr>
        <a:xfrm>
          <a:off x="0" y="0"/>
          <a:ext cx="0" cy="0"/>
          <a:chOff x="0" y="0"/>
          <a:chExt cx="0" cy="0"/>
        </a:xfrm>
      </p:grpSpPr>
      <p:sp>
        <p:nvSpPr>
          <p:cNvPr id="166" name="Shape 166"/>
          <p:cNvSpPr/>
          <p:nvPr/>
        </p:nvSpPr>
        <p:spPr>
          <a:xfrm>
            <a:off x="78162" y="4586338"/>
            <a:ext cx="2825999" cy="1221299"/>
          </a:xfrm>
          <a:prstGeom prst="rect">
            <a:avLst/>
          </a:prstGeom>
          <a:noFill/>
          <a:ln>
            <a:noFill/>
          </a:ln>
        </p:spPr>
        <p:txBody>
          <a:bodyPr lIns="104875" tIns="52425" rIns="104875" bIns="52425" anchor="t" anchorCtr="0">
            <a:noAutofit/>
          </a:bodyPr>
          <a:lstStyle/>
          <a:p>
            <a:pPr marL="0" marR="0" lvl="0" indent="0" algn="ctr" rtl="0">
              <a:spcBef>
                <a:spcPts val="0"/>
              </a:spcBef>
              <a:buSzPct val="25000"/>
              <a:buNone/>
            </a:pPr>
            <a:r>
              <a:rPr lang="en-US" sz="7600" b="0" i="0" u="none" strike="noStrike" cap="none" baseline="0">
                <a:solidFill>
                  <a:schemeClr val="dk1"/>
                </a:solidFill>
                <a:latin typeface="Calibri"/>
                <a:ea typeface="Calibri"/>
                <a:cs typeface="Calibri"/>
                <a:sym typeface="Calibri"/>
              </a:rPr>
              <a:t>1984</a:t>
            </a:r>
          </a:p>
        </p:txBody>
      </p:sp>
      <p:sp>
        <p:nvSpPr>
          <p:cNvPr id="167" name="Shape 167"/>
          <p:cNvSpPr/>
          <p:nvPr/>
        </p:nvSpPr>
        <p:spPr>
          <a:xfrm>
            <a:off x="294100" y="6140241"/>
            <a:ext cx="9851099" cy="1187700"/>
          </a:xfrm>
          <a:prstGeom prst="rect">
            <a:avLst/>
          </a:prstGeom>
          <a:noFill/>
          <a:ln>
            <a:noFill/>
          </a:ln>
        </p:spPr>
        <p:txBody>
          <a:bodyPr lIns="104875" tIns="52425" rIns="104875" bIns="52425" anchor="t" anchorCtr="0">
            <a:noAutofit/>
          </a:bodyPr>
          <a:lstStyle/>
          <a:p>
            <a:pPr marL="0" marR="0" lvl="0" indent="0" algn="l" rtl="0">
              <a:spcBef>
                <a:spcPts val="0"/>
              </a:spcBef>
              <a:buSzPct val="25000"/>
              <a:buNone/>
            </a:pPr>
            <a:r>
              <a:rPr lang="en-US" sz="3700" b="0" i="0" u="none" strike="noStrike" cap="none" baseline="0">
                <a:solidFill>
                  <a:schemeClr val="dk1"/>
                </a:solidFill>
                <a:latin typeface="Calibri"/>
                <a:ea typeface="Calibri"/>
                <a:cs typeface="Calibri"/>
                <a:sym typeface="Calibri"/>
              </a:rPr>
              <a:t>Macintosh computer was presented which lead to a change in computer industry</a:t>
            </a:r>
          </a:p>
        </p:txBody>
      </p:sp>
      <p:cxnSp>
        <p:nvCxnSpPr>
          <p:cNvPr id="168" name="Shape 168"/>
          <p:cNvCxnSpPr/>
          <p:nvPr/>
        </p:nvCxnSpPr>
        <p:spPr>
          <a:xfrm>
            <a:off x="462496" y="6006198"/>
            <a:ext cx="9093599" cy="0"/>
          </a:xfrm>
          <a:prstGeom prst="straightConnector1">
            <a:avLst/>
          </a:prstGeom>
          <a:noFill/>
          <a:ln w="57150" cap="flat">
            <a:solidFill>
              <a:srgbClr val="4A7DBB"/>
            </a:solidFill>
            <a:prstDash val="solid"/>
            <a:round/>
            <a:headEnd type="none" w="med" len="med"/>
            <a:tailEnd type="none" w="med" len="med"/>
          </a:ln>
        </p:spPr>
      </p:cxnSp>
      <p:pic>
        <p:nvPicPr>
          <p:cNvPr id="169" name="Shape 169"/>
          <p:cNvPicPr preferRelativeResize="0"/>
          <p:nvPr/>
        </p:nvPicPr>
        <p:blipFill rotWithShape="1">
          <a:blip r:embed="rId3">
            <a:alphaModFix amt="91000"/>
          </a:blip>
          <a:srcRect/>
          <a:stretch/>
        </p:blipFill>
        <p:spPr>
          <a:xfrm>
            <a:off x="3460600" y="2335662"/>
            <a:ext cx="6880499" cy="3804600"/>
          </a:xfrm>
          <a:prstGeom prst="rect">
            <a:avLst/>
          </a:prstGeom>
          <a:noFill/>
          <a:ln>
            <a:noFill/>
          </a:ln>
        </p:spPr>
      </p:pic>
      <p:sp>
        <p:nvSpPr>
          <p:cNvPr id="170" name="Shape 170"/>
          <p:cNvSpPr txBox="1">
            <a:spLocks noGrp="1"/>
          </p:cNvSpPr>
          <p:nvPr>
            <p:ph type="title"/>
          </p:nvPr>
        </p:nvSpPr>
        <p:spPr>
          <a:xfrm>
            <a:off x="0" y="-30187"/>
            <a:ext cx="10691999" cy="1259999"/>
          </a:xfrm>
          <a:prstGeom prst="rect">
            <a:avLst/>
          </a:prstGeom>
          <a:solidFill>
            <a:srgbClr val="BFBFBF"/>
          </a:solidFill>
          <a:ln>
            <a:noFill/>
          </a:ln>
        </p:spPr>
        <p:txBody>
          <a:bodyPr lIns="104875" tIns="52425" rIns="104875" bIns="52425" anchor="ctr" anchorCtr="0">
            <a:noAutofit/>
          </a:bodyPr>
          <a:lstStyle/>
          <a:p>
            <a:pPr lvl="0">
              <a:buSzPct val="25000"/>
            </a:pPr>
            <a:r>
              <a:rPr lang="en-US" sz="6000" dirty="0">
                <a:solidFill>
                  <a:schemeClr val="dk1"/>
                </a:solidFill>
                <a:latin typeface="Impact"/>
                <a:ea typeface="Impact"/>
                <a:cs typeface="Impact"/>
                <a:sym typeface="Impact"/>
              </a:rPr>
              <a:t>Apple: </a:t>
            </a:r>
            <a:r>
              <a:rPr lang="en-US" sz="6000" dirty="0" smtClean="0">
                <a:solidFill>
                  <a:schemeClr val="dk1"/>
                </a:solidFill>
                <a:latin typeface="Impact"/>
                <a:ea typeface="Impact"/>
                <a:cs typeface="Impact"/>
                <a:sym typeface="Impact"/>
              </a:rPr>
              <a:t>Mac</a:t>
            </a:r>
            <a:endParaRPr lang="en-US" sz="6000" b="0" i="0" u="none" strike="noStrike" cap="none" baseline="0" dirty="0">
              <a:solidFill>
                <a:schemeClr val="dk1"/>
              </a:solidFill>
              <a:latin typeface="Impact"/>
              <a:ea typeface="Impact"/>
              <a:cs typeface="Impact"/>
              <a:sym typeface="Impact"/>
            </a:endParaRPr>
          </a:p>
        </p:txBody>
      </p:sp>
      <p:sp>
        <p:nvSpPr>
          <p:cNvPr id="171" name="Shape 171"/>
          <p:cNvSpPr txBox="1"/>
          <p:nvPr/>
        </p:nvSpPr>
        <p:spPr>
          <a:xfrm>
            <a:off x="4803693" y="1760219"/>
            <a:ext cx="4667999" cy="441300"/>
          </a:xfrm>
          <a:prstGeom prst="rect">
            <a:avLst/>
          </a:prstGeom>
          <a:noFill/>
          <a:ln>
            <a:noFill/>
          </a:ln>
        </p:spPr>
        <p:txBody>
          <a:bodyPr lIns="104875" tIns="52425" rIns="104875" bIns="52425" anchor="t" anchorCtr="0">
            <a:noAutofit/>
          </a:bodyPr>
          <a:lstStyle/>
          <a:p>
            <a:pPr marL="0" marR="0" lvl="0" indent="0" algn="l" rtl="0">
              <a:spcBef>
                <a:spcPts val="0"/>
              </a:spcBef>
              <a:buSzPct val="25000"/>
              <a:buNone/>
            </a:pPr>
            <a:r>
              <a:rPr lang="en-US" sz="2300" b="0" i="1" u="none" strike="noStrike" cap="none" baseline="0">
                <a:solidFill>
                  <a:schemeClr val="dk1"/>
                </a:solidFill>
                <a:latin typeface="Calibri"/>
                <a:ea typeface="Calibri"/>
                <a:cs typeface="Calibri"/>
                <a:sym typeface="Calibri"/>
              </a:rPr>
              <a:t>Steve Jobs with Macintosh Computer</a:t>
            </a:r>
          </a:p>
        </p:txBody>
      </p:sp>
    </p:spTree>
  </p:cSld>
  <p:clrMapOvr>
    <a:masterClrMapping/>
  </p:clrMapOvr>
  <p:transition spd="slow">
    <p:push/>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sp>
        <p:nvSpPr>
          <p:cNvPr id="177" name="Shape 177"/>
          <p:cNvSpPr/>
          <p:nvPr/>
        </p:nvSpPr>
        <p:spPr>
          <a:xfrm>
            <a:off x="78162" y="4586338"/>
            <a:ext cx="2825999" cy="1221299"/>
          </a:xfrm>
          <a:prstGeom prst="rect">
            <a:avLst/>
          </a:prstGeom>
          <a:noFill/>
          <a:ln>
            <a:noFill/>
          </a:ln>
        </p:spPr>
        <p:txBody>
          <a:bodyPr lIns="104875" tIns="52425" rIns="104875" bIns="52425" anchor="t" anchorCtr="0">
            <a:noAutofit/>
          </a:bodyPr>
          <a:lstStyle/>
          <a:p>
            <a:pPr marL="0" marR="0" lvl="0" indent="0" algn="ctr" rtl="0">
              <a:spcBef>
                <a:spcPts val="0"/>
              </a:spcBef>
              <a:buSzPct val="25000"/>
              <a:buNone/>
            </a:pPr>
            <a:r>
              <a:rPr lang="en-US" sz="7600" b="0" i="0" u="none" strike="noStrike" cap="none" baseline="0">
                <a:solidFill>
                  <a:schemeClr val="dk1"/>
                </a:solidFill>
                <a:latin typeface="Calibri"/>
                <a:ea typeface="Calibri"/>
                <a:cs typeface="Calibri"/>
                <a:sym typeface="Calibri"/>
              </a:rPr>
              <a:t>2001</a:t>
            </a:r>
          </a:p>
        </p:txBody>
      </p:sp>
      <p:sp>
        <p:nvSpPr>
          <p:cNvPr id="178" name="Shape 178"/>
          <p:cNvSpPr/>
          <p:nvPr/>
        </p:nvSpPr>
        <p:spPr>
          <a:xfrm>
            <a:off x="294100" y="6140241"/>
            <a:ext cx="9851099" cy="1187700"/>
          </a:xfrm>
          <a:prstGeom prst="rect">
            <a:avLst/>
          </a:prstGeom>
          <a:noFill/>
          <a:ln>
            <a:noFill/>
          </a:ln>
        </p:spPr>
        <p:txBody>
          <a:bodyPr lIns="104875" tIns="52425" rIns="104875" bIns="52425" anchor="t" anchorCtr="0">
            <a:noAutofit/>
          </a:bodyPr>
          <a:lstStyle/>
          <a:p>
            <a:pPr marL="0" marR="0" lvl="0" indent="0" algn="l" rtl="0">
              <a:spcBef>
                <a:spcPts val="0"/>
              </a:spcBef>
              <a:buSzPct val="25000"/>
              <a:buNone/>
            </a:pPr>
            <a:r>
              <a:rPr lang="en-US" sz="3700" b="0" i="0" u="none" strike="noStrike" cap="none" baseline="0">
                <a:solidFill>
                  <a:schemeClr val="dk1"/>
                </a:solidFill>
                <a:latin typeface="Calibri"/>
                <a:ea typeface="Calibri"/>
                <a:cs typeface="Calibri"/>
                <a:sym typeface="Calibri"/>
              </a:rPr>
              <a:t>Apple introduced the iPod, becoming the dominant market leader in music players</a:t>
            </a:r>
          </a:p>
        </p:txBody>
      </p:sp>
      <p:cxnSp>
        <p:nvCxnSpPr>
          <p:cNvPr id="179" name="Shape 179"/>
          <p:cNvCxnSpPr/>
          <p:nvPr/>
        </p:nvCxnSpPr>
        <p:spPr>
          <a:xfrm>
            <a:off x="462496" y="6006198"/>
            <a:ext cx="9093599" cy="0"/>
          </a:xfrm>
          <a:prstGeom prst="straightConnector1">
            <a:avLst/>
          </a:prstGeom>
          <a:noFill/>
          <a:ln w="57150" cap="flat">
            <a:solidFill>
              <a:srgbClr val="4A7DBB"/>
            </a:solidFill>
            <a:prstDash val="solid"/>
            <a:round/>
            <a:headEnd type="none" w="med" len="med"/>
            <a:tailEnd type="none" w="med" len="med"/>
          </a:ln>
        </p:spPr>
      </p:cxnSp>
      <p:sp>
        <p:nvSpPr>
          <p:cNvPr id="180" name="Shape 180"/>
          <p:cNvSpPr txBox="1">
            <a:spLocks noGrp="1"/>
          </p:cNvSpPr>
          <p:nvPr>
            <p:ph type="title"/>
          </p:nvPr>
        </p:nvSpPr>
        <p:spPr>
          <a:xfrm>
            <a:off x="0" y="-30187"/>
            <a:ext cx="10691999" cy="1259999"/>
          </a:xfrm>
          <a:prstGeom prst="rect">
            <a:avLst/>
          </a:prstGeom>
          <a:solidFill>
            <a:srgbClr val="BFBFBF"/>
          </a:solidFill>
          <a:ln>
            <a:noFill/>
          </a:ln>
        </p:spPr>
        <p:txBody>
          <a:bodyPr lIns="104875" tIns="52425" rIns="104875" bIns="52425" anchor="ctr" anchorCtr="0">
            <a:noAutofit/>
          </a:bodyPr>
          <a:lstStyle/>
          <a:p>
            <a:pPr lvl="0">
              <a:buSzPct val="25000"/>
            </a:pPr>
            <a:r>
              <a:rPr lang="en-US" sz="6000" dirty="0">
                <a:solidFill>
                  <a:schemeClr val="dk1"/>
                </a:solidFill>
                <a:latin typeface="Impact"/>
                <a:ea typeface="Impact"/>
                <a:cs typeface="Impact"/>
                <a:sym typeface="Impact"/>
              </a:rPr>
              <a:t>Apple: </a:t>
            </a:r>
            <a:r>
              <a:rPr lang="en-US" sz="6000" dirty="0" smtClean="0">
                <a:solidFill>
                  <a:schemeClr val="dk1"/>
                </a:solidFill>
                <a:latin typeface="Impact"/>
                <a:ea typeface="Impact"/>
                <a:cs typeface="Impact"/>
                <a:sym typeface="Impact"/>
              </a:rPr>
              <a:t>iPod</a:t>
            </a:r>
            <a:r>
              <a:rPr lang="en-US" sz="5000" dirty="0" smtClean="0">
                <a:solidFill>
                  <a:schemeClr val="dk1"/>
                </a:solidFill>
                <a:latin typeface="Calibri"/>
                <a:ea typeface="Calibri"/>
                <a:cs typeface="Calibri"/>
                <a:sym typeface="Calibri"/>
              </a:rPr>
              <a:t> </a:t>
            </a:r>
            <a:r>
              <a:rPr lang="en-US" sz="6000" b="0" i="0" u="none" strike="noStrike" cap="none" baseline="0" dirty="0" smtClean="0">
                <a:solidFill>
                  <a:schemeClr val="dk1"/>
                </a:solidFill>
                <a:latin typeface="Impact"/>
                <a:ea typeface="Impact"/>
                <a:cs typeface="Impact"/>
                <a:sym typeface="Impact"/>
              </a:rPr>
              <a:t> </a:t>
            </a:r>
            <a:endParaRPr lang="en-US" sz="6000" b="0" i="0" u="none" strike="noStrike" cap="none" baseline="0" dirty="0">
              <a:solidFill>
                <a:schemeClr val="dk1"/>
              </a:solidFill>
              <a:latin typeface="Impact"/>
              <a:ea typeface="Impact"/>
              <a:cs typeface="Impact"/>
              <a:sym typeface="Impact"/>
            </a:endParaRPr>
          </a:p>
        </p:txBody>
      </p:sp>
      <p:pic>
        <p:nvPicPr>
          <p:cNvPr id="181" name="Shape 181"/>
          <p:cNvPicPr preferRelativeResize="0"/>
          <p:nvPr/>
        </p:nvPicPr>
        <p:blipFill rotWithShape="1">
          <a:blip r:embed="rId3">
            <a:alphaModFix/>
          </a:blip>
          <a:srcRect/>
          <a:stretch/>
        </p:blipFill>
        <p:spPr>
          <a:xfrm>
            <a:off x="4167222" y="2399733"/>
            <a:ext cx="5201400" cy="3408000"/>
          </a:xfrm>
          <a:prstGeom prst="rect">
            <a:avLst/>
          </a:prstGeom>
          <a:noFill/>
          <a:ln>
            <a:noFill/>
          </a:ln>
        </p:spPr>
      </p:pic>
    </p:spTree>
  </p:cSld>
  <p:clrMapOvr>
    <a:masterClrMapping/>
  </p:clrMapOvr>
  <mc:AlternateContent xmlns:mc="http://schemas.openxmlformats.org/markup-compatibility/2006">
    <mc:Choice xmlns:p14="http://schemas.microsoft.com/office/powerpoint/2010/main" xmlns="" Requires="p14">
      <p:transition spd="slow">
        <p14:prism/>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86"/>
        <p:cNvGrpSpPr/>
        <p:nvPr/>
      </p:nvGrpSpPr>
      <p:grpSpPr>
        <a:xfrm>
          <a:off x="0" y="0"/>
          <a:ext cx="0" cy="0"/>
          <a:chOff x="0" y="0"/>
          <a:chExt cx="0" cy="0"/>
        </a:xfrm>
      </p:grpSpPr>
      <p:sp>
        <p:nvSpPr>
          <p:cNvPr id="187" name="Shape 187"/>
          <p:cNvSpPr/>
          <p:nvPr/>
        </p:nvSpPr>
        <p:spPr>
          <a:xfrm>
            <a:off x="78162" y="4586338"/>
            <a:ext cx="2825999" cy="1221299"/>
          </a:xfrm>
          <a:prstGeom prst="rect">
            <a:avLst/>
          </a:prstGeom>
          <a:noFill/>
          <a:ln>
            <a:noFill/>
          </a:ln>
        </p:spPr>
        <p:txBody>
          <a:bodyPr lIns="104875" tIns="52425" rIns="104875" bIns="52425" anchor="t" anchorCtr="0">
            <a:noAutofit/>
          </a:bodyPr>
          <a:lstStyle/>
          <a:p>
            <a:pPr marL="0" marR="0" lvl="0" indent="0" algn="ctr" rtl="0">
              <a:spcBef>
                <a:spcPts val="0"/>
              </a:spcBef>
              <a:buSzPct val="25000"/>
              <a:buNone/>
            </a:pPr>
            <a:r>
              <a:rPr lang="en-US" sz="7600" b="0" i="0" u="none" strike="noStrike" cap="none" baseline="0">
                <a:solidFill>
                  <a:schemeClr val="dk1"/>
                </a:solidFill>
                <a:latin typeface="Calibri"/>
                <a:ea typeface="Calibri"/>
                <a:cs typeface="Calibri"/>
                <a:sym typeface="Calibri"/>
              </a:rPr>
              <a:t>2007</a:t>
            </a:r>
          </a:p>
        </p:txBody>
      </p:sp>
      <p:sp>
        <p:nvSpPr>
          <p:cNvPr id="188" name="Shape 188"/>
          <p:cNvSpPr/>
          <p:nvPr/>
        </p:nvSpPr>
        <p:spPr>
          <a:xfrm>
            <a:off x="294100" y="6140241"/>
            <a:ext cx="9851099" cy="1187700"/>
          </a:xfrm>
          <a:prstGeom prst="rect">
            <a:avLst/>
          </a:prstGeom>
          <a:noFill/>
          <a:ln>
            <a:noFill/>
          </a:ln>
        </p:spPr>
        <p:txBody>
          <a:bodyPr lIns="104875" tIns="52425" rIns="104875" bIns="52425" anchor="t" anchorCtr="0">
            <a:noAutofit/>
          </a:bodyPr>
          <a:lstStyle/>
          <a:p>
            <a:pPr marL="0" marR="0" lvl="0" indent="0" algn="l" rtl="0">
              <a:spcBef>
                <a:spcPts val="0"/>
              </a:spcBef>
              <a:buSzPct val="25000"/>
              <a:buNone/>
            </a:pPr>
            <a:r>
              <a:rPr lang="en-US" sz="3700" b="0" i="0" u="none" strike="noStrike" cap="none" baseline="0">
                <a:solidFill>
                  <a:schemeClr val="dk1"/>
                </a:solidFill>
                <a:latin typeface="Calibri"/>
                <a:ea typeface="Calibri"/>
                <a:cs typeface="Calibri"/>
                <a:sym typeface="Calibri"/>
              </a:rPr>
              <a:t>Apple presented the iPhone, which was the turning point of smart phone</a:t>
            </a:r>
          </a:p>
        </p:txBody>
      </p:sp>
      <p:cxnSp>
        <p:nvCxnSpPr>
          <p:cNvPr id="189" name="Shape 189"/>
          <p:cNvCxnSpPr/>
          <p:nvPr/>
        </p:nvCxnSpPr>
        <p:spPr>
          <a:xfrm>
            <a:off x="462496" y="6006198"/>
            <a:ext cx="9093599" cy="0"/>
          </a:xfrm>
          <a:prstGeom prst="straightConnector1">
            <a:avLst/>
          </a:prstGeom>
          <a:noFill/>
          <a:ln w="57150" cap="flat">
            <a:solidFill>
              <a:srgbClr val="4A7DBB"/>
            </a:solidFill>
            <a:prstDash val="solid"/>
            <a:round/>
            <a:headEnd type="none" w="med" len="med"/>
            <a:tailEnd type="none" w="med" len="med"/>
          </a:ln>
        </p:spPr>
      </p:cxnSp>
      <p:sp>
        <p:nvSpPr>
          <p:cNvPr id="190" name="Shape 190"/>
          <p:cNvSpPr txBox="1">
            <a:spLocks noGrp="1"/>
          </p:cNvSpPr>
          <p:nvPr>
            <p:ph type="title"/>
          </p:nvPr>
        </p:nvSpPr>
        <p:spPr>
          <a:xfrm>
            <a:off x="0" y="-30187"/>
            <a:ext cx="10691999" cy="1259999"/>
          </a:xfrm>
          <a:prstGeom prst="rect">
            <a:avLst/>
          </a:prstGeom>
          <a:solidFill>
            <a:srgbClr val="BFBFBF"/>
          </a:solidFill>
          <a:ln>
            <a:noFill/>
          </a:ln>
        </p:spPr>
        <p:txBody>
          <a:bodyPr lIns="104875" tIns="52425" rIns="104875" bIns="52425" anchor="ctr" anchorCtr="0">
            <a:noAutofit/>
          </a:bodyPr>
          <a:lstStyle/>
          <a:p>
            <a:pPr lvl="0">
              <a:buSzPct val="25000"/>
            </a:pPr>
            <a:r>
              <a:rPr lang="en-US" sz="6000" dirty="0">
                <a:solidFill>
                  <a:schemeClr val="dk1"/>
                </a:solidFill>
                <a:latin typeface="Impact"/>
                <a:ea typeface="Impact"/>
                <a:cs typeface="Impact"/>
                <a:sym typeface="Impact"/>
              </a:rPr>
              <a:t>Apple: </a:t>
            </a:r>
            <a:r>
              <a:rPr lang="en-US" sz="6000" dirty="0" smtClean="0">
                <a:solidFill>
                  <a:schemeClr val="dk1"/>
                </a:solidFill>
                <a:latin typeface="Impact"/>
                <a:ea typeface="Impact"/>
                <a:cs typeface="Impact"/>
                <a:sym typeface="Impact"/>
              </a:rPr>
              <a:t>iPhone</a:t>
            </a:r>
            <a:r>
              <a:rPr lang="en-US" sz="5000" dirty="0" smtClean="0">
                <a:solidFill>
                  <a:schemeClr val="dk1"/>
                </a:solidFill>
                <a:latin typeface="Calibri"/>
                <a:ea typeface="Calibri"/>
                <a:cs typeface="Calibri"/>
                <a:sym typeface="Calibri"/>
              </a:rPr>
              <a:t> </a:t>
            </a:r>
            <a:r>
              <a:rPr lang="en-US" sz="6000" b="0" i="0" u="none" strike="noStrike" cap="none" baseline="0" dirty="0" smtClean="0">
                <a:solidFill>
                  <a:schemeClr val="dk1"/>
                </a:solidFill>
                <a:latin typeface="Impact"/>
                <a:ea typeface="Impact"/>
                <a:cs typeface="Impact"/>
                <a:sym typeface="Impact"/>
              </a:rPr>
              <a:t> </a:t>
            </a:r>
            <a:endParaRPr lang="en-US" sz="6000" b="0" i="0" u="none" strike="noStrike" cap="none" baseline="0" dirty="0">
              <a:solidFill>
                <a:schemeClr val="dk1"/>
              </a:solidFill>
              <a:latin typeface="Impact"/>
              <a:ea typeface="Impact"/>
              <a:cs typeface="Impact"/>
              <a:sym typeface="Impact"/>
            </a:endParaRPr>
          </a:p>
        </p:txBody>
      </p:sp>
      <p:pic>
        <p:nvPicPr>
          <p:cNvPr id="191" name="Shape 191"/>
          <p:cNvPicPr preferRelativeResize="0"/>
          <p:nvPr/>
        </p:nvPicPr>
        <p:blipFill rotWithShape="1">
          <a:blip r:embed="rId3">
            <a:alphaModFix/>
          </a:blip>
          <a:srcRect/>
          <a:stretch/>
        </p:blipFill>
        <p:spPr>
          <a:xfrm>
            <a:off x="3569796" y="1688169"/>
            <a:ext cx="5977799" cy="3993600"/>
          </a:xfrm>
          <a:prstGeom prst="rect">
            <a:avLst/>
          </a:prstGeom>
          <a:noFill/>
          <a:ln>
            <a:noFill/>
          </a:ln>
        </p:spPr>
      </p:pic>
    </p:spTree>
  </p:cSld>
  <p:clrMapOvr>
    <a:masterClrMapping/>
  </p:clrMapOvr>
  <p:transition spd="slow">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96"/>
        <p:cNvGrpSpPr/>
        <p:nvPr/>
      </p:nvGrpSpPr>
      <p:grpSpPr>
        <a:xfrm>
          <a:off x="0" y="0"/>
          <a:ext cx="0" cy="0"/>
          <a:chOff x="0" y="0"/>
          <a:chExt cx="0" cy="0"/>
        </a:xfrm>
      </p:grpSpPr>
      <p:sp>
        <p:nvSpPr>
          <p:cNvPr id="4" name="Shape 190"/>
          <p:cNvSpPr txBox="1">
            <a:spLocks/>
          </p:cNvSpPr>
          <p:nvPr/>
        </p:nvSpPr>
        <p:spPr>
          <a:xfrm>
            <a:off x="0" y="-30187"/>
            <a:ext cx="10691999" cy="1259999"/>
          </a:xfrm>
          <a:prstGeom prst="rect">
            <a:avLst/>
          </a:prstGeom>
          <a:solidFill>
            <a:schemeClr val="bg1">
              <a:lumMod val="75000"/>
            </a:schemeClr>
          </a:solidFill>
          <a:ln>
            <a:noFill/>
          </a:ln>
        </p:spPr>
        <p:txBody>
          <a:bodyPr lIns="104875" tIns="52425" rIns="104875" bIns="52425"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SzPct val="100000"/>
              <a:buFont typeface="Calibri"/>
              <a:buNone/>
              <a:defRPr sz="1600" b="0" i="0" u="none" strike="noStrike" cap="none" baseline="0">
                <a:solidFill>
                  <a:srgbClr val="000000"/>
                </a:solidFill>
                <a:latin typeface="Arial"/>
                <a:ea typeface="Arial"/>
                <a:cs typeface="Arial"/>
                <a:sym typeface="Arial"/>
              </a:defRPr>
            </a:lvl1pPr>
            <a:lvl2pPr marL="0" marR="0" indent="0" algn="l" rtl="0">
              <a:lnSpc>
                <a:spcPct val="100000"/>
              </a:lnSpc>
              <a:spcBef>
                <a:spcPts val="0"/>
              </a:spcBef>
              <a:spcAft>
                <a:spcPts val="0"/>
              </a:spcAft>
              <a:buSzPct val="100000"/>
              <a:buNone/>
              <a:defRPr sz="1600" b="0" i="0" u="none" strike="noStrike" cap="none" baseline="0">
                <a:solidFill>
                  <a:srgbClr val="000000"/>
                </a:solidFill>
                <a:latin typeface="Arial"/>
                <a:ea typeface="Arial"/>
                <a:cs typeface="Arial"/>
                <a:sym typeface="Arial"/>
              </a:defRPr>
            </a:lvl2pPr>
            <a:lvl3pPr marL="0" marR="0" indent="0" algn="l" rtl="0">
              <a:spcBef>
                <a:spcPts val="0"/>
              </a:spcBef>
              <a:buSzPct val="100000"/>
              <a:defRPr sz="1600"/>
            </a:lvl3pPr>
            <a:lvl4pPr marL="0" marR="0" indent="0" algn="l" rtl="0">
              <a:spcBef>
                <a:spcPts val="0"/>
              </a:spcBef>
              <a:buSzPct val="100000"/>
              <a:defRPr sz="1600"/>
            </a:lvl4pPr>
            <a:lvl5pPr marL="0" marR="0" indent="0" algn="l" rtl="0">
              <a:spcBef>
                <a:spcPts val="0"/>
              </a:spcBef>
              <a:buSzPct val="100000"/>
              <a:defRPr sz="1600"/>
            </a:lvl5pPr>
            <a:lvl6pPr marL="0" marR="0" indent="0" algn="l" rtl="0">
              <a:spcBef>
                <a:spcPts val="0"/>
              </a:spcBef>
              <a:buSzPct val="100000"/>
              <a:defRPr sz="1600"/>
            </a:lvl6pPr>
            <a:lvl7pPr marL="0" marR="0" indent="0" algn="l" rtl="0">
              <a:spcBef>
                <a:spcPts val="0"/>
              </a:spcBef>
              <a:buSzPct val="100000"/>
              <a:defRPr sz="1600"/>
            </a:lvl7pPr>
            <a:lvl8pPr marL="0" marR="0" indent="0" algn="l" rtl="0">
              <a:spcBef>
                <a:spcPts val="0"/>
              </a:spcBef>
              <a:buSzPct val="100000"/>
              <a:defRPr sz="1600"/>
            </a:lvl8pPr>
            <a:lvl9pPr marL="0" marR="0" indent="0" algn="l" rtl="0">
              <a:spcBef>
                <a:spcPts val="0"/>
              </a:spcBef>
              <a:buSzPct val="100000"/>
              <a:defRPr sz="1600"/>
            </a:lvl9pPr>
          </a:lstStyle>
          <a:p>
            <a:pPr>
              <a:buSzPct val="25000"/>
            </a:pPr>
            <a:endParaRPr lang="en-US" sz="6000" dirty="0">
              <a:solidFill>
                <a:schemeClr val="dk1"/>
              </a:solidFill>
              <a:latin typeface="Impact"/>
              <a:ea typeface="Impact"/>
              <a:cs typeface="Impact"/>
              <a:sym typeface="Impact"/>
            </a:endParaRPr>
          </a:p>
        </p:txBody>
      </p:sp>
      <p:sp>
        <p:nvSpPr>
          <p:cNvPr id="197" name="Shape 197"/>
          <p:cNvSpPr txBox="1">
            <a:spLocks noGrp="1"/>
          </p:cNvSpPr>
          <p:nvPr>
            <p:ph type="title"/>
          </p:nvPr>
        </p:nvSpPr>
        <p:spPr>
          <a:xfrm>
            <a:off x="534600" y="-106363"/>
            <a:ext cx="9622800" cy="1259999"/>
          </a:xfrm>
          <a:prstGeom prst="rect">
            <a:avLst/>
          </a:prstGeom>
          <a:noFill/>
          <a:ln>
            <a:noFill/>
          </a:ln>
        </p:spPr>
        <p:txBody>
          <a:bodyPr lIns="104875" tIns="52425" rIns="104875" bIns="52425" anchor="ctr" anchorCtr="0">
            <a:noAutofit/>
          </a:bodyPr>
          <a:lstStyle/>
          <a:p>
            <a:pPr marL="0" marR="0" lvl="0" indent="0" algn="ctr" rtl="0">
              <a:spcBef>
                <a:spcPts val="0"/>
              </a:spcBef>
              <a:buClr>
                <a:schemeClr val="dk1"/>
              </a:buClr>
              <a:buSzPct val="25000"/>
              <a:buFont typeface="Calibri"/>
              <a:buNone/>
            </a:pPr>
            <a:r>
              <a:rPr lang="en-US" sz="4500" b="0" i="0" u="none" strike="noStrike" cap="none" baseline="0" dirty="0">
                <a:solidFill>
                  <a:schemeClr val="dk1"/>
                </a:solidFill>
                <a:latin typeface="Calibri"/>
                <a:ea typeface="Calibri"/>
                <a:cs typeface="Calibri"/>
                <a:sym typeface="Calibri"/>
              </a:rPr>
              <a:t>Main differential attributes of iPhone</a:t>
            </a:r>
          </a:p>
        </p:txBody>
      </p:sp>
      <p:sp>
        <p:nvSpPr>
          <p:cNvPr id="198" name="Shape 198"/>
          <p:cNvSpPr txBox="1">
            <a:spLocks noGrp="1"/>
          </p:cNvSpPr>
          <p:nvPr>
            <p:ph type="body" idx="1"/>
          </p:nvPr>
        </p:nvSpPr>
        <p:spPr>
          <a:xfrm>
            <a:off x="534600" y="2271800"/>
            <a:ext cx="9622800" cy="3285899"/>
          </a:xfrm>
          <a:prstGeom prst="rect">
            <a:avLst/>
          </a:prstGeom>
          <a:solidFill>
            <a:schemeClr val="accent5"/>
          </a:solidFill>
          <a:ln w="38100" cap="flat">
            <a:solidFill>
              <a:schemeClr val="lt1"/>
            </a:solidFill>
            <a:prstDash val="solid"/>
            <a:round/>
            <a:headEnd type="none" w="med" len="med"/>
            <a:tailEnd type="none" w="med" len="med"/>
          </a:ln>
        </p:spPr>
        <p:txBody>
          <a:bodyPr lIns="104875" tIns="52425" rIns="104875" bIns="52425" anchor="t" anchorCtr="0">
            <a:noAutofit/>
          </a:bodyPr>
          <a:lstStyle/>
          <a:p>
            <a:pPr marL="393700" marR="0" lvl="0" indent="-400050" algn="l" rtl="0">
              <a:spcBef>
                <a:spcPts val="0"/>
              </a:spcBef>
              <a:buClr>
                <a:schemeClr val="lt1"/>
              </a:buClr>
              <a:buSzPct val="100000"/>
              <a:buFont typeface="Noto Symbol"/>
              <a:buChar char="▪"/>
            </a:pPr>
            <a:r>
              <a:rPr lang="en-US" sz="3700" b="0" i="0" u="none" strike="noStrike" cap="none" baseline="0">
                <a:solidFill>
                  <a:schemeClr val="lt1"/>
                </a:solidFill>
                <a:latin typeface="Calibri"/>
                <a:ea typeface="Calibri"/>
                <a:cs typeface="Calibri"/>
                <a:sym typeface="Calibri"/>
              </a:rPr>
              <a:t>All-in-on Communicational Device</a:t>
            </a:r>
          </a:p>
          <a:p>
            <a:pPr marL="393700" marR="0" lvl="0" indent="-400050" algn="l" rtl="0">
              <a:spcBef>
                <a:spcPts val="700"/>
              </a:spcBef>
              <a:buClr>
                <a:schemeClr val="lt1"/>
              </a:buClr>
              <a:buSzPct val="100000"/>
              <a:buFont typeface="Noto Symbol"/>
              <a:buChar char="▪"/>
            </a:pPr>
            <a:r>
              <a:rPr lang="en-US" sz="3700" b="0" i="0" u="none" strike="noStrike" cap="none" baseline="0">
                <a:solidFill>
                  <a:schemeClr val="lt1"/>
                </a:solidFill>
                <a:latin typeface="Calibri"/>
                <a:ea typeface="Calibri"/>
                <a:cs typeface="Calibri"/>
                <a:sym typeface="Calibri"/>
              </a:rPr>
              <a:t>Revolutionary User Interfaces</a:t>
            </a:r>
          </a:p>
          <a:p>
            <a:pPr marL="393700" marR="0" lvl="0" indent="-400050" algn="l" rtl="0">
              <a:spcBef>
                <a:spcPts val="700"/>
              </a:spcBef>
              <a:buClr>
                <a:schemeClr val="lt1"/>
              </a:buClr>
              <a:buSzPct val="100000"/>
              <a:buFont typeface="Noto Symbol"/>
              <a:buChar char="▪"/>
            </a:pPr>
            <a:r>
              <a:rPr lang="en-US" sz="3700" b="0" i="0" u="none" strike="noStrike" cap="none" baseline="0">
                <a:solidFill>
                  <a:schemeClr val="lt1"/>
                </a:solidFill>
                <a:latin typeface="Calibri"/>
                <a:ea typeface="Calibri"/>
                <a:cs typeface="Calibri"/>
                <a:sym typeface="Calibri"/>
              </a:rPr>
              <a:t>Large storage space</a:t>
            </a:r>
          </a:p>
          <a:p>
            <a:pPr marL="393700" marR="0" lvl="0" indent="-400050" algn="l" rtl="0">
              <a:spcBef>
                <a:spcPts val="700"/>
              </a:spcBef>
              <a:buClr>
                <a:schemeClr val="lt1"/>
              </a:buClr>
              <a:buSzPct val="100000"/>
              <a:buFont typeface="Noto Symbol"/>
              <a:buChar char="▪"/>
            </a:pPr>
            <a:r>
              <a:rPr lang="en-US" sz="3700" b="0" i="0" u="none" strike="noStrike" cap="none" baseline="0">
                <a:solidFill>
                  <a:schemeClr val="lt1"/>
                </a:solidFill>
                <a:latin typeface="Calibri"/>
                <a:ea typeface="Calibri"/>
                <a:cs typeface="Calibri"/>
                <a:sym typeface="Calibri"/>
              </a:rPr>
              <a:t>Apple made</a:t>
            </a:r>
          </a:p>
          <a:p>
            <a:pPr marL="0" marR="0" lvl="0" indent="0" algn="l" rtl="0">
              <a:spcBef>
                <a:spcPts val="700"/>
              </a:spcBef>
              <a:buClr>
                <a:schemeClr val="dk1"/>
              </a:buClr>
              <a:buFont typeface="Arial"/>
              <a:buNone/>
            </a:pPr>
            <a:endParaRPr sz="3700" b="0" i="0" u="none" strike="noStrike" cap="none" baseline="0">
              <a:solidFill>
                <a:schemeClr val="lt1"/>
              </a:solidFill>
              <a:latin typeface="Calibri"/>
              <a:ea typeface="Calibri"/>
              <a:cs typeface="Calibri"/>
              <a:sym typeface="Calibri"/>
            </a:endParaRPr>
          </a:p>
        </p:txBody>
      </p:sp>
    </p:spTree>
  </p:cSld>
  <p:clrMapOvr>
    <a:masterClrMapping/>
  </p:clrMapOvr>
  <p:transition spd="slow">
    <p:cu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Shape 203"/>
        <p:cNvGrpSpPr/>
        <p:nvPr/>
      </p:nvGrpSpPr>
      <p:grpSpPr>
        <a:xfrm>
          <a:off x="0" y="0"/>
          <a:ext cx="0" cy="0"/>
          <a:chOff x="0" y="0"/>
          <a:chExt cx="0" cy="0"/>
        </a:xfrm>
      </p:grpSpPr>
      <p:sp>
        <p:nvSpPr>
          <p:cNvPr id="21" name="Shape 190"/>
          <p:cNvSpPr txBox="1">
            <a:spLocks/>
          </p:cNvSpPr>
          <p:nvPr/>
        </p:nvSpPr>
        <p:spPr>
          <a:xfrm>
            <a:off x="0" y="-30187"/>
            <a:ext cx="10691999" cy="1259999"/>
          </a:xfrm>
          <a:prstGeom prst="rect">
            <a:avLst/>
          </a:prstGeom>
          <a:solidFill>
            <a:schemeClr val="bg1">
              <a:lumMod val="75000"/>
            </a:schemeClr>
          </a:solidFill>
          <a:ln>
            <a:noFill/>
          </a:ln>
        </p:spPr>
        <p:txBody>
          <a:bodyPr lIns="104875" tIns="52425" rIns="104875" bIns="52425"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SzPct val="100000"/>
              <a:buFont typeface="Calibri"/>
              <a:buNone/>
              <a:defRPr sz="1600" b="0" i="0" u="none" strike="noStrike" cap="none" baseline="0">
                <a:solidFill>
                  <a:srgbClr val="000000"/>
                </a:solidFill>
                <a:latin typeface="Arial"/>
                <a:ea typeface="Arial"/>
                <a:cs typeface="Arial"/>
                <a:sym typeface="Arial"/>
              </a:defRPr>
            </a:lvl1pPr>
            <a:lvl2pPr marL="0" marR="0" indent="0" algn="l" rtl="0">
              <a:lnSpc>
                <a:spcPct val="100000"/>
              </a:lnSpc>
              <a:spcBef>
                <a:spcPts val="0"/>
              </a:spcBef>
              <a:spcAft>
                <a:spcPts val="0"/>
              </a:spcAft>
              <a:buSzPct val="100000"/>
              <a:buNone/>
              <a:defRPr sz="1600" b="0" i="0" u="none" strike="noStrike" cap="none" baseline="0">
                <a:solidFill>
                  <a:srgbClr val="000000"/>
                </a:solidFill>
                <a:latin typeface="Arial"/>
                <a:ea typeface="Arial"/>
                <a:cs typeface="Arial"/>
                <a:sym typeface="Arial"/>
              </a:defRPr>
            </a:lvl2pPr>
            <a:lvl3pPr marL="0" marR="0" indent="0" algn="l" rtl="0">
              <a:spcBef>
                <a:spcPts val="0"/>
              </a:spcBef>
              <a:buSzPct val="100000"/>
              <a:defRPr sz="1600"/>
            </a:lvl3pPr>
            <a:lvl4pPr marL="0" marR="0" indent="0" algn="l" rtl="0">
              <a:spcBef>
                <a:spcPts val="0"/>
              </a:spcBef>
              <a:buSzPct val="100000"/>
              <a:defRPr sz="1600"/>
            </a:lvl4pPr>
            <a:lvl5pPr marL="0" marR="0" indent="0" algn="l" rtl="0">
              <a:spcBef>
                <a:spcPts val="0"/>
              </a:spcBef>
              <a:buSzPct val="100000"/>
              <a:defRPr sz="1600"/>
            </a:lvl5pPr>
            <a:lvl6pPr marL="0" marR="0" indent="0" algn="l" rtl="0">
              <a:spcBef>
                <a:spcPts val="0"/>
              </a:spcBef>
              <a:buSzPct val="100000"/>
              <a:defRPr sz="1600"/>
            </a:lvl6pPr>
            <a:lvl7pPr marL="0" marR="0" indent="0" algn="l" rtl="0">
              <a:spcBef>
                <a:spcPts val="0"/>
              </a:spcBef>
              <a:buSzPct val="100000"/>
              <a:defRPr sz="1600"/>
            </a:lvl7pPr>
            <a:lvl8pPr marL="0" marR="0" indent="0" algn="l" rtl="0">
              <a:spcBef>
                <a:spcPts val="0"/>
              </a:spcBef>
              <a:buSzPct val="100000"/>
              <a:defRPr sz="1600"/>
            </a:lvl8pPr>
            <a:lvl9pPr marL="0" marR="0" indent="0" algn="l" rtl="0">
              <a:spcBef>
                <a:spcPts val="0"/>
              </a:spcBef>
              <a:buSzPct val="100000"/>
              <a:defRPr sz="1600"/>
            </a:lvl9pPr>
          </a:lstStyle>
          <a:p>
            <a:pPr>
              <a:buSzPct val="25000"/>
            </a:pPr>
            <a:endParaRPr lang="en-US" sz="6000" dirty="0">
              <a:solidFill>
                <a:schemeClr val="dk1"/>
              </a:solidFill>
              <a:latin typeface="Impact"/>
              <a:ea typeface="Impact"/>
              <a:cs typeface="Impact"/>
              <a:sym typeface="Impact"/>
            </a:endParaRPr>
          </a:p>
        </p:txBody>
      </p:sp>
      <p:sp>
        <p:nvSpPr>
          <p:cNvPr id="204" name="Shape 204"/>
          <p:cNvSpPr txBox="1">
            <a:spLocks noGrp="1"/>
          </p:cNvSpPr>
          <p:nvPr>
            <p:ph type="title"/>
          </p:nvPr>
        </p:nvSpPr>
        <p:spPr>
          <a:xfrm>
            <a:off x="343465" y="310038"/>
            <a:ext cx="9622800" cy="1259999"/>
          </a:xfrm>
          <a:prstGeom prst="rect">
            <a:avLst/>
          </a:prstGeom>
          <a:noFill/>
          <a:ln>
            <a:noFill/>
          </a:ln>
        </p:spPr>
        <p:txBody>
          <a:bodyPr lIns="104875" tIns="52425" rIns="104875" bIns="52425" anchor="ctr" anchorCtr="0">
            <a:noAutofit/>
          </a:bodyPr>
          <a:lstStyle/>
          <a:p>
            <a:pPr marL="0" marR="0" lvl="0" indent="0" algn="ctr" rtl="0">
              <a:spcBef>
                <a:spcPts val="0"/>
              </a:spcBef>
              <a:buClr>
                <a:schemeClr val="dk1"/>
              </a:buClr>
              <a:buSzPct val="25000"/>
              <a:buFont typeface="Calibri"/>
              <a:buNone/>
            </a:pPr>
            <a:r>
              <a:rPr lang="en-US" sz="3200" b="0" i="0" u="none" strike="noStrike" cap="none" baseline="0" dirty="0">
                <a:solidFill>
                  <a:schemeClr val="dk1"/>
                </a:solidFill>
                <a:latin typeface="Calibri"/>
                <a:ea typeface="Calibri"/>
                <a:cs typeface="Calibri"/>
                <a:sym typeface="Calibri"/>
              </a:rPr>
              <a:t>Global </a:t>
            </a:r>
            <a:r>
              <a:rPr lang="en-US" sz="3200" b="0" i="0" u="none" strike="noStrike" cap="none" baseline="0" dirty="0" smtClean="0">
                <a:solidFill>
                  <a:schemeClr val="dk1"/>
                </a:solidFill>
                <a:latin typeface="Calibri"/>
                <a:ea typeface="Calibri"/>
                <a:cs typeface="Calibri"/>
                <a:sym typeface="Calibri"/>
              </a:rPr>
              <a:t>iPhone </a:t>
            </a:r>
            <a:r>
              <a:rPr lang="en-US" sz="3200" b="0" i="0" u="none" strike="noStrike" cap="none" baseline="0" dirty="0">
                <a:solidFill>
                  <a:schemeClr val="dk1"/>
                </a:solidFill>
                <a:latin typeface="Calibri"/>
                <a:ea typeface="Calibri"/>
                <a:cs typeface="Calibri"/>
                <a:sym typeface="Calibri"/>
              </a:rPr>
              <a:t>sales in the fiscal years 2007 to </a:t>
            </a:r>
            <a:r>
              <a:rPr lang="en-US" sz="3200" b="0" i="0" u="none" strike="noStrike" cap="none" baseline="0" dirty="0" smtClean="0">
                <a:solidFill>
                  <a:schemeClr val="dk1"/>
                </a:solidFill>
                <a:latin typeface="Calibri"/>
                <a:ea typeface="Calibri"/>
                <a:cs typeface="Calibri"/>
                <a:sym typeface="Calibri"/>
              </a:rPr>
              <a:t>2014</a:t>
            </a:r>
            <a:r>
              <a:rPr lang="en-US" sz="4500" b="1" i="0" u="none" strike="noStrike" cap="none" baseline="0" dirty="0">
                <a:solidFill>
                  <a:schemeClr val="dk1"/>
                </a:solidFill>
                <a:latin typeface="Calibri"/>
                <a:ea typeface="Calibri"/>
                <a:cs typeface="Calibri"/>
                <a:sym typeface="Calibri"/>
              </a:rPr>
              <a:t/>
            </a:r>
            <a:br>
              <a:rPr lang="en-US" sz="4500" b="1" i="0" u="none" strike="noStrike" cap="none" baseline="0" dirty="0">
                <a:solidFill>
                  <a:schemeClr val="dk1"/>
                </a:solidFill>
                <a:latin typeface="Calibri"/>
                <a:ea typeface="Calibri"/>
                <a:cs typeface="Calibri"/>
                <a:sym typeface="Calibri"/>
              </a:rPr>
            </a:br>
            <a:endParaRPr lang="en-US" sz="4500" b="1" i="0" u="none" strike="noStrike" cap="none" baseline="0" dirty="0">
              <a:solidFill>
                <a:schemeClr val="dk1"/>
              </a:solidFill>
              <a:latin typeface="Calibri"/>
              <a:ea typeface="Calibri"/>
              <a:cs typeface="Calibri"/>
              <a:sym typeface="Calibri"/>
            </a:endParaRPr>
          </a:p>
        </p:txBody>
      </p:sp>
      <p:grpSp>
        <p:nvGrpSpPr>
          <p:cNvPr id="205" name="Shape 205"/>
          <p:cNvGrpSpPr/>
          <p:nvPr/>
        </p:nvGrpSpPr>
        <p:grpSpPr>
          <a:xfrm>
            <a:off x="378296" y="1557451"/>
            <a:ext cx="9981410" cy="6002936"/>
            <a:chOff x="449704" y="1794775"/>
            <a:chExt cx="8285391" cy="4733056"/>
          </a:xfrm>
        </p:grpSpPr>
        <p:pic>
          <p:nvPicPr>
            <p:cNvPr id="206" name="Shape 206"/>
            <p:cNvPicPr preferRelativeResize="0"/>
            <p:nvPr/>
          </p:nvPicPr>
          <p:blipFill rotWithShape="1">
            <a:blip r:embed="rId3">
              <a:alphaModFix/>
            </a:blip>
            <a:srcRect t="6748" r="17039" b="6843"/>
            <a:stretch/>
          </p:blipFill>
          <p:spPr>
            <a:xfrm>
              <a:off x="449704" y="1916832"/>
              <a:ext cx="8082600" cy="4610999"/>
            </a:xfrm>
            <a:prstGeom prst="rect">
              <a:avLst/>
            </a:prstGeom>
            <a:noFill/>
            <a:ln>
              <a:noFill/>
            </a:ln>
          </p:spPr>
        </p:pic>
        <p:pic>
          <p:nvPicPr>
            <p:cNvPr id="207" name="Shape 207"/>
            <p:cNvPicPr preferRelativeResize="0"/>
            <p:nvPr/>
          </p:nvPicPr>
          <p:blipFill rotWithShape="1">
            <a:blip r:embed="rId4">
              <a:alphaModFix/>
            </a:blip>
            <a:srcRect/>
            <a:stretch/>
          </p:blipFill>
          <p:spPr>
            <a:xfrm>
              <a:off x="519595" y="1794775"/>
              <a:ext cx="8215500" cy="4214699"/>
            </a:xfrm>
            <a:prstGeom prst="rect">
              <a:avLst/>
            </a:prstGeom>
            <a:noFill/>
            <a:ln>
              <a:noFill/>
            </a:ln>
          </p:spPr>
        </p:pic>
      </p:grpSp>
      <p:sp>
        <p:nvSpPr>
          <p:cNvPr id="208" name="Shape 208"/>
          <p:cNvSpPr txBox="1"/>
          <p:nvPr/>
        </p:nvSpPr>
        <p:spPr>
          <a:xfrm>
            <a:off x="2314859" y="5605714"/>
            <a:ext cx="884999" cy="441300"/>
          </a:xfrm>
          <a:prstGeom prst="rect">
            <a:avLst/>
          </a:prstGeom>
          <a:noFill/>
          <a:ln>
            <a:noFill/>
          </a:ln>
        </p:spPr>
        <p:txBody>
          <a:bodyPr lIns="104875" tIns="52425" rIns="104875" bIns="52425" anchor="t" anchorCtr="0">
            <a:noAutofit/>
          </a:bodyPr>
          <a:lstStyle/>
          <a:p>
            <a:pPr marL="0" marR="0" lvl="0" indent="0" algn="l" rtl="0">
              <a:spcBef>
                <a:spcPts val="0"/>
              </a:spcBef>
              <a:buSzPct val="25000"/>
              <a:buNone/>
            </a:pPr>
            <a:r>
              <a:rPr lang="en-US" sz="2300" b="0" i="0" u="none" strike="noStrike" cap="none" baseline="0">
                <a:solidFill>
                  <a:schemeClr val="dk1"/>
                </a:solidFill>
                <a:latin typeface="Calibri"/>
                <a:ea typeface="Calibri"/>
                <a:cs typeface="Calibri"/>
                <a:sym typeface="Calibri"/>
              </a:rPr>
              <a:t>737%</a:t>
            </a:r>
          </a:p>
        </p:txBody>
      </p:sp>
      <p:sp>
        <p:nvSpPr>
          <p:cNvPr id="209" name="Shape 209"/>
          <p:cNvSpPr txBox="1"/>
          <p:nvPr/>
        </p:nvSpPr>
        <p:spPr>
          <a:xfrm>
            <a:off x="3409438" y="5367578"/>
            <a:ext cx="733199" cy="441300"/>
          </a:xfrm>
          <a:prstGeom prst="rect">
            <a:avLst/>
          </a:prstGeom>
          <a:noFill/>
          <a:ln>
            <a:noFill/>
          </a:ln>
        </p:spPr>
        <p:txBody>
          <a:bodyPr lIns="104875" tIns="52425" rIns="104875" bIns="52425" anchor="t" anchorCtr="0">
            <a:noAutofit/>
          </a:bodyPr>
          <a:lstStyle/>
          <a:p>
            <a:pPr marL="0" marR="0" lvl="0" indent="0" algn="l" rtl="0">
              <a:spcBef>
                <a:spcPts val="0"/>
              </a:spcBef>
              <a:buSzPct val="25000"/>
              <a:buNone/>
            </a:pPr>
            <a:r>
              <a:rPr lang="en-US" sz="2300" b="0" i="0" u="none" strike="noStrike" cap="none" baseline="0">
                <a:solidFill>
                  <a:schemeClr val="dk1"/>
                </a:solidFill>
                <a:latin typeface="Calibri"/>
                <a:ea typeface="Calibri"/>
                <a:cs typeface="Calibri"/>
                <a:sym typeface="Calibri"/>
              </a:rPr>
              <a:t>78%</a:t>
            </a:r>
          </a:p>
        </p:txBody>
      </p:sp>
      <p:sp>
        <p:nvSpPr>
          <p:cNvPr id="210" name="Shape 210"/>
          <p:cNvSpPr txBox="1"/>
          <p:nvPr/>
        </p:nvSpPr>
        <p:spPr>
          <a:xfrm>
            <a:off x="4504016" y="4891304"/>
            <a:ext cx="733199" cy="441300"/>
          </a:xfrm>
          <a:prstGeom prst="rect">
            <a:avLst/>
          </a:prstGeom>
          <a:noFill/>
          <a:ln>
            <a:noFill/>
          </a:ln>
        </p:spPr>
        <p:txBody>
          <a:bodyPr lIns="104875" tIns="52425" rIns="104875" bIns="52425" anchor="t" anchorCtr="0">
            <a:noAutofit/>
          </a:bodyPr>
          <a:lstStyle/>
          <a:p>
            <a:pPr marL="0" marR="0" lvl="0" indent="0" algn="l" rtl="0">
              <a:spcBef>
                <a:spcPts val="0"/>
              </a:spcBef>
              <a:buSzPct val="25000"/>
              <a:buNone/>
            </a:pPr>
            <a:r>
              <a:rPr lang="en-US" sz="2300" b="0" i="0" u="none" strike="noStrike" cap="none" baseline="0">
                <a:solidFill>
                  <a:schemeClr val="dk1"/>
                </a:solidFill>
                <a:latin typeface="Calibri"/>
                <a:ea typeface="Calibri"/>
                <a:cs typeface="Calibri"/>
                <a:sym typeface="Calibri"/>
              </a:rPr>
              <a:t>93%</a:t>
            </a:r>
          </a:p>
        </p:txBody>
      </p:sp>
      <p:sp>
        <p:nvSpPr>
          <p:cNvPr id="211" name="Shape 211"/>
          <p:cNvSpPr txBox="1"/>
          <p:nvPr/>
        </p:nvSpPr>
        <p:spPr>
          <a:xfrm>
            <a:off x="5514396" y="4256273"/>
            <a:ext cx="733199" cy="441300"/>
          </a:xfrm>
          <a:prstGeom prst="rect">
            <a:avLst/>
          </a:prstGeom>
          <a:noFill/>
          <a:ln>
            <a:noFill/>
          </a:ln>
        </p:spPr>
        <p:txBody>
          <a:bodyPr lIns="104875" tIns="52425" rIns="104875" bIns="52425" anchor="t" anchorCtr="0">
            <a:noAutofit/>
          </a:bodyPr>
          <a:lstStyle/>
          <a:p>
            <a:pPr marL="0" marR="0" lvl="0" indent="0" algn="l" rtl="0">
              <a:spcBef>
                <a:spcPts val="0"/>
              </a:spcBef>
              <a:buSzPct val="25000"/>
              <a:buNone/>
            </a:pPr>
            <a:r>
              <a:rPr lang="en-US" sz="2300" b="0" i="0" u="none" strike="noStrike" cap="none" baseline="0">
                <a:solidFill>
                  <a:schemeClr val="dk1"/>
                </a:solidFill>
                <a:latin typeface="Calibri"/>
                <a:ea typeface="Calibri"/>
                <a:cs typeface="Calibri"/>
                <a:sym typeface="Calibri"/>
              </a:rPr>
              <a:t>81%</a:t>
            </a:r>
          </a:p>
        </p:txBody>
      </p:sp>
      <p:sp>
        <p:nvSpPr>
          <p:cNvPr id="212" name="Shape 212"/>
          <p:cNvSpPr txBox="1"/>
          <p:nvPr/>
        </p:nvSpPr>
        <p:spPr>
          <a:xfrm>
            <a:off x="6549305" y="3021418"/>
            <a:ext cx="733199" cy="441300"/>
          </a:xfrm>
          <a:prstGeom prst="rect">
            <a:avLst/>
          </a:prstGeom>
          <a:noFill/>
          <a:ln>
            <a:noFill/>
          </a:ln>
        </p:spPr>
        <p:txBody>
          <a:bodyPr lIns="104875" tIns="52425" rIns="104875" bIns="52425" anchor="t" anchorCtr="0">
            <a:noAutofit/>
          </a:bodyPr>
          <a:lstStyle/>
          <a:p>
            <a:pPr marL="0" marR="0" lvl="0" indent="0" algn="l" rtl="0">
              <a:spcBef>
                <a:spcPts val="0"/>
              </a:spcBef>
              <a:buSzPct val="25000"/>
              <a:buNone/>
            </a:pPr>
            <a:r>
              <a:rPr lang="en-US" sz="2300" b="0" i="0" u="none" strike="noStrike" cap="none" baseline="0">
                <a:solidFill>
                  <a:schemeClr val="dk1"/>
                </a:solidFill>
                <a:latin typeface="Calibri"/>
                <a:ea typeface="Calibri"/>
                <a:cs typeface="Calibri"/>
                <a:sym typeface="Calibri"/>
              </a:rPr>
              <a:t>73%</a:t>
            </a:r>
          </a:p>
        </p:txBody>
      </p:sp>
      <p:sp>
        <p:nvSpPr>
          <p:cNvPr id="213" name="Shape 213"/>
          <p:cNvSpPr txBox="1"/>
          <p:nvPr/>
        </p:nvSpPr>
        <p:spPr>
          <a:xfrm>
            <a:off x="7619354" y="2589316"/>
            <a:ext cx="733199" cy="441300"/>
          </a:xfrm>
          <a:prstGeom prst="rect">
            <a:avLst/>
          </a:prstGeom>
          <a:noFill/>
          <a:ln>
            <a:noFill/>
          </a:ln>
        </p:spPr>
        <p:txBody>
          <a:bodyPr lIns="104875" tIns="52425" rIns="104875" bIns="52425" anchor="t" anchorCtr="0">
            <a:noAutofit/>
          </a:bodyPr>
          <a:lstStyle/>
          <a:p>
            <a:pPr marL="0" marR="0" lvl="0" indent="0" algn="l" rtl="0">
              <a:spcBef>
                <a:spcPts val="0"/>
              </a:spcBef>
              <a:buSzPct val="25000"/>
              <a:buNone/>
            </a:pPr>
            <a:r>
              <a:rPr lang="en-US" sz="2300" b="0" i="0" u="none" strike="noStrike" cap="none" baseline="0">
                <a:solidFill>
                  <a:schemeClr val="dk1"/>
                </a:solidFill>
                <a:latin typeface="Calibri"/>
                <a:ea typeface="Calibri"/>
                <a:cs typeface="Calibri"/>
                <a:sym typeface="Calibri"/>
              </a:rPr>
              <a:t>20%</a:t>
            </a:r>
          </a:p>
        </p:txBody>
      </p:sp>
      <p:sp>
        <p:nvSpPr>
          <p:cNvPr id="214" name="Shape 214"/>
          <p:cNvSpPr txBox="1"/>
          <p:nvPr/>
        </p:nvSpPr>
        <p:spPr>
          <a:xfrm>
            <a:off x="8713933" y="2113043"/>
            <a:ext cx="733199" cy="441300"/>
          </a:xfrm>
          <a:prstGeom prst="rect">
            <a:avLst/>
          </a:prstGeom>
          <a:noFill/>
          <a:ln>
            <a:noFill/>
          </a:ln>
        </p:spPr>
        <p:txBody>
          <a:bodyPr lIns="104875" tIns="52425" rIns="104875" bIns="52425" anchor="t" anchorCtr="0">
            <a:noAutofit/>
          </a:bodyPr>
          <a:lstStyle/>
          <a:p>
            <a:pPr marL="0" marR="0" lvl="0" indent="0" algn="l" rtl="0">
              <a:spcBef>
                <a:spcPts val="0"/>
              </a:spcBef>
              <a:buSzPct val="25000"/>
              <a:buNone/>
            </a:pPr>
            <a:r>
              <a:rPr lang="en-US" sz="2300" b="0" i="0" u="none" strike="noStrike" cap="none" baseline="0">
                <a:solidFill>
                  <a:schemeClr val="dk1"/>
                </a:solidFill>
                <a:latin typeface="Calibri"/>
                <a:ea typeface="Calibri"/>
                <a:cs typeface="Calibri"/>
                <a:sym typeface="Calibri"/>
              </a:rPr>
              <a:t>13%</a:t>
            </a:r>
          </a:p>
        </p:txBody>
      </p:sp>
      <p:sp>
        <p:nvSpPr>
          <p:cNvPr id="215" name="Shape 215"/>
          <p:cNvSpPr txBox="1"/>
          <p:nvPr/>
        </p:nvSpPr>
        <p:spPr>
          <a:xfrm rot="-762121">
            <a:off x="969485" y="6875016"/>
            <a:ext cx="1259319" cy="408480"/>
          </a:xfrm>
          <a:prstGeom prst="rect">
            <a:avLst/>
          </a:prstGeom>
          <a:noFill/>
          <a:ln>
            <a:noFill/>
          </a:ln>
        </p:spPr>
        <p:txBody>
          <a:bodyPr lIns="104875" tIns="52425" rIns="104875" bIns="52425" anchor="t" anchorCtr="0">
            <a:noAutofit/>
          </a:bodyPr>
          <a:lstStyle/>
          <a:p>
            <a:pPr marL="0" marR="0" lvl="0" indent="0" algn="l" rtl="0">
              <a:spcBef>
                <a:spcPts val="0"/>
              </a:spcBef>
              <a:buSzPct val="25000"/>
              <a:buNone/>
            </a:pPr>
            <a:r>
              <a:rPr lang="en-US" sz="2100" b="0" i="0" u="none" strike="noStrike" cap="none" baseline="0">
                <a:solidFill>
                  <a:schemeClr val="dk1"/>
                </a:solidFill>
                <a:latin typeface="Calibri"/>
                <a:ea typeface="Calibri"/>
                <a:cs typeface="Calibri"/>
                <a:sym typeface="Calibri"/>
              </a:rPr>
              <a:t>ipohne1</a:t>
            </a:r>
          </a:p>
        </p:txBody>
      </p:sp>
      <p:sp>
        <p:nvSpPr>
          <p:cNvPr id="216" name="Shape 216"/>
          <p:cNvSpPr txBox="1"/>
          <p:nvPr/>
        </p:nvSpPr>
        <p:spPr>
          <a:xfrm rot="-941751">
            <a:off x="2012742" y="7034917"/>
            <a:ext cx="1173248" cy="375059"/>
          </a:xfrm>
          <a:prstGeom prst="rect">
            <a:avLst/>
          </a:prstGeom>
          <a:noFill/>
          <a:ln>
            <a:noFill/>
          </a:ln>
        </p:spPr>
        <p:txBody>
          <a:bodyPr lIns="104875" tIns="52425" rIns="104875" bIns="52425" anchor="t" anchorCtr="0">
            <a:noAutofit/>
          </a:bodyPr>
          <a:lstStyle/>
          <a:p>
            <a:pPr marL="0" marR="0" lvl="0" indent="0" algn="l" rtl="0">
              <a:spcBef>
                <a:spcPts val="0"/>
              </a:spcBef>
              <a:buSzPct val="25000"/>
              <a:buNone/>
            </a:pPr>
            <a:r>
              <a:rPr lang="en-US" sz="1800" b="0" i="0" u="none" strike="noStrike" cap="none" baseline="0">
                <a:solidFill>
                  <a:schemeClr val="dk1"/>
                </a:solidFill>
                <a:latin typeface="Calibri"/>
                <a:ea typeface="Calibri"/>
                <a:cs typeface="Calibri"/>
                <a:sym typeface="Calibri"/>
              </a:rPr>
              <a:t>iphone 3g</a:t>
            </a:r>
          </a:p>
        </p:txBody>
      </p:sp>
      <p:sp>
        <p:nvSpPr>
          <p:cNvPr id="217" name="Shape 217"/>
          <p:cNvSpPr txBox="1"/>
          <p:nvPr/>
        </p:nvSpPr>
        <p:spPr>
          <a:xfrm rot="-1299391">
            <a:off x="3314867" y="6935361"/>
            <a:ext cx="1321802" cy="376551"/>
          </a:xfrm>
          <a:prstGeom prst="rect">
            <a:avLst/>
          </a:prstGeom>
          <a:noFill/>
          <a:ln>
            <a:noFill/>
          </a:ln>
        </p:spPr>
        <p:txBody>
          <a:bodyPr lIns="104875" tIns="52425" rIns="104875" bIns="52425" anchor="t" anchorCtr="0">
            <a:noAutofit/>
          </a:bodyPr>
          <a:lstStyle/>
          <a:p>
            <a:pPr marL="0" marR="0" lvl="0" indent="0" algn="l" rtl="0">
              <a:spcBef>
                <a:spcPts val="0"/>
              </a:spcBef>
              <a:buSzPct val="25000"/>
              <a:buNone/>
            </a:pPr>
            <a:r>
              <a:rPr lang="en-US" sz="1800" b="0" i="0" u="none" strike="noStrike" cap="none" baseline="0">
                <a:solidFill>
                  <a:schemeClr val="dk1"/>
                </a:solidFill>
                <a:latin typeface="Calibri"/>
                <a:ea typeface="Calibri"/>
                <a:cs typeface="Calibri"/>
                <a:sym typeface="Calibri"/>
              </a:rPr>
              <a:t>iphone 3gs</a:t>
            </a:r>
          </a:p>
        </p:txBody>
      </p:sp>
      <p:sp>
        <p:nvSpPr>
          <p:cNvPr id="218" name="Shape 218"/>
          <p:cNvSpPr txBox="1"/>
          <p:nvPr/>
        </p:nvSpPr>
        <p:spPr>
          <a:xfrm rot="-806140">
            <a:off x="4318457" y="6916693"/>
            <a:ext cx="1235617" cy="374629"/>
          </a:xfrm>
          <a:prstGeom prst="rect">
            <a:avLst/>
          </a:prstGeom>
          <a:noFill/>
          <a:ln>
            <a:noFill/>
          </a:ln>
        </p:spPr>
        <p:txBody>
          <a:bodyPr lIns="104875" tIns="52425" rIns="104875" bIns="52425" anchor="t" anchorCtr="0">
            <a:noAutofit/>
          </a:bodyPr>
          <a:lstStyle/>
          <a:p>
            <a:pPr marL="0" marR="0" lvl="0" indent="0" algn="l" rtl="0">
              <a:spcBef>
                <a:spcPts val="0"/>
              </a:spcBef>
              <a:buSzPct val="25000"/>
              <a:buNone/>
            </a:pPr>
            <a:r>
              <a:rPr lang="en-US" sz="1800" b="0" i="0" u="none" strike="noStrike" cap="none" baseline="0">
                <a:solidFill>
                  <a:schemeClr val="dk1"/>
                </a:solidFill>
                <a:latin typeface="Calibri"/>
                <a:ea typeface="Calibri"/>
                <a:cs typeface="Calibri"/>
                <a:sym typeface="Calibri"/>
              </a:rPr>
              <a:t>iphone 4</a:t>
            </a:r>
          </a:p>
        </p:txBody>
      </p:sp>
      <p:sp>
        <p:nvSpPr>
          <p:cNvPr id="219" name="Shape 219"/>
          <p:cNvSpPr txBox="1"/>
          <p:nvPr/>
        </p:nvSpPr>
        <p:spPr>
          <a:xfrm rot="-1051299">
            <a:off x="5339699" y="6867674"/>
            <a:ext cx="1321304" cy="375654"/>
          </a:xfrm>
          <a:prstGeom prst="rect">
            <a:avLst/>
          </a:prstGeom>
          <a:noFill/>
          <a:ln>
            <a:noFill/>
          </a:ln>
        </p:spPr>
        <p:txBody>
          <a:bodyPr lIns="104875" tIns="52425" rIns="104875" bIns="52425" anchor="t" anchorCtr="0">
            <a:noAutofit/>
          </a:bodyPr>
          <a:lstStyle/>
          <a:p>
            <a:pPr marL="0" marR="0" lvl="0" indent="0" algn="l" rtl="0">
              <a:spcBef>
                <a:spcPts val="0"/>
              </a:spcBef>
              <a:buSzPct val="25000"/>
              <a:buNone/>
            </a:pPr>
            <a:r>
              <a:rPr lang="en-US" sz="1800" b="0" i="0" u="none" strike="noStrike" cap="none" baseline="0">
                <a:solidFill>
                  <a:schemeClr val="dk1"/>
                </a:solidFill>
                <a:latin typeface="Calibri"/>
                <a:ea typeface="Calibri"/>
                <a:cs typeface="Calibri"/>
                <a:sym typeface="Calibri"/>
              </a:rPr>
              <a:t>iphone 4s</a:t>
            </a:r>
          </a:p>
        </p:txBody>
      </p:sp>
      <p:sp>
        <p:nvSpPr>
          <p:cNvPr id="220" name="Shape 220"/>
          <p:cNvSpPr txBox="1"/>
          <p:nvPr/>
        </p:nvSpPr>
        <p:spPr>
          <a:xfrm rot="-1137617">
            <a:off x="6312604" y="7033677"/>
            <a:ext cx="1003654" cy="375894"/>
          </a:xfrm>
          <a:prstGeom prst="rect">
            <a:avLst/>
          </a:prstGeom>
          <a:noFill/>
          <a:ln>
            <a:noFill/>
          </a:ln>
        </p:spPr>
        <p:txBody>
          <a:bodyPr lIns="104875" tIns="52425" rIns="104875" bIns="52425" anchor="t" anchorCtr="0">
            <a:noAutofit/>
          </a:bodyPr>
          <a:lstStyle/>
          <a:p>
            <a:pPr marL="0" marR="0" lvl="0" indent="0" algn="l" rtl="0">
              <a:spcBef>
                <a:spcPts val="0"/>
              </a:spcBef>
              <a:buSzPct val="25000"/>
              <a:buNone/>
            </a:pPr>
            <a:r>
              <a:rPr lang="en-US" sz="1800" b="0" i="0" u="none" strike="noStrike" cap="none" baseline="0">
                <a:solidFill>
                  <a:schemeClr val="dk1"/>
                </a:solidFill>
                <a:latin typeface="Calibri"/>
                <a:ea typeface="Calibri"/>
                <a:cs typeface="Calibri"/>
                <a:sym typeface="Calibri"/>
              </a:rPr>
              <a:t>iphone5</a:t>
            </a:r>
          </a:p>
        </p:txBody>
      </p:sp>
      <p:sp>
        <p:nvSpPr>
          <p:cNvPr id="221" name="Shape 221"/>
          <p:cNvSpPr txBox="1"/>
          <p:nvPr/>
        </p:nvSpPr>
        <p:spPr>
          <a:xfrm rot="-1077759">
            <a:off x="7139487" y="6878641"/>
            <a:ext cx="1841456" cy="409707"/>
          </a:xfrm>
          <a:prstGeom prst="rect">
            <a:avLst/>
          </a:prstGeom>
          <a:noFill/>
          <a:ln>
            <a:noFill/>
          </a:ln>
        </p:spPr>
        <p:txBody>
          <a:bodyPr lIns="104875" tIns="52425" rIns="104875" bIns="52425" anchor="t" anchorCtr="0">
            <a:noAutofit/>
          </a:bodyPr>
          <a:lstStyle/>
          <a:p>
            <a:pPr marL="0" marR="0" lvl="0" indent="0" algn="l" rtl="0">
              <a:spcBef>
                <a:spcPts val="0"/>
              </a:spcBef>
              <a:buSzPct val="25000"/>
              <a:buNone/>
            </a:pPr>
            <a:r>
              <a:rPr lang="en-US" sz="2100" b="0" i="0" u="none" strike="noStrike" cap="none" baseline="0">
                <a:solidFill>
                  <a:schemeClr val="dk1"/>
                </a:solidFill>
                <a:latin typeface="Calibri"/>
                <a:ea typeface="Calibri"/>
                <a:cs typeface="Calibri"/>
                <a:sym typeface="Calibri"/>
              </a:rPr>
              <a:t>iphone 5s,5c</a:t>
            </a:r>
          </a:p>
        </p:txBody>
      </p:sp>
      <p:sp>
        <p:nvSpPr>
          <p:cNvPr id="222" name="Shape 222"/>
          <p:cNvSpPr txBox="1"/>
          <p:nvPr/>
        </p:nvSpPr>
        <p:spPr>
          <a:xfrm rot="-1225969">
            <a:off x="8399990" y="6851889"/>
            <a:ext cx="1796000" cy="410516"/>
          </a:xfrm>
          <a:prstGeom prst="rect">
            <a:avLst/>
          </a:prstGeom>
          <a:noFill/>
          <a:ln>
            <a:noFill/>
          </a:ln>
        </p:spPr>
        <p:txBody>
          <a:bodyPr lIns="104875" tIns="52425" rIns="104875" bIns="52425" anchor="t" anchorCtr="0">
            <a:noAutofit/>
          </a:bodyPr>
          <a:lstStyle/>
          <a:p>
            <a:pPr marL="0" marR="0" lvl="0" indent="0" algn="l" rtl="0">
              <a:spcBef>
                <a:spcPts val="0"/>
              </a:spcBef>
              <a:buSzPct val="25000"/>
              <a:buNone/>
            </a:pPr>
            <a:r>
              <a:rPr lang="en-US" sz="2100" b="0" i="0" u="none" strike="noStrike" cap="none" baseline="0">
                <a:solidFill>
                  <a:schemeClr val="dk1"/>
                </a:solidFill>
                <a:latin typeface="Calibri"/>
                <a:ea typeface="Calibri"/>
                <a:cs typeface="Calibri"/>
                <a:sym typeface="Calibri"/>
              </a:rPr>
              <a:t>iphone6</a:t>
            </a:r>
          </a:p>
        </p:txBody>
      </p:sp>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04"/>
                                        </p:tgtEl>
                                        <p:attrNameLst>
                                          <p:attrName>style.visibility</p:attrName>
                                        </p:attrNameLst>
                                      </p:cBhvr>
                                      <p:to>
                                        <p:strVal val="visible"/>
                                      </p:to>
                                    </p:set>
                                    <p:anim calcmode="lin" valueType="num">
                                      <p:cBhvr additive="base">
                                        <p:cTn id="7" dur="500"/>
                                        <p:tgtEl>
                                          <p:spTgt spid="204"/>
                                        </p:tgtEl>
                                        <p:attrNameLst>
                                          <p:attrName>ppt_x</p:attrName>
                                        </p:attrNameLst>
                                      </p:cBhvr>
                                      <p:tavLst>
                                        <p:tav tm="0">
                                          <p:val>
                                            <p:strVal val="#ppt_x-1"/>
                                          </p:val>
                                        </p:tav>
                                        <p:tav tm="100000">
                                          <p:val>
                                            <p:strVal val="#ppt_x"/>
                                          </p:val>
                                        </p:tav>
                                      </p:tavLst>
                                    </p:anim>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5"/>
                                        </p:tgtEl>
                                        <p:attrNameLst>
                                          <p:attrName>style.visibility</p:attrName>
                                        </p:attrNameLst>
                                      </p:cBhvr>
                                      <p:to>
                                        <p:strVal val="visible"/>
                                      </p:to>
                                    </p:set>
                                    <p:animEffect transition="in" filter="fade">
                                      <p:cBhvr>
                                        <p:cTn id="12" dur="500"/>
                                        <p:tgtEl>
                                          <p:spTgt spid="205"/>
                                        </p:tgtEl>
                                      </p:cBhvr>
                                    </p:animEffect>
                                  </p:childTnLst>
                                </p:cTn>
                              </p:par>
                              <p:par>
                                <p:cTn id="13" presetID="10" presetClass="entr" presetSubtype="0" fill="hold" nodeType="withEffect">
                                  <p:stCondLst>
                                    <p:cond delay="0"/>
                                  </p:stCondLst>
                                  <p:childTnLst>
                                    <p:set>
                                      <p:cBhvr>
                                        <p:cTn id="14" dur="1" fill="hold">
                                          <p:stCondLst>
                                            <p:cond delay="0"/>
                                          </p:stCondLst>
                                        </p:cTn>
                                        <p:tgtEl>
                                          <p:spTgt spid="208"/>
                                        </p:tgtEl>
                                        <p:attrNameLst>
                                          <p:attrName>style.visibility</p:attrName>
                                        </p:attrNameLst>
                                      </p:cBhvr>
                                      <p:to>
                                        <p:strVal val="visible"/>
                                      </p:to>
                                    </p:set>
                                    <p:animEffect transition="in" filter="fade">
                                      <p:cBhvr>
                                        <p:cTn id="15" dur="500"/>
                                        <p:tgtEl>
                                          <p:spTgt spid="208"/>
                                        </p:tgtEl>
                                      </p:cBhvr>
                                    </p:animEffect>
                                  </p:childTnLst>
                                </p:cTn>
                              </p:par>
                              <p:par>
                                <p:cTn id="16" presetID="10" presetClass="entr" presetSubtype="0" fill="hold" nodeType="withEffect">
                                  <p:stCondLst>
                                    <p:cond delay="0"/>
                                  </p:stCondLst>
                                  <p:childTnLst>
                                    <p:set>
                                      <p:cBhvr>
                                        <p:cTn id="17" dur="1" fill="hold">
                                          <p:stCondLst>
                                            <p:cond delay="0"/>
                                          </p:stCondLst>
                                        </p:cTn>
                                        <p:tgtEl>
                                          <p:spTgt spid="209"/>
                                        </p:tgtEl>
                                        <p:attrNameLst>
                                          <p:attrName>style.visibility</p:attrName>
                                        </p:attrNameLst>
                                      </p:cBhvr>
                                      <p:to>
                                        <p:strVal val="visible"/>
                                      </p:to>
                                    </p:set>
                                    <p:animEffect transition="in" filter="fade">
                                      <p:cBhvr>
                                        <p:cTn id="18" dur="500"/>
                                        <p:tgtEl>
                                          <p:spTgt spid="209"/>
                                        </p:tgtEl>
                                      </p:cBhvr>
                                    </p:animEffect>
                                  </p:childTnLst>
                                </p:cTn>
                              </p:par>
                              <p:par>
                                <p:cTn id="19" presetID="10" presetClass="entr" presetSubtype="0" fill="hold" nodeType="withEffect">
                                  <p:stCondLst>
                                    <p:cond delay="0"/>
                                  </p:stCondLst>
                                  <p:childTnLst>
                                    <p:set>
                                      <p:cBhvr>
                                        <p:cTn id="20" dur="1" fill="hold">
                                          <p:stCondLst>
                                            <p:cond delay="0"/>
                                          </p:stCondLst>
                                        </p:cTn>
                                        <p:tgtEl>
                                          <p:spTgt spid="210"/>
                                        </p:tgtEl>
                                        <p:attrNameLst>
                                          <p:attrName>style.visibility</p:attrName>
                                        </p:attrNameLst>
                                      </p:cBhvr>
                                      <p:to>
                                        <p:strVal val="visible"/>
                                      </p:to>
                                    </p:set>
                                    <p:animEffect transition="in" filter="fade">
                                      <p:cBhvr>
                                        <p:cTn id="21" dur="500"/>
                                        <p:tgtEl>
                                          <p:spTgt spid="210"/>
                                        </p:tgtEl>
                                      </p:cBhvr>
                                    </p:animEffect>
                                  </p:childTnLst>
                                </p:cTn>
                              </p:par>
                              <p:par>
                                <p:cTn id="22" presetID="10" presetClass="entr" presetSubtype="0" fill="hold" nodeType="withEffect">
                                  <p:stCondLst>
                                    <p:cond delay="0"/>
                                  </p:stCondLst>
                                  <p:childTnLst>
                                    <p:set>
                                      <p:cBhvr>
                                        <p:cTn id="23" dur="1" fill="hold">
                                          <p:stCondLst>
                                            <p:cond delay="0"/>
                                          </p:stCondLst>
                                        </p:cTn>
                                        <p:tgtEl>
                                          <p:spTgt spid="211"/>
                                        </p:tgtEl>
                                        <p:attrNameLst>
                                          <p:attrName>style.visibility</p:attrName>
                                        </p:attrNameLst>
                                      </p:cBhvr>
                                      <p:to>
                                        <p:strVal val="visible"/>
                                      </p:to>
                                    </p:set>
                                    <p:animEffect transition="in" filter="fade">
                                      <p:cBhvr>
                                        <p:cTn id="24" dur="500"/>
                                        <p:tgtEl>
                                          <p:spTgt spid="211"/>
                                        </p:tgtEl>
                                      </p:cBhvr>
                                    </p:animEffect>
                                  </p:childTnLst>
                                </p:cTn>
                              </p:par>
                              <p:par>
                                <p:cTn id="25" presetID="10" presetClass="entr" presetSubtype="0" fill="hold" nodeType="withEffect">
                                  <p:stCondLst>
                                    <p:cond delay="0"/>
                                  </p:stCondLst>
                                  <p:childTnLst>
                                    <p:set>
                                      <p:cBhvr>
                                        <p:cTn id="26" dur="1" fill="hold">
                                          <p:stCondLst>
                                            <p:cond delay="0"/>
                                          </p:stCondLst>
                                        </p:cTn>
                                        <p:tgtEl>
                                          <p:spTgt spid="212"/>
                                        </p:tgtEl>
                                        <p:attrNameLst>
                                          <p:attrName>style.visibility</p:attrName>
                                        </p:attrNameLst>
                                      </p:cBhvr>
                                      <p:to>
                                        <p:strVal val="visible"/>
                                      </p:to>
                                    </p:set>
                                    <p:animEffect transition="in" filter="fade">
                                      <p:cBhvr>
                                        <p:cTn id="27" dur="500"/>
                                        <p:tgtEl>
                                          <p:spTgt spid="212"/>
                                        </p:tgtEl>
                                      </p:cBhvr>
                                    </p:animEffect>
                                  </p:childTnLst>
                                </p:cTn>
                              </p:par>
                              <p:par>
                                <p:cTn id="28" presetID="10" presetClass="entr" presetSubtype="0" fill="hold" nodeType="withEffect">
                                  <p:stCondLst>
                                    <p:cond delay="0"/>
                                  </p:stCondLst>
                                  <p:childTnLst>
                                    <p:set>
                                      <p:cBhvr>
                                        <p:cTn id="29" dur="1" fill="hold">
                                          <p:stCondLst>
                                            <p:cond delay="0"/>
                                          </p:stCondLst>
                                        </p:cTn>
                                        <p:tgtEl>
                                          <p:spTgt spid="213"/>
                                        </p:tgtEl>
                                        <p:attrNameLst>
                                          <p:attrName>style.visibility</p:attrName>
                                        </p:attrNameLst>
                                      </p:cBhvr>
                                      <p:to>
                                        <p:strVal val="visible"/>
                                      </p:to>
                                    </p:set>
                                    <p:animEffect transition="in" filter="fade">
                                      <p:cBhvr>
                                        <p:cTn id="30" dur="500"/>
                                        <p:tgtEl>
                                          <p:spTgt spid="213"/>
                                        </p:tgtEl>
                                      </p:cBhvr>
                                    </p:animEffect>
                                  </p:childTnLst>
                                </p:cTn>
                              </p:par>
                              <p:par>
                                <p:cTn id="31" presetID="10" presetClass="entr" presetSubtype="0" fill="hold" nodeType="withEffect">
                                  <p:stCondLst>
                                    <p:cond delay="0"/>
                                  </p:stCondLst>
                                  <p:childTnLst>
                                    <p:set>
                                      <p:cBhvr>
                                        <p:cTn id="32" dur="1" fill="hold">
                                          <p:stCondLst>
                                            <p:cond delay="0"/>
                                          </p:stCondLst>
                                        </p:cTn>
                                        <p:tgtEl>
                                          <p:spTgt spid="214"/>
                                        </p:tgtEl>
                                        <p:attrNameLst>
                                          <p:attrName>style.visibility</p:attrName>
                                        </p:attrNameLst>
                                      </p:cBhvr>
                                      <p:to>
                                        <p:strVal val="visible"/>
                                      </p:to>
                                    </p:set>
                                    <p:animEffect transition="in" filter="fade">
                                      <p:cBhvr>
                                        <p:cTn id="33" dur="500"/>
                                        <p:tgtEl>
                                          <p:spTgt spid="2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sp>
        <p:nvSpPr>
          <p:cNvPr id="37" name="Shape 190"/>
          <p:cNvSpPr txBox="1">
            <a:spLocks/>
          </p:cNvSpPr>
          <p:nvPr/>
        </p:nvSpPr>
        <p:spPr>
          <a:xfrm>
            <a:off x="0" y="-30187"/>
            <a:ext cx="10691999" cy="1259999"/>
          </a:xfrm>
          <a:prstGeom prst="rect">
            <a:avLst/>
          </a:prstGeom>
          <a:solidFill>
            <a:srgbClr val="BFBFBF"/>
          </a:solidFill>
          <a:ln>
            <a:noFill/>
          </a:ln>
        </p:spPr>
        <p:txBody>
          <a:bodyPr lIns="104875" tIns="52425" rIns="104875" bIns="52425"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SzPct val="100000"/>
              <a:buFont typeface="Calibri"/>
              <a:buNone/>
              <a:defRPr sz="1600" b="0" i="0" u="none" strike="noStrike" cap="none" baseline="0">
                <a:solidFill>
                  <a:srgbClr val="000000"/>
                </a:solidFill>
                <a:latin typeface="Arial"/>
                <a:ea typeface="Arial"/>
                <a:cs typeface="Arial"/>
                <a:sym typeface="Arial"/>
              </a:defRPr>
            </a:lvl1pPr>
            <a:lvl2pPr marL="0" marR="0" indent="0" algn="l" rtl="0">
              <a:lnSpc>
                <a:spcPct val="100000"/>
              </a:lnSpc>
              <a:spcBef>
                <a:spcPts val="0"/>
              </a:spcBef>
              <a:spcAft>
                <a:spcPts val="0"/>
              </a:spcAft>
              <a:buSzPct val="100000"/>
              <a:buNone/>
              <a:defRPr sz="1600" b="0" i="0" u="none" strike="noStrike" cap="none" baseline="0">
                <a:solidFill>
                  <a:srgbClr val="000000"/>
                </a:solidFill>
                <a:latin typeface="Arial"/>
                <a:ea typeface="Arial"/>
                <a:cs typeface="Arial"/>
                <a:sym typeface="Arial"/>
              </a:defRPr>
            </a:lvl2pPr>
            <a:lvl3pPr marL="0" marR="0" indent="0" algn="l" rtl="0">
              <a:spcBef>
                <a:spcPts val="0"/>
              </a:spcBef>
              <a:buSzPct val="100000"/>
              <a:defRPr sz="1600"/>
            </a:lvl3pPr>
            <a:lvl4pPr marL="0" marR="0" indent="0" algn="l" rtl="0">
              <a:spcBef>
                <a:spcPts val="0"/>
              </a:spcBef>
              <a:buSzPct val="100000"/>
              <a:defRPr sz="1600"/>
            </a:lvl4pPr>
            <a:lvl5pPr marL="0" marR="0" indent="0" algn="l" rtl="0">
              <a:spcBef>
                <a:spcPts val="0"/>
              </a:spcBef>
              <a:buSzPct val="100000"/>
              <a:defRPr sz="1600"/>
            </a:lvl5pPr>
            <a:lvl6pPr marL="0" marR="0" indent="0" algn="l" rtl="0">
              <a:spcBef>
                <a:spcPts val="0"/>
              </a:spcBef>
              <a:buSzPct val="100000"/>
              <a:defRPr sz="1600"/>
            </a:lvl6pPr>
            <a:lvl7pPr marL="0" marR="0" indent="0" algn="l" rtl="0">
              <a:spcBef>
                <a:spcPts val="0"/>
              </a:spcBef>
              <a:buSzPct val="100000"/>
              <a:defRPr sz="1600"/>
            </a:lvl7pPr>
            <a:lvl8pPr marL="0" marR="0" indent="0" algn="l" rtl="0">
              <a:spcBef>
                <a:spcPts val="0"/>
              </a:spcBef>
              <a:buSzPct val="100000"/>
              <a:defRPr sz="1600"/>
            </a:lvl8pPr>
            <a:lvl9pPr marL="0" marR="0" indent="0" algn="l" rtl="0">
              <a:spcBef>
                <a:spcPts val="0"/>
              </a:spcBef>
              <a:buSzPct val="100000"/>
              <a:defRPr sz="1600"/>
            </a:lvl9pPr>
          </a:lstStyle>
          <a:p>
            <a:pPr>
              <a:buSzPct val="25000"/>
            </a:pPr>
            <a:endParaRPr lang="en-US" sz="6000" dirty="0">
              <a:solidFill>
                <a:schemeClr val="tx1">
                  <a:lumMod val="50000"/>
                  <a:lumOff val="50000"/>
                </a:schemeClr>
              </a:solidFill>
              <a:latin typeface="Impact"/>
              <a:ea typeface="Impact"/>
              <a:cs typeface="Impact"/>
              <a:sym typeface="Impact"/>
            </a:endParaRPr>
          </a:p>
        </p:txBody>
      </p:sp>
      <p:sp>
        <p:nvSpPr>
          <p:cNvPr id="262" name="Shape 262"/>
          <p:cNvSpPr txBox="1">
            <a:spLocks noGrp="1"/>
          </p:cNvSpPr>
          <p:nvPr>
            <p:ph type="title"/>
          </p:nvPr>
        </p:nvSpPr>
        <p:spPr>
          <a:xfrm>
            <a:off x="534600" y="-70962"/>
            <a:ext cx="9622800" cy="1259999"/>
          </a:xfrm>
          <a:prstGeom prst="rect">
            <a:avLst/>
          </a:prstGeom>
          <a:noFill/>
          <a:ln>
            <a:noFill/>
          </a:ln>
        </p:spPr>
        <p:txBody>
          <a:bodyPr lIns="104875" tIns="52425" rIns="104875" bIns="52425" anchor="ctr" anchorCtr="0">
            <a:noAutofit/>
          </a:bodyPr>
          <a:lstStyle/>
          <a:p>
            <a:pPr marL="0" marR="0" lvl="0" indent="0" algn="ctr" rtl="0">
              <a:spcBef>
                <a:spcPts val="0"/>
              </a:spcBef>
              <a:buClr>
                <a:schemeClr val="dk1"/>
              </a:buClr>
              <a:buSzPct val="25000"/>
              <a:buFont typeface="Calibri"/>
              <a:buNone/>
            </a:pPr>
            <a:r>
              <a:rPr lang="en-US" sz="4100" b="0" i="0" u="none" strike="noStrike" cap="none" baseline="0" dirty="0">
                <a:solidFill>
                  <a:schemeClr val="dk1"/>
                </a:solidFill>
                <a:latin typeface="Calibri"/>
                <a:ea typeface="Calibri"/>
                <a:cs typeface="Calibri"/>
                <a:sym typeface="Calibri"/>
              </a:rPr>
              <a:t>Global Smartphone Market Share </a:t>
            </a:r>
          </a:p>
        </p:txBody>
      </p:sp>
      <p:grpSp>
        <p:nvGrpSpPr>
          <p:cNvPr id="263" name="Shape 263"/>
          <p:cNvGrpSpPr/>
          <p:nvPr/>
        </p:nvGrpSpPr>
        <p:grpSpPr>
          <a:xfrm>
            <a:off x="584689" y="1544892"/>
            <a:ext cx="9706302" cy="3022556"/>
            <a:chOff x="414377" y="1285859"/>
            <a:chExt cx="8300951" cy="4170770"/>
          </a:xfrm>
        </p:grpSpPr>
        <p:pic>
          <p:nvPicPr>
            <p:cNvPr id="264" name="Shape 264"/>
            <p:cNvPicPr preferRelativeResize="0"/>
            <p:nvPr/>
          </p:nvPicPr>
          <p:blipFill rotWithShape="1">
            <a:blip r:embed="rId3">
              <a:alphaModFix/>
            </a:blip>
            <a:srcRect l="3320" t="11762" r="19453" b="13787"/>
            <a:stretch/>
          </p:blipFill>
          <p:spPr>
            <a:xfrm>
              <a:off x="857224" y="1285859"/>
              <a:ext cx="6643800" cy="3857699"/>
            </a:xfrm>
            <a:prstGeom prst="rect">
              <a:avLst/>
            </a:prstGeom>
            <a:noFill/>
            <a:ln>
              <a:noFill/>
            </a:ln>
          </p:spPr>
        </p:pic>
        <p:sp>
          <p:nvSpPr>
            <p:cNvPr id="265" name="Shape 265"/>
            <p:cNvSpPr txBox="1"/>
            <p:nvPr/>
          </p:nvSpPr>
          <p:spPr>
            <a:xfrm>
              <a:off x="715558" y="5152730"/>
              <a:ext cx="498899" cy="303900"/>
            </a:xfrm>
            <a:prstGeom prst="rect">
              <a:avLst/>
            </a:prstGeom>
            <a:noFill/>
            <a:ln>
              <a:noFill/>
            </a:ln>
          </p:spPr>
          <p:txBody>
            <a:bodyPr lIns="104875" tIns="52425" rIns="104875" bIns="52425" anchor="t" anchorCtr="0">
              <a:noAutofit/>
            </a:bodyPr>
            <a:lstStyle/>
            <a:p>
              <a:pPr marL="0" marR="0" lvl="0" indent="0" algn="l" rtl="0">
                <a:spcBef>
                  <a:spcPts val="0"/>
                </a:spcBef>
                <a:buSzPct val="25000"/>
                <a:buNone/>
              </a:pPr>
              <a:r>
                <a:rPr lang="en-US" sz="1400" b="0" i="0" u="none" strike="noStrike" cap="none" baseline="0">
                  <a:solidFill>
                    <a:schemeClr val="dk1"/>
                  </a:solidFill>
                  <a:latin typeface="Calibri"/>
                  <a:ea typeface="Calibri"/>
                  <a:cs typeface="Calibri"/>
                  <a:sym typeface="Calibri"/>
                </a:rPr>
                <a:t>2005</a:t>
              </a:r>
            </a:p>
          </p:txBody>
        </p:sp>
        <p:sp>
          <p:nvSpPr>
            <p:cNvPr id="266" name="Shape 266"/>
            <p:cNvSpPr txBox="1"/>
            <p:nvPr/>
          </p:nvSpPr>
          <p:spPr>
            <a:xfrm>
              <a:off x="1644252" y="5152730"/>
              <a:ext cx="498899" cy="276899"/>
            </a:xfrm>
            <a:prstGeom prst="rect">
              <a:avLst/>
            </a:prstGeom>
            <a:noFill/>
            <a:ln>
              <a:noFill/>
            </a:ln>
          </p:spPr>
          <p:txBody>
            <a:bodyPr lIns="104875" tIns="52425" rIns="104875" bIns="52425" anchor="t" anchorCtr="0">
              <a:noAutofit/>
            </a:bodyPr>
            <a:lstStyle/>
            <a:p>
              <a:pPr marL="0" marR="0" lvl="0" indent="0" algn="l" rtl="0">
                <a:spcBef>
                  <a:spcPts val="0"/>
                </a:spcBef>
                <a:buSzPct val="25000"/>
                <a:buNone/>
              </a:pPr>
              <a:r>
                <a:rPr lang="en-US" sz="1400" b="0" i="0" u="none" strike="noStrike" cap="none" baseline="0">
                  <a:solidFill>
                    <a:schemeClr val="dk1"/>
                  </a:solidFill>
                  <a:latin typeface="Calibri"/>
                  <a:ea typeface="Calibri"/>
                  <a:cs typeface="Calibri"/>
                  <a:sym typeface="Calibri"/>
                </a:rPr>
                <a:t>2006</a:t>
              </a:r>
            </a:p>
          </p:txBody>
        </p:sp>
        <p:sp>
          <p:nvSpPr>
            <p:cNvPr id="267" name="Shape 267"/>
            <p:cNvSpPr txBox="1"/>
            <p:nvPr/>
          </p:nvSpPr>
          <p:spPr>
            <a:xfrm>
              <a:off x="2571735" y="5152730"/>
              <a:ext cx="498899" cy="276899"/>
            </a:xfrm>
            <a:prstGeom prst="rect">
              <a:avLst/>
            </a:prstGeom>
            <a:noFill/>
            <a:ln>
              <a:noFill/>
            </a:ln>
          </p:spPr>
          <p:txBody>
            <a:bodyPr lIns="104875" tIns="52425" rIns="104875" bIns="52425" anchor="t" anchorCtr="0">
              <a:noAutofit/>
            </a:bodyPr>
            <a:lstStyle/>
            <a:p>
              <a:pPr marL="0" marR="0" lvl="0" indent="0" algn="l" rtl="0">
                <a:spcBef>
                  <a:spcPts val="0"/>
                </a:spcBef>
                <a:buSzPct val="25000"/>
                <a:buNone/>
              </a:pPr>
              <a:r>
                <a:rPr lang="en-US" sz="1400" b="0" i="0" u="none" strike="noStrike" cap="none" baseline="0">
                  <a:solidFill>
                    <a:schemeClr val="dk1"/>
                  </a:solidFill>
                  <a:latin typeface="Calibri"/>
                  <a:ea typeface="Calibri"/>
                  <a:cs typeface="Calibri"/>
                  <a:sym typeface="Calibri"/>
                </a:rPr>
                <a:t>2007</a:t>
              </a:r>
            </a:p>
          </p:txBody>
        </p:sp>
        <p:sp>
          <p:nvSpPr>
            <p:cNvPr id="268" name="Shape 268"/>
            <p:cNvSpPr txBox="1"/>
            <p:nvPr/>
          </p:nvSpPr>
          <p:spPr>
            <a:xfrm>
              <a:off x="3501641" y="5152730"/>
              <a:ext cx="498899" cy="276899"/>
            </a:xfrm>
            <a:prstGeom prst="rect">
              <a:avLst/>
            </a:prstGeom>
            <a:noFill/>
            <a:ln>
              <a:noFill/>
            </a:ln>
          </p:spPr>
          <p:txBody>
            <a:bodyPr lIns="104875" tIns="52425" rIns="104875" bIns="52425" anchor="t" anchorCtr="0">
              <a:noAutofit/>
            </a:bodyPr>
            <a:lstStyle/>
            <a:p>
              <a:pPr marL="0" marR="0" lvl="0" indent="0" algn="l" rtl="0">
                <a:spcBef>
                  <a:spcPts val="0"/>
                </a:spcBef>
                <a:buSzPct val="25000"/>
                <a:buNone/>
              </a:pPr>
              <a:r>
                <a:rPr lang="en-US" sz="1400" b="0" i="0" u="none" strike="noStrike" cap="none" baseline="0">
                  <a:solidFill>
                    <a:schemeClr val="dk1"/>
                  </a:solidFill>
                  <a:latin typeface="Calibri"/>
                  <a:ea typeface="Calibri"/>
                  <a:cs typeface="Calibri"/>
                  <a:sym typeface="Calibri"/>
                </a:rPr>
                <a:t>2008</a:t>
              </a:r>
            </a:p>
          </p:txBody>
        </p:sp>
        <p:sp>
          <p:nvSpPr>
            <p:cNvPr id="269" name="Shape 269"/>
            <p:cNvSpPr txBox="1"/>
            <p:nvPr/>
          </p:nvSpPr>
          <p:spPr>
            <a:xfrm>
              <a:off x="4430335" y="5152730"/>
              <a:ext cx="498899" cy="276899"/>
            </a:xfrm>
            <a:prstGeom prst="rect">
              <a:avLst/>
            </a:prstGeom>
            <a:noFill/>
            <a:ln>
              <a:noFill/>
            </a:ln>
          </p:spPr>
          <p:txBody>
            <a:bodyPr lIns="104875" tIns="52425" rIns="104875" bIns="52425" anchor="t" anchorCtr="0">
              <a:noAutofit/>
            </a:bodyPr>
            <a:lstStyle/>
            <a:p>
              <a:pPr marL="0" marR="0" lvl="0" indent="0" algn="l" rtl="0">
                <a:spcBef>
                  <a:spcPts val="0"/>
                </a:spcBef>
                <a:buSzPct val="25000"/>
                <a:buNone/>
              </a:pPr>
              <a:r>
                <a:rPr lang="en-US" sz="1400" b="0" i="0" u="none" strike="noStrike" cap="none" baseline="0">
                  <a:solidFill>
                    <a:schemeClr val="dk1"/>
                  </a:solidFill>
                  <a:latin typeface="Calibri"/>
                  <a:ea typeface="Calibri"/>
                  <a:cs typeface="Calibri"/>
                  <a:sym typeface="Calibri"/>
                </a:rPr>
                <a:t>2009</a:t>
              </a:r>
            </a:p>
          </p:txBody>
        </p:sp>
        <p:sp>
          <p:nvSpPr>
            <p:cNvPr id="270" name="Shape 270"/>
            <p:cNvSpPr txBox="1"/>
            <p:nvPr/>
          </p:nvSpPr>
          <p:spPr>
            <a:xfrm>
              <a:off x="5359028" y="5152730"/>
              <a:ext cx="498899" cy="276899"/>
            </a:xfrm>
            <a:prstGeom prst="rect">
              <a:avLst/>
            </a:prstGeom>
            <a:noFill/>
            <a:ln>
              <a:noFill/>
            </a:ln>
          </p:spPr>
          <p:txBody>
            <a:bodyPr lIns="104875" tIns="52425" rIns="104875" bIns="52425" anchor="t" anchorCtr="0">
              <a:noAutofit/>
            </a:bodyPr>
            <a:lstStyle/>
            <a:p>
              <a:pPr marL="0" marR="0" lvl="0" indent="0" algn="l" rtl="0">
                <a:spcBef>
                  <a:spcPts val="0"/>
                </a:spcBef>
                <a:buSzPct val="25000"/>
                <a:buNone/>
              </a:pPr>
              <a:r>
                <a:rPr lang="en-US" sz="1400" b="0" i="0" u="none" strike="noStrike" cap="none" baseline="0">
                  <a:solidFill>
                    <a:schemeClr val="dk1"/>
                  </a:solidFill>
                  <a:latin typeface="Calibri"/>
                  <a:ea typeface="Calibri"/>
                  <a:cs typeface="Calibri"/>
                  <a:sym typeface="Calibri"/>
                </a:rPr>
                <a:t>2010</a:t>
              </a:r>
            </a:p>
          </p:txBody>
        </p:sp>
        <p:sp>
          <p:nvSpPr>
            <p:cNvPr id="271" name="Shape 271"/>
            <p:cNvSpPr txBox="1"/>
            <p:nvPr/>
          </p:nvSpPr>
          <p:spPr>
            <a:xfrm>
              <a:off x="6359160" y="5152730"/>
              <a:ext cx="498899" cy="276899"/>
            </a:xfrm>
            <a:prstGeom prst="rect">
              <a:avLst/>
            </a:prstGeom>
            <a:noFill/>
            <a:ln>
              <a:noFill/>
            </a:ln>
          </p:spPr>
          <p:txBody>
            <a:bodyPr lIns="104875" tIns="52425" rIns="104875" bIns="52425" anchor="t" anchorCtr="0">
              <a:noAutofit/>
            </a:bodyPr>
            <a:lstStyle/>
            <a:p>
              <a:pPr marL="0" marR="0" lvl="0" indent="0" algn="l" rtl="0">
                <a:spcBef>
                  <a:spcPts val="0"/>
                </a:spcBef>
                <a:buSzPct val="25000"/>
                <a:buNone/>
              </a:pPr>
              <a:r>
                <a:rPr lang="en-US" sz="1400" b="0" i="0" u="none" strike="noStrike" cap="none" baseline="0">
                  <a:solidFill>
                    <a:schemeClr val="dk1"/>
                  </a:solidFill>
                  <a:latin typeface="Calibri"/>
                  <a:ea typeface="Calibri"/>
                  <a:cs typeface="Calibri"/>
                  <a:sym typeface="Calibri"/>
                </a:rPr>
                <a:t>2011</a:t>
              </a:r>
            </a:p>
          </p:txBody>
        </p:sp>
        <p:sp>
          <p:nvSpPr>
            <p:cNvPr id="272" name="Shape 272"/>
            <p:cNvSpPr txBox="1"/>
            <p:nvPr/>
          </p:nvSpPr>
          <p:spPr>
            <a:xfrm>
              <a:off x="7215206" y="5152730"/>
              <a:ext cx="498899" cy="276899"/>
            </a:xfrm>
            <a:prstGeom prst="rect">
              <a:avLst/>
            </a:prstGeom>
            <a:noFill/>
            <a:ln>
              <a:noFill/>
            </a:ln>
          </p:spPr>
          <p:txBody>
            <a:bodyPr lIns="104875" tIns="52425" rIns="104875" bIns="52425" anchor="t" anchorCtr="0">
              <a:noAutofit/>
            </a:bodyPr>
            <a:lstStyle/>
            <a:p>
              <a:pPr marL="0" marR="0" lvl="0" indent="0" algn="l" rtl="0">
                <a:spcBef>
                  <a:spcPts val="0"/>
                </a:spcBef>
                <a:buSzPct val="25000"/>
                <a:buNone/>
              </a:pPr>
              <a:r>
                <a:rPr lang="en-US" sz="1400" b="0" i="0" u="none" strike="noStrike" cap="none" baseline="0">
                  <a:solidFill>
                    <a:schemeClr val="dk1"/>
                  </a:solidFill>
                  <a:latin typeface="Calibri"/>
                  <a:ea typeface="Calibri"/>
                  <a:cs typeface="Calibri"/>
                  <a:sym typeface="Calibri"/>
                </a:rPr>
                <a:t>2012</a:t>
              </a:r>
            </a:p>
          </p:txBody>
        </p:sp>
        <p:pic>
          <p:nvPicPr>
            <p:cNvPr id="273" name="Shape 273"/>
            <p:cNvPicPr preferRelativeResize="0"/>
            <p:nvPr/>
          </p:nvPicPr>
          <p:blipFill rotWithShape="1">
            <a:blip r:embed="rId4">
              <a:alphaModFix/>
            </a:blip>
            <a:srcRect t="35001" r="4997" b="34998"/>
            <a:stretch/>
          </p:blipFill>
          <p:spPr>
            <a:xfrm>
              <a:off x="6429387" y="1714488"/>
              <a:ext cx="928799" cy="293400"/>
            </a:xfrm>
            <a:prstGeom prst="rect">
              <a:avLst/>
            </a:prstGeom>
            <a:noFill/>
            <a:ln>
              <a:noFill/>
            </a:ln>
          </p:spPr>
        </p:pic>
        <p:pic>
          <p:nvPicPr>
            <p:cNvPr id="274" name="Shape 274"/>
            <p:cNvPicPr preferRelativeResize="0"/>
            <p:nvPr/>
          </p:nvPicPr>
          <p:blipFill rotWithShape="1">
            <a:blip r:embed="rId5">
              <a:alphaModFix/>
            </a:blip>
            <a:srcRect/>
            <a:stretch/>
          </p:blipFill>
          <p:spPr>
            <a:xfrm>
              <a:off x="6500826" y="2500306"/>
              <a:ext cx="428700" cy="428700"/>
            </a:xfrm>
            <a:prstGeom prst="rect">
              <a:avLst/>
            </a:prstGeom>
            <a:noFill/>
            <a:ln>
              <a:noFill/>
            </a:ln>
          </p:spPr>
        </p:pic>
        <p:sp>
          <p:nvSpPr>
            <p:cNvPr id="275" name="Shape 275"/>
            <p:cNvSpPr/>
            <p:nvPr/>
          </p:nvSpPr>
          <p:spPr>
            <a:xfrm>
              <a:off x="1500166" y="1857364"/>
              <a:ext cx="1028999" cy="461699"/>
            </a:xfrm>
            <a:prstGeom prst="rect">
              <a:avLst/>
            </a:prstGeom>
            <a:noFill/>
            <a:ln>
              <a:noFill/>
            </a:ln>
          </p:spPr>
          <p:txBody>
            <a:bodyPr lIns="104875" tIns="52425" rIns="104875" bIns="52425" anchor="t" anchorCtr="0">
              <a:noAutofit/>
            </a:bodyPr>
            <a:lstStyle/>
            <a:p>
              <a:pPr marL="0" marR="0" lvl="0" indent="0" algn="ctr" rtl="0">
                <a:spcBef>
                  <a:spcPts val="0"/>
                </a:spcBef>
                <a:buSzPct val="25000"/>
                <a:buNone/>
              </a:pPr>
              <a:r>
                <a:rPr lang="en-US" sz="2800" b="0" i="0" u="none" strike="noStrike" cap="none" baseline="0">
                  <a:solidFill>
                    <a:srgbClr val="FFFFFF"/>
                  </a:solidFill>
                  <a:latin typeface="Calibri"/>
                  <a:ea typeface="Calibri"/>
                  <a:cs typeface="Calibri"/>
                  <a:sym typeface="Calibri"/>
                </a:rPr>
                <a:t>Others</a:t>
              </a:r>
            </a:p>
          </p:txBody>
        </p:sp>
        <p:sp>
          <p:nvSpPr>
            <p:cNvPr id="276" name="Shape 276"/>
            <p:cNvSpPr txBox="1"/>
            <p:nvPr/>
          </p:nvSpPr>
          <p:spPr>
            <a:xfrm>
              <a:off x="7682428" y="2908908"/>
              <a:ext cx="1032900" cy="1569599"/>
            </a:xfrm>
            <a:prstGeom prst="rect">
              <a:avLst/>
            </a:prstGeom>
            <a:solidFill>
              <a:schemeClr val="lt1"/>
            </a:solidFill>
            <a:ln>
              <a:noFill/>
            </a:ln>
          </p:spPr>
          <p:txBody>
            <a:bodyPr lIns="104875" tIns="52425" rIns="104875" bIns="52425" anchor="t" anchorCtr="0">
              <a:noAutofit/>
            </a:bodyPr>
            <a:lstStyle/>
            <a:p>
              <a:pPr marL="0" marR="0" lvl="0" indent="0" algn="l" rtl="0">
                <a:spcBef>
                  <a:spcPts val="0"/>
                </a:spcBef>
                <a:buSzPct val="25000"/>
                <a:buNone/>
              </a:pPr>
              <a:r>
                <a:rPr lang="en-US" sz="1800" b="1" i="0" u="none" strike="noStrike" cap="none" baseline="0">
                  <a:solidFill>
                    <a:srgbClr val="C2D59B"/>
                  </a:solidFill>
                  <a:latin typeface="Calibri"/>
                  <a:ea typeface="Calibri"/>
                  <a:cs typeface="Calibri"/>
                  <a:sym typeface="Calibri"/>
                </a:rPr>
                <a:t>HTC</a:t>
              </a:r>
              <a:r>
                <a:rPr lang="en-US" sz="1800" b="1" i="0" u="none" strike="noStrike" cap="none" baseline="0">
                  <a:solidFill>
                    <a:schemeClr val="dk1"/>
                  </a:solidFill>
                  <a:latin typeface="Calibri"/>
                  <a:ea typeface="Calibri"/>
                  <a:cs typeface="Calibri"/>
                  <a:sym typeface="Calibri"/>
                </a:rPr>
                <a:t/>
              </a:r>
              <a:br>
                <a:rPr lang="en-US" sz="1800" b="1" i="0" u="none" strike="noStrike" cap="none" baseline="0">
                  <a:solidFill>
                    <a:schemeClr val="dk1"/>
                  </a:solidFill>
                  <a:latin typeface="Calibri"/>
                  <a:ea typeface="Calibri"/>
                  <a:cs typeface="Calibri"/>
                  <a:sym typeface="Calibri"/>
                </a:rPr>
              </a:br>
              <a:r>
                <a:rPr lang="en-US" sz="1800" b="1" i="0" u="none" strike="noStrike" cap="none" baseline="0">
                  <a:solidFill>
                    <a:srgbClr val="31859B"/>
                  </a:solidFill>
                  <a:latin typeface="Calibri"/>
                  <a:ea typeface="Calibri"/>
                  <a:cs typeface="Calibri"/>
                  <a:sym typeface="Calibri"/>
                </a:rPr>
                <a:t>LG</a:t>
              </a:r>
              <a:r>
                <a:rPr lang="en-US" sz="1800" b="1" i="0" u="none" strike="noStrike" cap="none" baseline="0">
                  <a:solidFill>
                    <a:schemeClr val="dk1"/>
                  </a:solidFill>
                  <a:latin typeface="Calibri"/>
                  <a:ea typeface="Calibri"/>
                  <a:cs typeface="Calibri"/>
                  <a:sym typeface="Calibri"/>
                </a:rPr>
                <a:t/>
              </a:r>
              <a:br>
                <a:rPr lang="en-US" sz="1800" b="1" i="0" u="none" strike="noStrike" cap="none" baseline="0">
                  <a:solidFill>
                    <a:schemeClr val="dk1"/>
                  </a:solidFill>
                  <a:latin typeface="Calibri"/>
                  <a:ea typeface="Calibri"/>
                  <a:cs typeface="Calibri"/>
                  <a:sym typeface="Calibri"/>
                </a:rPr>
              </a:br>
              <a:r>
                <a:rPr lang="en-US" sz="1800" b="1" i="0" u="none" strike="noStrike" cap="none" baseline="0">
                  <a:solidFill>
                    <a:srgbClr val="5F497A"/>
                  </a:solidFill>
                  <a:latin typeface="Calibri"/>
                  <a:ea typeface="Calibri"/>
                  <a:cs typeface="Calibri"/>
                  <a:sym typeface="Calibri"/>
                </a:rPr>
                <a:t>ZTE </a:t>
              </a:r>
              <a:r>
                <a:rPr lang="en-US" sz="1800" b="1" i="0" u="none" strike="noStrike" cap="none" baseline="0">
                  <a:solidFill>
                    <a:schemeClr val="dk1"/>
                  </a:solidFill>
                  <a:latin typeface="Calibri"/>
                  <a:ea typeface="Calibri"/>
                  <a:cs typeface="Calibri"/>
                  <a:sym typeface="Calibri"/>
                </a:rPr>
                <a:t/>
              </a:r>
              <a:br>
                <a:rPr lang="en-US" sz="1800" b="1" i="0" u="none" strike="noStrike" cap="none" baseline="0">
                  <a:solidFill>
                    <a:schemeClr val="dk1"/>
                  </a:solidFill>
                  <a:latin typeface="Calibri"/>
                  <a:ea typeface="Calibri"/>
                  <a:cs typeface="Calibri"/>
                  <a:sym typeface="Calibri"/>
                </a:rPr>
              </a:br>
              <a:r>
                <a:rPr lang="en-US" sz="1800" b="1" i="0" u="none" strike="noStrike" cap="none" baseline="0">
                  <a:solidFill>
                    <a:srgbClr val="76923C"/>
                  </a:solidFill>
                  <a:latin typeface="Calibri"/>
                  <a:ea typeface="Calibri"/>
                  <a:cs typeface="Calibri"/>
                  <a:sym typeface="Calibri"/>
                </a:rPr>
                <a:t>Huawei </a:t>
              </a:r>
              <a:r>
                <a:rPr lang="en-US" sz="1800" b="1" i="0" u="none" strike="noStrike" cap="none" baseline="0">
                  <a:solidFill>
                    <a:schemeClr val="dk1"/>
                  </a:solidFill>
                  <a:latin typeface="Calibri"/>
                  <a:ea typeface="Calibri"/>
                  <a:cs typeface="Calibri"/>
                  <a:sym typeface="Calibri"/>
                </a:rPr>
                <a:t/>
              </a:r>
              <a:br>
                <a:rPr lang="en-US" sz="1800" b="1" i="0" u="none" strike="noStrike" cap="none" baseline="0">
                  <a:solidFill>
                    <a:schemeClr val="dk1"/>
                  </a:solidFill>
                  <a:latin typeface="Calibri"/>
                  <a:ea typeface="Calibri"/>
                  <a:cs typeface="Calibri"/>
                  <a:sym typeface="Calibri"/>
                </a:rPr>
              </a:br>
              <a:r>
                <a:rPr lang="en-US" sz="1800" b="1" i="0" u="none" strike="noStrike" cap="none" baseline="0">
                  <a:solidFill>
                    <a:srgbClr val="953734"/>
                  </a:solidFill>
                  <a:latin typeface="Calibri"/>
                  <a:ea typeface="Calibri"/>
                  <a:cs typeface="Calibri"/>
                  <a:sym typeface="Calibri"/>
                </a:rPr>
                <a:t>Motorola </a:t>
              </a:r>
              <a:r>
                <a:rPr lang="en-US" sz="1800" b="1" i="0" u="none" strike="noStrike" cap="none" baseline="0">
                  <a:solidFill>
                    <a:schemeClr val="dk1"/>
                  </a:solidFill>
                  <a:latin typeface="Calibri"/>
                  <a:ea typeface="Calibri"/>
                  <a:cs typeface="Calibri"/>
                  <a:sym typeface="Calibri"/>
                </a:rPr>
                <a:t/>
              </a:r>
              <a:br>
                <a:rPr lang="en-US" sz="1800" b="1" i="0" u="none" strike="noStrike" cap="none" baseline="0">
                  <a:solidFill>
                    <a:schemeClr val="dk1"/>
                  </a:solidFill>
                  <a:latin typeface="Calibri"/>
                  <a:ea typeface="Calibri"/>
                  <a:cs typeface="Calibri"/>
                  <a:sym typeface="Calibri"/>
                </a:rPr>
              </a:br>
              <a:r>
                <a:rPr lang="en-US" sz="1800" b="1" i="0" u="none" strike="noStrike" cap="none" baseline="0">
                  <a:solidFill>
                    <a:srgbClr val="366092"/>
                  </a:solidFill>
                  <a:latin typeface="Calibri"/>
                  <a:ea typeface="Calibri"/>
                  <a:cs typeface="Calibri"/>
                  <a:sym typeface="Calibri"/>
                </a:rPr>
                <a:t>Sony</a:t>
              </a:r>
            </a:p>
          </p:txBody>
        </p:sp>
        <p:pic>
          <p:nvPicPr>
            <p:cNvPr id="277" name="Shape 277"/>
            <p:cNvPicPr preferRelativeResize="0"/>
            <p:nvPr/>
          </p:nvPicPr>
          <p:blipFill rotWithShape="1">
            <a:blip r:embed="rId6">
              <a:alphaModFix/>
            </a:blip>
            <a:srcRect/>
            <a:stretch/>
          </p:blipFill>
          <p:spPr>
            <a:xfrm>
              <a:off x="1785917" y="3786189"/>
              <a:ext cx="857400" cy="291900"/>
            </a:xfrm>
            <a:prstGeom prst="rect">
              <a:avLst/>
            </a:prstGeom>
            <a:noFill/>
            <a:ln>
              <a:noFill/>
            </a:ln>
          </p:spPr>
        </p:pic>
        <p:pic>
          <p:nvPicPr>
            <p:cNvPr id="278" name="Shape 278"/>
            <p:cNvPicPr preferRelativeResize="0"/>
            <p:nvPr/>
          </p:nvPicPr>
          <p:blipFill rotWithShape="1">
            <a:blip r:embed="rId7">
              <a:alphaModFix/>
            </a:blip>
            <a:srcRect/>
            <a:stretch/>
          </p:blipFill>
          <p:spPr>
            <a:xfrm>
              <a:off x="3857619" y="2857496"/>
              <a:ext cx="785700" cy="245700"/>
            </a:xfrm>
            <a:prstGeom prst="rect">
              <a:avLst/>
            </a:prstGeom>
            <a:noFill/>
            <a:ln>
              <a:noFill/>
            </a:ln>
          </p:spPr>
        </p:pic>
        <p:sp>
          <p:nvSpPr>
            <p:cNvPr id="279" name="Shape 279"/>
            <p:cNvSpPr txBox="1"/>
            <p:nvPr/>
          </p:nvSpPr>
          <p:spPr>
            <a:xfrm>
              <a:off x="554841" y="4929198"/>
              <a:ext cx="373800" cy="276899"/>
            </a:xfrm>
            <a:prstGeom prst="rect">
              <a:avLst/>
            </a:prstGeom>
            <a:noFill/>
            <a:ln>
              <a:noFill/>
            </a:ln>
          </p:spPr>
          <p:txBody>
            <a:bodyPr lIns="104875" tIns="52425" rIns="104875" bIns="52425" anchor="t" anchorCtr="0">
              <a:noAutofit/>
            </a:bodyPr>
            <a:lstStyle/>
            <a:p>
              <a:pPr marL="0" marR="0" lvl="0" indent="0" algn="r" rtl="0">
                <a:spcBef>
                  <a:spcPts val="0"/>
                </a:spcBef>
                <a:buSzPct val="25000"/>
                <a:buNone/>
              </a:pPr>
              <a:r>
                <a:rPr lang="en-US" sz="1400" b="0" i="0" u="none" strike="noStrike" cap="none" baseline="0">
                  <a:solidFill>
                    <a:schemeClr val="dk1"/>
                  </a:solidFill>
                  <a:latin typeface="Calibri"/>
                  <a:ea typeface="Calibri"/>
                  <a:cs typeface="Calibri"/>
                  <a:sym typeface="Calibri"/>
                </a:rPr>
                <a:t>0%</a:t>
              </a:r>
            </a:p>
          </p:txBody>
        </p:sp>
        <p:sp>
          <p:nvSpPr>
            <p:cNvPr id="280" name="Shape 280"/>
            <p:cNvSpPr txBox="1"/>
            <p:nvPr/>
          </p:nvSpPr>
          <p:spPr>
            <a:xfrm>
              <a:off x="492924" y="4572007"/>
              <a:ext cx="452400" cy="276899"/>
            </a:xfrm>
            <a:prstGeom prst="rect">
              <a:avLst/>
            </a:prstGeom>
            <a:noFill/>
            <a:ln>
              <a:noFill/>
            </a:ln>
          </p:spPr>
          <p:txBody>
            <a:bodyPr lIns="104875" tIns="52425" rIns="104875" bIns="52425" anchor="t" anchorCtr="0">
              <a:noAutofit/>
            </a:bodyPr>
            <a:lstStyle/>
            <a:p>
              <a:pPr marL="0" marR="0" lvl="0" indent="0" algn="r" rtl="0">
                <a:spcBef>
                  <a:spcPts val="0"/>
                </a:spcBef>
                <a:buSzPct val="25000"/>
                <a:buNone/>
              </a:pPr>
              <a:r>
                <a:rPr lang="en-US" sz="1400" b="0" i="0" u="none" strike="noStrike" cap="none" baseline="0">
                  <a:solidFill>
                    <a:schemeClr val="dk1"/>
                  </a:solidFill>
                  <a:latin typeface="Calibri"/>
                  <a:ea typeface="Calibri"/>
                  <a:cs typeface="Calibri"/>
                  <a:sym typeface="Calibri"/>
                </a:rPr>
                <a:t>10%</a:t>
              </a:r>
            </a:p>
          </p:txBody>
        </p:sp>
        <p:sp>
          <p:nvSpPr>
            <p:cNvPr id="281" name="Shape 281"/>
            <p:cNvSpPr txBox="1"/>
            <p:nvPr/>
          </p:nvSpPr>
          <p:spPr>
            <a:xfrm>
              <a:off x="492924" y="4214817"/>
              <a:ext cx="452400" cy="276899"/>
            </a:xfrm>
            <a:prstGeom prst="rect">
              <a:avLst/>
            </a:prstGeom>
            <a:noFill/>
            <a:ln>
              <a:noFill/>
            </a:ln>
          </p:spPr>
          <p:txBody>
            <a:bodyPr lIns="104875" tIns="52425" rIns="104875" bIns="52425" anchor="t" anchorCtr="0">
              <a:noAutofit/>
            </a:bodyPr>
            <a:lstStyle/>
            <a:p>
              <a:pPr marL="0" marR="0" lvl="0" indent="0" algn="r" rtl="0">
                <a:spcBef>
                  <a:spcPts val="0"/>
                </a:spcBef>
                <a:buSzPct val="25000"/>
                <a:buNone/>
              </a:pPr>
              <a:r>
                <a:rPr lang="en-US" sz="1400" b="0" i="0" u="none" strike="noStrike" cap="none" baseline="0">
                  <a:solidFill>
                    <a:schemeClr val="dk1"/>
                  </a:solidFill>
                  <a:latin typeface="Calibri"/>
                  <a:ea typeface="Calibri"/>
                  <a:cs typeface="Calibri"/>
                  <a:sym typeface="Calibri"/>
                </a:rPr>
                <a:t>20%</a:t>
              </a:r>
            </a:p>
          </p:txBody>
        </p:sp>
        <p:sp>
          <p:nvSpPr>
            <p:cNvPr id="282" name="Shape 282"/>
            <p:cNvSpPr txBox="1"/>
            <p:nvPr/>
          </p:nvSpPr>
          <p:spPr>
            <a:xfrm>
              <a:off x="492924" y="3857628"/>
              <a:ext cx="452400" cy="276899"/>
            </a:xfrm>
            <a:prstGeom prst="rect">
              <a:avLst/>
            </a:prstGeom>
            <a:noFill/>
            <a:ln>
              <a:noFill/>
            </a:ln>
          </p:spPr>
          <p:txBody>
            <a:bodyPr lIns="104875" tIns="52425" rIns="104875" bIns="52425" anchor="t" anchorCtr="0">
              <a:noAutofit/>
            </a:bodyPr>
            <a:lstStyle/>
            <a:p>
              <a:pPr marL="0" marR="0" lvl="0" indent="0" algn="r" rtl="0">
                <a:spcBef>
                  <a:spcPts val="0"/>
                </a:spcBef>
                <a:buSzPct val="25000"/>
                <a:buNone/>
              </a:pPr>
              <a:r>
                <a:rPr lang="en-US" sz="1400" b="0" i="0" u="none" strike="noStrike" cap="none" baseline="0">
                  <a:solidFill>
                    <a:schemeClr val="dk1"/>
                  </a:solidFill>
                  <a:latin typeface="Calibri"/>
                  <a:ea typeface="Calibri"/>
                  <a:cs typeface="Calibri"/>
                  <a:sym typeface="Calibri"/>
                </a:rPr>
                <a:t>30%</a:t>
              </a:r>
            </a:p>
          </p:txBody>
        </p:sp>
        <p:sp>
          <p:nvSpPr>
            <p:cNvPr id="283" name="Shape 283"/>
            <p:cNvSpPr txBox="1"/>
            <p:nvPr/>
          </p:nvSpPr>
          <p:spPr>
            <a:xfrm>
              <a:off x="492924" y="3500437"/>
              <a:ext cx="452400" cy="276899"/>
            </a:xfrm>
            <a:prstGeom prst="rect">
              <a:avLst/>
            </a:prstGeom>
            <a:noFill/>
            <a:ln>
              <a:noFill/>
            </a:ln>
          </p:spPr>
          <p:txBody>
            <a:bodyPr lIns="104875" tIns="52425" rIns="104875" bIns="52425" anchor="t" anchorCtr="0">
              <a:noAutofit/>
            </a:bodyPr>
            <a:lstStyle/>
            <a:p>
              <a:pPr marL="0" marR="0" lvl="0" indent="0" algn="r" rtl="0">
                <a:spcBef>
                  <a:spcPts val="0"/>
                </a:spcBef>
                <a:buSzPct val="25000"/>
                <a:buNone/>
              </a:pPr>
              <a:r>
                <a:rPr lang="en-US" sz="1400" b="0" i="0" u="none" strike="noStrike" cap="none" baseline="0">
                  <a:solidFill>
                    <a:schemeClr val="dk1"/>
                  </a:solidFill>
                  <a:latin typeface="Calibri"/>
                  <a:ea typeface="Calibri"/>
                  <a:cs typeface="Calibri"/>
                  <a:sym typeface="Calibri"/>
                </a:rPr>
                <a:t>40%</a:t>
              </a:r>
            </a:p>
          </p:txBody>
        </p:sp>
        <p:sp>
          <p:nvSpPr>
            <p:cNvPr id="284" name="Shape 284"/>
            <p:cNvSpPr txBox="1"/>
            <p:nvPr/>
          </p:nvSpPr>
          <p:spPr>
            <a:xfrm>
              <a:off x="492924" y="3152000"/>
              <a:ext cx="452400" cy="276899"/>
            </a:xfrm>
            <a:prstGeom prst="rect">
              <a:avLst/>
            </a:prstGeom>
            <a:noFill/>
            <a:ln>
              <a:noFill/>
            </a:ln>
          </p:spPr>
          <p:txBody>
            <a:bodyPr lIns="104875" tIns="52425" rIns="104875" bIns="52425" anchor="t" anchorCtr="0">
              <a:noAutofit/>
            </a:bodyPr>
            <a:lstStyle/>
            <a:p>
              <a:pPr marL="0" marR="0" lvl="0" indent="0" algn="r" rtl="0">
                <a:spcBef>
                  <a:spcPts val="0"/>
                </a:spcBef>
                <a:buSzPct val="25000"/>
                <a:buNone/>
              </a:pPr>
              <a:r>
                <a:rPr lang="en-US" sz="1400" b="0" i="0" u="none" strike="noStrike" cap="none" baseline="0">
                  <a:solidFill>
                    <a:schemeClr val="dk1"/>
                  </a:solidFill>
                  <a:latin typeface="Calibri"/>
                  <a:ea typeface="Calibri"/>
                  <a:cs typeface="Calibri"/>
                  <a:sym typeface="Calibri"/>
                </a:rPr>
                <a:t>50%</a:t>
              </a:r>
            </a:p>
          </p:txBody>
        </p:sp>
        <p:sp>
          <p:nvSpPr>
            <p:cNvPr id="285" name="Shape 285"/>
            <p:cNvSpPr txBox="1"/>
            <p:nvPr/>
          </p:nvSpPr>
          <p:spPr>
            <a:xfrm>
              <a:off x="492924" y="2794810"/>
              <a:ext cx="452400" cy="276899"/>
            </a:xfrm>
            <a:prstGeom prst="rect">
              <a:avLst/>
            </a:prstGeom>
            <a:noFill/>
            <a:ln>
              <a:noFill/>
            </a:ln>
          </p:spPr>
          <p:txBody>
            <a:bodyPr lIns="104875" tIns="52425" rIns="104875" bIns="52425" anchor="t" anchorCtr="0">
              <a:noAutofit/>
            </a:bodyPr>
            <a:lstStyle/>
            <a:p>
              <a:pPr marL="0" marR="0" lvl="0" indent="0" algn="r" rtl="0">
                <a:spcBef>
                  <a:spcPts val="0"/>
                </a:spcBef>
                <a:buSzPct val="25000"/>
                <a:buNone/>
              </a:pPr>
              <a:r>
                <a:rPr lang="en-US" sz="1400" b="0" i="0" u="none" strike="noStrike" cap="none" baseline="0">
                  <a:solidFill>
                    <a:schemeClr val="dk1"/>
                  </a:solidFill>
                  <a:latin typeface="Calibri"/>
                  <a:ea typeface="Calibri"/>
                  <a:cs typeface="Calibri"/>
                  <a:sym typeface="Calibri"/>
                </a:rPr>
                <a:t>60%</a:t>
              </a:r>
            </a:p>
          </p:txBody>
        </p:sp>
        <p:sp>
          <p:nvSpPr>
            <p:cNvPr id="286" name="Shape 286"/>
            <p:cNvSpPr txBox="1"/>
            <p:nvPr/>
          </p:nvSpPr>
          <p:spPr>
            <a:xfrm>
              <a:off x="492924" y="2437621"/>
              <a:ext cx="452400" cy="276899"/>
            </a:xfrm>
            <a:prstGeom prst="rect">
              <a:avLst/>
            </a:prstGeom>
            <a:noFill/>
            <a:ln>
              <a:noFill/>
            </a:ln>
          </p:spPr>
          <p:txBody>
            <a:bodyPr lIns="104875" tIns="52425" rIns="104875" bIns="52425" anchor="t" anchorCtr="0">
              <a:noAutofit/>
            </a:bodyPr>
            <a:lstStyle/>
            <a:p>
              <a:pPr marL="0" marR="0" lvl="0" indent="0" algn="r" rtl="0">
                <a:spcBef>
                  <a:spcPts val="0"/>
                </a:spcBef>
                <a:buSzPct val="25000"/>
                <a:buNone/>
              </a:pPr>
              <a:r>
                <a:rPr lang="en-US" sz="1400" b="0" i="0" u="none" strike="noStrike" cap="none" baseline="0">
                  <a:solidFill>
                    <a:schemeClr val="dk1"/>
                  </a:solidFill>
                  <a:latin typeface="Calibri"/>
                  <a:ea typeface="Calibri"/>
                  <a:cs typeface="Calibri"/>
                  <a:sym typeface="Calibri"/>
                </a:rPr>
                <a:t>70%</a:t>
              </a:r>
            </a:p>
          </p:txBody>
        </p:sp>
        <p:sp>
          <p:nvSpPr>
            <p:cNvPr id="287" name="Shape 287"/>
            <p:cNvSpPr txBox="1"/>
            <p:nvPr/>
          </p:nvSpPr>
          <p:spPr>
            <a:xfrm>
              <a:off x="492924" y="2080431"/>
              <a:ext cx="452400" cy="276899"/>
            </a:xfrm>
            <a:prstGeom prst="rect">
              <a:avLst/>
            </a:prstGeom>
            <a:noFill/>
            <a:ln>
              <a:noFill/>
            </a:ln>
          </p:spPr>
          <p:txBody>
            <a:bodyPr lIns="104875" tIns="52425" rIns="104875" bIns="52425" anchor="t" anchorCtr="0">
              <a:noAutofit/>
            </a:bodyPr>
            <a:lstStyle/>
            <a:p>
              <a:pPr marL="0" marR="0" lvl="0" indent="0" algn="r" rtl="0">
                <a:spcBef>
                  <a:spcPts val="0"/>
                </a:spcBef>
                <a:buSzPct val="25000"/>
                <a:buNone/>
              </a:pPr>
              <a:r>
                <a:rPr lang="en-US" sz="1400" b="0" i="0" u="none" strike="noStrike" cap="none" baseline="0">
                  <a:solidFill>
                    <a:schemeClr val="dk1"/>
                  </a:solidFill>
                  <a:latin typeface="Calibri"/>
                  <a:ea typeface="Calibri"/>
                  <a:cs typeface="Calibri"/>
                  <a:sym typeface="Calibri"/>
                </a:rPr>
                <a:t>80%</a:t>
              </a:r>
            </a:p>
          </p:txBody>
        </p:sp>
        <p:sp>
          <p:nvSpPr>
            <p:cNvPr id="288" name="Shape 288"/>
            <p:cNvSpPr txBox="1"/>
            <p:nvPr/>
          </p:nvSpPr>
          <p:spPr>
            <a:xfrm>
              <a:off x="476293" y="1723241"/>
              <a:ext cx="452400" cy="276899"/>
            </a:xfrm>
            <a:prstGeom prst="rect">
              <a:avLst/>
            </a:prstGeom>
            <a:noFill/>
            <a:ln>
              <a:noFill/>
            </a:ln>
          </p:spPr>
          <p:txBody>
            <a:bodyPr lIns="104875" tIns="52425" rIns="104875" bIns="52425" anchor="t" anchorCtr="0">
              <a:noAutofit/>
            </a:bodyPr>
            <a:lstStyle/>
            <a:p>
              <a:pPr marL="0" marR="0" lvl="0" indent="0" algn="r" rtl="0">
                <a:spcBef>
                  <a:spcPts val="0"/>
                </a:spcBef>
                <a:buSzPct val="25000"/>
                <a:buNone/>
              </a:pPr>
              <a:r>
                <a:rPr lang="en-US" sz="1400" b="0" i="0" u="none" strike="noStrike" cap="none" baseline="0">
                  <a:solidFill>
                    <a:schemeClr val="dk1"/>
                  </a:solidFill>
                  <a:latin typeface="Calibri"/>
                  <a:ea typeface="Calibri"/>
                  <a:cs typeface="Calibri"/>
                  <a:sym typeface="Calibri"/>
                </a:rPr>
                <a:t>90%</a:t>
              </a:r>
            </a:p>
          </p:txBody>
        </p:sp>
        <p:sp>
          <p:nvSpPr>
            <p:cNvPr id="289" name="Shape 289"/>
            <p:cNvSpPr txBox="1"/>
            <p:nvPr/>
          </p:nvSpPr>
          <p:spPr>
            <a:xfrm>
              <a:off x="414377" y="1357298"/>
              <a:ext cx="531000" cy="276899"/>
            </a:xfrm>
            <a:prstGeom prst="rect">
              <a:avLst/>
            </a:prstGeom>
            <a:noFill/>
            <a:ln>
              <a:noFill/>
            </a:ln>
          </p:spPr>
          <p:txBody>
            <a:bodyPr lIns="104875" tIns="52425" rIns="104875" bIns="52425" anchor="t" anchorCtr="0">
              <a:noAutofit/>
            </a:bodyPr>
            <a:lstStyle/>
            <a:p>
              <a:pPr marL="0" marR="0" lvl="0" indent="0" algn="r" rtl="0">
                <a:spcBef>
                  <a:spcPts val="0"/>
                </a:spcBef>
                <a:buSzPct val="25000"/>
                <a:buNone/>
              </a:pPr>
              <a:r>
                <a:rPr lang="en-US" sz="1400" b="0" i="0" u="none" strike="noStrike" cap="none" baseline="0">
                  <a:solidFill>
                    <a:schemeClr val="dk1"/>
                  </a:solidFill>
                  <a:latin typeface="Calibri"/>
                  <a:ea typeface="Calibri"/>
                  <a:cs typeface="Calibri"/>
                  <a:sym typeface="Calibri"/>
                </a:rPr>
                <a:t>100%</a:t>
              </a:r>
            </a:p>
          </p:txBody>
        </p:sp>
      </p:grpSp>
      <p:cxnSp>
        <p:nvCxnSpPr>
          <p:cNvPr id="290" name="Shape 290"/>
          <p:cNvCxnSpPr/>
          <p:nvPr/>
        </p:nvCxnSpPr>
        <p:spPr>
          <a:xfrm rot="5400000">
            <a:off x="2659980" y="3504435"/>
            <a:ext cx="3701400" cy="0"/>
          </a:xfrm>
          <a:prstGeom prst="straightConnector1">
            <a:avLst/>
          </a:prstGeom>
          <a:noFill/>
          <a:ln w="25400" cap="flat">
            <a:solidFill>
              <a:schemeClr val="dk1"/>
            </a:solidFill>
            <a:prstDash val="solid"/>
            <a:round/>
            <a:headEnd type="none" w="med" len="med"/>
            <a:tailEnd type="none" w="med" len="med"/>
          </a:ln>
        </p:spPr>
      </p:cxnSp>
      <p:sp>
        <p:nvSpPr>
          <p:cNvPr id="291" name="Shape 291"/>
          <p:cNvSpPr txBox="1"/>
          <p:nvPr/>
        </p:nvSpPr>
        <p:spPr>
          <a:xfrm rot="-2087742">
            <a:off x="2492001" y="5286145"/>
            <a:ext cx="3816160" cy="520184"/>
          </a:xfrm>
          <a:prstGeom prst="rect">
            <a:avLst/>
          </a:prstGeom>
          <a:noFill/>
          <a:ln>
            <a:noFill/>
          </a:ln>
        </p:spPr>
        <p:txBody>
          <a:bodyPr lIns="104875" tIns="52425" rIns="104875" bIns="52425" anchor="t" anchorCtr="0">
            <a:noAutofit/>
          </a:bodyPr>
          <a:lstStyle/>
          <a:p>
            <a:pPr marL="0" marR="0" lvl="0" indent="0" algn="l" rtl="0">
              <a:spcBef>
                <a:spcPts val="0"/>
              </a:spcBef>
              <a:buSzPct val="25000"/>
              <a:buNone/>
            </a:pPr>
            <a:r>
              <a:rPr lang="en-US" sz="2800" b="0" i="0" u="none" strike="noStrike" cap="none" baseline="0">
                <a:solidFill>
                  <a:schemeClr val="dk1"/>
                </a:solidFill>
                <a:latin typeface="Calibri"/>
                <a:ea typeface="Calibri"/>
                <a:cs typeface="Calibri"/>
                <a:sym typeface="Calibri"/>
              </a:rPr>
              <a:t>iPhone 3G </a:t>
            </a:r>
            <a:r>
              <a:rPr lang="en-US" sz="1600" b="0" i="0" u="none" strike="noStrike" cap="none" baseline="0">
                <a:solidFill>
                  <a:schemeClr val="dk1"/>
                </a:solidFill>
                <a:latin typeface="Calibri"/>
                <a:ea typeface="Calibri"/>
                <a:cs typeface="Calibri"/>
                <a:sym typeface="Calibri"/>
              </a:rPr>
              <a:t> 2008</a:t>
            </a:r>
          </a:p>
        </p:txBody>
      </p:sp>
      <p:cxnSp>
        <p:nvCxnSpPr>
          <p:cNvPr id="292" name="Shape 292"/>
          <p:cNvCxnSpPr/>
          <p:nvPr/>
        </p:nvCxnSpPr>
        <p:spPr>
          <a:xfrm rot="5400000">
            <a:off x="3745895" y="3504435"/>
            <a:ext cx="3701400" cy="0"/>
          </a:xfrm>
          <a:prstGeom prst="straightConnector1">
            <a:avLst/>
          </a:prstGeom>
          <a:noFill/>
          <a:ln w="25400" cap="flat">
            <a:solidFill>
              <a:srgbClr val="953734"/>
            </a:solidFill>
            <a:prstDash val="solid"/>
            <a:round/>
            <a:headEnd type="none" w="med" len="med"/>
            <a:tailEnd type="none" w="med" len="med"/>
          </a:ln>
        </p:spPr>
      </p:cxnSp>
      <p:sp>
        <p:nvSpPr>
          <p:cNvPr id="293" name="Shape 293"/>
          <p:cNvSpPr txBox="1"/>
          <p:nvPr/>
        </p:nvSpPr>
        <p:spPr>
          <a:xfrm rot="-2087742">
            <a:off x="3548452" y="5443646"/>
            <a:ext cx="3816160" cy="520184"/>
          </a:xfrm>
          <a:prstGeom prst="rect">
            <a:avLst/>
          </a:prstGeom>
          <a:noFill/>
          <a:ln>
            <a:noFill/>
          </a:ln>
        </p:spPr>
        <p:txBody>
          <a:bodyPr lIns="104875" tIns="52425" rIns="104875" bIns="52425" anchor="t" anchorCtr="0">
            <a:noAutofit/>
          </a:bodyPr>
          <a:lstStyle/>
          <a:p>
            <a:pPr marL="0" marR="0" lvl="0" indent="0" algn="l" rtl="0">
              <a:spcBef>
                <a:spcPts val="0"/>
              </a:spcBef>
              <a:buSzPct val="25000"/>
              <a:buNone/>
            </a:pPr>
            <a:r>
              <a:rPr lang="en-US" sz="2800" b="0" i="0" u="none" strike="noStrike" cap="none" baseline="0">
                <a:solidFill>
                  <a:schemeClr val="dk1"/>
                </a:solidFill>
                <a:latin typeface="Calibri"/>
                <a:ea typeface="Calibri"/>
                <a:cs typeface="Calibri"/>
                <a:sym typeface="Calibri"/>
              </a:rPr>
              <a:t>iPhone 3GS</a:t>
            </a:r>
            <a:r>
              <a:rPr lang="en-US" sz="1600" b="0" i="0" u="none" strike="noStrike" cap="none" baseline="0">
                <a:solidFill>
                  <a:schemeClr val="dk1"/>
                </a:solidFill>
                <a:latin typeface="Calibri"/>
                <a:ea typeface="Calibri"/>
                <a:cs typeface="Calibri"/>
                <a:sym typeface="Calibri"/>
              </a:rPr>
              <a:t> 2009</a:t>
            </a:r>
          </a:p>
        </p:txBody>
      </p:sp>
      <p:cxnSp>
        <p:nvCxnSpPr>
          <p:cNvPr id="294" name="Shape 294"/>
          <p:cNvCxnSpPr/>
          <p:nvPr/>
        </p:nvCxnSpPr>
        <p:spPr>
          <a:xfrm rot="5400000">
            <a:off x="1519998" y="3504435"/>
            <a:ext cx="3701400" cy="0"/>
          </a:xfrm>
          <a:prstGeom prst="straightConnector1">
            <a:avLst/>
          </a:prstGeom>
          <a:noFill/>
          <a:ln w="25400" cap="flat">
            <a:solidFill>
              <a:schemeClr val="accent4"/>
            </a:solidFill>
            <a:prstDash val="solid"/>
            <a:round/>
            <a:headEnd type="none" w="med" len="med"/>
            <a:tailEnd type="none" w="med" len="med"/>
          </a:ln>
        </p:spPr>
      </p:cxnSp>
      <p:sp>
        <p:nvSpPr>
          <p:cNvPr id="295" name="Shape 295"/>
          <p:cNvSpPr txBox="1"/>
          <p:nvPr/>
        </p:nvSpPr>
        <p:spPr>
          <a:xfrm rot="-2087742">
            <a:off x="1293092" y="5128644"/>
            <a:ext cx="3816160" cy="520184"/>
          </a:xfrm>
          <a:prstGeom prst="rect">
            <a:avLst/>
          </a:prstGeom>
          <a:noFill/>
          <a:ln>
            <a:noFill/>
          </a:ln>
        </p:spPr>
        <p:txBody>
          <a:bodyPr lIns="104875" tIns="52425" rIns="104875" bIns="52425" anchor="t" anchorCtr="0">
            <a:noAutofit/>
          </a:bodyPr>
          <a:lstStyle/>
          <a:p>
            <a:pPr marL="0" marR="0" lvl="0" indent="0" algn="l" rtl="0">
              <a:spcBef>
                <a:spcPts val="0"/>
              </a:spcBef>
              <a:buSzPct val="25000"/>
              <a:buNone/>
            </a:pPr>
            <a:r>
              <a:rPr lang="en-US" sz="2800" b="0" i="0" u="none" strike="noStrike" cap="none" baseline="0">
                <a:solidFill>
                  <a:schemeClr val="dk1"/>
                </a:solidFill>
                <a:latin typeface="Calibri"/>
                <a:ea typeface="Calibri"/>
                <a:cs typeface="Calibri"/>
                <a:sym typeface="Calibri"/>
              </a:rPr>
              <a:t>iPhone 1 </a:t>
            </a:r>
            <a:r>
              <a:rPr lang="en-US" sz="1600" b="0" i="0" u="none" strike="noStrike" cap="none" baseline="0">
                <a:solidFill>
                  <a:schemeClr val="dk1"/>
                </a:solidFill>
                <a:latin typeface="Calibri"/>
                <a:ea typeface="Calibri"/>
                <a:cs typeface="Calibri"/>
                <a:sym typeface="Calibri"/>
              </a:rPr>
              <a:t> 2007</a:t>
            </a:r>
          </a:p>
        </p:txBody>
      </p:sp>
      <p:sp>
        <p:nvSpPr>
          <p:cNvPr id="36" name="Shape 229"/>
          <p:cNvSpPr txBox="1"/>
          <p:nvPr/>
        </p:nvSpPr>
        <p:spPr>
          <a:xfrm>
            <a:off x="334089" y="6930021"/>
            <a:ext cx="1815000" cy="373499"/>
          </a:xfrm>
          <a:prstGeom prst="rect">
            <a:avLst/>
          </a:prstGeom>
          <a:noFill/>
          <a:ln>
            <a:noFill/>
          </a:ln>
        </p:spPr>
        <p:txBody>
          <a:bodyPr lIns="104875" tIns="52425" rIns="104875" bIns="52425" anchor="t" anchorCtr="0">
            <a:noAutofit/>
          </a:bodyPr>
          <a:lstStyle/>
          <a:p>
            <a:pPr marL="0" marR="0" lvl="0" indent="0" algn="l" rtl="0">
              <a:spcBef>
                <a:spcPts val="0"/>
              </a:spcBef>
              <a:buSzPct val="25000"/>
              <a:buNone/>
            </a:pPr>
            <a:r>
              <a:rPr lang="en-US" sz="1800" b="0" i="0" u="none" strike="noStrike" cap="none" baseline="0">
                <a:solidFill>
                  <a:schemeClr val="dk1"/>
                </a:solidFill>
                <a:latin typeface="Calibri"/>
                <a:ea typeface="Calibri"/>
                <a:cs typeface="Calibri"/>
                <a:sym typeface="Calibri"/>
              </a:rPr>
              <a:t>Source : Gartner</a:t>
            </a:r>
          </a:p>
        </p:txBody>
      </p:sp>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94"/>
                                        </p:tgtEl>
                                        <p:attrNameLst>
                                          <p:attrName>style.visibility</p:attrName>
                                        </p:attrNameLst>
                                      </p:cBhvr>
                                      <p:to>
                                        <p:strVal val="visible"/>
                                      </p:to>
                                    </p:set>
                                    <p:anim calcmode="lin" valueType="num">
                                      <p:cBhvr additive="base">
                                        <p:cTn id="7" dur="500"/>
                                        <p:tgtEl>
                                          <p:spTgt spid="294"/>
                                        </p:tgtEl>
                                        <p:attrNameLst>
                                          <p:attrName>ppt_x</p:attrName>
                                        </p:attrNameLst>
                                      </p:cBhvr>
                                      <p:tavLst>
                                        <p:tav tm="0">
                                          <p:val>
                                            <p:strVal val="#ppt_x-1"/>
                                          </p:val>
                                        </p:tav>
                                        <p:tav tm="100000">
                                          <p:val>
                                            <p:strVal val="#ppt_x"/>
                                          </p:val>
                                        </p:tav>
                                      </p:tavLst>
                                    </p:anim>
                                  </p:childTnLst>
                                </p:cTn>
                              </p:par>
                              <p:par>
                                <p:cTn id="8" presetID="2" presetClass="entr" presetSubtype="8" fill="hold" nodeType="withEffect">
                                  <p:stCondLst>
                                    <p:cond delay="0"/>
                                  </p:stCondLst>
                                  <p:childTnLst>
                                    <p:set>
                                      <p:cBhvr>
                                        <p:cTn id="9" dur="1" fill="hold">
                                          <p:stCondLst>
                                            <p:cond delay="0"/>
                                          </p:stCondLst>
                                        </p:cTn>
                                        <p:tgtEl>
                                          <p:spTgt spid="295"/>
                                        </p:tgtEl>
                                        <p:attrNameLst>
                                          <p:attrName>style.visibility</p:attrName>
                                        </p:attrNameLst>
                                      </p:cBhvr>
                                      <p:to>
                                        <p:strVal val="visible"/>
                                      </p:to>
                                    </p:set>
                                    <p:anim calcmode="lin" valueType="num">
                                      <p:cBhvr additive="base">
                                        <p:cTn id="10" dur="500"/>
                                        <p:tgtEl>
                                          <p:spTgt spid="295"/>
                                        </p:tgtEl>
                                        <p:attrNameLst>
                                          <p:attrName>ppt_x</p:attrName>
                                        </p:attrNameLst>
                                      </p:cBhvr>
                                      <p:tavLst>
                                        <p:tav tm="0">
                                          <p:val>
                                            <p:strVal val="#ppt_x-1"/>
                                          </p:val>
                                        </p:tav>
                                        <p:tav tm="100000">
                                          <p:val>
                                            <p:strVal val="#ppt_x"/>
                                          </p:val>
                                        </p:tav>
                                      </p:tavLst>
                                    </p:anim>
                                  </p:childTnLst>
                                </p:cTn>
                              </p:par>
                            </p:childTnLst>
                          </p:cTn>
                        </p:par>
                      </p:childTnLst>
                    </p:cTn>
                  </p:par>
                  <p:par>
                    <p:cTn id="11" fill="hold">
                      <p:stCondLst>
                        <p:cond delay="indefinite"/>
                      </p:stCondLst>
                      <p:childTnLst>
                        <p:par>
                          <p:cTn id="12" fill="hold">
                            <p:stCondLst>
                              <p:cond delay="0"/>
                            </p:stCondLst>
                            <p:childTnLst>
                              <p:par>
                                <p:cTn id="13" presetID="2" presetClass="entr" presetSubtype="8" fill="hold" nodeType="clickEffect">
                                  <p:stCondLst>
                                    <p:cond delay="0"/>
                                  </p:stCondLst>
                                  <p:childTnLst>
                                    <p:set>
                                      <p:cBhvr>
                                        <p:cTn id="14" dur="1" fill="hold">
                                          <p:stCondLst>
                                            <p:cond delay="0"/>
                                          </p:stCondLst>
                                        </p:cTn>
                                        <p:tgtEl>
                                          <p:spTgt spid="291"/>
                                        </p:tgtEl>
                                        <p:attrNameLst>
                                          <p:attrName>style.visibility</p:attrName>
                                        </p:attrNameLst>
                                      </p:cBhvr>
                                      <p:to>
                                        <p:strVal val="visible"/>
                                      </p:to>
                                    </p:set>
                                    <p:anim calcmode="lin" valueType="num">
                                      <p:cBhvr additive="base">
                                        <p:cTn id="15" dur="500"/>
                                        <p:tgtEl>
                                          <p:spTgt spid="291"/>
                                        </p:tgtEl>
                                        <p:attrNameLst>
                                          <p:attrName>ppt_x</p:attrName>
                                        </p:attrNameLst>
                                      </p:cBhvr>
                                      <p:tavLst>
                                        <p:tav tm="0">
                                          <p:val>
                                            <p:strVal val="#ppt_x-1"/>
                                          </p:val>
                                        </p:tav>
                                        <p:tav tm="100000">
                                          <p:val>
                                            <p:strVal val="#ppt_x"/>
                                          </p:val>
                                        </p:tav>
                                      </p:tavLst>
                                    </p:anim>
                                  </p:childTnLst>
                                </p:cTn>
                              </p:par>
                              <p:par>
                                <p:cTn id="16" presetID="2" presetClass="entr" presetSubtype="8" fill="hold" nodeType="withEffect">
                                  <p:stCondLst>
                                    <p:cond delay="0"/>
                                  </p:stCondLst>
                                  <p:childTnLst>
                                    <p:set>
                                      <p:cBhvr>
                                        <p:cTn id="17" dur="1" fill="hold">
                                          <p:stCondLst>
                                            <p:cond delay="0"/>
                                          </p:stCondLst>
                                        </p:cTn>
                                        <p:tgtEl>
                                          <p:spTgt spid="290"/>
                                        </p:tgtEl>
                                        <p:attrNameLst>
                                          <p:attrName>style.visibility</p:attrName>
                                        </p:attrNameLst>
                                      </p:cBhvr>
                                      <p:to>
                                        <p:strVal val="visible"/>
                                      </p:to>
                                    </p:set>
                                    <p:anim calcmode="lin" valueType="num">
                                      <p:cBhvr additive="base">
                                        <p:cTn id="18" dur="500"/>
                                        <p:tgtEl>
                                          <p:spTgt spid="290"/>
                                        </p:tgtEl>
                                        <p:attrNameLst>
                                          <p:attrName>ppt_x</p:attrName>
                                        </p:attrNameLst>
                                      </p:cBhvr>
                                      <p:tavLst>
                                        <p:tav tm="0">
                                          <p:val>
                                            <p:strVal val="#ppt_x-1"/>
                                          </p:val>
                                        </p:tav>
                                        <p:tav tm="100000">
                                          <p:val>
                                            <p:strVal val="#ppt_x"/>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293"/>
                                        </p:tgtEl>
                                        <p:attrNameLst>
                                          <p:attrName>style.visibility</p:attrName>
                                        </p:attrNameLst>
                                      </p:cBhvr>
                                      <p:to>
                                        <p:strVal val="visible"/>
                                      </p:to>
                                    </p:set>
                                    <p:anim calcmode="lin" valueType="num">
                                      <p:cBhvr additive="base">
                                        <p:cTn id="23" dur="500"/>
                                        <p:tgtEl>
                                          <p:spTgt spid="293"/>
                                        </p:tgtEl>
                                        <p:attrNameLst>
                                          <p:attrName>ppt_x</p:attrName>
                                        </p:attrNameLst>
                                      </p:cBhvr>
                                      <p:tavLst>
                                        <p:tav tm="0">
                                          <p:val>
                                            <p:strVal val="#ppt_x-1"/>
                                          </p:val>
                                        </p:tav>
                                        <p:tav tm="100000">
                                          <p:val>
                                            <p:strVal val="#ppt_x"/>
                                          </p:val>
                                        </p:tav>
                                      </p:tavLst>
                                    </p:anim>
                                  </p:childTnLst>
                                </p:cTn>
                              </p:par>
                              <p:par>
                                <p:cTn id="24" presetID="2" presetClass="entr" presetSubtype="8" fill="hold" nodeType="withEffect">
                                  <p:stCondLst>
                                    <p:cond delay="0"/>
                                  </p:stCondLst>
                                  <p:childTnLst>
                                    <p:set>
                                      <p:cBhvr>
                                        <p:cTn id="25" dur="1" fill="hold">
                                          <p:stCondLst>
                                            <p:cond delay="0"/>
                                          </p:stCondLst>
                                        </p:cTn>
                                        <p:tgtEl>
                                          <p:spTgt spid="292"/>
                                        </p:tgtEl>
                                        <p:attrNameLst>
                                          <p:attrName>style.visibility</p:attrName>
                                        </p:attrNameLst>
                                      </p:cBhvr>
                                      <p:to>
                                        <p:strVal val="visible"/>
                                      </p:to>
                                    </p:set>
                                    <p:anim calcmode="lin" valueType="num">
                                      <p:cBhvr additive="base">
                                        <p:cTn id="26" dur="500"/>
                                        <p:tgtEl>
                                          <p:spTgt spid="292"/>
                                        </p:tgtEl>
                                        <p:attrNameLst>
                                          <p:attrName>ppt_x</p:attrName>
                                        </p:attrNameLst>
                                      </p:cBhvr>
                                      <p:tavLst>
                                        <p:tav tm="0">
                                          <p:val>
                                            <p:strVal val="#ppt_x-1"/>
                                          </p:val>
                                        </p:tav>
                                        <p:tav tm="100000">
                                          <p:val>
                                            <p:strVal val="#ppt_x"/>
                                          </p:val>
                                        </p:tav>
                                      </p:tavLst>
                                    </p:anim>
                                  </p:childTnLst>
                                </p:cTn>
                              </p:par>
                              <p:par>
                                <p:cTn id="27" presetID="10" presetClass="entr" presetSubtype="0" fill="hold" nodeType="withEffect">
                                  <p:stCondLst>
                                    <p:cond delay="0"/>
                                  </p:stCondLst>
                                  <p:childTnLst>
                                    <p:set>
                                      <p:cBhvr>
                                        <p:cTn id="28" dur="1" fill="hold">
                                          <p:stCondLst>
                                            <p:cond delay="0"/>
                                          </p:stCondLst>
                                        </p:cTn>
                                        <p:tgtEl>
                                          <p:spTgt spid="36"/>
                                        </p:tgtEl>
                                        <p:attrNameLst>
                                          <p:attrName>style.visibility</p:attrName>
                                        </p:attrNameLst>
                                      </p:cBhvr>
                                      <p:to>
                                        <p:strVal val="visible"/>
                                      </p:to>
                                    </p:set>
                                    <p:animEffect transition="in" filter="fade">
                                      <p:cBhvr>
                                        <p:cTn id="29"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00"/>
        <p:cNvGrpSpPr/>
        <p:nvPr/>
      </p:nvGrpSpPr>
      <p:grpSpPr>
        <a:xfrm>
          <a:off x="0" y="0"/>
          <a:ext cx="0" cy="0"/>
          <a:chOff x="0" y="0"/>
          <a:chExt cx="0" cy="0"/>
        </a:xfrm>
      </p:grpSpPr>
      <p:sp>
        <p:nvSpPr>
          <p:cNvPr id="301" name="Shape 301"/>
          <p:cNvSpPr txBox="1"/>
          <p:nvPr/>
        </p:nvSpPr>
        <p:spPr>
          <a:xfrm>
            <a:off x="366819" y="2913743"/>
            <a:ext cx="3893399" cy="509099"/>
          </a:xfrm>
          <a:prstGeom prst="rect">
            <a:avLst/>
          </a:prstGeom>
          <a:noFill/>
          <a:ln>
            <a:noFill/>
          </a:ln>
        </p:spPr>
        <p:txBody>
          <a:bodyPr lIns="104875" tIns="52425" rIns="104875" bIns="52425" anchor="t" anchorCtr="0">
            <a:noAutofit/>
          </a:bodyPr>
          <a:lstStyle/>
          <a:p>
            <a:pPr marL="0" marR="0" lvl="0" indent="0" algn="l" rtl="0">
              <a:spcBef>
                <a:spcPts val="0"/>
              </a:spcBef>
              <a:buSzPct val="25000"/>
              <a:buNone/>
            </a:pPr>
            <a:r>
              <a:rPr lang="en-US" sz="2800" b="0" i="0" u="none" strike="noStrike" cap="none" baseline="0">
                <a:solidFill>
                  <a:schemeClr val="dk1"/>
                </a:solidFill>
                <a:latin typeface="Calibri"/>
                <a:ea typeface="Calibri"/>
                <a:cs typeface="Calibri"/>
                <a:sym typeface="Calibri"/>
              </a:rPr>
              <a:t>iPhone 3G, </a:t>
            </a:r>
            <a:r>
              <a:rPr lang="en-US" sz="1600" b="0" i="0" u="none" strike="noStrike" cap="none" baseline="0">
                <a:solidFill>
                  <a:schemeClr val="dk1"/>
                </a:solidFill>
                <a:latin typeface="Calibri"/>
                <a:ea typeface="Calibri"/>
                <a:cs typeface="Calibri"/>
                <a:sym typeface="Calibri"/>
              </a:rPr>
              <a:t>July 2008</a:t>
            </a:r>
          </a:p>
        </p:txBody>
      </p:sp>
      <p:sp>
        <p:nvSpPr>
          <p:cNvPr id="302" name="Shape 302"/>
          <p:cNvSpPr txBox="1"/>
          <p:nvPr/>
        </p:nvSpPr>
        <p:spPr>
          <a:xfrm>
            <a:off x="366819" y="4882507"/>
            <a:ext cx="3893399" cy="509099"/>
          </a:xfrm>
          <a:prstGeom prst="rect">
            <a:avLst/>
          </a:prstGeom>
          <a:noFill/>
          <a:ln>
            <a:noFill/>
          </a:ln>
        </p:spPr>
        <p:txBody>
          <a:bodyPr lIns="104875" tIns="52425" rIns="104875" bIns="52425" anchor="t" anchorCtr="0">
            <a:noAutofit/>
          </a:bodyPr>
          <a:lstStyle/>
          <a:p>
            <a:pPr marL="0" marR="0" lvl="0" indent="0" algn="l" rtl="0">
              <a:spcBef>
                <a:spcPts val="0"/>
              </a:spcBef>
              <a:buSzPct val="25000"/>
              <a:buNone/>
            </a:pPr>
            <a:r>
              <a:rPr lang="en-US" sz="2800" b="0" i="0" u="none" strike="noStrike" cap="none" baseline="0">
                <a:solidFill>
                  <a:schemeClr val="dk1"/>
                </a:solidFill>
                <a:latin typeface="Calibri"/>
                <a:ea typeface="Calibri"/>
                <a:cs typeface="Calibri"/>
                <a:sym typeface="Calibri"/>
              </a:rPr>
              <a:t>iPhone 3GS, </a:t>
            </a:r>
            <a:r>
              <a:rPr lang="en-US" sz="1600" b="0" i="0" u="none" strike="noStrike" cap="none" baseline="0">
                <a:solidFill>
                  <a:schemeClr val="dk1"/>
                </a:solidFill>
                <a:latin typeface="Calibri"/>
                <a:ea typeface="Calibri"/>
                <a:cs typeface="Calibri"/>
                <a:sym typeface="Calibri"/>
              </a:rPr>
              <a:t>July 2009</a:t>
            </a:r>
          </a:p>
        </p:txBody>
      </p:sp>
      <p:sp>
        <p:nvSpPr>
          <p:cNvPr id="303" name="Shape 303"/>
          <p:cNvSpPr txBox="1"/>
          <p:nvPr/>
        </p:nvSpPr>
        <p:spPr>
          <a:xfrm>
            <a:off x="366819" y="1811236"/>
            <a:ext cx="3893399" cy="509099"/>
          </a:xfrm>
          <a:prstGeom prst="rect">
            <a:avLst/>
          </a:prstGeom>
          <a:noFill/>
          <a:ln>
            <a:noFill/>
          </a:ln>
        </p:spPr>
        <p:txBody>
          <a:bodyPr lIns="104875" tIns="52425" rIns="104875" bIns="52425" anchor="t" anchorCtr="0">
            <a:noAutofit/>
          </a:bodyPr>
          <a:lstStyle/>
          <a:p>
            <a:pPr marL="0" marR="0" lvl="0" indent="0" algn="l" rtl="0">
              <a:spcBef>
                <a:spcPts val="0"/>
              </a:spcBef>
              <a:buSzPct val="25000"/>
              <a:buNone/>
            </a:pPr>
            <a:r>
              <a:rPr lang="en-US" sz="2800" b="0" i="0" u="none" strike="noStrike" cap="none" baseline="0">
                <a:solidFill>
                  <a:schemeClr val="dk1"/>
                </a:solidFill>
                <a:latin typeface="Calibri"/>
                <a:ea typeface="Calibri"/>
                <a:cs typeface="Calibri"/>
                <a:sym typeface="Calibri"/>
              </a:rPr>
              <a:t>iPhone 1, </a:t>
            </a:r>
            <a:r>
              <a:rPr lang="en-US" sz="1600" b="0" i="0" u="none" strike="noStrike" cap="none" baseline="0">
                <a:solidFill>
                  <a:schemeClr val="dk1"/>
                </a:solidFill>
                <a:latin typeface="Calibri"/>
                <a:ea typeface="Calibri"/>
                <a:cs typeface="Calibri"/>
                <a:sym typeface="Calibri"/>
              </a:rPr>
              <a:t>June 2007</a:t>
            </a:r>
          </a:p>
        </p:txBody>
      </p:sp>
      <p:pic>
        <p:nvPicPr>
          <p:cNvPr id="304" name="Shape 304"/>
          <p:cNvPicPr preferRelativeResize="0"/>
          <p:nvPr/>
        </p:nvPicPr>
        <p:blipFill rotWithShape="1">
          <a:blip r:embed="rId3">
            <a:alphaModFix/>
          </a:blip>
          <a:srcRect l="29406" t="84130" r="17809" b="9263"/>
          <a:stretch/>
        </p:blipFill>
        <p:spPr>
          <a:xfrm>
            <a:off x="1921194" y="6772521"/>
            <a:ext cx="5847300" cy="517499"/>
          </a:xfrm>
          <a:prstGeom prst="rect">
            <a:avLst/>
          </a:prstGeom>
          <a:noFill/>
          <a:ln>
            <a:noFill/>
          </a:ln>
        </p:spPr>
      </p:pic>
      <p:pic>
        <p:nvPicPr>
          <p:cNvPr id="305" name="Shape 305"/>
          <p:cNvPicPr preferRelativeResize="0"/>
          <p:nvPr/>
        </p:nvPicPr>
        <p:blipFill rotWithShape="1">
          <a:blip r:embed="rId3">
            <a:alphaModFix/>
          </a:blip>
          <a:srcRect l="20360" t="56985" r="58525" b="15867"/>
          <a:stretch/>
        </p:blipFill>
        <p:spPr>
          <a:xfrm>
            <a:off x="3424767" y="314975"/>
            <a:ext cx="2756399" cy="2506199"/>
          </a:xfrm>
          <a:prstGeom prst="rect">
            <a:avLst/>
          </a:prstGeom>
          <a:noFill/>
          <a:ln>
            <a:noFill/>
          </a:ln>
        </p:spPr>
      </p:pic>
      <p:pic>
        <p:nvPicPr>
          <p:cNvPr id="306" name="Shape 306"/>
          <p:cNvPicPr preferRelativeResize="0"/>
          <p:nvPr/>
        </p:nvPicPr>
        <p:blipFill rotWithShape="1">
          <a:blip r:embed="rId3">
            <a:alphaModFix/>
          </a:blip>
          <a:srcRect l="42753" t="56590" r="36132" b="16109"/>
          <a:stretch/>
        </p:blipFill>
        <p:spPr>
          <a:xfrm>
            <a:off x="7350764" y="1574984"/>
            <a:ext cx="2756399" cy="2519999"/>
          </a:xfrm>
          <a:prstGeom prst="rect">
            <a:avLst/>
          </a:prstGeom>
          <a:noFill/>
          <a:ln>
            <a:noFill/>
          </a:ln>
        </p:spPr>
      </p:pic>
      <p:pic>
        <p:nvPicPr>
          <p:cNvPr id="307" name="Shape 307"/>
          <p:cNvPicPr preferRelativeResize="0"/>
          <p:nvPr/>
        </p:nvPicPr>
        <p:blipFill rotWithShape="1">
          <a:blip r:embed="rId3">
            <a:alphaModFix/>
          </a:blip>
          <a:srcRect l="65148" t="57442" r="11818" b="16963"/>
          <a:stretch/>
        </p:blipFill>
        <p:spPr>
          <a:xfrm>
            <a:off x="4594213" y="3858750"/>
            <a:ext cx="3007200" cy="2362500"/>
          </a:xfrm>
          <a:prstGeom prst="rect">
            <a:avLst/>
          </a:prstGeom>
          <a:noFill/>
          <a:ln>
            <a:noFill/>
          </a:ln>
        </p:spPr>
      </p:pic>
      <p:sp>
        <p:nvSpPr>
          <p:cNvPr id="308" name="Shape 308"/>
          <p:cNvSpPr/>
          <p:nvPr/>
        </p:nvSpPr>
        <p:spPr>
          <a:xfrm>
            <a:off x="5680127" y="314975"/>
            <a:ext cx="1070700" cy="576900"/>
          </a:xfrm>
          <a:prstGeom prst="rect">
            <a:avLst/>
          </a:prstGeom>
          <a:noFill/>
          <a:ln>
            <a:noFill/>
          </a:ln>
        </p:spPr>
        <p:txBody>
          <a:bodyPr lIns="104875" tIns="52425" rIns="104875" bIns="52425" anchor="t" anchorCtr="0">
            <a:noAutofit/>
          </a:bodyPr>
          <a:lstStyle/>
          <a:p>
            <a:pPr marL="0" marR="0" lvl="0" indent="0" algn="l" rtl="0">
              <a:spcBef>
                <a:spcPts val="0"/>
              </a:spcBef>
              <a:buSzPct val="25000"/>
              <a:buNone/>
            </a:pPr>
            <a:r>
              <a:rPr lang="en-US" sz="3200" b="0" i="0" u="none" strike="noStrike" cap="none" baseline="0">
                <a:solidFill>
                  <a:schemeClr val="dk1"/>
                </a:solidFill>
                <a:latin typeface="Calibri"/>
                <a:ea typeface="Calibri"/>
                <a:cs typeface="Calibri"/>
                <a:sym typeface="Calibri"/>
              </a:rPr>
              <a:t>2007</a:t>
            </a:r>
          </a:p>
        </p:txBody>
      </p:sp>
      <p:sp>
        <p:nvSpPr>
          <p:cNvPr id="309" name="Shape 309"/>
          <p:cNvSpPr/>
          <p:nvPr/>
        </p:nvSpPr>
        <p:spPr>
          <a:xfrm>
            <a:off x="9355528" y="1259982"/>
            <a:ext cx="1070700" cy="576900"/>
          </a:xfrm>
          <a:prstGeom prst="rect">
            <a:avLst/>
          </a:prstGeom>
          <a:noFill/>
          <a:ln>
            <a:noFill/>
          </a:ln>
        </p:spPr>
        <p:txBody>
          <a:bodyPr lIns="104875" tIns="52425" rIns="104875" bIns="52425" anchor="t" anchorCtr="0">
            <a:noAutofit/>
          </a:bodyPr>
          <a:lstStyle/>
          <a:p>
            <a:pPr marL="0" marR="0" lvl="0" indent="0" algn="l" rtl="0">
              <a:spcBef>
                <a:spcPts val="0"/>
              </a:spcBef>
              <a:buSzPct val="25000"/>
              <a:buNone/>
            </a:pPr>
            <a:r>
              <a:rPr lang="en-US" sz="3200" b="0" i="0" u="none" strike="noStrike" cap="none" baseline="0">
                <a:solidFill>
                  <a:schemeClr val="dk1"/>
                </a:solidFill>
                <a:latin typeface="Calibri"/>
                <a:ea typeface="Calibri"/>
                <a:cs typeface="Calibri"/>
                <a:sym typeface="Calibri"/>
              </a:rPr>
              <a:t>2008</a:t>
            </a:r>
          </a:p>
        </p:txBody>
      </p:sp>
      <p:sp>
        <p:nvSpPr>
          <p:cNvPr id="310" name="Shape 310"/>
          <p:cNvSpPr/>
          <p:nvPr/>
        </p:nvSpPr>
        <p:spPr>
          <a:xfrm>
            <a:off x="7267232" y="4725006"/>
            <a:ext cx="1070700" cy="576900"/>
          </a:xfrm>
          <a:prstGeom prst="rect">
            <a:avLst/>
          </a:prstGeom>
          <a:noFill/>
          <a:ln>
            <a:noFill/>
          </a:ln>
        </p:spPr>
        <p:txBody>
          <a:bodyPr lIns="104875" tIns="52425" rIns="104875" bIns="52425" anchor="t" anchorCtr="0">
            <a:noAutofit/>
          </a:bodyPr>
          <a:lstStyle/>
          <a:p>
            <a:pPr marL="0" marR="0" lvl="0" indent="0" algn="l" rtl="0">
              <a:spcBef>
                <a:spcPts val="0"/>
              </a:spcBef>
              <a:buSzPct val="25000"/>
              <a:buNone/>
            </a:pPr>
            <a:r>
              <a:rPr lang="en-US" sz="3200" b="0" i="0" u="none" strike="noStrike" cap="none" baseline="0">
                <a:solidFill>
                  <a:schemeClr val="dk1"/>
                </a:solidFill>
                <a:latin typeface="Calibri"/>
                <a:ea typeface="Calibri"/>
                <a:cs typeface="Calibri"/>
                <a:sym typeface="Calibri"/>
              </a:rPr>
              <a:t>2009</a:t>
            </a:r>
          </a:p>
        </p:txBody>
      </p:sp>
      <p:cxnSp>
        <p:nvCxnSpPr>
          <p:cNvPr id="311" name="Shape 311"/>
          <p:cNvCxnSpPr/>
          <p:nvPr/>
        </p:nvCxnSpPr>
        <p:spPr>
          <a:xfrm rot="10800000">
            <a:off x="417559" y="3386247"/>
            <a:ext cx="7183799" cy="0"/>
          </a:xfrm>
          <a:prstGeom prst="straightConnector1">
            <a:avLst/>
          </a:prstGeom>
          <a:noFill/>
          <a:ln w="25400" cap="flat">
            <a:solidFill>
              <a:schemeClr val="dk1"/>
            </a:solidFill>
            <a:prstDash val="solid"/>
            <a:round/>
            <a:headEnd type="none" w="med" len="med"/>
            <a:tailEnd type="none" w="med" len="med"/>
          </a:ln>
        </p:spPr>
      </p:cxnSp>
      <p:cxnSp>
        <p:nvCxnSpPr>
          <p:cNvPr id="312" name="Shape 312"/>
          <p:cNvCxnSpPr/>
          <p:nvPr/>
        </p:nvCxnSpPr>
        <p:spPr>
          <a:xfrm rot="10800000">
            <a:off x="501277" y="5355009"/>
            <a:ext cx="4259999" cy="0"/>
          </a:xfrm>
          <a:prstGeom prst="straightConnector1">
            <a:avLst/>
          </a:prstGeom>
          <a:noFill/>
          <a:ln w="25400" cap="flat">
            <a:solidFill>
              <a:srgbClr val="953734"/>
            </a:solidFill>
            <a:prstDash val="solid"/>
            <a:round/>
            <a:headEnd type="none" w="med" len="med"/>
            <a:tailEnd type="none" w="med" len="med"/>
          </a:ln>
        </p:spPr>
      </p:cxnSp>
      <p:cxnSp>
        <p:nvCxnSpPr>
          <p:cNvPr id="313" name="Shape 313"/>
          <p:cNvCxnSpPr/>
          <p:nvPr/>
        </p:nvCxnSpPr>
        <p:spPr>
          <a:xfrm rot="10800000">
            <a:off x="417626" y="2283739"/>
            <a:ext cx="3424800" cy="0"/>
          </a:xfrm>
          <a:prstGeom prst="straightConnector1">
            <a:avLst/>
          </a:prstGeom>
          <a:noFill/>
          <a:ln w="25400" cap="flat">
            <a:solidFill>
              <a:schemeClr val="accent4"/>
            </a:solidFill>
            <a:prstDash val="solid"/>
            <a:round/>
            <a:headEnd type="none" w="med" len="med"/>
            <a:tailEnd type="none" w="med" len="med"/>
          </a:ln>
        </p:spPr>
      </p:cxnSp>
      <p:sp>
        <p:nvSpPr>
          <p:cNvPr id="314" name="Shape 314"/>
          <p:cNvSpPr txBox="1"/>
          <p:nvPr/>
        </p:nvSpPr>
        <p:spPr>
          <a:xfrm>
            <a:off x="8687273" y="7008772"/>
            <a:ext cx="1790400" cy="373499"/>
          </a:xfrm>
          <a:prstGeom prst="rect">
            <a:avLst/>
          </a:prstGeom>
          <a:noFill/>
          <a:ln>
            <a:noFill/>
          </a:ln>
        </p:spPr>
        <p:txBody>
          <a:bodyPr lIns="104875" tIns="52425" rIns="104875" bIns="52425" anchor="t" anchorCtr="0">
            <a:noAutofit/>
          </a:bodyPr>
          <a:lstStyle/>
          <a:p>
            <a:pPr marL="0" marR="0" lvl="0" indent="0" algn="l" rtl="0">
              <a:spcBef>
                <a:spcPts val="0"/>
              </a:spcBef>
              <a:buSzPct val="25000"/>
              <a:buNone/>
            </a:pPr>
            <a:r>
              <a:rPr lang="en-US" sz="1800" b="0" i="0" u="none" strike="noStrike" cap="none" baseline="0">
                <a:solidFill>
                  <a:schemeClr val="dk1"/>
                </a:solidFill>
                <a:latin typeface="Calibri"/>
                <a:ea typeface="Calibri"/>
                <a:cs typeface="Calibri"/>
                <a:sym typeface="Calibri"/>
              </a:rPr>
              <a:t>Source : Canalys</a:t>
            </a:r>
          </a:p>
        </p:txBody>
      </p:sp>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3"/>
                                        </p:tgtEl>
                                        <p:attrNameLst>
                                          <p:attrName>style.visibility</p:attrName>
                                        </p:attrNameLst>
                                      </p:cBhvr>
                                      <p:to>
                                        <p:strVal val="visible"/>
                                      </p:to>
                                    </p:set>
                                    <p:animEffect transition="in" filter="fade">
                                      <p:cBhvr>
                                        <p:cTn id="7" dur="500"/>
                                        <p:tgtEl>
                                          <p:spTgt spid="30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13"/>
                                        </p:tgtEl>
                                        <p:attrNameLst>
                                          <p:attrName>style.visibility</p:attrName>
                                        </p:attrNameLst>
                                      </p:cBhvr>
                                      <p:to>
                                        <p:strVal val="visible"/>
                                      </p:to>
                                    </p:set>
                                    <p:animEffect transition="in" filter="fade">
                                      <p:cBhvr>
                                        <p:cTn id="12" dur="500"/>
                                        <p:tgtEl>
                                          <p:spTgt spid="3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05"/>
                                        </p:tgtEl>
                                        <p:attrNameLst>
                                          <p:attrName>style.visibility</p:attrName>
                                        </p:attrNameLst>
                                      </p:cBhvr>
                                      <p:to>
                                        <p:strVal val="visible"/>
                                      </p:to>
                                    </p:set>
                                    <p:animEffect transition="in" filter="fade">
                                      <p:cBhvr>
                                        <p:cTn id="17" dur="1000"/>
                                        <p:tgtEl>
                                          <p:spTgt spid="305"/>
                                        </p:tgtEl>
                                      </p:cBhvr>
                                    </p:animEffect>
                                  </p:childTnLst>
                                </p:cTn>
                              </p:par>
                              <p:par>
                                <p:cTn id="18" presetID="10" presetClass="entr" presetSubtype="0" fill="hold" nodeType="withEffect">
                                  <p:stCondLst>
                                    <p:cond delay="0"/>
                                  </p:stCondLst>
                                  <p:childTnLst>
                                    <p:set>
                                      <p:cBhvr>
                                        <p:cTn id="19" dur="1" fill="hold">
                                          <p:stCondLst>
                                            <p:cond delay="0"/>
                                          </p:stCondLst>
                                        </p:cTn>
                                        <p:tgtEl>
                                          <p:spTgt spid="308"/>
                                        </p:tgtEl>
                                        <p:attrNameLst>
                                          <p:attrName>style.visibility</p:attrName>
                                        </p:attrNameLst>
                                      </p:cBhvr>
                                      <p:to>
                                        <p:strVal val="visible"/>
                                      </p:to>
                                    </p:set>
                                    <p:animEffect transition="in" filter="fade">
                                      <p:cBhvr>
                                        <p:cTn id="20" dur="1000"/>
                                        <p:tgtEl>
                                          <p:spTgt spid="308"/>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301"/>
                                        </p:tgtEl>
                                        <p:attrNameLst>
                                          <p:attrName>style.visibility</p:attrName>
                                        </p:attrNameLst>
                                      </p:cBhvr>
                                      <p:to>
                                        <p:strVal val="visible"/>
                                      </p:to>
                                    </p:set>
                                    <p:animEffect transition="in" filter="fade">
                                      <p:cBhvr>
                                        <p:cTn id="25" dur="500"/>
                                        <p:tgtEl>
                                          <p:spTgt spid="301"/>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311"/>
                                        </p:tgtEl>
                                        <p:attrNameLst>
                                          <p:attrName>style.visibility</p:attrName>
                                        </p:attrNameLst>
                                      </p:cBhvr>
                                      <p:to>
                                        <p:strVal val="visible"/>
                                      </p:to>
                                    </p:set>
                                    <p:animEffect transition="in" filter="fade">
                                      <p:cBhvr>
                                        <p:cTn id="30" dur="500"/>
                                        <p:tgtEl>
                                          <p:spTgt spid="311"/>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306"/>
                                        </p:tgtEl>
                                        <p:attrNameLst>
                                          <p:attrName>style.visibility</p:attrName>
                                        </p:attrNameLst>
                                      </p:cBhvr>
                                      <p:to>
                                        <p:strVal val="visible"/>
                                      </p:to>
                                    </p:set>
                                    <p:animEffect transition="in" filter="fade">
                                      <p:cBhvr>
                                        <p:cTn id="35" dur="1000"/>
                                        <p:tgtEl>
                                          <p:spTgt spid="306"/>
                                        </p:tgtEl>
                                      </p:cBhvr>
                                    </p:animEffect>
                                  </p:childTnLst>
                                </p:cTn>
                              </p:par>
                              <p:par>
                                <p:cTn id="36" presetID="10" presetClass="entr" presetSubtype="0" fill="hold" nodeType="withEffect">
                                  <p:stCondLst>
                                    <p:cond delay="0"/>
                                  </p:stCondLst>
                                  <p:childTnLst>
                                    <p:set>
                                      <p:cBhvr>
                                        <p:cTn id="37" dur="1" fill="hold">
                                          <p:stCondLst>
                                            <p:cond delay="0"/>
                                          </p:stCondLst>
                                        </p:cTn>
                                        <p:tgtEl>
                                          <p:spTgt spid="309"/>
                                        </p:tgtEl>
                                        <p:attrNameLst>
                                          <p:attrName>style.visibility</p:attrName>
                                        </p:attrNameLst>
                                      </p:cBhvr>
                                      <p:to>
                                        <p:strVal val="visible"/>
                                      </p:to>
                                    </p:set>
                                    <p:animEffect transition="in" filter="fade">
                                      <p:cBhvr>
                                        <p:cTn id="38" dur="1000"/>
                                        <p:tgtEl>
                                          <p:spTgt spid="309"/>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302"/>
                                        </p:tgtEl>
                                        <p:attrNameLst>
                                          <p:attrName>style.visibility</p:attrName>
                                        </p:attrNameLst>
                                      </p:cBhvr>
                                      <p:to>
                                        <p:strVal val="visible"/>
                                      </p:to>
                                    </p:set>
                                    <p:animEffect transition="in" filter="fade">
                                      <p:cBhvr>
                                        <p:cTn id="43" dur="500"/>
                                        <p:tgtEl>
                                          <p:spTgt spid="302"/>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nodeType="clickEffect">
                                  <p:stCondLst>
                                    <p:cond delay="0"/>
                                  </p:stCondLst>
                                  <p:childTnLst>
                                    <p:set>
                                      <p:cBhvr>
                                        <p:cTn id="47" dur="1" fill="hold">
                                          <p:stCondLst>
                                            <p:cond delay="0"/>
                                          </p:stCondLst>
                                        </p:cTn>
                                        <p:tgtEl>
                                          <p:spTgt spid="312"/>
                                        </p:tgtEl>
                                        <p:attrNameLst>
                                          <p:attrName>style.visibility</p:attrName>
                                        </p:attrNameLst>
                                      </p:cBhvr>
                                      <p:to>
                                        <p:strVal val="visible"/>
                                      </p:to>
                                    </p:set>
                                    <p:animEffect transition="in" filter="fade">
                                      <p:cBhvr>
                                        <p:cTn id="48" dur="500"/>
                                        <p:tgtEl>
                                          <p:spTgt spid="312"/>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nodeType="clickEffect">
                                  <p:stCondLst>
                                    <p:cond delay="0"/>
                                  </p:stCondLst>
                                  <p:childTnLst>
                                    <p:set>
                                      <p:cBhvr>
                                        <p:cTn id="52" dur="1" fill="hold">
                                          <p:stCondLst>
                                            <p:cond delay="0"/>
                                          </p:stCondLst>
                                        </p:cTn>
                                        <p:tgtEl>
                                          <p:spTgt spid="307"/>
                                        </p:tgtEl>
                                        <p:attrNameLst>
                                          <p:attrName>style.visibility</p:attrName>
                                        </p:attrNameLst>
                                      </p:cBhvr>
                                      <p:to>
                                        <p:strVal val="visible"/>
                                      </p:to>
                                    </p:set>
                                    <p:animEffect transition="in" filter="fade">
                                      <p:cBhvr>
                                        <p:cTn id="53" dur="1000"/>
                                        <p:tgtEl>
                                          <p:spTgt spid="307"/>
                                        </p:tgtEl>
                                      </p:cBhvr>
                                    </p:animEffect>
                                  </p:childTnLst>
                                </p:cTn>
                              </p:par>
                              <p:par>
                                <p:cTn id="54" presetID="10" presetClass="entr" presetSubtype="0" fill="hold" nodeType="withEffect">
                                  <p:stCondLst>
                                    <p:cond delay="0"/>
                                  </p:stCondLst>
                                  <p:childTnLst>
                                    <p:set>
                                      <p:cBhvr>
                                        <p:cTn id="55" dur="1" fill="hold">
                                          <p:stCondLst>
                                            <p:cond delay="0"/>
                                          </p:stCondLst>
                                        </p:cTn>
                                        <p:tgtEl>
                                          <p:spTgt spid="310"/>
                                        </p:tgtEl>
                                        <p:attrNameLst>
                                          <p:attrName>style.visibility</p:attrName>
                                        </p:attrNameLst>
                                      </p:cBhvr>
                                      <p:to>
                                        <p:strVal val="visible"/>
                                      </p:to>
                                    </p:set>
                                    <p:animEffect transition="in" filter="fade">
                                      <p:cBhvr>
                                        <p:cTn id="56" dur="1000"/>
                                        <p:tgtEl>
                                          <p:spTgt spid="3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18"/>
        <p:cNvGrpSpPr/>
        <p:nvPr/>
      </p:nvGrpSpPr>
      <p:grpSpPr>
        <a:xfrm>
          <a:off x="0" y="0"/>
          <a:ext cx="0" cy="0"/>
          <a:chOff x="0" y="0"/>
          <a:chExt cx="0" cy="0"/>
        </a:xfrm>
      </p:grpSpPr>
      <p:sp>
        <p:nvSpPr>
          <p:cNvPr id="40" name="Shape 190"/>
          <p:cNvSpPr txBox="1">
            <a:spLocks/>
          </p:cNvSpPr>
          <p:nvPr/>
        </p:nvSpPr>
        <p:spPr>
          <a:xfrm>
            <a:off x="-65451" y="-63641"/>
            <a:ext cx="10691999" cy="1259999"/>
          </a:xfrm>
          <a:prstGeom prst="rect">
            <a:avLst/>
          </a:prstGeom>
          <a:solidFill>
            <a:srgbClr val="BFBFBF"/>
          </a:solidFill>
          <a:ln>
            <a:noFill/>
          </a:ln>
        </p:spPr>
        <p:txBody>
          <a:bodyPr lIns="104875" tIns="52425" rIns="104875" bIns="52425"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SzPct val="100000"/>
              <a:buFont typeface="Calibri"/>
              <a:buNone/>
              <a:defRPr sz="1600" b="0" i="0" u="none" strike="noStrike" cap="none" baseline="0">
                <a:solidFill>
                  <a:srgbClr val="000000"/>
                </a:solidFill>
                <a:latin typeface="Arial"/>
                <a:ea typeface="Arial"/>
                <a:cs typeface="Arial"/>
                <a:sym typeface="Arial"/>
              </a:defRPr>
            </a:lvl1pPr>
            <a:lvl2pPr marL="0" marR="0" indent="0" algn="l" rtl="0">
              <a:lnSpc>
                <a:spcPct val="100000"/>
              </a:lnSpc>
              <a:spcBef>
                <a:spcPts val="0"/>
              </a:spcBef>
              <a:spcAft>
                <a:spcPts val="0"/>
              </a:spcAft>
              <a:buSzPct val="100000"/>
              <a:buNone/>
              <a:defRPr sz="1600" b="0" i="0" u="none" strike="noStrike" cap="none" baseline="0">
                <a:solidFill>
                  <a:srgbClr val="000000"/>
                </a:solidFill>
                <a:latin typeface="Arial"/>
                <a:ea typeface="Arial"/>
                <a:cs typeface="Arial"/>
                <a:sym typeface="Arial"/>
              </a:defRPr>
            </a:lvl2pPr>
            <a:lvl3pPr marL="0" marR="0" indent="0" algn="l" rtl="0">
              <a:spcBef>
                <a:spcPts val="0"/>
              </a:spcBef>
              <a:buSzPct val="100000"/>
              <a:defRPr sz="1600"/>
            </a:lvl3pPr>
            <a:lvl4pPr marL="0" marR="0" indent="0" algn="l" rtl="0">
              <a:spcBef>
                <a:spcPts val="0"/>
              </a:spcBef>
              <a:buSzPct val="100000"/>
              <a:defRPr sz="1600"/>
            </a:lvl4pPr>
            <a:lvl5pPr marL="0" marR="0" indent="0" algn="l" rtl="0">
              <a:spcBef>
                <a:spcPts val="0"/>
              </a:spcBef>
              <a:buSzPct val="100000"/>
              <a:defRPr sz="1600"/>
            </a:lvl5pPr>
            <a:lvl6pPr marL="0" marR="0" indent="0" algn="l" rtl="0">
              <a:spcBef>
                <a:spcPts val="0"/>
              </a:spcBef>
              <a:buSzPct val="100000"/>
              <a:defRPr sz="1600"/>
            </a:lvl6pPr>
            <a:lvl7pPr marL="0" marR="0" indent="0" algn="l" rtl="0">
              <a:spcBef>
                <a:spcPts val="0"/>
              </a:spcBef>
              <a:buSzPct val="100000"/>
              <a:defRPr sz="1600"/>
            </a:lvl7pPr>
            <a:lvl8pPr marL="0" marR="0" indent="0" algn="l" rtl="0">
              <a:spcBef>
                <a:spcPts val="0"/>
              </a:spcBef>
              <a:buSzPct val="100000"/>
              <a:defRPr sz="1600"/>
            </a:lvl8pPr>
            <a:lvl9pPr marL="0" marR="0" indent="0" algn="l" rtl="0">
              <a:spcBef>
                <a:spcPts val="0"/>
              </a:spcBef>
              <a:buSzPct val="100000"/>
              <a:defRPr sz="1600"/>
            </a:lvl9pPr>
          </a:lstStyle>
          <a:p>
            <a:pPr>
              <a:buSzPct val="25000"/>
            </a:pPr>
            <a:endParaRPr lang="en-US" sz="6000" dirty="0">
              <a:solidFill>
                <a:schemeClr val="dk1"/>
              </a:solidFill>
              <a:latin typeface="Impact"/>
              <a:ea typeface="Impact"/>
              <a:cs typeface="Impact"/>
              <a:sym typeface="Impact"/>
            </a:endParaRPr>
          </a:p>
        </p:txBody>
      </p:sp>
      <p:sp>
        <p:nvSpPr>
          <p:cNvPr id="319" name="Shape 319"/>
          <p:cNvSpPr txBox="1">
            <a:spLocks noGrp="1"/>
          </p:cNvSpPr>
          <p:nvPr>
            <p:ph type="title"/>
          </p:nvPr>
        </p:nvSpPr>
        <p:spPr>
          <a:xfrm>
            <a:off x="534599" y="0"/>
            <a:ext cx="9622800" cy="1259999"/>
          </a:xfrm>
          <a:prstGeom prst="rect">
            <a:avLst/>
          </a:prstGeom>
          <a:noFill/>
          <a:ln>
            <a:noFill/>
          </a:ln>
        </p:spPr>
        <p:txBody>
          <a:bodyPr lIns="104875" tIns="52425" rIns="104875" bIns="52425" anchor="ctr" anchorCtr="0">
            <a:noAutofit/>
          </a:bodyPr>
          <a:lstStyle/>
          <a:p>
            <a:pPr marL="0" marR="0" lvl="0" indent="0" algn="ctr" rtl="0">
              <a:spcBef>
                <a:spcPts val="0"/>
              </a:spcBef>
              <a:buClr>
                <a:schemeClr val="dk1"/>
              </a:buClr>
              <a:buSzPct val="25000"/>
              <a:buFont typeface="Calibri"/>
              <a:buNone/>
            </a:pPr>
            <a:r>
              <a:rPr lang="en-US" sz="4100" b="0" i="0" u="none" strike="noStrike" cap="none" baseline="0" dirty="0">
                <a:solidFill>
                  <a:schemeClr val="dk1"/>
                </a:solidFill>
                <a:latin typeface="Calibri"/>
                <a:ea typeface="Calibri"/>
                <a:cs typeface="Calibri"/>
                <a:sym typeface="Calibri"/>
              </a:rPr>
              <a:t>Global Smartphone Market Share </a:t>
            </a:r>
          </a:p>
        </p:txBody>
      </p:sp>
      <p:grpSp>
        <p:nvGrpSpPr>
          <p:cNvPr id="320" name="Shape 320"/>
          <p:cNvGrpSpPr/>
          <p:nvPr/>
        </p:nvGrpSpPr>
        <p:grpSpPr>
          <a:xfrm>
            <a:off x="584689" y="1544892"/>
            <a:ext cx="9706302" cy="3022556"/>
            <a:chOff x="414377" y="1285859"/>
            <a:chExt cx="8300951" cy="4170770"/>
          </a:xfrm>
        </p:grpSpPr>
        <p:pic>
          <p:nvPicPr>
            <p:cNvPr id="321" name="Shape 321"/>
            <p:cNvPicPr preferRelativeResize="0"/>
            <p:nvPr/>
          </p:nvPicPr>
          <p:blipFill rotWithShape="1">
            <a:blip r:embed="rId3">
              <a:alphaModFix/>
            </a:blip>
            <a:srcRect l="3320" t="11762" r="19453" b="13787"/>
            <a:stretch/>
          </p:blipFill>
          <p:spPr>
            <a:xfrm>
              <a:off x="857224" y="1285859"/>
              <a:ext cx="6643800" cy="3857699"/>
            </a:xfrm>
            <a:prstGeom prst="rect">
              <a:avLst/>
            </a:prstGeom>
            <a:noFill/>
            <a:ln>
              <a:noFill/>
            </a:ln>
          </p:spPr>
        </p:pic>
        <p:sp>
          <p:nvSpPr>
            <p:cNvPr id="322" name="Shape 322"/>
            <p:cNvSpPr txBox="1"/>
            <p:nvPr/>
          </p:nvSpPr>
          <p:spPr>
            <a:xfrm>
              <a:off x="715558" y="5152730"/>
              <a:ext cx="498899" cy="303900"/>
            </a:xfrm>
            <a:prstGeom prst="rect">
              <a:avLst/>
            </a:prstGeom>
            <a:noFill/>
            <a:ln>
              <a:noFill/>
            </a:ln>
          </p:spPr>
          <p:txBody>
            <a:bodyPr lIns="104875" tIns="52425" rIns="104875" bIns="52425" anchor="t" anchorCtr="0">
              <a:noAutofit/>
            </a:bodyPr>
            <a:lstStyle/>
            <a:p>
              <a:pPr marL="0" marR="0" lvl="0" indent="0" algn="l" rtl="0">
                <a:spcBef>
                  <a:spcPts val="0"/>
                </a:spcBef>
                <a:buSzPct val="25000"/>
                <a:buNone/>
              </a:pPr>
              <a:r>
                <a:rPr lang="en-US" sz="1400" b="0" i="0" u="none" strike="noStrike" cap="none" baseline="0">
                  <a:solidFill>
                    <a:schemeClr val="dk1"/>
                  </a:solidFill>
                  <a:latin typeface="Calibri"/>
                  <a:ea typeface="Calibri"/>
                  <a:cs typeface="Calibri"/>
                  <a:sym typeface="Calibri"/>
                </a:rPr>
                <a:t>2005</a:t>
              </a:r>
            </a:p>
          </p:txBody>
        </p:sp>
        <p:sp>
          <p:nvSpPr>
            <p:cNvPr id="323" name="Shape 323"/>
            <p:cNvSpPr txBox="1"/>
            <p:nvPr/>
          </p:nvSpPr>
          <p:spPr>
            <a:xfrm>
              <a:off x="1644252" y="5152730"/>
              <a:ext cx="498899" cy="276899"/>
            </a:xfrm>
            <a:prstGeom prst="rect">
              <a:avLst/>
            </a:prstGeom>
            <a:noFill/>
            <a:ln>
              <a:noFill/>
            </a:ln>
          </p:spPr>
          <p:txBody>
            <a:bodyPr lIns="104875" tIns="52425" rIns="104875" bIns="52425" anchor="t" anchorCtr="0">
              <a:noAutofit/>
            </a:bodyPr>
            <a:lstStyle/>
            <a:p>
              <a:pPr marL="0" marR="0" lvl="0" indent="0" algn="l" rtl="0">
                <a:spcBef>
                  <a:spcPts val="0"/>
                </a:spcBef>
                <a:buSzPct val="25000"/>
                <a:buNone/>
              </a:pPr>
              <a:r>
                <a:rPr lang="en-US" sz="1400" b="0" i="0" u="none" strike="noStrike" cap="none" baseline="0">
                  <a:solidFill>
                    <a:schemeClr val="dk1"/>
                  </a:solidFill>
                  <a:latin typeface="Calibri"/>
                  <a:ea typeface="Calibri"/>
                  <a:cs typeface="Calibri"/>
                  <a:sym typeface="Calibri"/>
                </a:rPr>
                <a:t>2006</a:t>
              </a:r>
            </a:p>
          </p:txBody>
        </p:sp>
        <p:sp>
          <p:nvSpPr>
            <p:cNvPr id="324" name="Shape 324"/>
            <p:cNvSpPr txBox="1"/>
            <p:nvPr/>
          </p:nvSpPr>
          <p:spPr>
            <a:xfrm>
              <a:off x="2571735" y="5152730"/>
              <a:ext cx="498899" cy="276899"/>
            </a:xfrm>
            <a:prstGeom prst="rect">
              <a:avLst/>
            </a:prstGeom>
            <a:noFill/>
            <a:ln>
              <a:noFill/>
            </a:ln>
          </p:spPr>
          <p:txBody>
            <a:bodyPr lIns="104875" tIns="52425" rIns="104875" bIns="52425" anchor="t" anchorCtr="0">
              <a:noAutofit/>
            </a:bodyPr>
            <a:lstStyle/>
            <a:p>
              <a:pPr marL="0" marR="0" lvl="0" indent="0" algn="l" rtl="0">
                <a:spcBef>
                  <a:spcPts val="0"/>
                </a:spcBef>
                <a:buSzPct val="25000"/>
                <a:buNone/>
              </a:pPr>
              <a:r>
                <a:rPr lang="en-US" sz="1400" b="0" i="0" u="none" strike="noStrike" cap="none" baseline="0">
                  <a:solidFill>
                    <a:schemeClr val="dk1"/>
                  </a:solidFill>
                  <a:latin typeface="Calibri"/>
                  <a:ea typeface="Calibri"/>
                  <a:cs typeface="Calibri"/>
                  <a:sym typeface="Calibri"/>
                </a:rPr>
                <a:t>2007</a:t>
              </a:r>
            </a:p>
          </p:txBody>
        </p:sp>
        <p:sp>
          <p:nvSpPr>
            <p:cNvPr id="325" name="Shape 325"/>
            <p:cNvSpPr txBox="1"/>
            <p:nvPr/>
          </p:nvSpPr>
          <p:spPr>
            <a:xfrm>
              <a:off x="3501641" y="5152730"/>
              <a:ext cx="498899" cy="276899"/>
            </a:xfrm>
            <a:prstGeom prst="rect">
              <a:avLst/>
            </a:prstGeom>
            <a:noFill/>
            <a:ln>
              <a:noFill/>
            </a:ln>
          </p:spPr>
          <p:txBody>
            <a:bodyPr lIns="104875" tIns="52425" rIns="104875" bIns="52425" anchor="t" anchorCtr="0">
              <a:noAutofit/>
            </a:bodyPr>
            <a:lstStyle/>
            <a:p>
              <a:pPr marL="0" marR="0" lvl="0" indent="0" algn="l" rtl="0">
                <a:spcBef>
                  <a:spcPts val="0"/>
                </a:spcBef>
                <a:buSzPct val="25000"/>
                <a:buNone/>
              </a:pPr>
              <a:r>
                <a:rPr lang="en-US" sz="1400" b="0" i="0" u="none" strike="noStrike" cap="none" baseline="0">
                  <a:solidFill>
                    <a:schemeClr val="dk1"/>
                  </a:solidFill>
                  <a:latin typeface="Calibri"/>
                  <a:ea typeface="Calibri"/>
                  <a:cs typeface="Calibri"/>
                  <a:sym typeface="Calibri"/>
                </a:rPr>
                <a:t>2008</a:t>
              </a:r>
            </a:p>
          </p:txBody>
        </p:sp>
        <p:sp>
          <p:nvSpPr>
            <p:cNvPr id="326" name="Shape 326"/>
            <p:cNvSpPr txBox="1"/>
            <p:nvPr/>
          </p:nvSpPr>
          <p:spPr>
            <a:xfrm>
              <a:off x="4430335" y="5152730"/>
              <a:ext cx="498899" cy="276899"/>
            </a:xfrm>
            <a:prstGeom prst="rect">
              <a:avLst/>
            </a:prstGeom>
            <a:noFill/>
            <a:ln>
              <a:noFill/>
            </a:ln>
          </p:spPr>
          <p:txBody>
            <a:bodyPr lIns="104875" tIns="52425" rIns="104875" bIns="52425" anchor="t" anchorCtr="0">
              <a:noAutofit/>
            </a:bodyPr>
            <a:lstStyle/>
            <a:p>
              <a:pPr marL="0" marR="0" lvl="0" indent="0" algn="l" rtl="0">
                <a:spcBef>
                  <a:spcPts val="0"/>
                </a:spcBef>
                <a:buSzPct val="25000"/>
                <a:buNone/>
              </a:pPr>
              <a:r>
                <a:rPr lang="en-US" sz="1400" b="0" i="0" u="none" strike="noStrike" cap="none" baseline="0">
                  <a:solidFill>
                    <a:schemeClr val="dk1"/>
                  </a:solidFill>
                  <a:latin typeface="Calibri"/>
                  <a:ea typeface="Calibri"/>
                  <a:cs typeface="Calibri"/>
                  <a:sym typeface="Calibri"/>
                </a:rPr>
                <a:t>2009</a:t>
              </a:r>
            </a:p>
          </p:txBody>
        </p:sp>
        <p:sp>
          <p:nvSpPr>
            <p:cNvPr id="327" name="Shape 327"/>
            <p:cNvSpPr txBox="1"/>
            <p:nvPr/>
          </p:nvSpPr>
          <p:spPr>
            <a:xfrm>
              <a:off x="5359028" y="5152730"/>
              <a:ext cx="498899" cy="276899"/>
            </a:xfrm>
            <a:prstGeom prst="rect">
              <a:avLst/>
            </a:prstGeom>
            <a:noFill/>
            <a:ln>
              <a:noFill/>
            </a:ln>
          </p:spPr>
          <p:txBody>
            <a:bodyPr lIns="104875" tIns="52425" rIns="104875" bIns="52425" anchor="t" anchorCtr="0">
              <a:noAutofit/>
            </a:bodyPr>
            <a:lstStyle/>
            <a:p>
              <a:pPr marL="0" marR="0" lvl="0" indent="0" algn="l" rtl="0">
                <a:spcBef>
                  <a:spcPts val="0"/>
                </a:spcBef>
                <a:buSzPct val="25000"/>
                <a:buNone/>
              </a:pPr>
              <a:r>
                <a:rPr lang="en-US" sz="1400" b="0" i="0" u="none" strike="noStrike" cap="none" baseline="0">
                  <a:solidFill>
                    <a:schemeClr val="dk1"/>
                  </a:solidFill>
                  <a:latin typeface="Calibri"/>
                  <a:ea typeface="Calibri"/>
                  <a:cs typeface="Calibri"/>
                  <a:sym typeface="Calibri"/>
                </a:rPr>
                <a:t>2010</a:t>
              </a:r>
            </a:p>
          </p:txBody>
        </p:sp>
        <p:sp>
          <p:nvSpPr>
            <p:cNvPr id="328" name="Shape 328"/>
            <p:cNvSpPr txBox="1"/>
            <p:nvPr/>
          </p:nvSpPr>
          <p:spPr>
            <a:xfrm>
              <a:off x="6359160" y="5152730"/>
              <a:ext cx="498899" cy="276899"/>
            </a:xfrm>
            <a:prstGeom prst="rect">
              <a:avLst/>
            </a:prstGeom>
            <a:noFill/>
            <a:ln>
              <a:noFill/>
            </a:ln>
          </p:spPr>
          <p:txBody>
            <a:bodyPr lIns="104875" tIns="52425" rIns="104875" bIns="52425" anchor="t" anchorCtr="0">
              <a:noAutofit/>
            </a:bodyPr>
            <a:lstStyle/>
            <a:p>
              <a:pPr marL="0" marR="0" lvl="0" indent="0" algn="l" rtl="0">
                <a:spcBef>
                  <a:spcPts val="0"/>
                </a:spcBef>
                <a:buSzPct val="25000"/>
                <a:buNone/>
              </a:pPr>
              <a:r>
                <a:rPr lang="en-US" sz="1400" b="0" i="0" u="none" strike="noStrike" cap="none" baseline="0">
                  <a:solidFill>
                    <a:schemeClr val="dk1"/>
                  </a:solidFill>
                  <a:latin typeface="Calibri"/>
                  <a:ea typeface="Calibri"/>
                  <a:cs typeface="Calibri"/>
                  <a:sym typeface="Calibri"/>
                </a:rPr>
                <a:t>2011</a:t>
              </a:r>
            </a:p>
          </p:txBody>
        </p:sp>
        <p:sp>
          <p:nvSpPr>
            <p:cNvPr id="329" name="Shape 329"/>
            <p:cNvSpPr txBox="1"/>
            <p:nvPr/>
          </p:nvSpPr>
          <p:spPr>
            <a:xfrm>
              <a:off x="7215206" y="5152730"/>
              <a:ext cx="498899" cy="276899"/>
            </a:xfrm>
            <a:prstGeom prst="rect">
              <a:avLst/>
            </a:prstGeom>
            <a:noFill/>
            <a:ln>
              <a:noFill/>
            </a:ln>
          </p:spPr>
          <p:txBody>
            <a:bodyPr lIns="104875" tIns="52425" rIns="104875" bIns="52425" anchor="t" anchorCtr="0">
              <a:noAutofit/>
            </a:bodyPr>
            <a:lstStyle/>
            <a:p>
              <a:pPr marL="0" marR="0" lvl="0" indent="0" algn="l" rtl="0">
                <a:spcBef>
                  <a:spcPts val="0"/>
                </a:spcBef>
                <a:buSzPct val="25000"/>
                <a:buNone/>
              </a:pPr>
              <a:r>
                <a:rPr lang="en-US" sz="1400" b="0" i="0" u="none" strike="noStrike" cap="none" baseline="0">
                  <a:solidFill>
                    <a:schemeClr val="dk1"/>
                  </a:solidFill>
                  <a:latin typeface="Calibri"/>
                  <a:ea typeface="Calibri"/>
                  <a:cs typeface="Calibri"/>
                  <a:sym typeface="Calibri"/>
                </a:rPr>
                <a:t>2012</a:t>
              </a:r>
            </a:p>
          </p:txBody>
        </p:sp>
        <p:pic>
          <p:nvPicPr>
            <p:cNvPr id="330" name="Shape 330"/>
            <p:cNvPicPr preferRelativeResize="0"/>
            <p:nvPr/>
          </p:nvPicPr>
          <p:blipFill rotWithShape="1">
            <a:blip r:embed="rId4">
              <a:alphaModFix/>
            </a:blip>
            <a:srcRect t="35001" r="4997" b="34998"/>
            <a:stretch/>
          </p:blipFill>
          <p:spPr>
            <a:xfrm>
              <a:off x="6429387" y="1714488"/>
              <a:ext cx="928799" cy="293400"/>
            </a:xfrm>
            <a:prstGeom prst="rect">
              <a:avLst/>
            </a:prstGeom>
            <a:noFill/>
            <a:ln>
              <a:noFill/>
            </a:ln>
          </p:spPr>
        </p:pic>
        <p:pic>
          <p:nvPicPr>
            <p:cNvPr id="331" name="Shape 331"/>
            <p:cNvPicPr preferRelativeResize="0"/>
            <p:nvPr/>
          </p:nvPicPr>
          <p:blipFill rotWithShape="1">
            <a:blip r:embed="rId5">
              <a:alphaModFix/>
            </a:blip>
            <a:srcRect/>
            <a:stretch/>
          </p:blipFill>
          <p:spPr>
            <a:xfrm>
              <a:off x="6500826" y="2500306"/>
              <a:ext cx="428700" cy="428700"/>
            </a:xfrm>
            <a:prstGeom prst="rect">
              <a:avLst/>
            </a:prstGeom>
            <a:noFill/>
            <a:ln>
              <a:noFill/>
            </a:ln>
          </p:spPr>
        </p:pic>
        <p:sp>
          <p:nvSpPr>
            <p:cNvPr id="332" name="Shape 332"/>
            <p:cNvSpPr/>
            <p:nvPr/>
          </p:nvSpPr>
          <p:spPr>
            <a:xfrm>
              <a:off x="1500166" y="1857364"/>
              <a:ext cx="1028999" cy="461699"/>
            </a:xfrm>
            <a:prstGeom prst="rect">
              <a:avLst/>
            </a:prstGeom>
            <a:noFill/>
            <a:ln>
              <a:noFill/>
            </a:ln>
          </p:spPr>
          <p:txBody>
            <a:bodyPr lIns="104875" tIns="52425" rIns="104875" bIns="52425" anchor="t" anchorCtr="0">
              <a:noAutofit/>
            </a:bodyPr>
            <a:lstStyle/>
            <a:p>
              <a:pPr marL="0" marR="0" lvl="0" indent="0" algn="ctr" rtl="0">
                <a:spcBef>
                  <a:spcPts val="0"/>
                </a:spcBef>
                <a:buSzPct val="25000"/>
                <a:buNone/>
              </a:pPr>
              <a:r>
                <a:rPr lang="en-US" sz="2800" b="0" i="0" u="none" strike="noStrike" cap="none" baseline="0">
                  <a:solidFill>
                    <a:srgbClr val="FFFFFF"/>
                  </a:solidFill>
                  <a:latin typeface="Calibri"/>
                  <a:ea typeface="Calibri"/>
                  <a:cs typeface="Calibri"/>
                  <a:sym typeface="Calibri"/>
                </a:rPr>
                <a:t>Others</a:t>
              </a:r>
            </a:p>
          </p:txBody>
        </p:sp>
        <p:sp>
          <p:nvSpPr>
            <p:cNvPr id="333" name="Shape 333"/>
            <p:cNvSpPr txBox="1"/>
            <p:nvPr/>
          </p:nvSpPr>
          <p:spPr>
            <a:xfrm>
              <a:off x="7682428" y="2908908"/>
              <a:ext cx="1032900" cy="1569599"/>
            </a:xfrm>
            <a:prstGeom prst="rect">
              <a:avLst/>
            </a:prstGeom>
            <a:solidFill>
              <a:schemeClr val="lt1"/>
            </a:solidFill>
            <a:ln>
              <a:noFill/>
            </a:ln>
          </p:spPr>
          <p:txBody>
            <a:bodyPr lIns="104875" tIns="52425" rIns="104875" bIns="52425" anchor="t" anchorCtr="0">
              <a:noAutofit/>
            </a:bodyPr>
            <a:lstStyle/>
            <a:p>
              <a:pPr marL="0" marR="0" lvl="0" indent="0" algn="l" rtl="0">
                <a:spcBef>
                  <a:spcPts val="0"/>
                </a:spcBef>
                <a:buSzPct val="25000"/>
                <a:buNone/>
              </a:pPr>
              <a:r>
                <a:rPr lang="en-US" sz="1800" b="1" i="0" u="none" strike="noStrike" cap="none" baseline="0">
                  <a:solidFill>
                    <a:srgbClr val="C2D59B"/>
                  </a:solidFill>
                  <a:latin typeface="Calibri"/>
                  <a:ea typeface="Calibri"/>
                  <a:cs typeface="Calibri"/>
                  <a:sym typeface="Calibri"/>
                </a:rPr>
                <a:t>HTC</a:t>
              </a:r>
              <a:r>
                <a:rPr lang="en-US" sz="1800" b="1" i="0" u="none" strike="noStrike" cap="none" baseline="0">
                  <a:solidFill>
                    <a:schemeClr val="dk1"/>
                  </a:solidFill>
                  <a:latin typeface="Calibri"/>
                  <a:ea typeface="Calibri"/>
                  <a:cs typeface="Calibri"/>
                  <a:sym typeface="Calibri"/>
                </a:rPr>
                <a:t/>
              </a:r>
              <a:br>
                <a:rPr lang="en-US" sz="1800" b="1" i="0" u="none" strike="noStrike" cap="none" baseline="0">
                  <a:solidFill>
                    <a:schemeClr val="dk1"/>
                  </a:solidFill>
                  <a:latin typeface="Calibri"/>
                  <a:ea typeface="Calibri"/>
                  <a:cs typeface="Calibri"/>
                  <a:sym typeface="Calibri"/>
                </a:rPr>
              </a:br>
              <a:r>
                <a:rPr lang="en-US" sz="1800" b="1" i="0" u="none" strike="noStrike" cap="none" baseline="0">
                  <a:solidFill>
                    <a:srgbClr val="31859B"/>
                  </a:solidFill>
                  <a:latin typeface="Calibri"/>
                  <a:ea typeface="Calibri"/>
                  <a:cs typeface="Calibri"/>
                  <a:sym typeface="Calibri"/>
                </a:rPr>
                <a:t>LG</a:t>
              </a:r>
              <a:r>
                <a:rPr lang="en-US" sz="1800" b="1" i="0" u="none" strike="noStrike" cap="none" baseline="0">
                  <a:solidFill>
                    <a:schemeClr val="dk1"/>
                  </a:solidFill>
                  <a:latin typeface="Calibri"/>
                  <a:ea typeface="Calibri"/>
                  <a:cs typeface="Calibri"/>
                  <a:sym typeface="Calibri"/>
                </a:rPr>
                <a:t/>
              </a:r>
              <a:br>
                <a:rPr lang="en-US" sz="1800" b="1" i="0" u="none" strike="noStrike" cap="none" baseline="0">
                  <a:solidFill>
                    <a:schemeClr val="dk1"/>
                  </a:solidFill>
                  <a:latin typeface="Calibri"/>
                  <a:ea typeface="Calibri"/>
                  <a:cs typeface="Calibri"/>
                  <a:sym typeface="Calibri"/>
                </a:rPr>
              </a:br>
              <a:r>
                <a:rPr lang="en-US" sz="1800" b="1" i="0" u="none" strike="noStrike" cap="none" baseline="0">
                  <a:solidFill>
                    <a:srgbClr val="5F497A"/>
                  </a:solidFill>
                  <a:latin typeface="Calibri"/>
                  <a:ea typeface="Calibri"/>
                  <a:cs typeface="Calibri"/>
                  <a:sym typeface="Calibri"/>
                </a:rPr>
                <a:t>ZTE </a:t>
              </a:r>
              <a:r>
                <a:rPr lang="en-US" sz="1800" b="1" i="0" u="none" strike="noStrike" cap="none" baseline="0">
                  <a:solidFill>
                    <a:schemeClr val="dk1"/>
                  </a:solidFill>
                  <a:latin typeface="Calibri"/>
                  <a:ea typeface="Calibri"/>
                  <a:cs typeface="Calibri"/>
                  <a:sym typeface="Calibri"/>
                </a:rPr>
                <a:t/>
              </a:r>
              <a:br>
                <a:rPr lang="en-US" sz="1800" b="1" i="0" u="none" strike="noStrike" cap="none" baseline="0">
                  <a:solidFill>
                    <a:schemeClr val="dk1"/>
                  </a:solidFill>
                  <a:latin typeface="Calibri"/>
                  <a:ea typeface="Calibri"/>
                  <a:cs typeface="Calibri"/>
                  <a:sym typeface="Calibri"/>
                </a:rPr>
              </a:br>
              <a:r>
                <a:rPr lang="en-US" sz="1800" b="1" i="0" u="none" strike="noStrike" cap="none" baseline="0">
                  <a:solidFill>
                    <a:srgbClr val="76923C"/>
                  </a:solidFill>
                  <a:latin typeface="Calibri"/>
                  <a:ea typeface="Calibri"/>
                  <a:cs typeface="Calibri"/>
                  <a:sym typeface="Calibri"/>
                </a:rPr>
                <a:t>Huawei </a:t>
              </a:r>
              <a:r>
                <a:rPr lang="en-US" sz="1800" b="1" i="0" u="none" strike="noStrike" cap="none" baseline="0">
                  <a:solidFill>
                    <a:schemeClr val="dk1"/>
                  </a:solidFill>
                  <a:latin typeface="Calibri"/>
                  <a:ea typeface="Calibri"/>
                  <a:cs typeface="Calibri"/>
                  <a:sym typeface="Calibri"/>
                </a:rPr>
                <a:t/>
              </a:r>
              <a:br>
                <a:rPr lang="en-US" sz="1800" b="1" i="0" u="none" strike="noStrike" cap="none" baseline="0">
                  <a:solidFill>
                    <a:schemeClr val="dk1"/>
                  </a:solidFill>
                  <a:latin typeface="Calibri"/>
                  <a:ea typeface="Calibri"/>
                  <a:cs typeface="Calibri"/>
                  <a:sym typeface="Calibri"/>
                </a:rPr>
              </a:br>
              <a:r>
                <a:rPr lang="en-US" sz="1800" b="1" i="0" u="none" strike="noStrike" cap="none" baseline="0">
                  <a:solidFill>
                    <a:srgbClr val="953734"/>
                  </a:solidFill>
                  <a:latin typeface="Calibri"/>
                  <a:ea typeface="Calibri"/>
                  <a:cs typeface="Calibri"/>
                  <a:sym typeface="Calibri"/>
                </a:rPr>
                <a:t>Motorola </a:t>
              </a:r>
              <a:r>
                <a:rPr lang="en-US" sz="1800" b="1" i="0" u="none" strike="noStrike" cap="none" baseline="0">
                  <a:solidFill>
                    <a:schemeClr val="dk1"/>
                  </a:solidFill>
                  <a:latin typeface="Calibri"/>
                  <a:ea typeface="Calibri"/>
                  <a:cs typeface="Calibri"/>
                  <a:sym typeface="Calibri"/>
                </a:rPr>
                <a:t/>
              </a:r>
              <a:br>
                <a:rPr lang="en-US" sz="1800" b="1" i="0" u="none" strike="noStrike" cap="none" baseline="0">
                  <a:solidFill>
                    <a:schemeClr val="dk1"/>
                  </a:solidFill>
                  <a:latin typeface="Calibri"/>
                  <a:ea typeface="Calibri"/>
                  <a:cs typeface="Calibri"/>
                  <a:sym typeface="Calibri"/>
                </a:rPr>
              </a:br>
              <a:r>
                <a:rPr lang="en-US" sz="1800" b="1" i="0" u="none" strike="noStrike" cap="none" baseline="0">
                  <a:solidFill>
                    <a:srgbClr val="366092"/>
                  </a:solidFill>
                  <a:latin typeface="Calibri"/>
                  <a:ea typeface="Calibri"/>
                  <a:cs typeface="Calibri"/>
                  <a:sym typeface="Calibri"/>
                </a:rPr>
                <a:t>Sony</a:t>
              </a:r>
            </a:p>
          </p:txBody>
        </p:sp>
        <p:pic>
          <p:nvPicPr>
            <p:cNvPr id="334" name="Shape 334"/>
            <p:cNvPicPr preferRelativeResize="0"/>
            <p:nvPr/>
          </p:nvPicPr>
          <p:blipFill rotWithShape="1">
            <a:blip r:embed="rId6">
              <a:alphaModFix/>
            </a:blip>
            <a:srcRect/>
            <a:stretch/>
          </p:blipFill>
          <p:spPr>
            <a:xfrm>
              <a:off x="1785917" y="3786189"/>
              <a:ext cx="857400" cy="291900"/>
            </a:xfrm>
            <a:prstGeom prst="rect">
              <a:avLst/>
            </a:prstGeom>
            <a:noFill/>
            <a:ln>
              <a:noFill/>
            </a:ln>
          </p:spPr>
        </p:pic>
        <p:pic>
          <p:nvPicPr>
            <p:cNvPr id="335" name="Shape 335"/>
            <p:cNvPicPr preferRelativeResize="0"/>
            <p:nvPr/>
          </p:nvPicPr>
          <p:blipFill rotWithShape="1">
            <a:blip r:embed="rId7">
              <a:alphaModFix/>
            </a:blip>
            <a:srcRect/>
            <a:stretch/>
          </p:blipFill>
          <p:spPr>
            <a:xfrm>
              <a:off x="3857619" y="2857496"/>
              <a:ext cx="785700" cy="245700"/>
            </a:xfrm>
            <a:prstGeom prst="rect">
              <a:avLst/>
            </a:prstGeom>
            <a:noFill/>
            <a:ln>
              <a:noFill/>
            </a:ln>
          </p:spPr>
        </p:pic>
        <p:sp>
          <p:nvSpPr>
            <p:cNvPr id="336" name="Shape 336"/>
            <p:cNvSpPr txBox="1"/>
            <p:nvPr/>
          </p:nvSpPr>
          <p:spPr>
            <a:xfrm>
              <a:off x="554841" y="4929198"/>
              <a:ext cx="373800" cy="276899"/>
            </a:xfrm>
            <a:prstGeom prst="rect">
              <a:avLst/>
            </a:prstGeom>
            <a:noFill/>
            <a:ln>
              <a:noFill/>
            </a:ln>
          </p:spPr>
          <p:txBody>
            <a:bodyPr lIns="104875" tIns="52425" rIns="104875" bIns="52425" anchor="t" anchorCtr="0">
              <a:noAutofit/>
            </a:bodyPr>
            <a:lstStyle/>
            <a:p>
              <a:pPr marL="0" marR="0" lvl="0" indent="0" algn="r" rtl="0">
                <a:spcBef>
                  <a:spcPts val="0"/>
                </a:spcBef>
                <a:buSzPct val="25000"/>
                <a:buNone/>
              </a:pPr>
              <a:r>
                <a:rPr lang="en-US" sz="1400" b="0" i="0" u="none" strike="noStrike" cap="none" baseline="0">
                  <a:solidFill>
                    <a:schemeClr val="dk1"/>
                  </a:solidFill>
                  <a:latin typeface="Calibri"/>
                  <a:ea typeface="Calibri"/>
                  <a:cs typeface="Calibri"/>
                  <a:sym typeface="Calibri"/>
                </a:rPr>
                <a:t>0%</a:t>
              </a:r>
            </a:p>
          </p:txBody>
        </p:sp>
        <p:sp>
          <p:nvSpPr>
            <p:cNvPr id="337" name="Shape 337"/>
            <p:cNvSpPr txBox="1"/>
            <p:nvPr/>
          </p:nvSpPr>
          <p:spPr>
            <a:xfrm>
              <a:off x="492924" y="4572007"/>
              <a:ext cx="452400" cy="276899"/>
            </a:xfrm>
            <a:prstGeom prst="rect">
              <a:avLst/>
            </a:prstGeom>
            <a:noFill/>
            <a:ln>
              <a:noFill/>
            </a:ln>
          </p:spPr>
          <p:txBody>
            <a:bodyPr lIns="104875" tIns="52425" rIns="104875" bIns="52425" anchor="t" anchorCtr="0">
              <a:noAutofit/>
            </a:bodyPr>
            <a:lstStyle/>
            <a:p>
              <a:pPr marL="0" marR="0" lvl="0" indent="0" algn="r" rtl="0">
                <a:spcBef>
                  <a:spcPts val="0"/>
                </a:spcBef>
                <a:buSzPct val="25000"/>
                <a:buNone/>
              </a:pPr>
              <a:r>
                <a:rPr lang="en-US" sz="1400" b="0" i="0" u="none" strike="noStrike" cap="none" baseline="0">
                  <a:solidFill>
                    <a:schemeClr val="dk1"/>
                  </a:solidFill>
                  <a:latin typeface="Calibri"/>
                  <a:ea typeface="Calibri"/>
                  <a:cs typeface="Calibri"/>
                  <a:sym typeface="Calibri"/>
                </a:rPr>
                <a:t>10%</a:t>
              </a:r>
            </a:p>
          </p:txBody>
        </p:sp>
        <p:sp>
          <p:nvSpPr>
            <p:cNvPr id="338" name="Shape 338"/>
            <p:cNvSpPr txBox="1"/>
            <p:nvPr/>
          </p:nvSpPr>
          <p:spPr>
            <a:xfrm>
              <a:off x="492924" y="4214817"/>
              <a:ext cx="452400" cy="276899"/>
            </a:xfrm>
            <a:prstGeom prst="rect">
              <a:avLst/>
            </a:prstGeom>
            <a:noFill/>
            <a:ln>
              <a:noFill/>
            </a:ln>
          </p:spPr>
          <p:txBody>
            <a:bodyPr lIns="104875" tIns="52425" rIns="104875" bIns="52425" anchor="t" anchorCtr="0">
              <a:noAutofit/>
            </a:bodyPr>
            <a:lstStyle/>
            <a:p>
              <a:pPr marL="0" marR="0" lvl="0" indent="0" algn="r" rtl="0">
                <a:spcBef>
                  <a:spcPts val="0"/>
                </a:spcBef>
                <a:buSzPct val="25000"/>
                <a:buNone/>
              </a:pPr>
              <a:r>
                <a:rPr lang="en-US" sz="1400" b="0" i="0" u="none" strike="noStrike" cap="none" baseline="0">
                  <a:solidFill>
                    <a:schemeClr val="dk1"/>
                  </a:solidFill>
                  <a:latin typeface="Calibri"/>
                  <a:ea typeface="Calibri"/>
                  <a:cs typeface="Calibri"/>
                  <a:sym typeface="Calibri"/>
                </a:rPr>
                <a:t>20%</a:t>
              </a:r>
            </a:p>
          </p:txBody>
        </p:sp>
        <p:sp>
          <p:nvSpPr>
            <p:cNvPr id="339" name="Shape 339"/>
            <p:cNvSpPr txBox="1"/>
            <p:nvPr/>
          </p:nvSpPr>
          <p:spPr>
            <a:xfrm>
              <a:off x="492924" y="3857628"/>
              <a:ext cx="452400" cy="276899"/>
            </a:xfrm>
            <a:prstGeom prst="rect">
              <a:avLst/>
            </a:prstGeom>
            <a:noFill/>
            <a:ln>
              <a:noFill/>
            </a:ln>
          </p:spPr>
          <p:txBody>
            <a:bodyPr lIns="104875" tIns="52425" rIns="104875" bIns="52425" anchor="t" anchorCtr="0">
              <a:noAutofit/>
            </a:bodyPr>
            <a:lstStyle/>
            <a:p>
              <a:pPr marL="0" marR="0" lvl="0" indent="0" algn="r" rtl="0">
                <a:spcBef>
                  <a:spcPts val="0"/>
                </a:spcBef>
                <a:buSzPct val="25000"/>
                <a:buNone/>
              </a:pPr>
              <a:r>
                <a:rPr lang="en-US" sz="1400" b="0" i="0" u="none" strike="noStrike" cap="none" baseline="0">
                  <a:solidFill>
                    <a:schemeClr val="dk1"/>
                  </a:solidFill>
                  <a:latin typeface="Calibri"/>
                  <a:ea typeface="Calibri"/>
                  <a:cs typeface="Calibri"/>
                  <a:sym typeface="Calibri"/>
                </a:rPr>
                <a:t>30%</a:t>
              </a:r>
            </a:p>
          </p:txBody>
        </p:sp>
        <p:sp>
          <p:nvSpPr>
            <p:cNvPr id="340" name="Shape 340"/>
            <p:cNvSpPr txBox="1"/>
            <p:nvPr/>
          </p:nvSpPr>
          <p:spPr>
            <a:xfrm>
              <a:off x="492924" y="3500437"/>
              <a:ext cx="452400" cy="276899"/>
            </a:xfrm>
            <a:prstGeom prst="rect">
              <a:avLst/>
            </a:prstGeom>
            <a:noFill/>
            <a:ln>
              <a:noFill/>
            </a:ln>
          </p:spPr>
          <p:txBody>
            <a:bodyPr lIns="104875" tIns="52425" rIns="104875" bIns="52425" anchor="t" anchorCtr="0">
              <a:noAutofit/>
            </a:bodyPr>
            <a:lstStyle/>
            <a:p>
              <a:pPr marL="0" marR="0" lvl="0" indent="0" algn="r" rtl="0">
                <a:spcBef>
                  <a:spcPts val="0"/>
                </a:spcBef>
                <a:buSzPct val="25000"/>
                <a:buNone/>
              </a:pPr>
              <a:r>
                <a:rPr lang="en-US" sz="1400" b="0" i="0" u="none" strike="noStrike" cap="none" baseline="0">
                  <a:solidFill>
                    <a:schemeClr val="dk1"/>
                  </a:solidFill>
                  <a:latin typeface="Calibri"/>
                  <a:ea typeface="Calibri"/>
                  <a:cs typeface="Calibri"/>
                  <a:sym typeface="Calibri"/>
                </a:rPr>
                <a:t>40%</a:t>
              </a:r>
            </a:p>
          </p:txBody>
        </p:sp>
        <p:sp>
          <p:nvSpPr>
            <p:cNvPr id="341" name="Shape 341"/>
            <p:cNvSpPr txBox="1"/>
            <p:nvPr/>
          </p:nvSpPr>
          <p:spPr>
            <a:xfrm>
              <a:off x="492924" y="3152000"/>
              <a:ext cx="452400" cy="276899"/>
            </a:xfrm>
            <a:prstGeom prst="rect">
              <a:avLst/>
            </a:prstGeom>
            <a:noFill/>
            <a:ln>
              <a:noFill/>
            </a:ln>
          </p:spPr>
          <p:txBody>
            <a:bodyPr lIns="104875" tIns="52425" rIns="104875" bIns="52425" anchor="t" anchorCtr="0">
              <a:noAutofit/>
            </a:bodyPr>
            <a:lstStyle/>
            <a:p>
              <a:pPr marL="0" marR="0" lvl="0" indent="0" algn="r" rtl="0">
                <a:spcBef>
                  <a:spcPts val="0"/>
                </a:spcBef>
                <a:buSzPct val="25000"/>
                <a:buNone/>
              </a:pPr>
              <a:r>
                <a:rPr lang="en-US" sz="1400" b="0" i="0" u="none" strike="noStrike" cap="none" baseline="0">
                  <a:solidFill>
                    <a:schemeClr val="dk1"/>
                  </a:solidFill>
                  <a:latin typeface="Calibri"/>
                  <a:ea typeface="Calibri"/>
                  <a:cs typeface="Calibri"/>
                  <a:sym typeface="Calibri"/>
                </a:rPr>
                <a:t>50%</a:t>
              </a:r>
            </a:p>
          </p:txBody>
        </p:sp>
        <p:sp>
          <p:nvSpPr>
            <p:cNvPr id="342" name="Shape 342"/>
            <p:cNvSpPr txBox="1"/>
            <p:nvPr/>
          </p:nvSpPr>
          <p:spPr>
            <a:xfrm>
              <a:off x="492924" y="2794810"/>
              <a:ext cx="452400" cy="276899"/>
            </a:xfrm>
            <a:prstGeom prst="rect">
              <a:avLst/>
            </a:prstGeom>
            <a:noFill/>
            <a:ln>
              <a:noFill/>
            </a:ln>
          </p:spPr>
          <p:txBody>
            <a:bodyPr lIns="104875" tIns="52425" rIns="104875" bIns="52425" anchor="t" anchorCtr="0">
              <a:noAutofit/>
            </a:bodyPr>
            <a:lstStyle/>
            <a:p>
              <a:pPr marL="0" marR="0" lvl="0" indent="0" algn="r" rtl="0">
                <a:spcBef>
                  <a:spcPts val="0"/>
                </a:spcBef>
                <a:buSzPct val="25000"/>
                <a:buNone/>
              </a:pPr>
              <a:r>
                <a:rPr lang="en-US" sz="1400" b="0" i="0" u="none" strike="noStrike" cap="none" baseline="0">
                  <a:solidFill>
                    <a:schemeClr val="dk1"/>
                  </a:solidFill>
                  <a:latin typeface="Calibri"/>
                  <a:ea typeface="Calibri"/>
                  <a:cs typeface="Calibri"/>
                  <a:sym typeface="Calibri"/>
                </a:rPr>
                <a:t>60%</a:t>
              </a:r>
            </a:p>
          </p:txBody>
        </p:sp>
        <p:sp>
          <p:nvSpPr>
            <p:cNvPr id="343" name="Shape 343"/>
            <p:cNvSpPr txBox="1"/>
            <p:nvPr/>
          </p:nvSpPr>
          <p:spPr>
            <a:xfrm>
              <a:off x="492924" y="2437621"/>
              <a:ext cx="452400" cy="276899"/>
            </a:xfrm>
            <a:prstGeom prst="rect">
              <a:avLst/>
            </a:prstGeom>
            <a:noFill/>
            <a:ln>
              <a:noFill/>
            </a:ln>
          </p:spPr>
          <p:txBody>
            <a:bodyPr lIns="104875" tIns="52425" rIns="104875" bIns="52425" anchor="t" anchorCtr="0">
              <a:noAutofit/>
            </a:bodyPr>
            <a:lstStyle/>
            <a:p>
              <a:pPr marL="0" marR="0" lvl="0" indent="0" algn="r" rtl="0">
                <a:spcBef>
                  <a:spcPts val="0"/>
                </a:spcBef>
                <a:buSzPct val="25000"/>
                <a:buNone/>
              </a:pPr>
              <a:r>
                <a:rPr lang="en-US" sz="1400" b="0" i="0" u="none" strike="noStrike" cap="none" baseline="0">
                  <a:solidFill>
                    <a:schemeClr val="dk1"/>
                  </a:solidFill>
                  <a:latin typeface="Calibri"/>
                  <a:ea typeface="Calibri"/>
                  <a:cs typeface="Calibri"/>
                  <a:sym typeface="Calibri"/>
                </a:rPr>
                <a:t>70%</a:t>
              </a:r>
            </a:p>
          </p:txBody>
        </p:sp>
        <p:sp>
          <p:nvSpPr>
            <p:cNvPr id="344" name="Shape 344"/>
            <p:cNvSpPr txBox="1"/>
            <p:nvPr/>
          </p:nvSpPr>
          <p:spPr>
            <a:xfrm>
              <a:off x="492924" y="2080431"/>
              <a:ext cx="452400" cy="276899"/>
            </a:xfrm>
            <a:prstGeom prst="rect">
              <a:avLst/>
            </a:prstGeom>
            <a:noFill/>
            <a:ln>
              <a:noFill/>
            </a:ln>
          </p:spPr>
          <p:txBody>
            <a:bodyPr lIns="104875" tIns="52425" rIns="104875" bIns="52425" anchor="t" anchorCtr="0">
              <a:noAutofit/>
            </a:bodyPr>
            <a:lstStyle/>
            <a:p>
              <a:pPr marL="0" marR="0" lvl="0" indent="0" algn="r" rtl="0">
                <a:spcBef>
                  <a:spcPts val="0"/>
                </a:spcBef>
                <a:buSzPct val="25000"/>
                <a:buNone/>
              </a:pPr>
              <a:r>
                <a:rPr lang="en-US" sz="1400" b="0" i="0" u="none" strike="noStrike" cap="none" baseline="0">
                  <a:solidFill>
                    <a:schemeClr val="dk1"/>
                  </a:solidFill>
                  <a:latin typeface="Calibri"/>
                  <a:ea typeface="Calibri"/>
                  <a:cs typeface="Calibri"/>
                  <a:sym typeface="Calibri"/>
                </a:rPr>
                <a:t>80%</a:t>
              </a:r>
            </a:p>
          </p:txBody>
        </p:sp>
        <p:sp>
          <p:nvSpPr>
            <p:cNvPr id="345" name="Shape 345"/>
            <p:cNvSpPr txBox="1"/>
            <p:nvPr/>
          </p:nvSpPr>
          <p:spPr>
            <a:xfrm>
              <a:off x="476293" y="1723241"/>
              <a:ext cx="452400" cy="276899"/>
            </a:xfrm>
            <a:prstGeom prst="rect">
              <a:avLst/>
            </a:prstGeom>
            <a:noFill/>
            <a:ln>
              <a:noFill/>
            </a:ln>
          </p:spPr>
          <p:txBody>
            <a:bodyPr lIns="104875" tIns="52425" rIns="104875" bIns="52425" anchor="t" anchorCtr="0">
              <a:noAutofit/>
            </a:bodyPr>
            <a:lstStyle/>
            <a:p>
              <a:pPr marL="0" marR="0" lvl="0" indent="0" algn="r" rtl="0">
                <a:spcBef>
                  <a:spcPts val="0"/>
                </a:spcBef>
                <a:buSzPct val="25000"/>
                <a:buNone/>
              </a:pPr>
              <a:r>
                <a:rPr lang="en-US" sz="1400" b="0" i="0" u="none" strike="noStrike" cap="none" baseline="0">
                  <a:solidFill>
                    <a:schemeClr val="dk1"/>
                  </a:solidFill>
                  <a:latin typeface="Calibri"/>
                  <a:ea typeface="Calibri"/>
                  <a:cs typeface="Calibri"/>
                  <a:sym typeface="Calibri"/>
                </a:rPr>
                <a:t>90%</a:t>
              </a:r>
            </a:p>
          </p:txBody>
        </p:sp>
        <p:sp>
          <p:nvSpPr>
            <p:cNvPr id="346" name="Shape 346"/>
            <p:cNvSpPr txBox="1"/>
            <p:nvPr/>
          </p:nvSpPr>
          <p:spPr>
            <a:xfrm>
              <a:off x="414377" y="1357298"/>
              <a:ext cx="531000" cy="276899"/>
            </a:xfrm>
            <a:prstGeom prst="rect">
              <a:avLst/>
            </a:prstGeom>
            <a:noFill/>
            <a:ln>
              <a:noFill/>
            </a:ln>
          </p:spPr>
          <p:txBody>
            <a:bodyPr lIns="104875" tIns="52425" rIns="104875" bIns="52425" anchor="t" anchorCtr="0">
              <a:noAutofit/>
            </a:bodyPr>
            <a:lstStyle/>
            <a:p>
              <a:pPr marL="0" marR="0" lvl="0" indent="0" algn="r" rtl="0">
                <a:spcBef>
                  <a:spcPts val="0"/>
                </a:spcBef>
                <a:buSzPct val="25000"/>
                <a:buNone/>
              </a:pPr>
              <a:r>
                <a:rPr lang="en-US" sz="1400" b="0" i="0" u="none" strike="noStrike" cap="none" baseline="0">
                  <a:solidFill>
                    <a:schemeClr val="dk1"/>
                  </a:solidFill>
                  <a:latin typeface="Calibri"/>
                  <a:ea typeface="Calibri"/>
                  <a:cs typeface="Calibri"/>
                  <a:sym typeface="Calibri"/>
                </a:rPr>
                <a:t>100%</a:t>
              </a:r>
            </a:p>
          </p:txBody>
        </p:sp>
      </p:grpSp>
      <p:cxnSp>
        <p:nvCxnSpPr>
          <p:cNvPr id="347" name="Shape 347"/>
          <p:cNvCxnSpPr/>
          <p:nvPr/>
        </p:nvCxnSpPr>
        <p:spPr>
          <a:xfrm rot="5400000">
            <a:off x="2659980" y="3504435"/>
            <a:ext cx="3701400" cy="0"/>
          </a:xfrm>
          <a:prstGeom prst="straightConnector1">
            <a:avLst/>
          </a:prstGeom>
          <a:noFill/>
          <a:ln w="25400" cap="flat">
            <a:solidFill>
              <a:schemeClr val="dk1"/>
            </a:solidFill>
            <a:prstDash val="solid"/>
            <a:round/>
            <a:headEnd type="none" w="med" len="med"/>
            <a:tailEnd type="none" w="med" len="med"/>
          </a:ln>
        </p:spPr>
      </p:cxnSp>
      <p:sp>
        <p:nvSpPr>
          <p:cNvPr id="348" name="Shape 348"/>
          <p:cNvSpPr txBox="1"/>
          <p:nvPr/>
        </p:nvSpPr>
        <p:spPr>
          <a:xfrm rot="-2087742">
            <a:off x="2492001" y="5286145"/>
            <a:ext cx="3816160" cy="520184"/>
          </a:xfrm>
          <a:prstGeom prst="rect">
            <a:avLst/>
          </a:prstGeom>
          <a:noFill/>
          <a:ln>
            <a:noFill/>
          </a:ln>
        </p:spPr>
        <p:txBody>
          <a:bodyPr lIns="104875" tIns="52425" rIns="104875" bIns="52425" anchor="t" anchorCtr="0">
            <a:noAutofit/>
          </a:bodyPr>
          <a:lstStyle/>
          <a:p>
            <a:pPr marL="0" marR="0" lvl="0" indent="0" algn="l" rtl="0">
              <a:spcBef>
                <a:spcPts val="0"/>
              </a:spcBef>
              <a:buSzPct val="25000"/>
              <a:buNone/>
            </a:pPr>
            <a:r>
              <a:rPr lang="en-US" sz="2800" b="0" i="0" u="none" strike="noStrike" cap="none" baseline="0">
                <a:solidFill>
                  <a:schemeClr val="dk1"/>
                </a:solidFill>
                <a:latin typeface="Calibri"/>
                <a:ea typeface="Calibri"/>
                <a:cs typeface="Calibri"/>
                <a:sym typeface="Calibri"/>
              </a:rPr>
              <a:t>iPhone 3G </a:t>
            </a:r>
            <a:r>
              <a:rPr lang="en-US" sz="1600" b="0" i="0" u="none" strike="noStrike" cap="none" baseline="0">
                <a:solidFill>
                  <a:schemeClr val="dk1"/>
                </a:solidFill>
                <a:latin typeface="Calibri"/>
                <a:ea typeface="Calibri"/>
                <a:cs typeface="Calibri"/>
                <a:sym typeface="Calibri"/>
              </a:rPr>
              <a:t> 2008</a:t>
            </a:r>
          </a:p>
        </p:txBody>
      </p:sp>
      <p:cxnSp>
        <p:nvCxnSpPr>
          <p:cNvPr id="349" name="Shape 349"/>
          <p:cNvCxnSpPr/>
          <p:nvPr/>
        </p:nvCxnSpPr>
        <p:spPr>
          <a:xfrm rot="5400000">
            <a:off x="3745895" y="3504435"/>
            <a:ext cx="3701400" cy="0"/>
          </a:xfrm>
          <a:prstGeom prst="straightConnector1">
            <a:avLst/>
          </a:prstGeom>
          <a:noFill/>
          <a:ln w="25400" cap="flat">
            <a:solidFill>
              <a:srgbClr val="953734"/>
            </a:solidFill>
            <a:prstDash val="solid"/>
            <a:round/>
            <a:headEnd type="none" w="med" len="med"/>
            <a:tailEnd type="none" w="med" len="med"/>
          </a:ln>
        </p:spPr>
      </p:cxnSp>
      <p:sp>
        <p:nvSpPr>
          <p:cNvPr id="350" name="Shape 350"/>
          <p:cNvSpPr txBox="1"/>
          <p:nvPr/>
        </p:nvSpPr>
        <p:spPr>
          <a:xfrm rot="-2087742">
            <a:off x="3548452" y="5443646"/>
            <a:ext cx="3816160" cy="520184"/>
          </a:xfrm>
          <a:prstGeom prst="rect">
            <a:avLst/>
          </a:prstGeom>
          <a:noFill/>
          <a:ln>
            <a:noFill/>
          </a:ln>
        </p:spPr>
        <p:txBody>
          <a:bodyPr lIns="104875" tIns="52425" rIns="104875" bIns="52425" anchor="t" anchorCtr="0">
            <a:noAutofit/>
          </a:bodyPr>
          <a:lstStyle/>
          <a:p>
            <a:pPr marL="0" marR="0" lvl="0" indent="0" algn="l" rtl="0">
              <a:spcBef>
                <a:spcPts val="0"/>
              </a:spcBef>
              <a:buSzPct val="25000"/>
              <a:buNone/>
            </a:pPr>
            <a:r>
              <a:rPr lang="en-US" sz="2800" b="0" i="0" u="none" strike="noStrike" cap="none" baseline="0">
                <a:solidFill>
                  <a:schemeClr val="dk1"/>
                </a:solidFill>
                <a:latin typeface="Calibri"/>
                <a:ea typeface="Calibri"/>
                <a:cs typeface="Calibri"/>
                <a:sym typeface="Calibri"/>
              </a:rPr>
              <a:t>iPhone 3GS</a:t>
            </a:r>
            <a:r>
              <a:rPr lang="en-US" sz="1600" b="0" i="0" u="none" strike="noStrike" cap="none" baseline="0">
                <a:solidFill>
                  <a:schemeClr val="dk1"/>
                </a:solidFill>
                <a:latin typeface="Calibri"/>
                <a:ea typeface="Calibri"/>
                <a:cs typeface="Calibri"/>
                <a:sym typeface="Calibri"/>
              </a:rPr>
              <a:t> 2009</a:t>
            </a:r>
          </a:p>
        </p:txBody>
      </p:sp>
      <p:cxnSp>
        <p:nvCxnSpPr>
          <p:cNvPr id="351" name="Shape 351"/>
          <p:cNvCxnSpPr/>
          <p:nvPr/>
        </p:nvCxnSpPr>
        <p:spPr>
          <a:xfrm rot="5400000">
            <a:off x="1519998" y="3504435"/>
            <a:ext cx="3701400" cy="0"/>
          </a:xfrm>
          <a:prstGeom prst="straightConnector1">
            <a:avLst/>
          </a:prstGeom>
          <a:noFill/>
          <a:ln w="25400" cap="flat">
            <a:solidFill>
              <a:schemeClr val="accent4"/>
            </a:solidFill>
            <a:prstDash val="solid"/>
            <a:round/>
            <a:headEnd type="none" w="med" len="med"/>
            <a:tailEnd type="none" w="med" len="med"/>
          </a:ln>
        </p:spPr>
      </p:cxnSp>
      <p:sp>
        <p:nvSpPr>
          <p:cNvPr id="352" name="Shape 352"/>
          <p:cNvSpPr txBox="1"/>
          <p:nvPr/>
        </p:nvSpPr>
        <p:spPr>
          <a:xfrm rot="-2087742">
            <a:off x="1293092" y="5128644"/>
            <a:ext cx="3816160" cy="520184"/>
          </a:xfrm>
          <a:prstGeom prst="rect">
            <a:avLst/>
          </a:prstGeom>
          <a:noFill/>
          <a:ln>
            <a:noFill/>
          </a:ln>
        </p:spPr>
        <p:txBody>
          <a:bodyPr lIns="104875" tIns="52425" rIns="104875" bIns="52425" anchor="t" anchorCtr="0">
            <a:noAutofit/>
          </a:bodyPr>
          <a:lstStyle/>
          <a:p>
            <a:pPr marL="0" marR="0" lvl="0" indent="0" algn="l" rtl="0">
              <a:spcBef>
                <a:spcPts val="0"/>
              </a:spcBef>
              <a:buSzPct val="25000"/>
              <a:buNone/>
            </a:pPr>
            <a:r>
              <a:rPr lang="en-US" sz="2800" b="0" i="0" u="none" strike="noStrike" cap="none" baseline="0">
                <a:solidFill>
                  <a:schemeClr val="dk1"/>
                </a:solidFill>
                <a:latin typeface="Calibri"/>
                <a:ea typeface="Calibri"/>
                <a:cs typeface="Calibri"/>
                <a:sym typeface="Calibri"/>
              </a:rPr>
              <a:t>iPhone 1 </a:t>
            </a:r>
            <a:r>
              <a:rPr lang="en-US" sz="1600" b="0" i="0" u="none" strike="noStrike" cap="none" baseline="0">
                <a:solidFill>
                  <a:schemeClr val="dk1"/>
                </a:solidFill>
                <a:latin typeface="Calibri"/>
                <a:ea typeface="Calibri"/>
                <a:cs typeface="Calibri"/>
                <a:sym typeface="Calibri"/>
              </a:rPr>
              <a:t> 2007</a:t>
            </a:r>
          </a:p>
        </p:txBody>
      </p:sp>
      <p:cxnSp>
        <p:nvCxnSpPr>
          <p:cNvPr id="353" name="Shape 353"/>
          <p:cNvCxnSpPr/>
          <p:nvPr/>
        </p:nvCxnSpPr>
        <p:spPr>
          <a:xfrm rot="5400000">
            <a:off x="4831808" y="3504435"/>
            <a:ext cx="3701400" cy="0"/>
          </a:xfrm>
          <a:prstGeom prst="straightConnector1">
            <a:avLst/>
          </a:prstGeom>
          <a:noFill/>
          <a:ln w="25400" cap="flat">
            <a:solidFill>
              <a:srgbClr val="E36C09"/>
            </a:solidFill>
            <a:prstDash val="solid"/>
            <a:round/>
            <a:headEnd type="none" w="med" len="med"/>
            <a:tailEnd type="none" w="med" len="med"/>
          </a:ln>
        </p:spPr>
      </p:cxnSp>
      <p:sp>
        <p:nvSpPr>
          <p:cNvPr id="354" name="Shape 354"/>
          <p:cNvSpPr txBox="1"/>
          <p:nvPr/>
        </p:nvSpPr>
        <p:spPr>
          <a:xfrm rot="-2087742">
            <a:off x="4663829" y="5286145"/>
            <a:ext cx="3816160" cy="520184"/>
          </a:xfrm>
          <a:prstGeom prst="rect">
            <a:avLst/>
          </a:prstGeom>
          <a:noFill/>
          <a:ln>
            <a:noFill/>
          </a:ln>
        </p:spPr>
        <p:txBody>
          <a:bodyPr lIns="104875" tIns="52425" rIns="104875" bIns="52425" anchor="t" anchorCtr="0">
            <a:noAutofit/>
          </a:bodyPr>
          <a:lstStyle/>
          <a:p>
            <a:pPr marL="0" marR="0" lvl="0" indent="0" algn="l" rtl="0">
              <a:spcBef>
                <a:spcPts val="0"/>
              </a:spcBef>
              <a:buSzPct val="25000"/>
              <a:buNone/>
            </a:pPr>
            <a:r>
              <a:rPr lang="en-US" sz="2800" b="0" i="0" u="none" strike="noStrike" cap="none" baseline="0">
                <a:solidFill>
                  <a:schemeClr val="dk1"/>
                </a:solidFill>
                <a:latin typeface="Calibri"/>
                <a:ea typeface="Calibri"/>
                <a:cs typeface="Calibri"/>
                <a:sym typeface="Calibri"/>
              </a:rPr>
              <a:t>iPhone 4 </a:t>
            </a:r>
            <a:r>
              <a:rPr lang="en-US" sz="1600" b="0" i="0" u="none" strike="noStrike" cap="none" baseline="0">
                <a:solidFill>
                  <a:schemeClr val="dk1"/>
                </a:solidFill>
                <a:latin typeface="Calibri"/>
                <a:ea typeface="Calibri"/>
                <a:cs typeface="Calibri"/>
                <a:sym typeface="Calibri"/>
              </a:rPr>
              <a:t> 2010</a:t>
            </a:r>
          </a:p>
        </p:txBody>
      </p:sp>
      <p:cxnSp>
        <p:nvCxnSpPr>
          <p:cNvPr id="355" name="Shape 355"/>
          <p:cNvCxnSpPr/>
          <p:nvPr/>
        </p:nvCxnSpPr>
        <p:spPr>
          <a:xfrm rot="5400000">
            <a:off x="5917723" y="3504435"/>
            <a:ext cx="3701400" cy="0"/>
          </a:xfrm>
          <a:prstGeom prst="straightConnector1">
            <a:avLst/>
          </a:prstGeom>
          <a:noFill/>
          <a:ln w="25400" cap="flat">
            <a:solidFill>
              <a:srgbClr val="00B050"/>
            </a:solidFill>
            <a:prstDash val="solid"/>
            <a:round/>
            <a:headEnd type="none" w="med" len="med"/>
            <a:tailEnd type="none" w="med" len="med"/>
          </a:ln>
        </p:spPr>
      </p:cxnSp>
      <p:sp>
        <p:nvSpPr>
          <p:cNvPr id="356" name="Shape 356"/>
          <p:cNvSpPr txBox="1"/>
          <p:nvPr/>
        </p:nvSpPr>
        <p:spPr>
          <a:xfrm rot="-2087742">
            <a:off x="5720280" y="5443646"/>
            <a:ext cx="3816160" cy="520184"/>
          </a:xfrm>
          <a:prstGeom prst="rect">
            <a:avLst/>
          </a:prstGeom>
          <a:noFill/>
          <a:ln>
            <a:noFill/>
          </a:ln>
        </p:spPr>
        <p:txBody>
          <a:bodyPr lIns="104875" tIns="52425" rIns="104875" bIns="52425" anchor="t" anchorCtr="0">
            <a:noAutofit/>
          </a:bodyPr>
          <a:lstStyle/>
          <a:p>
            <a:pPr marL="0" marR="0" lvl="0" indent="0" algn="l" rtl="0">
              <a:spcBef>
                <a:spcPts val="0"/>
              </a:spcBef>
              <a:buSzPct val="25000"/>
              <a:buNone/>
            </a:pPr>
            <a:r>
              <a:rPr lang="en-US" sz="2800" b="0" i="0" u="none" strike="noStrike" cap="none" baseline="0">
                <a:solidFill>
                  <a:schemeClr val="dk1"/>
                </a:solidFill>
                <a:latin typeface="Calibri"/>
                <a:ea typeface="Calibri"/>
                <a:cs typeface="Calibri"/>
                <a:sym typeface="Calibri"/>
              </a:rPr>
              <a:t>iPhone 4S </a:t>
            </a:r>
            <a:r>
              <a:rPr lang="en-US" sz="1600" b="0" i="0" u="none" strike="noStrike" cap="none" baseline="0">
                <a:solidFill>
                  <a:schemeClr val="dk1"/>
                </a:solidFill>
                <a:latin typeface="Calibri"/>
                <a:ea typeface="Calibri"/>
                <a:cs typeface="Calibri"/>
                <a:sym typeface="Calibri"/>
              </a:rPr>
              <a:t>2011</a:t>
            </a:r>
          </a:p>
        </p:txBody>
      </p:sp>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351"/>
                                        </p:tgtEl>
                                      </p:cBhvr>
                                    </p:animEffect>
                                    <p:set>
                                      <p:cBhvr>
                                        <p:cTn id="7" dur="1" fill="hold">
                                          <p:stCondLst>
                                            <p:cond delay="500"/>
                                          </p:stCondLst>
                                        </p:cTn>
                                        <p:tgtEl>
                                          <p:spTgt spid="351"/>
                                        </p:tgtEl>
                                        <p:attrNameLst>
                                          <p:attrName>style.visibility</p:attrName>
                                        </p:attrNameLst>
                                      </p:cBhvr>
                                      <p:to>
                                        <p:strVal val="hidden"/>
                                      </p:to>
                                    </p:set>
                                  </p:childTnLst>
                                </p:cTn>
                              </p:par>
                              <p:par>
                                <p:cTn id="8" presetID="10" presetClass="exit" presetSubtype="0" fill="hold" nodeType="withEffect">
                                  <p:stCondLst>
                                    <p:cond delay="0"/>
                                  </p:stCondLst>
                                  <p:childTnLst>
                                    <p:animEffect transition="out" filter="fade">
                                      <p:cBhvr>
                                        <p:cTn id="9" dur="500"/>
                                        <p:tgtEl>
                                          <p:spTgt spid="352"/>
                                        </p:tgtEl>
                                      </p:cBhvr>
                                    </p:animEffect>
                                    <p:set>
                                      <p:cBhvr>
                                        <p:cTn id="10" dur="1" fill="hold">
                                          <p:stCondLst>
                                            <p:cond delay="500"/>
                                          </p:stCondLst>
                                        </p:cTn>
                                        <p:tgtEl>
                                          <p:spTgt spid="352"/>
                                        </p:tgtEl>
                                        <p:attrNameLst>
                                          <p:attrName>style.visibility</p:attrName>
                                        </p:attrNameLst>
                                      </p:cBhvr>
                                      <p:to>
                                        <p:strVal val="hidden"/>
                                      </p:to>
                                    </p:set>
                                  </p:childTnLst>
                                </p:cTn>
                              </p:par>
                              <p:par>
                                <p:cTn id="11" presetID="10" presetClass="exit" presetSubtype="0" fill="hold" nodeType="withEffect">
                                  <p:stCondLst>
                                    <p:cond delay="0"/>
                                  </p:stCondLst>
                                  <p:childTnLst>
                                    <p:animEffect transition="out" filter="fade">
                                      <p:cBhvr>
                                        <p:cTn id="12" dur="500"/>
                                        <p:tgtEl>
                                          <p:spTgt spid="348"/>
                                        </p:tgtEl>
                                      </p:cBhvr>
                                    </p:animEffect>
                                    <p:set>
                                      <p:cBhvr>
                                        <p:cTn id="13" dur="1" fill="hold">
                                          <p:stCondLst>
                                            <p:cond delay="500"/>
                                          </p:stCondLst>
                                        </p:cTn>
                                        <p:tgtEl>
                                          <p:spTgt spid="348"/>
                                        </p:tgtEl>
                                        <p:attrNameLst>
                                          <p:attrName>style.visibility</p:attrName>
                                        </p:attrNameLst>
                                      </p:cBhvr>
                                      <p:to>
                                        <p:strVal val="hidden"/>
                                      </p:to>
                                    </p:set>
                                  </p:childTnLst>
                                </p:cTn>
                              </p:par>
                              <p:par>
                                <p:cTn id="14" presetID="10" presetClass="exit" presetSubtype="0" fill="hold" nodeType="withEffect">
                                  <p:stCondLst>
                                    <p:cond delay="0"/>
                                  </p:stCondLst>
                                  <p:childTnLst>
                                    <p:animEffect transition="out" filter="fade">
                                      <p:cBhvr>
                                        <p:cTn id="15" dur="500"/>
                                        <p:tgtEl>
                                          <p:spTgt spid="347"/>
                                        </p:tgtEl>
                                      </p:cBhvr>
                                    </p:animEffect>
                                    <p:set>
                                      <p:cBhvr>
                                        <p:cTn id="16" dur="1" fill="hold">
                                          <p:stCondLst>
                                            <p:cond delay="500"/>
                                          </p:stCondLst>
                                        </p:cTn>
                                        <p:tgtEl>
                                          <p:spTgt spid="347"/>
                                        </p:tgtEl>
                                        <p:attrNameLst>
                                          <p:attrName>style.visibility</p:attrName>
                                        </p:attrNameLst>
                                      </p:cBhvr>
                                      <p:to>
                                        <p:strVal val="hidden"/>
                                      </p:to>
                                    </p:set>
                                  </p:childTnLst>
                                </p:cTn>
                              </p:par>
                              <p:par>
                                <p:cTn id="17" presetID="10" presetClass="exit" presetSubtype="0" fill="hold" nodeType="withEffect">
                                  <p:stCondLst>
                                    <p:cond delay="0"/>
                                  </p:stCondLst>
                                  <p:childTnLst>
                                    <p:animEffect transition="out" filter="fade">
                                      <p:cBhvr>
                                        <p:cTn id="18" dur="500"/>
                                        <p:tgtEl>
                                          <p:spTgt spid="349"/>
                                        </p:tgtEl>
                                      </p:cBhvr>
                                    </p:animEffect>
                                    <p:set>
                                      <p:cBhvr>
                                        <p:cTn id="19" dur="1" fill="hold">
                                          <p:stCondLst>
                                            <p:cond delay="500"/>
                                          </p:stCondLst>
                                        </p:cTn>
                                        <p:tgtEl>
                                          <p:spTgt spid="349"/>
                                        </p:tgtEl>
                                        <p:attrNameLst>
                                          <p:attrName>style.visibility</p:attrName>
                                        </p:attrNameLst>
                                      </p:cBhvr>
                                      <p:to>
                                        <p:strVal val="hidden"/>
                                      </p:to>
                                    </p:set>
                                  </p:childTnLst>
                                </p:cTn>
                              </p:par>
                              <p:par>
                                <p:cTn id="20" presetID="10" presetClass="exit" presetSubtype="0" fill="hold" nodeType="withEffect">
                                  <p:stCondLst>
                                    <p:cond delay="0"/>
                                  </p:stCondLst>
                                  <p:childTnLst>
                                    <p:animEffect transition="out" filter="fade">
                                      <p:cBhvr>
                                        <p:cTn id="21" dur="500"/>
                                        <p:tgtEl>
                                          <p:spTgt spid="350"/>
                                        </p:tgtEl>
                                      </p:cBhvr>
                                    </p:animEffect>
                                    <p:set>
                                      <p:cBhvr>
                                        <p:cTn id="22" dur="1" fill="hold">
                                          <p:stCondLst>
                                            <p:cond delay="500"/>
                                          </p:stCondLst>
                                        </p:cTn>
                                        <p:tgtEl>
                                          <p:spTgt spid="350"/>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53"/>
                                        </p:tgtEl>
                                        <p:attrNameLst>
                                          <p:attrName>style.visibility</p:attrName>
                                        </p:attrNameLst>
                                      </p:cBhvr>
                                      <p:to>
                                        <p:strVal val="visible"/>
                                      </p:to>
                                    </p:set>
                                    <p:animEffect transition="in" filter="fade">
                                      <p:cBhvr>
                                        <p:cTn id="27" dur="500"/>
                                        <p:tgtEl>
                                          <p:spTgt spid="353"/>
                                        </p:tgtEl>
                                      </p:cBhvr>
                                    </p:animEffect>
                                  </p:childTnLst>
                                </p:cTn>
                              </p:par>
                              <p:par>
                                <p:cTn id="28" presetID="10" presetClass="entr" presetSubtype="0" fill="hold" nodeType="withEffect">
                                  <p:stCondLst>
                                    <p:cond delay="0"/>
                                  </p:stCondLst>
                                  <p:childTnLst>
                                    <p:set>
                                      <p:cBhvr>
                                        <p:cTn id="29" dur="1" fill="hold">
                                          <p:stCondLst>
                                            <p:cond delay="0"/>
                                          </p:stCondLst>
                                        </p:cTn>
                                        <p:tgtEl>
                                          <p:spTgt spid="354"/>
                                        </p:tgtEl>
                                        <p:attrNameLst>
                                          <p:attrName>style.visibility</p:attrName>
                                        </p:attrNameLst>
                                      </p:cBhvr>
                                      <p:to>
                                        <p:strVal val="visible"/>
                                      </p:to>
                                    </p:set>
                                    <p:animEffect transition="in" filter="fade">
                                      <p:cBhvr>
                                        <p:cTn id="30" dur="500"/>
                                        <p:tgtEl>
                                          <p:spTgt spid="354"/>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355"/>
                                        </p:tgtEl>
                                        <p:attrNameLst>
                                          <p:attrName>style.visibility</p:attrName>
                                        </p:attrNameLst>
                                      </p:cBhvr>
                                      <p:to>
                                        <p:strVal val="visible"/>
                                      </p:to>
                                    </p:set>
                                    <p:animEffect transition="in" filter="fade">
                                      <p:cBhvr>
                                        <p:cTn id="35" dur="500"/>
                                        <p:tgtEl>
                                          <p:spTgt spid="355"/>
                                        </p:tgtEl>
                                      </p:cBhvr>
                                    </p:animEffect>
                                  </p:childTnLst>
                                </p:cTn>
                              </p:par>
                              <p:par>
                                <p:cTn id="36" presetID="10" presetClass="entr" presetSubtype="0" fill="hold" nodeType="withEffect">
                                  <p:stCondLst>
                                    <p:cond delay="0"/>
                                  </p:stCondLst>
                                  <p:childTnLst>
                                    <p:set>
                                      <p:cBhvr>
                                        <p:cTn id="37" dur="1" fill="hold">
                                          <p:stCondLst>
                                            <p:cond delay="0"/>
                                          </p:stCondLst>
                                        </p:cTn>
                                        <p:tgtEl>
                                          <p:spTgt spid="356"/>
                                        </p:tgtEl>
                                        <p:attrNameLst>
                                          <p:attrName>style.visibility</p:attrName>
                                        </p:attrNameLst>
                                      </p:cBhvr>
                                      <p:to>
                                        <p:strVal val="visible"/>
                                      </p:to>
                                    </p:set>
                                    <p:animEffect transition="in" filter="fade">
                                      <p:cBhvr>
                                        <p:cTn id="38" dur="500"/>
                                        <p:tgtEl>
                                          <p:spTgt spid="3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61"/>
        <p:cNvGrpSpPr/>
        <p:nvPr/>
      </p:nvGrpSpPr>
      <p:grpSpPr>
        <a:xfrm>
          <a:off x="0" y="0"/>
          <a:ext cx="0" cy="0"/>
          <a:chOff x="0" y="0"/>
          <a:chExt cx="0" cy="0"/>
        </a:xfrm>
      </p:grpSpPr>
      <p:sp>
        <p:nvSpPr>
          <p:cNvPr id="8" name="Shape 170"/>
          <p:cNvSpPr txBox="1">
            <a:spLocks noGrp="1"/>
          </p:cNvSpPr>
          <p:nvPr>
            <p:ph type="title"/>
          </p:nvPr>
        </p:nvSpPr>
        <p:spPr>
          <a:xfrm>
            <a:off x="0" y="-30187"/>
            <a:ext cx="10691999" cy="1259999"/>
          </a:xfrm>
          <a:prstGeom prst="rect">
            <a:avLst/>
          </a:prstGeom>
          <a:solidFill>
            <a:srgbClr val="BFBFBF"/>
          </a:solidFill>
          <a:ln>
            <a:noFill/>
          </a:ln>
        </p:spPr>
        <p:txBody>
          <a:bodyPr lIns="104875" tIns="52425" rIns="104875" bIns="52425" anchor="ctr" anchorCtr="0">
            <a:noAutofit/>
          </a:bodyPr>
          <a:lstStyle/>
          <a:p>
            <a:pPr>
              <a:buSzPct val="25000"/>
            </a:pPr>
            <a:r>
              <a:rPr lang="en-US" sz="4000" dirty="0" smtClean="0">
                <a:solidFill>
                  <a:schemeClr val="dk1"/>
                </a:solidFill>
                <a:latin typeface="Calibri"/>
                <a:ea typeface="Calibri"/>
                <a:cs typeface="Calibri"/>
                <a:sym typeface="Calibri"/>
              </a:rPr>
              <a:t/>
            </a:r>
            <a:br>
              <a:rPr lang="en-US" sz="4000" dirty="0" smtClean="0">
                <a:solidFill>
                  <a:schemeClr val="dk1"/>
                </a:solidFill>
                <a:latin typeface="Calibri"/>
                <a:ea typeface="Calibri"/>
                <a:cs typeface="Calibri"/>
                <a:sym typeface="Calibri"/>
              </a:rPr>
            </a:br>
            <a:r>
              <a:rPr lang="en-US" sz="4000" dirty="0" smtClean="0">
                <a:solidFill>
                  <a:schemeClr val="dk1"/>
                </a:solidFill>
                <a:latin typeface="Calibri"/>
                <a:ea typeface="Calibri"/>
                <a:cs typeface="Calibri"/>
                <a:sym typeface="Calibri"/>
              </a:rPr>
              <a:t>Global </a:t>
            </a:r>
            <a:r>
              <a:rPr lang="en-US" sz="4000" dirty="0">
                <a:solidFill>
                  <a:schemeClr val="dk1"/>
                </a:solidFill>
                <a:latin typeface="Calibri"/>
                <a:ea typeface="Calibri"/>
                <a:cs typeface="Calibri"/>
                <a:sym typeface="Calibri"/>
              </a:rPr>
              <a:t>Smartphone Market Share 2014 </a:t>
            </a:r>
            <a:br>
              <a:rPr lang="en-US" sz="4000" dirty="0">
                <a:solidFill>
                  <a:schemeClr val="dk1"/>
                </a:solidFill>
                <a:latin typeface="Calibri"/>
                <a:ea typeface="Calibri"/>
                <a:cs typeface="Calibri"/>
                <a:sym typeface="Calibri"/>
              </a:rPr>
            </a:br>
            <a:endParaRPr lang="en-US" sz="4000" b="0" i="0" u="none" strike="noStrike" cap="none" baseline="0" dirty="0">
              <a:solidFill>
                <a:schemeClr val="dk1"/>
              </a:solidFill>
              <a:latin typeface="Impact"/>
              <a:ea typeface="Impact"/>
              <a:cs typeface="Impact"/>
              <a:sym typeface="Impact"/>
            </a:endParaRPr>
          </a:p>
        </p:txBody>
      </p:sp>
      <p:pic>
        <p:nvPicPr>
          <p:cNvPr id="362" name="Shape 362"/>
          <p:cNvPicPr preferRelativeResize="0"/>
          <p:nvPr/>
        </p:nvPicPr>
        <p:blipFill rotWithShape="1">
          <a:blip r:embed="rId3">
            <a:alphaModFix/>
          </a:blip>
          <a:srcRect/>
          <a:stretch/>
        </p:blipFill>
        <p:spPr>
          <a:xfrm>
            <a:off x="918812" y="1732485"/>
            <a:ext cx="9622800" cy="4989300"/>
          </a:xfrm>
          <a:prstGeom prst="rect">
            <a:avLst/>
          </a:prstGeom>
          <a:noFill/>
          <a:ln>
            <a:noFill/>
          </a:ln>
        </p:spPr>
      </p:pic>
      <p:sp>
        <p:nvSpPr>
          <p:cNvPr id="363" name="Shape 363"/>
          <p:cNvSpPr/>
          <p:nvPr/>
        </p:nvSpPr>
        <p:spPr>
          <a:xfrm>
            <a:off x="5346000" y="4016251"/>
            <a:ext cx="2451900" cy="1119899"/>
          </a:xfrm>
          <a:prstGeom prst="rect">
            <a:avLst/>
          </a:prstGeom>
          <a:noFill/>
          <a:ln>
            <a:noFill/>
          </a:ln>
        </p:spPr>
        <p:txBody>
          <a:bodyPr lIns="104875" tIns="52425" rIns="104875" bIns="52425" anchor="t" anchorCtr="0">
            <a:noAutofit/>
          </a:bodyPr>
          <a:lstStyle/>
          <a:p>
            <a:pPr marL="0" marR="0" lvl="0" indent="0" algn="ctr" rtl="0">
              <a:spcBef>
                <a:spcPts val="0"/>
              </a:spcBef>
              <a:buSzPct val="25000"/>
              <a:buNone/>
            </a:pPr>
            <a:r>
              <a:rPr lang="en-US" sz="6900" b="0" i="0" u="none" strike="noStrike" cap="none" baseline="0">
                <a:solidFill>
                  <a:srgbClr val="FFFFFF"/>
                </a:solidFill>
                <a:latin typeface="Calibri"/>
                <a:ea typeface="Calibri"/>
                <a:cs typeface="Calibri"/>
                <a:sym typeface="Calibri"/>
              </a:rPr>
              <a:t>25.2%</a:t>
            </a:r>
          </a:p>
        </p:txBody>
      </p:sp>
      <p:sp>
        <p:nvSpPr>
          <p:cNvPr id="364" name="Shape 364"/>
          <p:cNvSpPr/>
          <p:nvPr/>
        </p:nvSpPr>
        <p:spPr>
          <a:xfrm>
            <a:off x="4677745" y="1653735"/>
            <a:ext cx="2451900" cy="1119899"/>
          </a:xfrm>
          <a:prstGeom prst="rect">
            <a:avLst/>
          </a:prstGeom>
          <a:noFill/>
          <a:ln>
            <a:noFill/>
          </a:ln>
        </p:spPr>
        <p:txBody>
          <a:bodyPr lIns="104875" tIns="52425" rIns="104875" bIns="52425" anchor="t" anchorCtr="0">
            <a:noAutofit/>
          </a:bodyPr>
          <a:lstStyle/>
          <a:p>
            <a:pPr marL="0" marR="0" lvl="0" indent="0" algn="ctr" rtl="0">
              <a:spcBef>
                <a:spcPts val="0"/>
              </a:spcBef>
              <a:buSzPct val="25000"/>
              <a:buNone/>
            </a:pPr>
            <a:r>
              <a:rPr lang="en-US" sz="6900" b="0" i="0" u="sng" strike="noStrike" cap="none" baseline="0">
                <a:solidFill>
                  <a:srgbClr val="FFFFFF"/>
                </a:solidFill>
                <a:latin typeface="Calibri"/>
                <a:ea typeface="Calibri"/>
                <a:cs typeface="Calibri"/>
                <a:sym typeface="Calibri"/>
              </a:rPr>
              <a:t>11.9%</a:t>
            </a:r>
          </a:p>
        </p:txBody>
      </p:sp>
      <p:sp>
        <p:nvSpPr>
          <p:cNvPr id="365" name="Shape 365"/>
          <p:cNvSpPr/>
          <p:nvPr/>
        </p:nvSpPr>
        <p:spPr>
          <a:xfrm>
            <a:off x="751749" y="2441240"/>
            <a:ext cx="2023800" cy="1221299"/>
          </a:xfrm>
          <a:prstGeom prst="rect">
            <a:avLst/>
          </a:prstGeom>
          <a:noFill/>
          <a:ln>
            <a:noFill/>
          </a:ln>
        </p:spPr>
        <p:txBody>
          <a:bodyPr lIns="104875" tIns="52425" rIns="104875" bIns="52425" anchor="t" anchorCtr="0">
            <a:noAutofit/>
          </a:bodyPr>
          <a:lstStyle/>
          <a:p>
            <a:pPr marL="0" marR="0" lvl="0" indent="0" algn="ctr" rtl="0">
              <a:spcBef>
                <a:spcPts val="0"/>
              </a:spcBef>
              <a:buSzPct val="25000"/>
              <a:buNone/>
            </a:pPr>
            <a:r>
              <a:rPr lang="en-US" sz="7600" b="0" i="0" u="none" strike="noStrike" cap="none" baseline="0">
                <a:solidFill>
                  <a:srgbClr val="FFFFFF"/>
                </a:solidFill>
                <a:latin typeface="Calibri"/>
                <a:ea typeface="Calibri"/>
                <a:cs typeface="Calibri"/>
                <a:sym typeface="Calibri"/>
              </a:rPr>
              <a:t>40%</a:t>
            </a:r>
          </a:p>
        </p:txBody>
      </p:sp>
      <p:sp>
        <p:nvSpPr>
          <p:cNvPr id="366" name="Shape 366"/>
          <p:cNvSpPr/>
          <p:nvPr/>
        </p:nvSpPr>
        <p:spPr>
          <a:xfrm>
            <a:off x="501153" y="551227"/>
            <a:ext cx="9188399" cy="576900"/>
          </a:xfrm>
          <a:prstGeom prst="rect">
            <a:avLst/>
          </a:prstGeom>
          <a:noFill/>
          <a:ln>
            <a:noFill/>
          </a:ln>
        </p:spPr>
        <p:txBody>
          <a:bodyPr lIns="104875" tIns="52425" rIns="104875" bIns="52425" anchor="t" anchorCtr="0">
            <a:noAutofit/>
          </a:bodyPr>
          <a:lstStyle/>
          <a:p>
            <a:pPr marL="0" marR="0" lvl="0" indent="0" algn="ctr" rtl="0">
              <a:spcBef>
                <a:spcPts val="0"/>
              </a:spcBef>
              <a:buSzPct val="25000"/>
              <a:buNone/>
            </a:pPr>
            <a:endParaRPr lang="en-US" sz="3200" b="0" i="0" u="none" strike="noStrike" cap="none" baseline="0" dirty="0">
              <a:solidFill>
                <a:schemeClr val="dk1"/>
              </a:solidFill>
              <a:latin typeface="Calibri"/>
              <a:ea typeface="Calibri"/>
              <a:cs typeface="Calibri"/>
              <a:sym typeface="Calibri"/>
            </a:endParaRPr>
          </a:p>
        </p:txBody>
      </p:sp>
      <p:sp>
        <p:nvSpPr>
          <p:cNvPr id="367" name="Shape 367"/>
          <p:cNvSpPr txBox="1"/>
          <p:nvPr/>
        </p:nvSpPr>
        <p:spPr>
          <a:xfrm>
            <a:off x="8353146" y="7008772"/>
            <a:ext cx="2144400" cy="373499"/>
          </a:xfrm>
          <a:prstGeom prst="rect">
            <a:avLst/>
          </a:prstGeom>
          <a:noFill/>
          <a:ln>
            <a:noFill/>
          </a:ln>
        </p:spPr>
        <p:txBody>
          <a:bodyPr lIns="104875" tIns="52425" rIns="104875" bIns="52425" anchor="t" anchorCtr="0">
            <a:noAutofit/>
          </a:bodyPr>
          <a:lstStyle/>
          <a:p>
            <a:pPr marL="0" marR="0" lvl="0" indent="0" algn="l" rtl="0">
              <a:spcBef>
                <a:spcPts val="0"/>
              </a:spcBef>
              <a:buSzPct val="25000"/>
              <a:buNone/>
            </a:pPr>
            <a:r>
              <a:rPr lang="en-US" sz="1800" b="0" i="0" u="none" strike="noStrike" cap="none" baseline="0">
                <a:solidFill>
                  <a:schemeClr val="dk1"/>
                </a:solidFill>
                <a:latin typeface="Calibri"/>
                <a:ea typeface="Calibri"/>
                <a:cs typeface="Calibri"/>
                <a:sym typeface="Calibri"/>
              </a:rPr>
              <a:t>Source : TrendForce</a:t>
            </a:r>
          </a:p>
        </p:txBody>
      </p:sp>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2"/>
                                        </p:tgtEl>
                                        <p:attrNameLst>
                                          <p:attrName>style.visibility</p:attrName>
                                        </p:attrNameLst>
                                      </p:cBhvr>
                                      <p:to>
                                        <p:strVal val="visible"/>
                                      </p:to>
                                    </p:set>
                                    <p:animEffect transition="in" filter="fade">
                                      <p:cBhvr>
                                        <p:cTn id="7" dur="500"/>
                                        <p:tgtEl>
                                          <p:spTgt spid="362"/>
                                        </p:tgtEl>
                                      </p:cBhvr>
                                    </p:animEffect>
                                  </p:childTnLst>
                                </p:cTn>
                              </p:par>
                              <p:par>
                                <p:cTn id="8" presetID="10" presetClass="entr" presetSubtype="0" fill="hold" nodeType="withEffect">
                                  <p:stCondLst>
                                    <p:cond delay="0"/>
                                  </p:stCondLst>
                                  <p:childTnLst>
                                    <p:set>
                                      <p:cBhvr>
                                        <p:cTn id="9" dur="1" fill="hold">
                                          <p:stCondLst>
                                            <p:cond delay="0"/>
                                          </p:stCondLst>
                                        </p:cTn>
                                        <p:tgtEl>
                                          <p:spTgt spid="363"/>
                                        </p:tgtEl>
                                        <p:attrNameLst>
                                          <p:attrName>style.visibility</p:attrName>
                                        </p:attrNameLst>
                                      </p:cBhvr>
                                      <p:to>
                                        <p:strVal val="visible"/>
                                      </p:to>
                                    </p:set>
                                    <p:animEffect transition="in" filter="fade">
                                      <p:cBhvr>
                                        <p:cTn id="10" dur="500"/>
                                        <p:tgtEl>
                                          <p:spTgt spid="36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65"/>
                                        </p:tgtEl>
                                        <p:attrNameLst>
                                          <p:attrName>style.visibility</p:attrName>
                                        </p:attrNameLst>
                                      </p:cBhvr>
                                      <p:to>
                                        <p:strVal val="visible"/>
                                      </p:to>
                                    </p:set>
                                    <p:animEffect transition="in" filter="fade">
                                      <p:cBhvr>
                                        <p:cTn id="15" dur="500"/>
                                        <p:tgtEl>
                                          <p:spTgt spid="365"/>
                                        </p:tgtEl>
                                      </p:cBhvr>
                                    </p:animEffect>
                                  </p:childTnLst>
                                </p:cTn>
                              </p:par>
                              <p:par>
                                <p:cTn id="16" presetID="10" presetClass="entr" presetSubtype="0" fill="hold" nodeType="withEffect">
                                  <p:stCondLst>
                                    <p:cond delay="0"/>
                                  </p:stCondLst>
                                  <p:childTnLst>
                                    <p:set>
                                      <p:cBhvr>
                                        <p:cTn id="17" dur="1" fill="hold">
                                          <p:stCondLst>
                                            <p:cond delay="0"/>
                                          </p:stCondLst>
                                        </p:cTn>
                                        <p:tgtEl>
                                          <p:spTgt spid="367"/>
                                        </p:tgtEl>
                                        <p:attrNameLst>
                                          <p:attrName>style.visibility</p:attrName>
                                        </p:attrNameLst>
                                      </p:cBhvr>
                                      <p:to>
                                        <p:strVal val="visible"/>
                                      </p:to>
                                    </p:set>
                                    <p:animEffect transition="in" filter="fade">
                                      <p:cBhvr>
                                        <p:cTn id="18" dur="500"/>
                                        <p:tgtEl>
                                          <p:spTgt spid="3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72"/>
        <p:cNvGrpSpPr/>
        <p:nvPr/>
      </p:nvGrpSpPr>
      <p:grpSpPr>
        <a:xfrm>
          <a:off x="0" y="0"/>
          <a:ext cx="0" cy="0"/>
          <a:chOff x="0" y="0"/>
          <a:chExt cx="0" cy="0"/>
        </a:xfrm>
      </p:grpSpPr>
      <p:sp>
        <p:nvSpPr>
          <p:cNvPr id="11" name="Shape 170"/>
          <p:cNvSpPr txBox="1">
            <a:spLocks noGrp="1"/>
          </p:cNvSpPr>
          <p:nvPr>
            <p:ph type="title"/>
          </p:nvPr>
        </p:nvSpPr>
        <p:spPr>
          <a:xfrm>
            <a:off x="0" y="-30187"/>
            <a:ext cx="10691999" cy="1259999"/>
          </a:xfrm>
          <a:prstGeom prst="rect">
            <a:avLst/>
          </a:prstGeom>
          <a:solidFill>
            <a:srgbClr val="BFBFBF"/>
          </a:solidFill>
          <a:ln>
            <a:noFill/>
          </a:ln>
        </p:spPr>
        <p:txBody>
          <a:bodyPr lIns="104875" tIns="52425" rIns="104875" bIns="52425" anchor="ctr" anchorCtr="0">
            <a:noAutofit/>
          </a:bodyPr>
          <a:lstStyle/>
          <a:p>
            <a:pPr>
              <a:buSzPct val="25000"/>
            </a:pPr>
            <a:r>
              <a:rPr lang="en-US" sz="4000" dirty="0" smtClean="0">
                <a:solidFill>
                  <a:schemeClr val="dk1"/>
                </a:solidFill>
                <a:latin typeface="Calibri"/>
                <a:ea typeface="Calibri"/>
                <a:cs typeface="Calibri"/>
                <a:sym typeface="Calibri"/>
              </a:rPr>
              <a:t/>
            </a:r>
            <a:br>
              <a:rPr lang="en-US" sz="4000" dirty="0" smtClean="0">
                <a:solidFill>
                  <a:schemeClr val="dk1"/>
                </a:solidFill>
                <a:latin typeface="Calibri"/>
                <a:ea typeface="Calibri"/>
                <a:cs typeface="Calibri"/>
                <a:sym typeface="Calibri"/>
              </a:rPr>
            </a:br>
            <a:endParaRPr lang="en-US" sz="4000" b="0" i="0" u="none" strike="noStrike" cap="none" baseline="0" dirty="0">
              <a:solidFill>
                <a:schemeClr val="dk1"/>
              </a:solidFill>
              <a:latin typeface="Impact"/>
              <a:ea typeface="Impact"/>
              <a:cs typeface="Impact"/>
              <a:sym typeface="Impact"/>
            </a:endParaRPr>
          </a:p>
        </p:txBody>
      </p:sp>
      <p:pic>
        <p:nvPicPr>
          <p:cNvPr id="373" name="Shape 373"/>
          <p:cNvPicPr preferRelativeResize="0"/>
          <p:nvPr/>
        </p:nvPicPr>
        <p:blipFill rotWithShape="1">
          <a:blip r:embed="rId3">
            <a:alphaModFix/>
          </a:blip>
          <a:srcRect l="20360" t="56985" r="58525" b="15867"/>
          <a:stretch/>
        </p:blipFill>
        <p:spPr>
          <a:xfrm>
            <a:off x="2589449" y="3071245"/>
            <a:ext cx="2598599" cy="23625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374" name="Shape 374"/>
          <p:cNvPicPr preferRelativeResize="0"/>
          <p:nvPr/>
        </p:nvPicPr>
        <p:blipFill rotWithShape="1">
          <a:blip r:embed="rId4">
            <a:alphaModFix/>
          </a:blip>
          <a:srcRect/>
          <a:stretch/>
        </p:blipFill>
        <p:spPr>
          <a:xfrm>
            <a:off x="860784" y="1724330"/>
            <a:ext cx="9622800" cy="4989300"/>
          </a:xfrm>
          <a:prstGeom prst="rect">
            <a:avLst/>
          </a:prstGeom>
          <a:noFill/>
          <a:ln>
            <a:noFill/>
          </a:ln>
        </p:spPr>
      </p:pic>
      <p:sp>
        <p:nvSpPr>
          <p:cNvPr id="375" name="Shape 375"/>
          <p:cNvSpPr/>
          <p:nvPr/>
        </p:nvSpPr>
        <p:spPr>
          <a:xfrm>
            <a:off x="5346000" y="4016251"/>
            <a:ext cx="2451900" cy="1119899"/>
          </a:xfrm>
          <a:prstGeom prst="rect">
            <a:avLst/>
          </a:prstGeom>
          <a:noFill/>
          <a:ln>
            <a:noFill/>
          </a:ln>
        </p:spPr>
        <p:txBody>
          <a:bodyPr lIns="104875" tIns="52425" rIns="104875" bIns="52425" anchor="t" anchorCtr="0">
            <a:noAutofit/>
          </a:bodyPr>
          <a:lstStyle/>
          <a:p>
            <a:pPr marL="0" marR="0" lvl="0" indent="0" algn="ctr" rtl="0">
              <a:spcBef>
                <a:spcPts val="0"/>
              </a:spcBef>
              <a:buSzPct val="25000"/>
              <a:buNone/>
            </a:pPr>
            <a:r>
              <a:rPr lang="en-US" sz="6900" b="0" i="0" u="none" strike="noStrike" cap="none" baseline="0" dirty="0">
                <a:solidFill>
                  <a:srgbClr val="FF0000"/>
                </a:solidFill>
                <a:latin typeface="Calibri"/>
                <a:ea typeface="Calibri"/>
                <a:cs typeface="Calibri"/>
                <a:sym typeface="Calibri"/>
              </a:rPr>
              <a:t>25.2%</a:t>
            </a:r>
          </a:p>
        </p:txBody>
      </p:sp>
      <p:sp>
        <p:nvSpPr>
          <p:cNvPr id="376" name="Shape 376"/>
          <p:cNvSpPr/>
          <p:nvPr/>
        </p:nvSpPr>
        <p:spPr>
          <a:xfrm>
            <a:off x="4677745" y="1653735"/>
            <a:ext cx="2451900" cy="1119899"/>
          </a:xfrm>
          <a:prstGeom prst="rect">
            <a:avLst/>
          </a:prstGeom>
          <a:noFill/>
          <a:ln>
            <a:noFill/>
          </a:ln>
        </p:spPr>
        <p:txBody>
          <a:bodyPr lIns="104875" tIns="52425" rIns="104875" bIns="52425" anchor="t" anchorCtr="0">
            <a:noAutofit/>
          </a:bodyPr>
          <a:lstStyle/>
          <a:p>
            <a:pPr marL="0" marR="0" lvl="0" indent="0" algn="ctr" rtl="0">
              <a:spcBef>
                <a:spcPts val="0"/>
              </a:spcBef>
              <a:buSzPct val="25000"/>
              <a:buNone/>
            </a:pPr>
            <a:r>
              <a:rPr lang="en-US" sz="6900" b="0" i="0" u="sng" strike="noStrike" cap="none" baseline="0" dirty="0">
                <a:solidFill>
                  <a:srgbClr val="FF0000"/>
                </a:solidFill>
                <a:latin typeface="Calibri"/>
                <a:ea typeface="Calibri"/>
                <a:cs typeface="Calibri"/>
                <a:sym typeface="Calibri"/>
              </a:rPr>
              <a:t>11.9%</a:t>
            </a:r>
          </a:p>
        </p:txBody>
      </p:sp>
      <p:sp>
        <p:nvSpPr>
          <p:cNvPr id="377" name="Shape 377"/>
          <p:cNvSpPr/>
          <p:nvPr/>
        </p:nvSpPr>
        <p:spPr>
          <a:xfrm>
            <a:off x="466962" y="3407368"/>
            <a:ext cx="2023800" cy="1221299"/>
          </a:xfrm>
          <a:prstGeom prst="rect">
            <a:avLst/>
          </a:prstGeom>
          <a:noFill/>
          <a:ln>
            <a:noFill/>
          </a:ln>
        </p:spPr>
        <p:txBody>
          <a:bodyPr lIns="104875" tIns="52425" rIns="104875" bIns="52425" anchor="t" anchorCtr="0">
            <a:noAutofit/>
          </a:bodyPr>
          <a:lstStyle/>
          <a:p>
            <a:pPr marL="0" marR="0" lvl="0" indent="0" algn="ctr" rtl="0">
              <a:spcBef>
                <a:spcPts val="0"/>
              </a:spcBef>
              <a:buSzPct val="25000"/>
              <a:buNone/>
            </a:pPr>
            <a:r>
              <a:rPr lang="en-US" sz="4800" b="0" i="0" u="none" strike="noStrike" cap="none" baseline="0" dirty="0">
                <a:solidFill>
                  <a:srgbClr val="C00000"/>
                </a:solidFill>
                <a:latin typeface="Calibri"/>
                <a:ea typeface="Calibri"/>
                <a:cs typeface="Calibri"/>
                <a:sym typeface="Calibri"/>
              </a:rPr>
              <a:t>40%</a:t>
            </a:r>
          </a:p>
        </p:txBody>
      </p:sp>
      <p:sp>
        <p:nvSpPr>
          <p:cNvPr id="378" name="Shape 378"/>
          <p:cNvSpPr/>
          <p:nvPr/>
        </p:nvSpPr>
        <p:spPr>
          <a:xfrm>
            <a:off x="491450" y="262777"/>
            <a:ext cx="9188399" cy="576900"/>
          </a:xfrm>
          <a:prstGeom prst="rect">
            <a:avLst/>
          </a:prstGeom>
          <a:noFill/>
          <a:ln>
            <a:noFill/>
          </a:ln>
        </p:spPr>
        <p:txBody>
          <a:bodyPr lIns="104875" tIns="52425" rIns="104875" bIns="52425" anchor="t" anchorCtr="0">
            <a:noAutofit/>
          </a:bodyPr>
          <a:lstStyle/>
          <a:p>
            <a:pPr marL="0" marR="0" lvl="0" indent="0" algn="ctr" rtl="0">
              <a:spcBef>
                <a:spcPts val="0"/>
              </a:spcBef>
              <a:buSzPct val="25000"/>
              <a:buNone/>
            </a:pPr>
            <a:r>
              <a:rPr lang="en-US" sz="3200" b="0" i="0" u="none" strike="noStrike" cap="none" baseline="0" dirty="0">
                <a:solidFill>
                  <a:schemeClr val="dk1"/>
                </a:solidFill>
                <a:latin typeface="Calibri"/>
                <a:ea typeface="Calibri"/>
                <a:cs typeface="Calibri"/>
                <a:sym typeface="Calibri"/>
              </a:rPr>
              <a:t>Global Smartphone Market Share 2007 &amp; 2014 </a:t>
            </a:r>
          </a:p>
        </p:txBody>
      </p:sp>
      <p:sp>
        <p:nvSpPr>
          <p:cNvPr id="379" name="Shape 379"/>
          <p:cNvSpPr txBox="1"/>
          <p:nvPr/>
        </p:nvSpPr>
        <p:spPr>
          <a:xfrm>
            <a:off x="8353146" y="7008772"/>
            <a:ext cx="2144400" cy="373499"/>
          </a:xfrm>
          <a:prstGeom prst="rect">
            <a:avLst/>
          </a:prstGeom>
          <a:noFill/>
          <a:ln>
            <a:noFill/>
          </a:ln>
        </p:spPr>
        <p:txBody>
          <a:bodyPr lIns="104875" tIns="52425" rIns="104875" bIns="52425" anchor="t" anchorCtr="0">
            <a:noAutofit/>
          </a:bodyPr>
          <a:lstStyle/>
          <a:p>
            <a:pPr marL="0" marR="0" lvl="0" indent="0" algn="l" rtl="0">
              <a:spcBef>
                <a:spcPts val="0"/>
              </a:spcBef>
              <a:buSzPct val="25000"/>
              <a:buNone/>
            </a:pPr>
            <a:r>
              <a:rPr lang="en-US" sz="1800" b="0" i="0" u="none" strike="noStrike" cap="none" baseline="0">
                <a:solidFill>
                  <a:schemeClr val="dk1"/>
                </a:solidFill>
                <a:latin typeface="Calibri"/>
                <a:ea typeface="Calibri"/>
                <a:cs typeface="Calibri"/>
                <a:sym typeface="Calibri"/>
              </a:rPr>
              <a:t>Source : TrendForce</a:t>
            </a:r>
          </a:p>
        </p:txBody>
      </p:sp>
      <p:sp>
        <p:nvSpPr>
          <p:cNvPr id="380" name="Shape 380"/>
          <p:cNvSpPr/>
          <p:nvPr/>
        </p:nvSpPr>
        <p:spPr>
          <a:xfrm>
            <a:off x="3842426" y="2818529"/>
            <a:ext cx="1070700" cy="576900"/>
          </a:xfrm>
          <a:prstGeom prst="rect">
            <a:avLst/>
          </a:prstGeom>
          <a:noFill/>
          <a:ln>
            <a:noFill/>
          </a:ln>
        </p:spPr>
        <p:txBody>
          <a:bodyPr lIns="104875" tIns="52425" rIns="104875" bIns="52425" anchor="t" anchorCtr="0">
            <a:noAutofit/>
          </a:bodyPr>
          <a:lstStyle/>
          <a:p>
            <a:pPr marL="0" marR="0" lvl="0" indent="0" algn="ctr" rtl="0">
              <a:spcBef>
                <a:spcPts val="0"/>
              </a:spcBef>
              <a:buSzPct val="25000"/>
              <a:buNone/>
            </a:pPr>
            <a:r>
              <a:rPr lang="en-US" sz="3200" b="1" i="0" u="none" strike="noStrike" cap="none" baseline="0" dirty="0">
                <a:solidFill>
                  <a:schemeClr val="tx1">
                    <a:lumMod val="95000"/>
                    <a:lumOff val="5000"/>
                  </a:schemeClr>
                </a:solidFill>
                <a:latin typeface="Calibri"/>
                <a:ea typeface="Calibri"/>
                <a:cs typeface="Calibri"/>
                <a:sym typeface="Calibri"/>
              </a:rPr>
              <a:t>2007</a:t>
            </a:r>
          </a:p>
        </p:txBody>
      </p:sp>
      <p:sp>
        <p:nvSpPr>
          <p:cNvPr id="381" name="Shape 381"/>
          <p:cNvSpPr/>
          <p:nvPr/>
        </p:nvSpPr>
        <p:spPr>
          <a:xfrm>
            <a:off x="2836778" y="1365285"/>
            <a:ext cx="1070700" cy="576900"/>
          </a:xfrm>
          <a:prstGeom prst="rect">
            <a:avLst/>
          </a:prstGeom>
          <a:noFill/>
          <a:ln>
            <a:noFill/>
          </a:ln>
        </p:spPr>
        <p:txBody>
          <a:bodyPr lIns="104875" tIns="52425" rIns="104875" bIns="52425" anchor="t" anchorCtr="0">
            <a:noAutofit/>
          </a:bodyPr>
          <a:lstStyle/>
          <a:p>
            <a:pPr marL="0" marR="0" lvl="0" indent="0" algn="ctr" rtl="0">
              <a:spcBef>
                <a:spcPts val="0"/>
              </a:spcBef>
              <a:buSzPct val="25000"/>
              <a:buNone/>
            </a:pPr>
            <a:r>
              <a:rPr lang="en-US" sz="3200" b="1" i="0" u="none" strike="noStrike" cap="none" baseline="0" dirty="0">
                <a:solidFill>
                  <a:schemeClr val="tx1">
                    <a:lumMod val="95000"/>
                    <a:lumOff val="5000"/>
                  </a:schemeClr>
                </a:solidFill>
                <a:latin typeface="Calibri"/>
                <a:ea typeface="Calibri"/>
                <a:cs typeface="Calibri"/>
                <a:sym typeface="Calibri"/>
              </a:rPr>
              <a:t>2014</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73"/>
                                        </p:tgtEl>
                                        <p:attrNameLst>
                                          <p:attrName>style.visibility</p:attrName>
                                        </p:attrNameLst>
                                      </p:cBhvr>
                                      <p:to>
                                        <p:strVal val="visible"/>
                                      </p:to>
                                    </p:set>
                                    <p:animEffect transition="in" filter="fade">
                                      <p:cBhvr>
                                        <p:cTn id="7" dur="1000"/>
                                        <p:tgtEl>
                                          <p:spTgt spid="3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86"/>
        <p:cNvGrpSpPr/>
        <p:nvPr/>
      </p:nvGrpSpPr>
      <p:grpSpPr>
        <a:xfrm>
          <a:off x="0" y="0"/>
          <a:ext cx="0" cy="0"/>
          <a:chOff x="0" y="0"/>
          <a:chExt cx="0" cy="0"/>
        </a:xfrm>
      </p:grpSpPr>
      <p:pic>
        <p:nvPicPr>
          <p:cNvPr id="387" name="Shape 387"/>
          <p:cNvPicPr preferRelativeResize="0"/>
          <p:nvPr/>
        </p:nvPicPr>
        <p:blipFill rotWithShape="1">
          <a:blip r:embed="rId3">
            <a:alphaModFix/>
          </a:blip>
          <a:srcRect/>
          <a:stretch/>
        </p:blipFill>
        <p:spPr>
          <a:xfrm>
            <a:off x="0" y="0"/>
            <a:ext cx="10692000" cy="7559999"/>
          </a:xfrm>
          <a:prstGeom prst="rect">
            <a:avLst/>
          </a:prstGeom>
          <a:noFill/>
          <a:ln>
            <a:noFill/>
          </a:ln>
        </p:spPr>
      </p:pic>
      <p:sp>
        <p:nvSpPr>
          <p:cNvPr id="388" name="Shape 388"/>
          <p:cNvSpPr txBox="1">
            <a:spLocks noGrp="1"/>
          </p:cNvSpPr>
          <p:nvPr>
            <p:ph type="title"/>
          </p:nvPr>
        </p:nvSpPr>
        <p:spPr>
          <a:xfrm>
            <a:off x="801890" y="5669978"/>
            <a:ext cx="9088200" cy="1501500"/>
          </a:xfrm>
          <a:prstGeom prst="rect">
            <a:avLst/>
          </a:prstGeom>
          <a:noFill/>
          <a:ln>
            <a:noFill/>
          </a:ln>
        </p:spPr>
        <p:txBody>
          <a:bodyPr lIns="104875" tIns="52425" rIns="104875" bIns="52425" anchor="t" anchorCtr="0">
            <a:noAutofit/>
          </a:bodyPr>
          <a:lstStyle/>
          <a:p>
            <a:pPr marL="0" marR="0" lvl="0" indent="0" algn="l" rtl="0">
              <a:spcBef>
                <a:spcPts val="0"/>
              </a:spcBef>
              <a:buClr>
                <a:srgbClr val="F2F2F2"/>
              </a:buClr>
              <a:buSzPct val="25000"/>
              <a:buFont typeface="Calibri"/>
              <a:buNone/>
            </a:pPr>
            <a:r>
              <a:rPr lang="en-US" sz="4600" b="1" i="0" u="none" strike="noStrike" cap="none" baseline="0">
                <a:solidFill>
                  <a:srgbClr val="F2F2F2"/>
                </a:solidFill>
                <a:latin typeface="Calibri"/>
                <a:ea typeface="Calibri"/>
                <a:cs typeface="Calibri"/>
                <a:sym typeface="Calibri"/>
              </a:rPr>
              <a:t>APPLE STRATEGIES</a:t>
            </a:r>
          </a:p>
        </p:txBody>
      </p:sp>
      <p:sp>
        <p:nvSpPr>
          <p:cNvPr id="389" name="Shape 389"/>
          <p:cNvSpPr/>
          <p:nvPr/>
        </p:nvSpPr>
        <p:spPr>
          <a:xfrm>
            <a:off x="1725471" y="1478011"/>
            <a:ext cx="7662048" cy="635031"/>
          </a:xfrm>
          <a:prstGeom prst="rect">
            <a:avLst/>
          </a:prstGeom>
          <a:solidFill>
            <a:schemeClr val="dk1"/>
          </a:solidFill>
          <a:ln w="25400" cap="flat">
            <a:solidFill>
              <a:schemeClr val="dk1"/>
            </a:solidFill>
            <a:prstDash val="solid"/>
            <a:round/>
            <a:headEnd type="none" w="med" len="med"/>
            <a:tailEnd type="none" w="med" len="med"/>
          </a:ln>
        </p:spPr>
        <p:txBody>
          <a:bodyPr lIns="104875" tIns="52425" rIns="104875" bIns="52425" anchor="ctr" anchorCtr="0">
            <a:noAutofit/>
          </a:bodyPr>
          <a:lstStyle/>
          <a:p>
            <a:pPr marL="0" marR="0" lvl="0" indent="0" algn="ctr" rtl="0">
              <a:spcBef>
                <a:spcPts val="0"/>
              </a:spcBef>
              <a:buNone/>
            </a:pPr>
            <a:endParaRPr sz="3200" b="0" i="0" u="none" strike="noStrike" cap="none" baseline="0">
              <a:solidFill>
                <a:schemeClr val="lt1"/>
              </a:solidFill>
              <a:latin typeface="Calibri"/>
              <a:ea typeface="Calibri"/>
              <a:cs typeface="Calibri"/>
              <a:sym typeface="Calibri"/>
            </a:endParaRPr>
          </a:p>
        </p:txBody>
      </p:sp>
      <p:sp>
        <p:nvSpPr>
          <p:cNvPr id="390" name="Shape 390"/>
          <p:cNvSpPr txBox="1">
            <a:spLocks noGrp="1"/>
          </p:cNvSpPr>
          <p:nvPr>
            <p:ph type="body" idx="1"/>
          </p:nvPr>
        </p:nvSpPr>
        <p:spPr>
          <a:xfrm>
            <a:off x="299318" y="5405366"/>
            <a:ext cx="9088200" cy="1653599"/>
          </a:xfrm>
          <a:prstGeom prst="rect">
            <a:avLst/>
          </a:prstGeom>
          <a:noFill/>
          <a:ln>
            <a:noFill/>
          </a:ln>
        </p:spPr>
        <p:txBody>
          <a:bodyPr lIns="104875" tIns="52425" rIns="104875" bIns="52425" anchor="b" anchorCtr="0">
            <a:noAutofit/>
          </a:bodyPr>
          <a:lstStyle/>
          <a:p>
            <a:pPr marL="0" marR="0" lvl="0" indent="0" algn="l" rtl="0">
              <a:spcBef>
                <a:spcPts val="0"/>
              </a:spcBef>
              <a:buClr>
                <a:srgbClr val="888888"/>
              </a:buClr>
              <a:buSzPct val="25000"/>
              <a:buFont typeface="Arial"/>
              <a:buNone/>
            </a:pPr>
            <a:r>
              <a:rPr lang="en-US" sz="2300" b="0" i="0" u="none" strike="noStrike" cap="none" baseline="0">
                <a:solidFill>
                  <a:srgbClr val="888888"/>
                </a:solidFill>
                <a:latin typeface="Comic Sans MS"/>
                <a:ea typeface="Comic Sans MS"/>
                <a:cs typeface="Comic Sans MS"/>
                <a:sym typeface="Comic Sans MS"/>
              </a:rPr>
              <a:t>The secret of its successes in smart phone market since 2007</a:t>
            </a:r>
            <a:r>
              <a:rPr lang="en-US" sz="2300" b="0" i="0" u="none" strike="noStrike" cap="none" baseline="0">
                <a:solidFill>
                  <a:srgbClr val="888888"/>
                </a:solidFill>
                <a:latin typeface="Calibri"/>
                <a:ea typeface="Calibri"/>
                <a:cs typeface="Calibri"/>
                <a:sym typeface="Calibri"/>
              </a:rPr>
              <a:t> </a:t>
            </a:r>
          </a:p>
        </p:txBody>
      </p:sp>
    </p:spTree>
  </p:cSld>
  <p:clrMapOvr>
    <a:masterClrMapping/>
  </p:clrMapOvr>
  <p:transition spd="slow">
    <p:cu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94"/>
        <p:cNvGrpSpPr/>
        <p:nvPr/>
      </p:nvGrpSpPr>
      <p:grpSpPr>
        <a:xfrm>
          <a:off x="0" y="0"/>
          <a:ext cx="0" cy="0"/>
          <a:chOff x="0" y="0"/>
          <a:chExt cx="0" cy="0"/>
        </a:xfrm>
      </p:grpSpPr>
      <p:sp>
        <p:nvSpPr>
          <p:cNvPr id="395" name="Shape 395"/>
          <p:cNvSpPr txBox="1"/>
          <p:nvPr/>
        </p:nvSpPr>
        <p:spPr>
          <a:xfrm>
            <a:off x="5193506" y="845076"/>
            <a:ext cx="5131800" cy="6714599"/>
          </a:xfrm>
          <a:prstGeom prst="rect">
            <a:avLst/>
          </a:prstGeom>
          <a:noFill/>
          <a:ln>
            <a:noFill/>
          </a:ln>
        </p:spPr>
        <p:txBody>
          <a:bodyPr lIns="91425" tIns="91425" rIns="91425" bIns="91425" anchor="ctr" anchorCtr="0">
            <a:noAutofit/>
          </a:bodyPr>
          <a:lstStyle/>
          <a:p>
            <a:pPr lvl="0" rtl="0">
              <a:lnSpc>
                <a:spcPct val="115000"/>
              </a:lnSpc>
              <a:spcBef>
                <a:spcPts val="600"/>
              </a:spcBef>
              <a:buNone/>
            </a:pPr>
            <a:r>
              <a:rPr lang="en-US" sz="3600" b="1" u="sng" dirty="0" smtClean="0">
                <a:solidFill>
                  <a:schemeClr val="bg1"/>
                </a:solidFill>
                <a:latin typeface="Calibri"/>
                <a:ea typeface="Calibri"/>
                <a:cs typeface="Calibri"/>
                <a:sym typeface="Calibri"/>
              </a:rPr>
              <a:t>To </a:t>
            </a:r>
            <a:r>
              <a:rPr lang="en-US" sz="3600" b="1" u="sng" dirty="0">
                <a:solidFill>
                  <a:schemeClr val="bg1"/>
                </a:solidFill>
                <a:latin typeface="Calibri"/>
                <a:ea typeface="Calibri"/>
                <a:cs typeface="Calibri"/>
                <a:sym typeface="Calibri"/>
              </a:rPr>
              <a:t>buy </a:t>
            </a:r>
            <a:r>
              <a:rPr lang="en-US" sz="3600" b="1" u="sng" dirty="0" err="1" smtClean="0">
                <a:solidFill>
                  <a:schemeClr val="bg1"/>
                </a:solidFill>
                <a:latin typeface="Calibri"/>
                <a:ea typeface="Calibri"/>
                <a:cs typeface="Calibri"/>
                <a:sym typeface="Calibri"/>
              </a:rPr>
              <a:t>iPhone</a:t>
            </a:r>
            <a:endParaRPr lang="en-US" sz="3600" b="1" u="sng" dirty="0">
              <a:solidFill>
                <a:schemeClr val="bg1"/>
              </a:solidFill>
              <a:latin typeface="Calibri"/>
              <a:ea typeface="Calibri"/>
              <a:cs typeface="Calibri"/>
              <a:sym typeface="Calibri"/>
            </a:endParaRPr>
          </a:p>
          <a:p>
            <a:pPr lvl="0" rtl="0">
              <a:lnSpc>
                <a:spcPct val="115000"/>
              </a:lnSpc>
              <a:spcBef>
                <a:spcPts val="500"/>
              </a:spcBef>
            </a:pPr>
            <a:r>
              <a:rPr lang="en-US" sz="2000" b="1" i="1" dirty="0" smtClean="0">
                <a:solidFill>
                  <a:srgbClr val="980000"/>
                </a:solidFill>
                <a:latin typeface="Calibri"/>
                <a:ea typeface="Calibri"/>
                <a:cs typeface="Calibri"/>
                <a:sym typeface="Calibri"/>
              </a:rPr>
              <a:t>-Product </a:t>
            </a:r>
            <a:r>
              <a:rPr lang="en-US" sz="2000" b="1" i="1" dirty="0">
                <a:solidFill>
                  <a:srgbClr val="980000"/>
                </a:solidFill>
                <a:latin typeface="Calibri"/>
                <a:ea typeface="Calibri"/>
                <a:cs typeface="Calibri"/>
                <a:sym typeface="Calibri"/>
              </a:rPr>
              <a:t>differentiation</a:t>
            </a:r>
          </a:p>
          <a:p>
            <a:pPr marL="457200" lvl="0" indent="0" rtl="0">
              <a:lnSpc>
                <a:spcPct val="115000"/>
              </a:lnSpc>
              <a:spcBef>
                <a:spcPts val="500"/>
              </a:spcBef>
              <a:buNone/>
            </a:pPr>
            <a:r>
              <a:rPr lang="en-US" sz="1800" dirty="0">
                <a:solidFill>
                  <a:srgbClr val="980000"/>
                </a:solidFill>
                <a:latin typeface="Calibri"/>
                <a:ea typeface="Calibri"/>
                <a:cs typeface="Calibri"/>
                <a:sym typeface="Calibri"/>
              </a:rPr>
              <a:t>&gt;Technology; smooth and functional operation</a:t>
            </a:r>
          </a:p>
          <a:p>
            <a:pPr marL="457200" lvl="0" indent="0" rtl="0">
              <a:lnSpc>
                <a:spcPct val="115000"/>
              </a:lnSpc>
              <a:spcBef>
                <a:spcPts val="500"/>
              </a:spcBef>
              <a:buNone/>
            </a:pPr>
            <a:r>
              <a:rPr lang="en-US" sz="1800" dirty="0">
                <a:solidFill>
                  <a:srgbClr val="980000"/>
                </a:solidFill>
                <a:latin typeface="Calibri"/>
                <a:ea typeface="Calibri"/>
                <a:cs typeface="Calibri"/>
                <a:sym typeface="Calibri"/>
              </a:rPr>
              <a:t>&gt;Brand image( high) &amp; Design (“Less is more”)</a:t>
            </a:r>
          </a:p>
          <a:p>
            <a:pPr>
              <a:lnSpc>
                <a:spcPct val="115000"/>
              </a:lnSpc>
              <a:spcBef>
                <a:spcPts val="500"/>
              </a:spcBef>
            </a:pPr>
            <a:r>
              <a:rPr lang="en-US" sz="2000" b="1" i="1" dirty="0">
                <a:solidFill>
                  <a:srgbClr val="980000"/>
                </a:solidFill>
                <a:latin typeface="Calibri"/>
                <a:ea typeface="Calibri"/>
                <a:cs typeface="Calibri"/>
                <a:sym typeface="Calibri"/>
              </a:rPr>
              <a:t>–Marketing</a:t>
            </a:r>
          </a:p>
          <a:p>
            <a:pPr marL="457200" lvl="0" indent="0" rtl="0">
              <a:lnSpc>
                <a:spcPct val="115000"/>
              </a:lnSpc>
              <a:spcBef>
                <a:spcPts val="500"/>
              </a:spcBef>
              <a:buNone/>
            </a:pPr>
            <a:r>
              <a:rPr lang="en-US" sz="1800" dirty="0">
                <a:solidFill>
                  <a:srgbClr val="980000"/>
                </a:solidFill>
                <a:latin typeface="Calibri"/>
                <a:ea typeface="Calibri"/>
                <a:cs typeface="Calibri"/>
                <a:sym typeface="Calibri"/>
              </a:rPr>
              <a:t>&gt;(next </a:t>
            </a:r>
            <a:r>
              <a:rPr lang="en-US" sz="1800" dirty="0" err="1">
                <a:solidFill>
                  <a:srgbClr val="980000"/>
                </a:solidFill>
                <a:latin typeface="Calibri"/>
                <a:ea typeface="Calibri"/>
                <a:cs typeface="Calibri"/>
                <a:sym typeface="Calibri"/>
              </a:rPr>
              <a:t>iphone</a:t>
            </a:r>
            <a:r>
              <a:rPr lang="en-US" sz="1800" dirty="0">
                <a:solidFill>
                  <a:srgbClr val="980000"/>
                </a:solidFill>
                <a:latin typeface="Calibri"/>
                <a:ea typeface="Calibri"/>
                <a:cs typeface="Calibri"/>
                <a:sym typeface="Calibri"/>
              </a:rPr>
              <a:t> expectations &amp; pricing decoy)</a:t>
            </a:r>
          </a:p>
          <a:p>
            <a:pPr lvl="0">
              <a:lnSpc>
                <a:spcPct val="115000"/>
              </a:lnSpc>
              <a:spcBef>
                <a:spcPts val="500"/>
              </a:spcBef>
            </a:pPr>
            <a:r>
              <a:rPr lang="en-US" sz="2000" b="1" i="1" dirty="0">
                <a:solidFill>
                  <a:srgbClr val="980000"/>
                </a:solidFill>
                <a:latin typeface="Calibri"/>
                <a:ea typeface="Calibri"/>
                <a:cs typeface="Calibri"/>
                <a:sym typeface="Calibri"/>
              </a:rPr>
              <a:t>–Product variety</a:t>
            </a:r>
          </a:p>
          <a:p>
            <a:pPr lvl="0">
              <a:lnSpc>
                <a:spcPct val="115000"/>
              </a:lnSpc>
              <a:spcBef>
                <a:spcPts val="600"/>
              </a:spcBef>
            </a:pPr>
            <a:r>
              <a:rPr lang="en-US" sz="3600" b="1" u="sng" dirty="0" smtClean="0">
                <a:solidFill>
                  <a:schemeClr val="bg1"/>
                </a:solidFill>
                <a:latin typeface="Calibri"/>
                <a:ea typeface="Calibri"/>
                <a:cs typeface="Calibri"/>
                <a:sym typeface="Calibri"/>
              </a:rPr>
              <a:t>To </a:t>
            </a:r>
            <a:r>
              <a:rPr lang="en-US" sz="3600" b="1" u="sng" dirty="0" smtClean="0">
                <a:solidFill>
                  <a:schemeClr val="bg1"/>
                </a:solidFill>
                <a:latin typeface="Calibri"/>
                <a:ea typeface="Calibri"/>
                <a:cs typeface="Calibri"/>
                <a:sym typeface="Calibri"/>
              </a:rPr>
              <a:t>keep buying </a:t>
            </a:r>
            <a:r>
              <a:rPr lang="en-US" sz="3600" b="1" u="sng" dirty="0" err="1" smtClean="0">
                <a:solidFill>
                  <a:schemeClr val="bg1"/>
                </a:solidFill>
                <a:latin typeface="Calibri"/>
                <a:ea typeface="Calibri"/>
                <a:cs typeface="Calibri"/>
                <a:sym typeface="Calibri"/>
              </a:rPr>
              <a:t>iphone</a:t>
            </a:r>
            <a:endParaRPr lang="en-US" sz="3600" b="1" u="sng" dirty="0" smtClean="0">
              <a:solidFill>
                <a:schemeClr val="bg1"/>
              </a:solidFill>
              <a:latin typeface="Calibri"/>
              <a:ea typeface="Calibri"/>
              <a:cs typeface="Calibri"/>
              <a:sym typeface="Calibri"/>
            </a:endParaRPr>
          </a:p>
          <a:p>
            <a:pPr>
              <a:lnSpc>
                <a:spcPct val="115000"/>
              </a:lnSpc>
              <a:spcBef>
                <a:spcPts val="500"/>
              </a:spcBef>
            </a:pPr>
            <a:r>
              <a:rPr lang="en-US" sz="2000" b="1" i="1" dirty="0" smtClean="0">
                <a:solidFill>
                  <a:srgbClr val="980000"/>
                </a:solidFill>
                <a:latin typeface="Calibri"/>
                <a:ea typeface="Calibri"/>
                <a:cs typeface="Calibri"/>
                <a:sym typeface="Calibri"/>
              </a:rPr>
              <a:t>–Economies of network </a:t>
            </a:r>
            <a:endParaRPr lang="en-US" sz="2000" b="1" i="1" dirty="0" smtClean="0">
              <a:solidFill>
                <a:srgbClr val="980000"/>
              </a:solidFill>
              <a:latin typeface="Calibri"/>
              <a:ea typeface="Calibri"/>
              <a:cs typeface="Calibri"/>
              <a:sym typeface="Calibri"/>
            </a:endParaRPr>
          </a:p>
          <a:p>
            <a:pPr>
              <a:lnSpc>
                <a:spcPct val="115000"/>
              </a:lnSpc>
              <a:spcBef>
                <a:spcPts val="500"/>
              </a:spcBef>
            </a:pPr>
            <a:r>
              <a:rPr lang="en-US" sz="2000" b="1" i="1" dirty="0" smtClean="0">
                <a:solidFill>
                  <a:srgbClr val="980000"/>
                </a:solidFill>
                <a:latin typeface="Calibri"/>
                <a:ea typeface="Calibri"/>
                <a:cs typeface="Calibri"/>
                <a:sym typeface="Calibri"/>
              </a:rPr>
              <a:t>         </a:t>
            </a:r>
            <a:r>
              <a:rPr lang="en-US" sz="1800" dirty="0" smtClean="0">
                <a:solidFill>
                  <a:srgbClr val="980000"/>
                </a:solidFill>
                <a:latin typeface="Calibri"/>
                <a:ea typeface="Calibri"/>
                <a:cs typeface="Calibri"/>
                <a:sym typeface="Calibri"/>
              </a:rPr>
              <a:t>&gt;( </a:t>
            </a:r>
            <a:r>
              <a:rPr lang="en-US" sz="1800" dirty="0" err="1" smtClean="0">
                <a:solidFill>
                  <a:srgbClr val="980000"/>
                </a:solidFill>
                <a:latin typeface="Calibri"/>
                <a:ea typeface="Calibri"/>
                <a:cs typeface="Calibri"/>
                <a:sym typeface="Calibri"/>
              </a:rPr>
              <a:t>Facetime</a:t>
            </a:r>
            <a:r>
              <a:rPr lang="en-US" sz="1800" dirty="0" smtClean="0">
                <a:solidFill>
                  <a:srgbClr val="980000"/>
                </a:solidFill>
                <a:latin typeface="Calibri"/>
                <a:ea typeface="Calibri"/>
                <a:cs typeface="Calibri"/>
                <a:sym typeface="Calibri"/>
              </a:rPr>
              <a:t>, </a:t>
            </a:r>
            <a:r>
              <a:rPr lang="en-US" sz="1800" dirty="0" err="1" smtClean="0">
                <a:solidFill>
                  <a:srgbClr val="980000"/>
                </a:solidFill>
                <a:latin typeface="Calibri"/>
                <a:ea typeface="Calibri"/>
                <a:cs typeface="Calibri"/>
                <a:sym typeface="Calibri"/>
              </a:rPr>
              <a:t>iCloud</a:t>
            </a:r>
            <a:r>
              <a:rPr lang="en-US" sz="1800" dirty="0" smtClean="0">
                <a:solidFill>
                  <a:srgbClr val="980000"/>
                </a:solidFill>
                <a:latin typeface="Calibri"/>
                <a:ea typeface="Calibri"/>
                <a:cs typeface="Calibri"/>
                <a:sym typeface="Calibri"/>
              </a:rPr>
              <a:t>, </a:t>
            </a:r>
            <a:r>
              <a:rPr lang="en-US" sz="1800" dirty="0" err="1" smtClean="0">
                <a:solidFill>
                  <a:srgbClr val="980000"/>
                </a:solidFill>
                <a:latin typeface="Calibri"/>
                <a:ea typeface="Calibri"/>
                <a:cs typeface="Calibri"/>
                <a:sym typeface="Calibri"/>
              </a:rPr>
              <a:t>iShare</a:t>
            </a:r>
            <a:r>
              <a:rPr lang="en-US" sz="1800" dirty="0" smtClean="0">
                <a:solidFill>
                  <a:srgbClr val="980000"/>
                </a:solidFill>
                <a:latin typeface="Calibri"/>
                <a:ea typeface="Calibri"/>
                <a:cs typeface="Calibri"/>
                <a:sym typeface="Calibri"/>
              </a:rPr>
              <a:t>,…)</a:t>
            </a:r>
          </a:p>
          <a:p>
            <a:pPr>
              <a:lnSpc>
                <a:spcPct val="115000"/>
              </a:lnSpc>
              <a:spcBef>
                <a:spcPts val="500"/>
              </a:spcBef>
            </a:pPr>
            <a:r>
              <a:rPr lang="en-US" sz="2000" b="1" i="1" dirty="0" smtClean="0">
                <a:solidFill>
                  <a:srgbClr val="980000"/>
                </a:solidFill>
                <a:latin typeface="Calibri"/>
                <a:ea typeface="Calibri"/>
                <a:cs typeface="Calibri"/>
                <a:sym typeface="Calibri"/>
              </a:rPr>
              <a:t>–High switching cost </a:t>
            </a:r>
          </a:p>
          <a:p>
            <a:pPr marL="457200">
              <a:lnSpc>
                <a:spcPct val="115000"/>
              </a:lnSpc>
              <a:spcBef>
                <a:spcPts val="500"/>
              </a:spcBef>
            </a:pPr>
            <a:r>
              <a:rPr lang="en-US" sz="1800" dirty="0" smtClean="0">
                <a:solidFill>
                  <a:srgbClr val="980000"/>
                </a:solidFill>
                <a:latin typeface="Calibri"/>
                <a:ea typeface="Calibri"/>
                <a:cs typeface="Calibri"/>
                <a:sym typeface="Calibri"/>
              </a:rPr>
              <a:t>&gt;( </a:t>
            </a:r>
            <a:r>
              <a:rPr lang="en-US" sz="1800" dirty="0" err="1" smtClean="0">
                <a:solidFill>
                  <a:srgbClr val="980000"/>
                </a:solidFill>
                <a:latin typeface="Calibri"/>
                <a:ea typeface="Calibri"/>
                <a:cs typeface="Calibri"/>
                <a:sym typeface="Calibri"/>
              </a:rPr>
              <a:t>iTune</a:t>
            </a:r>
            <a:r>
              <a:rPr lang="en-US" sz="1800" dirty="0" smtClean="0">
                <a:solidFill>
                  <a:srgbClr val="980000"/>
                </a:solidFill>
                <a:latin typeface="Calibri"/>
                <a:ea typeface="Calibri"/>
                <a:cs typeface="Calibri"/>
                <a:sym typeface="Calibri"/>
              </a:rPr>
              <a:t>, APP,…)</a:t>
            </a:r>
          </a:p>
          <a:p>
            <a:pPr lvl="0" rtl="0">
              <a:lnSpc>
                <a:spcPct val="115000"/>
              </a:lnSpc>
              <a:spcBef>
                <a:spcPts val="600"/>
              </a:spcBef>
              <a:buNone/>
            </a:pPr>
            <a:endParaRPr lang="en-US" sz="2200" b="1" i="1" dirty="0" smtClean="0">
              <a:solidFill>
                <a:srgbClr val="980000"/>
              </a:solidFill>
              <a:latin typeface="Calibri"/>
              <a:ea typeface="Calibri"/>
              <a:cs typeface="Calibri"/>
              <a:sym typeface="Calibri"/>
            </a:endParaRPr>
          </a:p>
          <a:p>
            <a:pPr marL="0" lvl="0" indent="0" rtl="0">
              <a:lnSpc>
                <a:spcPct val="115000"/>
              </a:lnSpc>
              <a:spcBef>
                <a:spcPts val="500"/>
              </a:spcBef>
              <a:buNone/>
            </a:pPr>
            <a:endParaRPr lang="en-US" sz="2200" b="1" i="1" dirty="0">
              <a:solidFill>
                <a:srgbClr val="980000"/>
              </a:solidFill>
              <a:latin typeface="Calibri"/>
              <a:ea typeface="Calibri"/>
              <a:cs typeface="Calibri"/>
              <a:sym typeface="Calibri"/>
            </a:endParaRPr>
          </a:p>
        </p:txBody>
      </p:sp>
      <p:sp>
        <p:nvSpPr>
          <p:cNvPr id="397" name="Shape 397"/>
          <p:cNvSpPr txBox="1"/>
          <p:nvPr/>
        </p:nvSpPr>
        <p:spPr>
          <a:xfrm>
            <a:off x="-292894" y="350837"/>
            <a:ext cx="5131800" cy="1138500"/>
          </a:xfrm>
          <a:prstGeom prst="rect">
            <a:avLst/>
          </a:prstGeom>
          <a:noFill/>
          <a:ln>
            <a:noFill/>
          </a:ln>
        </p:spPr>
        <p:txBody>
          <a:bodyPr lIns="91425" tIns="91425" rIns="91425" bIns="91425" anchor="t" anchorCtr="0">
            <a:noAutofit/>
          </a:bodyPr>
          <a:lstStyle/>
          <a:p>
            <a:pPr>
              <a:spcBef>
                <a:spcPts val="0"/>
              </a:spcBef>
              <a:buNone/>
            </a:pPr>
            <a:r>
              <a:rPr lang="en-US" sz="3000" dirty="0">
                <a:solidFill>
                  <a:schemeClr val="bg1"/>
                </a:solidFill>
              </a:rPr>
              <a:t>   </a:t>
            </a:r>
            <a:r>
              <a:rPr lang="en-US" sz="3000" b="1" dirty="0">
                <a:solidFill>
                  <a:schemeClr val="bg1"/>
                </a:solidFill>
                <a:latin typeface="Comic Sans MS"/>
                <a:ea typeface="Comic Sans MS"/>
                <a:cs typeface="Comic Sans MS"/>
                <a:sym typeface="Comic Sans MS"/>
              </a:rPr>
              <a:t>      </a:t>
            </a:r>
            <a:r>
              <a:rPr lang="en-US" sz="4800" b="1" dirty="0">
                <a:solidFill>
                  <a:schemeClr val="tx1">
                    <a:lumMod val="50000"/>
                    <a:lumOff val="50000"/>
                  </a:schemeClr>
                </a:solidFill>
                <a:latin typeface="Comic Sans MS"/>
                <a:ea typeface="Comic Sans MS"/>
                <a:cs typeface="Comic Sans MS"/>
                <a:sym typeface="Comic Sans MS"/>
              </a:rPr>
              <a:t>Strategies</a:t>
            </a:r>
          </a:p>
        </p:txBody>
      </p:sp>
      <p:sp>
        <p:nvSpPr>
          <p:cNvPr id="5" name="Rectangle 4"/>
          <p:cNvSpPr/>
          <p:nvPr/>
        </p:nvSpPr>
        <p:spPr>
          <a:xfrm>
            <a:off x="469106" y="2636837"/>
            <a:ext cx="5343525" cy="3018775"/>
          </a:xfrm>
          <a:prstGeom prst="rect">
            <a:avLst/>
          </a:prstGeom>
        </p:spPr>
        <p:txBody>
          <a:bodyPr wrap="square">
            <a:spAutoFit/>
          </a:bodyPr>
          <a:lstStyle/>
          <a:p>
            <a:pPr lvl="0">
              <a:lnSpc>
                <a:spcPct val="115000"/>
              </a:lnSpc>
              <a:spcBef>
                <a:spcPts val="600"/>
              </a:spcBef>
            </a:pPr>
            <a:r>
              <a:rPr lang="en-US" sz="2800" b="1" u="sng" dirty="0" smtClean="0">
                <a:solidFill>
                  <a:schemeClr val="bg1"/>
                </a:solidFill>
              </a:rPr>
              <a:t>Market power</a:t>
            </a:r>
          </a:p>
          <a:p>
            <a:pPr lvl="0">
              <a:lnSpc>
                <a:spcPct val="115000"/>
              </a:lnSpc>
              <a:spcBef>
                <a:spcPts val="600"/>
              </a:spcBef>
            </a:pPr>
            <a:r>
              <a:rPr lang="en-US" sz="2000" b="1" i="1" dirty="0" smtClean="0">
                <a:solidFill>
                  <a:srgbClr val="980000"/>
                </a:solidFill>
                <a:latin typeface="Calibri"/>
                <a:ea typeface="Calibri"/>
                <a:cs typeface="Calibri"/>
                <a:sym typeface="Calibri"/>
              </a:rPr>
              <a:t>Applications</a:t>
            </a:r>
          </a:p>
          <a:p>
            <a:pPr lvl="0">
              <a:lnSpc>
                <a:spcPct val="115000"/>
              </a:lnSpc>
              <a:spcBef>
                <a:spcPts val="500"/>
              </a:spcBef>
            </a:pPr>
            <a:r>
              <a:rPr lang="en-US" sz="1800" dirty="0" smtClean="0">
                <a:solidFill>
                  <a:srgbClr val="980000"/>
                </a:solidFill>
                <a:latin typeface="Calibri"/>
                <a:ea typeface="Calibri"/>
                <a:cs typeface="Calibri"/>
                <a:sym typeface="Calibri"/>
              </a:rPr>
              <a:t>–Complementary </a:t>
            </a:r>
            <a:r>
              <a:rPr lang="en-US" sz="1800" dirty="0" smtClean="0">
                <a:solidFill>
                  <a:srgbClr val="980000"/>
                </a:solidFill>
                <a:latin typeface="Calibri"/>
                <a:ea typeface="Calibri"/>
                <a:cs typeface="Calibri"/>
                <a:sym typeface="Calibri"/>
              </a:rPr>
              <a:t>to </a:t>
            </a:r>
            <a:r>
              <a:rPr lang="en-US" sz="1800" dirty="0" err="1" smtClean="0">
                <a:solidFill>
                  <a:srgbClr val="980000"/>
                </a:solidFill>
                <a:latin typeface="Calibri"/>
                <a:ea typeface="Calibri"/>
                <a:cs typeface="Calibri"/>
                <a:sym typeface="Calibri"/>
              </a:rPr>
              <a:t>iPhone</a:t>
            </a:r>
            <a:r>
              <a:rPr lang="en-US" sz="1800" dirty="0" smtClean="0">
                <a:solidFill>
                  <a:srgbClr val="980000"/>
                </a:solidFill>
                <a:latin typeface="Calibri"/>
                <a:ea typeface="Calibri"/>
                <a:cs typeface="Calibri"/>
                <a:sym typeface="Calibri"/>
              </a:rPr>
              <a:t>  (</a:t>
            </a:r>
            <a:r>
              <a:rPr lang="en-US" sz="1800" dirty="0" smtClean="0">
                <a:solidFill>
                  <a:srgbClr val="980000"/>
                </a:solidFill>
                <a:latin typeface="Calibri"/>
                <a:ea typeface="Calibri"/>
                <a:cs typeface="Calibri"/>
                <a:sym typeface="Calibri"/>
              </a:rPr>
              <a:t>two-part tariff)</a:t>
            </a:r>
          </a:p>
          <a:p>
            <a:pPr lvl="0">
              <a:lnSpc>
                <a:spcPct val="115000"/>
              </a:lnSpc>
              <a:spcBef>
                <a:spcPts val="700"/>
              </a:spcBef>
            </a:pPr>
            <a:r>
              <a:rPr lang="en-US" sz="1800" dirty="0" smtClean="0">
                <a:solidFill>
                  <a:srgbClr val="980000"/>
                </a:solidFill>
              </a:rPr>
              <a:t>–</a:t>
            </a:r>
            <a:r>
              <a:rPr lang="en-US" sz="1800" dirty="0" smtClean="0">
                <a:solidFill>
                  <a:srgbClr val="980000"/>
                </a:solidFill>
                <a:latin typeface="Calibri"/>
                <a:ea typeface="Calibri"/>
                <a:cs typeface="Calibri"/>
                <a:sym typeface="Calibri"/>
              </a:rPr>
              <a:t>Barrier to entry </a:t>
            </a:r>
          </a:p>
          <a:p>
            <a:pPr lvl="0">
              <a:lnSpc>
                <a:spcPct val="115000"/>
              </a:lnSpc>
              <a:spcBef>
                <a:spcPts val="700"/>
              </a:spcBef>
            </a:pPr>
            <a:r>
              <a:rPr lang="en-US" sz="2000" b="1" i="1" dirty="0" smtClean="0">
                <a:solidFill>
                  <a:srgbClr val="980000"/>
                </a:solidFill>
                <a:latin typeface="Calibri"/>
                <a:ea typeface="Calibri"/>
                <a:cs typeface="Calibri"/>
                <a:sym typeface="Calibri"/>
              </a:rPr>
              <a:t>Bundling</a:t>
            </a:r>
            <a:endParaRPr lang="en-US" sz="2000" b="1" i="1" dirty="0" smtClean="0">
              <a:solidFill>
                <a:srgbClr val="980000"/>
              </a:solidFill>
              <a:latin typeface="Calibri"/>
              <a:ea typeface="Calibri"/>
              <a:cs typeface="Calibri"/>
              <a:sym typeface="Calibri"/>
            </a:endParaRPr>
          </a:p>
          <a:p>
            <a:pPr lvl="0">
              <a:lnSpc>
                <a:spcPct val="115000"/>
              </a:lnSpc>
              <a:spcBef>
                <a:spcPts val="500"/>
              </a:spcBef>
            </a:pPr>
            <a:r>
              <a:rPr lang="en-US" sz="1800" dirty="0" smtClean="0">
                <a:solidFill>
                  <a:srgbClr val="980000"/>
                </a:solidFill>
              </a:rPr>
              <a:t>–</a:t>
            </a:r>
            <a:r>
              <a:rPr lang="en-US" sz="1800" dirty="0" err="1" smtClean="0">
                <a:solidFill>
                  <a:srgbClr val="980000"/>
                </a:solidFill>
                <a:latin typeface="Calibri"/>
                <a:sym typeface="Calibri"/>
              </a:rPr>
              <a:t>i</a:t>
            </a:r>
            <a:r>
              <a:rPr lang="en-US" sz="1800" dirty="0" err="1" smtClean="0">
                <a:solidFill>
                  <a:srgbClr val="980000"/>
                </a:solidFill>
                <a:latin typeface="Calibri"/>
                <a:ea typeface="Calibri"/>
                <a:cs typeface="Calibri"/>
                <a:sym typeface="Calibri"/>
              </a:rPr>
              <a:t>Phone</a:t>
            </a:r>
            <a:r>
              <a:rPr lang="en-US" sz="1800" dirty="0" smtClean="0">
                <a:solidFill>
                  <a:srgbClr val="980000"/>
                </a:solidFill>
                <a:latin typeface="Calibri"/>
                <a:ea typeface="Calibri"/>
                <a:cs typeface="Calibri"/>
                <a:sym typeface="Calibri"/>
              </a:rPr>
              <a:t> with data </a:t>
            </a:r>
            <a:r>
              <a:rPr lang="en-US" sz="1800" dirty="0" smtClean="0">
                <a:solidFill>
                  <a:srgbClr val="980000"/>
                </a:solidFill>
                <a:latin typeface="Calibri"/>
                <a:ea typeface="Calibri"/>
                <a:cs typeface="Calibri"/>
                <a:sym typeface="Calibri"/>
              </a:rPr>
              <a:t>plan</a:t>
            </a:r>
          </a:p>
          <a:p>
            <a:pPr lvl="0">
              <a:lnSpc>
                <a:spcPct val="115000"/>
              </a:lnSpc>
              <a:spcBef>
                <a:spcPts val="500"/>
              </a:spcBef>
            </a:pPr>
            <a:endParaRPr lang="en-US" sz="1800" dirty="0"/>
          </a:p>
        </p:txBody>
      </p:sp>
    </p:spTree>
  </p:cSld>
  <p:clrMapOvr>
    <a:masterClrMapping/>
  </p:clrMapOvr>
  <p:transition spd="slow">
    <p:cu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449"/>
        <p:cNvGrpSpPr/>
        <p:nvPr/>
      </p:nvGrpSpPr>
      <p:grpSpPr>
        <a:xfrm>
          <a:off x="0" y="0"/>
          <a:ext cx="0" cy="0"/>
          <a:chOff x="0" y="0"/>
          <a:chExt cx="0" cy="0"/>
        </a:xfrm>
      </p:grpSpPr>
      <p:pic>
        <p:nvPicPr>
          <p:cNvPr id="450" name="Shape 450"/>
          <p:cNvPicPr preferRelativeResize="0"/>
          <p:nvPr/>
        </p:nvPicPr>
        <p:blipFill rotWithShape="1">
          <a:blip r:embed="rId3">
            <a:alphaModFix/>
          </a:blip>
          <a:srcRect/>
          <a:stretch/>
        </p:blipFill>
        <p:spPr>
          <a:xfrm>
            <a:off x="2146463" y="525465"/>
            <a:ext cx="6805438" cy="4811925"/>
          </a:xfrm>
          <a:prstGeom prst="rect">
            <a:avLst/>
          </a:prstGeom>
          <a:noFill/>
          <a:ln>
            <a:noFill/>
          </a:ln>
        </p:spPr>
      </p:pic>
      <p:sp>
        <p:nvSpPr>
          <p:cNvPr id="451" name="Shape 451"/>
          <p:cNvSpPr txBox="1">
            <a:spLocks noGrp="1"/>
          </p:cNvSpPr>
          <p:nvPr>
            <p:ph type="title"/>
          </p:nvPr>
        </p:nvSpPr>
        <p:spPr>
          <a:xfrm>
            <a:off x="799290" y="5764472"/>
            <a:ext cx="5136098" cy="1501500"/>
          </a:xfrm>
          <a:prstGeom prst="rect">
            <a:avLst/>
          </a:prstGeom>
          <a:noFill/>
          <a:ln>
            <a:noFill/>
          </a:ln>
        </p:spPr>
        <p:txBody>
          <a:bodyPr lIns="104875" tIns="52425" rIns="104875" bIns="52425" anchor="t" anchorCtr="0">
            <a:noAutofit/>
          </a:bodyPr>
          <a:lstStyle/>
          <a:p>
            <a:pPr marL="0" marR="0" lvl="0" indent="0" algn="l" rtl="0">
              <a:spcBef>
                <a:spcPts val="0"/>
              </a:spcBef>
              <a:buClr>
                <a:schemeClr val="dk1"/>
              </a:buClr>
              <a:buSzPct val="25000"/>
              <a:buFont typeface="Calibri"/>
              <a:buNone/>
            </a:pPr>
            <a:r>
              <a:rPr lang="en-US" sz="4600" b="1" i="0" u="none" strike="noStrike" cap="none" baseline="0">
                <a:solidFill>
                  <a:schemeClr val="dk1"/>
                </a:solidFill>
                <a:latin typeface="Calibri"/>
                <a:ea typeface="Calibri"/>
                <a:cs typeface="Calibri"/>
                <a:sym typeface="Calibri"/>
              </a:rPr>
              <a:t>MARKET POWER </a:t>
            </a:r>
          </a:p>
        </p:txBody>
      </p:sp>
      <p:sp>
        <p:nvSpPr>
          <p:cNvPr id="452" name="Shape 452"/>
          <p:cNvSpPr txBox="1">
            <a:spLocks noGrp="1"/>
          </p:cNvSpPr>
          <p:nvPr>
            <p:ph type="body" idx="1"/>
          </p:nvPr>
        </p:nvSpPr>
        <p:spPr>
          <a:xfrm>
            <a:off x="844594" y="4117421"/>
            <a:ext cx="9088200" cy="1653749"/>
          </a:xfrm>
          <a:prstGeom prst="rect">
            <a:avLst/>
          </a:prstGeom>
          <a:noFill/>
          <a:ln>
            <a:noFill/>
          </a:ln>
        </p:spPr>
        <p:txBody>
          <a:bodyPr lIns="104875" tIns="52425" rIns="104875" bIns="52425" anchor="b" anchorCtr="0">
            <a:noAutofit/>
          </a:bodyPr>
          <a:lstStyle/>
          <a:p>
            <a:pPr marL="0" marR="0" lvl="0" indent="0" algn="l" rtl="0">
              <a:spcBef>
                <a:spcPts val="0"/>
              </a:spcBef>
              <a:buClr>
                <a:srgbClr val="262626"/>
              </a:buClr>
              <a:buSzPct val="25000"/>
              <a:buFont typeface="Arial"/>
              <a:buNone/>
            </a:pPr>
            <a:r>
              <a:rPr lang="en-US" sz="2300" b="1" i="0" u="none" strike="noStrike" cap="none" baseline="0">
                <a:solidFill>
                  <a:srgbClr val="262626"/>
                </a:solidFill>
                <a:latin typeface="Calibri"/>
                <a:ea typeface="Calibri"/>
                <a:cs typeface="Calibri"/>
                <a:sym typeface="Calibri"/>
              </a:rPr>
              <a:t>Utilize the power  to employ strategies</a:t>
            </a:r>
          </a:p>
        </p:txBody>
      </p:sp>
    </p:spTree>
  </p:cSld>
  <p:clrMapOvr>
    <a:masterClrMapping/>
  </p:clrMapOvr>
  <p:transition spd="slow">
    <p:cu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471"/>
        <p:cNvGrpSpPr/>
        <p:nvPr/>
      </p:nvGrpSpPr>
      <p:grpSpPr>
        <a:xfrm>
          <a:off x="0" y="0"/>
          <a:ext cx="0" cy="0"/>
          <a:chOff x="0" y="0"/>
          <a:chExt cx="0" cy="0"/>
        </a:xfrm>
      </p:grpSpPr>
      <p:sp>
        <p:nvSpPr>
          <p:cNvPr id="6" name="Shape 170"/>
          <p:cNvSpPr txBox="1">
            <a:spLocks/>
          </p:cNvSpPr>
          <p:nvPr/>
        </p:nvSpPr>
        <p:spPr>
          <a:xfrm>
            <a:off x="0" y="-30187"/>
            <a:ext cx="10691999" cy="1259999"/>
          </a:xfrm>
          <a:prstGeom prst="rect">
            <a:avLst/>
          </a:prstGeom>
          <a:solidFill>
            <a:srgbClr val="BFBFBF"/>
          </a:solidFill>
          <a:ln>
            <a:noFill/>
          </a:ln>
        </p:spPr>
        <p:txBody>
          <a:bodyPr lIns="104875" tIns="52425" rIns="104875" bIns="52425"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SzPct val="100000"/>
              <a:buFont typeface="Calibri"/>
              <a:buNone/>
              <a:defRPr sz="1600" b="0" i="0" u="none" strike="noStrike" cap="none" baseline="0">
                <a:solidFill>
                  <a:srgbClr val="000000"/>
                </a:solidFill>
                <a:latin typeface="Arial"/>
                <a:ea typeface="Arial"/>
                <a:cs typeface="Arial"/>
                <a:sym typeface="Arial"/>
              </a:defRPr>
            </a:lvl1pPr>
            <a:lvl2pPr marL="0" marR="0" indent="0" algn="l" rtl="0">
              <a:lnSpc>
                <a:spcPct val="100000"/>
              </a:lnSpc>
              <a:spcBef>
                <a:spcPts val="0"/>
              </a:spcBef>
              <a:spcAft>
                <a:spcPts val="0"/>
              </a:spcAft>
              <a:buSzPct val="100000"/>
              <a:buNone/>
              <a:defRPr sz="1600" b="0" i="0" u="none" strike="noStrike" cap="none" baseline="0">
                <a:solidFill>
                  <a:srgbClr val="000000"/>
                </a:solidFill>
                <a:latin typeface="Arial"/>
                <a:ea typeface="Arial"/>
                <a:cs typeface="Arial"/>
                <a:sym typeface="Arial"/>
              </a:defRPr>
            </a:lvl2pPr>
            <a:lvl3pPr marL="0" marR="0" indent="0" algn="l" rtl="0">
              <a:spcBef>
                <a:spcPts val="0"/>
              </a:spcBef>
              <a:buSzPct val="100000"/>
              <a:defRPr sz="1600"/>
            </a:lvl3pPr>
            <a:lvl4pPr marL="0" marR="0" indent="0" algn="l" rtl="0">
              <a:spcBef>
                <a:spcPts val="0"/>
              </a:spcBef>
              <a:buSzPct val="100000"/>
              <a:defRPr sz="1600"/>
            </a:lvl4pPr>
            <a:lvl5pPr marL="0" marR="0" indent="0" algn="l" rtl="0">
              <a:spcBef>
                <a:spcPts val="0"/>
              </a:spcBef>
              <a:buSzPct val="100000"/>
              <a:defRPr sz="1600"/>
            </a:lvl5pPr>
            <a:lvl6pPr marL="0" marR="0" indent="0" algn="l" rtl="0">
              <a:spcBef>
                <a:spcPts val="0"/>
              </a:spcBef>
              <a:buSzPct val="100000"/>
              <a:defRPr sz="1600"/>
            </a:lvl6pPr>
            <a:lvl7pPr marL="0" marR="0" indent="0" algn="l" rtl="0">
              <a:spcBef>
                <a:spcPts val="0"/>
              </a:spcBef>
              <a:buSzPct val="100000"/>
              <a:defRPr sz="1600"/>
            </a:lvl7pPr>
            <a:lvl8pPr marL="0" marR="0" indent="0" algn="l" rtl="0">
              <a:spcBef>
                <a:spcPts val="0"/>
              </a:spcBef>
              <a:buSzPct val="100000"/>
              <a:defRPr sz="1600"/>
            </a:lvl8pPr>
            <a:lvl9pPr marL="0" marR="0" indent="0" algn="l" rtl="0">
              <a:spcBef>
                <a:spcPts val="0"/>
              </a:spcBef>
              <a:buSzPct val="100000"/>
              <a:defRPr sz="1600"/>
            </a:lvl9pPr>
          </a:lstStyle>
          <a:p>
            <a:pPr>
              <a:buSzPct val="25000"/>
            </a:pPr>
            <a:r>
              <a:rPr lang="en-US" sz="4000" smtClean="0">
                <a:solidFill>
                  <a:schemeClr val="dk1"/>
                </a:solidFill>
                <a:latin typeface="Calibri"/>
                <a:ea typeface="Calibri"/>
                <a:cs typeface="Calibri"/>
                <a:sym typeface="Calibri"/>
              </a:rPr>
              <a:t/>
            </a:r>
            <a:br>
              <a:rPr lang="en-US" sz="4000" smtClean="0">
                <a:solidFill>
                  <a:schemeClr val="dk1"/>
                </a:solidFill>
                <a:latin typeface="Calibri"/>
                <a:ea typeface="Calibri"/>
                <a:cs typeface="Calibri"/>
                <a:sym typeface="Calibri"/>
              </a:rPr>
            </a:br>
            <a:endParaRPr lang="en-US" sz="4000" dirty="0">
              <a:solidFill>
                <a:schemeClr val="dk1"/>
              </a:solidFill>
              <a:latin typeface="Impact"/>
              <a:ea typeface="Impact"/>
              <a:cs typeface="Impact"/>
              <a:sym typeface="Impact"/>
            </a:endParaRPr>
          </a:p>
        </p:txBody>
      </p:sp>
      <p:sp>
        <p:nvSpPr>
          <p:cNvPr id="472" name="Shape 472"/>
          <p:cNvSpPr txBox="1">
            <a:spLocks noGrp="1"/>
          </p:cNvSpPr>
          <p:nvPr>
            <p:ph type="title"/>
          </p:nvPr>
        </p:nvSpPr>
        <p:spPr>
          <a:xfrm>
            <a:off x="534600" y="-182563"/>
            <a:ext cx="9622800" cy="1260000"/>
          </a:xfrm>
          <a:prstGeom prst="rect">
            <a:avLst/>
          </a:prstGeom>
          <a:noFill/>
          <a:ln>
            <a:noFill/>
          </a:ln>
        </p:spPr>
        <p:txBody>
          <a:bodyPr lIns="104875" tIns="52425" rIns="104875" bIns="52425" anchor="ctr" anchorCtr="0">
            <a:noAutofit/>
          </a:bodyPr>
          <a:lstStyle/>
          <a:p>
            <a:pPr marL="0" marR="0" lvl="0" indent="0" algn="ctr" rtl="0">
              <a:spcBef>
                <a:spcPts val="0"/>
              </a:spcBef>
              <a:buClr>
                <a:schemeClr val="dk1"/>
              </a:buClr>
              <a:buSzPct val="25000"/>
              <a:buFont typeface="Calibri"/>
              <a:buNone/>
            </a:pPr>
            <a:r>
              <a:rPr lang="en-US" sz="3200" b="0" i="0" u="none" strike="noStrike" cap="none" baseline="0" dirty="0">
                <a:solidFill>
                  <a:schemeClr val="dk1"/>
                </a:solidFill>
                <a:latin typeface="Calibri"/>
                <a:ea typeface="Calibri"/>
                <a:cs typeface="Calibri"/>
                <a:sym typeface="Calibri"/>
              </a:rPr>
              <a:t>Having APPs create barriers to entry into this market</a:t>
            </a:r>
          </a:p>
        </p:txBody>
      </p:sp>
      <p:sp>
        <p:nvSpPr>
          <p:cNvPr id="473" name="Shape 473"/>
          <p:cNvSpPr txBox="1">
            <a:spLocks noGrp="1"/>
          </p:cNvSpPr>
          <p:nvPr>
            <p:ph type="body" idx="1"/>
          </p:nvPr>
        </p:nvSpPr>
        <p:spPr>
          <a:xfrm>
            <a:off x="534600" y="1764000"/>
            <a:ext cx="9622800" cy="4989250"/>
          </a:xfrm>
          <a:prstGeom prst="rect">
            <a:avLst/>
          </a:prstGeom>
          <a:noFill/>
          <a:ln>
            <a:noFill/>
          </a:ln>
        </p:spPr>
        <p:txBody>
          <a:bodyPr lIns="104875" tIns="52425" rIns="104875" bIns="52425" anchor="t" anchorCtr="0">
            <a:noAutofit/>
          </a:bodyPr>
          <a:lstStyle/>
          <a:p>
            <a:pPr marL="393700" marR="0" lvl="0" indent="-400050" algn="l" rtl="0">
              <a:spcBef>
                <a:spcPts val="0"/>
              </a:spcBef>
              <a:buClr>
                <a:schemeClr val="dk1"/>
              </a:buClr>
              <a:buSzPct val="100000"/>
              <a:buFont typeface="Arial"/>
              <a:buChar char="•"/>
            </a:pPr>
            <a:r>
              <a:rPr lang="en-US" sz="3700" b="0" i="0" u="none" strike="noStrike" cap="none" baseline="0" dirty="0">
                <a:solidFill>
                  <a:schemeClr val="dk1"/>
                </a:solidFill>
                <a:latin typeface="Calibri"/>
                <a:ea typeface="Calibri"/>
                <a:cs typeface="Calibri"/>
                <a:sym typeface="Calibri"/>
              </a:rPr>
              <a:t>Basically high investment cost and R&amp;D</a:t>
            </a:r>
          </a:p>
          <a:p>
            <a:pPr marL="393700" marR="0" lvl="0" indent="-400050" algn="l" rtl="0">
              <a:spcBef>
                <a:spcPts val="700"/>
              </a:spcBef>
              <a:buClr>
                <a:schemeClr val="dk1"/>
              </a:buClr>
              <a:buSzPct val="100000"/>
              <a:buFont typeface="Arial"/>
              <a:buChar char="•"/>
            </a:pPr>
            <a:r>
              <a:rPr lang="en-US" sz="3700" b="0" i="0" u="none" strike="noStrike" cap="none" baseline="0" dirty="0">
                <a:solidFill>
                  <a:schemeClr val="dk1"/>
                </a:solidFill>
                <a:latin typeface="Calibri"/>
                <a:ea typeface="Calibri"/>
                <a:cs typeface="Calibri"/>
                <a:sym typeface="Calibri"/>
              </a:rPr>
              <a:t>Not only Smartphone business incurring higher investment rather than specialize only phone on developing application</a:t>
            </a:r>
          </a:p>
          <a:p>
            <a:pPr marL="393700" marR="0" lvl="0" indent="-400050" algn="l" rtl="0">
              <a:spcBef>
                <a:spcPts val="700"/>
              </a:spcBef>
              <a:buClr>
                <a:schemeClr val="dk1"/>
              </a:buClr>
              <a:buSzPct val="100000"/>
              <a:buFont typeface="Arial"/>
              <a:buChar char="•"/>
            </a:pPr>
            <a:r>
              <a:rPr lang="en-US" sz="3700" b="0" i="0" u="none" strike="noStrike" cap="none" baseline="0" dirty="0">
                <a:solidFill>
                  <a:schemeClr val="dk1"/>
                </a:solidFill>
                <a:latin typeface="Calibri"/>
                <a:ea typeface="Calibri"/>
                <a:cs typeface="Calibri"/>
                <a:sym typeface="Calibri"/>
              </a:rPr>
              <a:t>Less players </a:t>
            </a:r>
          </a:p>
        </p:txBody>
      </p:sp>
      <p:pic>
        <p:nvPicPr>
          <p:cNvPr id="474" name="Shape 474"/>
          <p:cNvPicPr preferRelativeResize="0"/>
          <p:nvPr/>
        </p:nvPicPr>
        <p:blipFill rotWithShape="1">
          <a:blip r:embed="rId3">
            <a:alphaModFix/>
          </a:blip>
          <a:srcRect/>
          <a:stretch/>
        </p:blipFill>
        <p:spPr>
          <a:xfrm>
            <a:off x="3666825" y="4969850"/>
            <a:ext cx="3898199" cy="2380800"/>
          </a:xfrm>
          <a:prstGeom prst="rect">
            <a:avLst/>
          </a:prstGeom>
          <a:noFill/>
          <a:ln>
            <a:noFill/>
          </a:ln>
        </p:spPr>
      </p:pic>
      <p:pic>
        <p:nvPicPr>
          <p:cNvPr id="475" name="Shape 475"/>
          <p:cNvPicPr preferRelativeResize="0"/>
          <p:nvPr/>
        </p:nvPicPr>
        <p:blipFill rotWithShape="1">
          <a:blip r:embed="rId4">
            <a:alphaModFix amt="82000"/>
            <a:extLst>
              <a:ext uri="{BEBA8EAE-BF5A-486C-A8C5-ECC9F3942E4B}">
                <a14:imgProps xmlns:a14="http://schemas.microsoft.com/office/drawing/2010/main" xmlns="">
                  <a14:imgLayer r:embed="rId5">
                    <a14:imgEffect>
                      <a14:backgroundRemoval t="10000" b="90000" l="10000" r="90000"/>
                    </a14:imgEffect>
                  </a14:imgLayer>
                </a14:imgProps>
              </a:ext>
            </a:extLst>
          </a:blip>
          <a:srcRect/>
          <a:stretch/>
        </p:blipFill>
        <p:spPr>
          <a:xfrm>
            <a:off x="6482924" y="4425070"/>
            <a:ext cx="841499" cy="841499"/>
          </a:xfrm>
          <a:prstGeom prst="rect">
            <a:avLst/>
          </a:prstGeom>
          <a:noFill/>
          <a:ln>
            <a:noFill/>
          </a:ln>
        </p:spPr>
      </p:pic>
      <p:sp>
        <p:nvSpPr>
          <p:cNvPr id="3" name="Teardrop 2"/>
          <p:cNvSpPr/>
          <p:nvPr/>
        </p:nvSpPr>
        <p:spPr>
          <a:xfrm rot="9514426">
            <a:off x="6871118" y="4456091"/>
            <a:ext cx="194833" cy="132117"/>
          </a:xfrm>
          <a:prstGeom prst="teardrop">
            <a:avLst/>
          </a:prstGeom>
          <a:solidFill>
            <a:schemeClr val="tx1">
              <a:lumMod val="75000"/>
              <a:lumOff val="2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spd="slow">
    <p:cu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456"/>
        <p:cNvGrpSpPr/>
        <p:nvPr/>
      </p:nvGrpSpPr>
      <p:grpSpPr>
        <a:xfrm>
          <a:off x="0" y="0"/>
          <a:ext cx="0" cy="0"/>
          <a:chOff x="0" y="0"/>
          <a:chExt cx="0" cy="0"/>
        </a:xfrm>
      </p:grpSpPr>
      <p:sp>
        <p:nvSpPr>
          <p:cNvPr id="12" name="Shape 170"/>
          <p:cNvSpPr txBox="1">
            <a:spLocks/>
          </p:cNvSpPr>
          <p:nvPr/>
        </p:nvSpPr>
        <p:spPr>
          <a:xfrm>
            <a:off x="0" y="-30187"/>
            <a:ext cx="10691999" cy="1259999"/>
          </a:xfrm>
          <a:prstGeom prst="rect">
            <a:avLst/>
          </a:prstGeom>
          <a:solidFill>
            <a:srgbClr val="BFBFBF"/>
          </a:solidFill>
          <a:ln>
            <a:noFill/>
          </a:ln>
        </p:spPr>
        <p:txBody>
          <a:bodyPr lIns="104875" tIns="52425" rIns="104875" bIns="52425"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SzPct val="100000"/>
              <a:buFont typeface="Calibri"/>
              <a:buNone/>
              <a:defRPr sz="1600" b="0" i="0" u="none" strike="noStrike" cap="none" baseline="0">
                <a:solidFill>
                  <a:srgbClr val="000000"/>
                </a:solidFill>
                <a:latin typeface="Arial"/>
                <a:ea typeface="Arial"/>
                <a:cs typeface="Arial"/>
                <a:sym typeface="Arial"/>
              </a:defRPr>
            </a:lvl1pPr>
            <a:lvl2pPr marL="0" marR="0" indent="0" algn="l" rtl="0">
              <a:lnSpc>
                <a:spcPct val="100000"/>
              </a:lnSpc>
              <a:spcBef>
                <a:spcPts val="0"/>
              </a:spcBef>
              <a:spcAft>
                <a:spcPts val="0"/>
              </a:spcAft>
              <a:buSzPct val="100000"/>
              <a:buNone/>
              <a:defRPr sz="1600" b="0" i="0" u="none" strike="noStrike" cap="none" baseline="0">
                <a:solidFill>
                  <a:srgbClr val="000000"/>
                </a:solidFill>
                <a:latin typeface="Arial"/>
                <a:ea typeface="Arial"/>
                <a:cs typeface="Arial"/>
                <a:sym typeface="Arial"/>
              </a:defRPr>
            </a:lvl2pPr>
            <a:lvl3pPr marL="0" marR="0" indent="0" algn="l" rtl="0">
              <a:spcBef>
                <a:spcPts val="0"/>
              </a:spcBef>
              <a:buSzPct val="100000"/>
              <a:defRPr sz="1600"/>
            </a:lvl3pPr>
            <a:lvl4pPr marL="0" marR="0" indent="0" algn="l" rtl="0">
              <a:spcBef>
                <a:spcPts val="0"/>
              </a:spcBef>
              <a:buSzPct val="100000"/>
              <a:defRPr sz="1600"/>
            </a:lvl4pPr>
            <a:lvl5pPr marL="0" marR="0" indent="0" algn="l" rtl="0">
              <a:spcBef>
                <a:spcPts val="0"/>
              </a:spcBef>
              <a:buSzPct val="100000"/>
              <a:defRPr sz="1600"/>
            </a:lvl5pPr>
            <a:lvl6pPr marL="0" marR="0" indent="0" algn="l" rtl="0">
              <a:spcBef>
                <a:spcPts val="0"/>
              </a:spcBef>
              <a:buSzPct val="100000"/>
              <a:defRPr sz="1600"/>
            </a:lvl6pPr>
            <a:lvl7pPr marL="0" marR="0" indent="0" algn="l" rtl="0">
              <a:spcBef>
                <a:spcPts val="0"/>
              </a:spcBef>
              <a:buSzPct val="100000"/>
              <a:defRPr sz="1600"/>
            </a:lvl7pPr>
            <a:lvl8pPr marL="0" marR="0" indent="0" algn="l" rtl="0">
              <a:spcBef>
                <a:spcPts val="0"/>
              </a:spcBef>
              <a:buSzPct val="100000"/>
              <a:defRPr sz="1600"/>
            </a:lvl8pPr>
            <a:lvl9pPr marL="0" marR="0" indent="0" algn="l" rtl="0">
              <a:spcBef>
                <a:spcPts val="0"/>
              </a:spcBef>
              <a:buSzPct val="100000"/>
              <a:defRPr sz="1600"/>
            </a:lvl9pPr>
          </a:lstStyle>
          <a:p>
            <a:pPr>
              <a:buSzPct val="25000"/>
            </a:pPr>
            <a:r>
              <a:rPr lang="en-US" sz="4000" smtClean="0">
                <a:solidFill>
                  <a:schemeClr val="dk1"/>
                </a:solidFill>
                <a:latin typeface="Calibri"/>
                <a:ea typeface="Calibri"/>
                <a:cs typeface="Calibri"/>
                <a:sym typeface="Calibri"/>
              </a:rPr>
              <a:t/>
            </a:r>
            <a:br>
              <a:rPr lang="en-US" sz="4000" smtClean="0">
                <a:solidFill>
                  <a:schemeClr val="dk1"/>
                </a:solidFill>
                <a:latin typeface="Calibri"/>
                <a:ea typeface="Calibri"/>
                <a:cs typeface="Calibri"/>
                <a:sym typeface="Calibri"/>
              </a:rPr>
            </a:br>
            <a:endParaRPr lang="en-US" sz="4000" dirty="0">
              <a:solidFill>
                <a:schemeClr val="dk1"/>
              </a:solidFill>
              <a:latin typeface="Impact"/>
              <a:ea typeface="Impact"/>
              <a:cs typeface="Impact"/>
              <a:sym typeface="Impact"/>
            </a:endParaRPr>
          </a:p>
        </p:txBody>
      </p:sp>
      <p:sp>
        <p:nvSpPr>
          <p:cNvPr id="457" name="Shape 457"/>
          <p:cNvSpPr txBox="1">
            <a:spLocks noGrp="1"/>
          </p:cNvSpPr>
          <p:nvPr>
            <p:ph type="title"/>
          </p:nvPr>
        </p:nvSpPr>
        <p:spPr>
          <a:xfrm>
            <a:off x="534600" y="-106363"/>
            <a:ext cx="9622800" cy="1260000"/>
          </a:xfrm>
          <a:prstGeom prst="rect">
            <a:avLst/>
          </a:prstGeom>
          <a:noFill/>
          <a:ln>
            <a:noFill/>
          </a:ln>
        </p:spPr>
        <p:txBody>
          <a:bodyPr lIns="104875" tIns="52425" rIns="104875" bIns="52425" anchor="ctr" anchorCtr="0">
            <a:noAutofit/>
          </a:bodyPr>
          <a:lstStyle/>
          <a:p>
            <a:pPr marL="0" marR="0" lvl="0" indent="0" algn="ctr" rtl="0">
              <a:spcBef>
                <a:spcPts val="0"/>
              </a:spcBef>
              <a:buClr>
                <a:schemeClr val="dk1"/>
              </a:buClr>
              <a:buSzPct val="25000"/>
              <a:buFont typeface="Calibri"/>
              <a:buNone/>
            </a:pPr>
            <a:r>
              <a:rPr lang="en-US" sz="3400" b="0" i="0" u="none" strike="noStrike" cap="none" baseline="0" dirty="0">
                <a:solidFill>
                  <a:schemeClr val="dk1"/>
                </a:solidFill>
                <a:latin typeface="Calibri"/>
                <a:ea typeface="Calibri"/>
                <a:cs typeface="Calibri"/>
                <a:sym typeface="Calibri"/>
              </a:rPr>
              <a:t>Applications are complimentary which similar to two-part tariff.</a:t>
            </a:r>
          </a:p>
        </p:txBody>
      </p:sp>
      <p:pic>
        <p:nvPicPr>
          <p:cNvPr id="459" name="Shape 459"/>
          <p:cNvPicPr preferRelativeResize="0"/>
          <p:nvPr/>
        </p:nvPicPr>
        <p:blipFill rotWithShape="1">
          <a:blip r:embed="rId3">
            <a:alphaModFix/>
          </a:blip>
          <a:srcRect/>
          <a:stretch/>
        </p:blipFill>
        <p:spPr>
          <a:xfrm>
            <a:off x="181912" y="2184216"/>
            <a:ext cx="4188484" cy="2627708"/>
          </a:xfrm>
          <a:prstGeom prst="rect">
            <a:avLst/>
          </a:prstGeom>
          <a:noFill/>
          <a:ln>
            <a:noFill/>
          </a:ln>
        </p:spPr>
      </p:pic>
      <p:sp>
        <p:nvSpPr>
          <p:cNvPr id="460" name="Shape 460"/>
          <p:cNvSpPr/>
          <p:nvPr/>
        </p:nvSpPr>
        <p:spPr>
          <a:xfrm>
            <a:off x="181912" y="-159250"/>
            <a:ext cx="356399" cy="336001"/>
          </a:xfrm>
          <a:prstGeom prst="rect">
            <a:avLst/>
          </a:prstGeom>
          <a:noFill/>
          <a:ln>
            <a:noFill/>
          </a:ln>
        </p:spPr>
        <p:txBody>
          <a:bodyPr lIns="104875" tIns="52425" rIns="104875" bIns="52425" anchor="t" anchorCtr="0">
            <a:noAutofit/>
          </a:bodyPr>
          <a:lstStyle/>
          <a:p>
            <a:pPr marL="0" marR="0" lvl="0" indent="0" algn="l" rtl="0">
              <a:spcBef>
                <a:spcPts val="0"/>
              </a:spcBef>
              <a:buNone/>
            </a:pPr>
            <a:endParaRPr sz="3200" b="0" i="0" u="none" strike="noStrike" cap="none" baseline="0">
              <a:solidFill>
                <a:schemeClr val="dk1"/>
              </a:solidFill>
              <a:latin typeface="Calibri"/>
              <a:ea typeface="Calibri"/>
              <a:cs typeface="Calibri"/>
              <a:sym typeface="Calibri"/>
            </a:endParaRPr>
          </a:p>
        </p:txBody>
      </p:sp>
      <p:sp>
        <p:nvSpPr>
          <p:cNvPr id="461" name="Shape 461"/>
          <p:cNvSpPr/>
          <p:nvPr/>
        </p:nvSpPr>
        <p:spPr>
          <a:xfrm>
            <a:off x="181912" y="-159250"/>
            <a:ext cx="356399" cy="336001"/>
          </a:xfrm>
          <a:prstGeom prst="rect">
            <a:avLst/>
          </a:prstGeom>
          <a:noFill/>
          <a:ln>
            <a:noFill/>
          </a:ln>
        </p:spPr>
        <p:txBody>
          <a:bodyPr lIns="104875" tIns="52425" rIns="104875" bIns="52425" anchor="t" anchorCtr="0">
            <a:noAutofit/>
          </a:bodyPr>
          <a:lstStyle/>
          <a:p>
            <a:pPr marL="0" marR="0" lvl="0" indent="0" algn="l" rtl="0">
              <a:spcBef>
                <a:spcPts val="0"/>
              </a:spcBef>
              <a:buNone/>
            </a:pPr>
            <a:endParaRPr sz="3200" b="0" i="0" u="none" strike="noStrike" cap="none" baseline="0">
              <a:solidFill>
                <a:schemeClr val="dk1"/>
              </a:solidFill>
              <a:latin typeface="Calibri"/>
              <a:ea typeface="Calibri"/>
              <a:cs typeface="Calibri"/>
              <a:sym typeface="Calibri"/>
            </a:endParaRPr>
          </a:p>
        </p:txBody>
      </p:sp>
      <p:sp>
        <p:nvSpPr>
          <p:cNvPr id="462" name="Shape 462"/>
          <p:cNvSpPr/>
          <p:nvPr/>
        </p:nvSpPr>
        <p:spPr>
          <a:xfrm>
            <a:off x="181912" y="-159250"/>
            <a:ext cx="356399" cy="336001"/>
          </a:xfrm>
          <a:prstGeom prst="rect">
            <a:avLst/>
          </a:prstGeom>
          <a:noFill/>
          <a:ln>
            <a:noFill/>
          </a:ln>
        </p:spPr>
        <p:txBody>
          <a:bodyPr lIns="104875" tIns="52425" rIns="104875" bIns="52425" anchor="t" anchorCtr="0">
            <a:noAutofit/>
          </a:bodyPr>
          <a:lstStyle/>
          <a:p>
            <a:pPr marL="0" marR="0" lvl="0" indent="0" algn="l" rtl="0">
              <a:spcBef>
                <a:spcPts val="0"/>
              </a:spcBef>
              <a:buNone/>
            </a:pPr>
            <a:endParaRPr sz="3200" b="0" i="0" u="none" strike="noStrike" cap="none" baseline="0">
              <a:solidFill>
                <a:schemeClr val="dk1"/>
              </a:solidFill>
              <a:latin typeface="Calibri"/>
              <a:ea typeface="Calibri"/>
              <a:cs typeface="Calibri"/>
              <a:sym typeface="Calibri"/>
            </a:endParaRPr>
          </a:p>
        </p:txBody>
      </p:sp>
      <p:sp>
        <p:nvSpPr>
          <p:cNvPr id="463" name="Shape 463"/>
          <p:cNvSpPr/>
          <p:nvPr/>
        </p:nvSpPr>
        <p:spPr>
          <a:xfrm>
            <a:off x="181912" y="-159250"/>
            <a:ext cx="356399" cy="336001"/>
          </a:xfrm>
          <a:prstGeom prst="rect">
            <a:avLst/>
          </a:prstGeom>
          <a:noFill/>
          <a:ln>
            <a:noFill/>
          </a:ln>
        </p:spPr>
        <p:txBody>
          <a:bodyPr lIns="104875" tIns="52425" rIns="104875" bIns="52425" anchor="t" anchorCtr="0">
            <a:noAutofit/>
          </a:bodyPr>
          <a:lstStyle/>
          <a:p>
            <a:pPr marL="0" marR="0" lvl="0" indent="0" algn="l" rtl="0">
              <a:spcBef>
                <a:spcPts val="0"/>
              </a:spcBef>
              <a:buNone/>
            </a:pPr>
            <a:endParaRPr sz="3200" b="0" i="0" u="none" strike="noStrike" cap="none" baseline="0">
              <a:solidFill>
                <a:schemeClr val="dk1"/>
              </a:solidFill>
              <a:latin typeface="Calibri"/>
              <a:ea typeface="Calibri"/>
              <a:cs typeface="Calibri"/>
              <a:sym typeface="Calibri"/>
            </a:endParaRPr>
          </a:p>
        </p:txBody>
      </p:sp>
      <p:sp>
        <p:nvSpPr>
          <p:cNvPr id="464" name="Shape 464"/>
          <p:cNvSpPr/>
          <p:nvPr/>
        </p:nvSpPr>
        <p:spPr>
          <a:xfrm>
            <a:off x="181912" y="-159250"/>
            <a:ext cx="356399" cy="336001"/>
          </a:xfrm>
          <a:prstGeom prst="rect">
            <a:avLst/>
          </a:prstGeom>
          <a:noFill/>
          <a:ln>
            <a:noFill/>
          </a:ln>
        </p:spPr>
        <p:txBody>
          <a:bodyPr lIns="104875" tIns="52425" rIns="104875" bIns="52425" anchor="t" anchorCtr="0">
            <a:noAutofit/>
          </a:bodyPr>
          <a:lstStyle/>
          <a:p>
            <a:pPr marL="0" marR="0" lvl="0" indent="0" algn="l" rtl="0">
              <a:spcBef>
                <a:spcPts val="0"/>
              </a:spcBef>
              <a:buNone/>
            </a:pPr>
            <a:endParaRPr sz="3200" b="0" i="0" u="none" strike="noStrike" cap="none" baseline="0">
              <a:solidFill>
                <a:schemeClr val="dk1"/>
              </a:solidFill>
              <a:latin typeface="Calibri"/>
              <a:ea typeface="Calibri"/>
              <a:cs typeface="Calibri"/>
              <a:sym typeface="Calibri"/>
            </a:endParaRPr>
          </a:p>
        </p:txBody>
      </p:sp>
      <p:pic>
        <p:nvPicPr>
          <p:cNvPr id="465" name="Shape 465"/>
          <p:cNvPicPr preferRelativeResize="0"/>
          <p:nvPr/>
        </p:nvPicPr>
        <p:blipFill rotWithShape="1">
          <a:blip r:embed="rId4">
            <a:alphaModFix/>
          </a:blip>
          <a:srcRect/>
          <a:stretch/>
        </p:blipFill>
        <p:spPr>
          <a:xfrm>
            <a:off x="5598610" y="2328525"/>
            <a:ext cx="4711800" cy="2483399"/>
          </a:xfrm>
          <a:prstGeom prst="rect">
            <a:avLst/>
          </a:prstGeom>
          <a:noFill/>
          <a:ln>
            <a:noFill/>
          </a:ln>
        </p:spPr>
      </p:pic>
      <p:sp>
        <p:nvSpPr>
          <p:cNvPr id="466" name="Shape 466"/>
          <p:cNvSpPr txBox="1"/>
          <p:nvPr/>
        </p:nvSpPr>
        <p:spPr>
          <a:xfrm>
            <a:off x="4672413" y="3093558"/>
            <a:ext cx="926181" cy="576777"/>
          </a:xfrm>
          <a:prstGeom prst="rect">
            <a:avLst/>
          </a:prstGeom>
          <a:noFill/>
          <a:ln>
            <a:noFill/>
          </a:ln>
        </p:spPr>
        <p:txBody>
          <a:bodyPr lIns="104875" tIns="52425" rIns="104875" bIns="52425" anchor="t" anchorCtr="0">
            <a:noAutofit/>
          </a:bodyPr>
          <a:lstStyle/>
          <a:p>
            <a:pPr marL="0" marR="0" lvl="0" indent="0" algn="l" rtl="0">
              <a:spcBef>
                <a:spcPts val="0"/>
              </a:spcBef>
              <a:buSzPct val="25000"/>
              <a:buNone/>
            </a:pPr>
            <a:r>
              <a:rPr lang="en-US" sz="3200" b="0" i="0" u="none" strike="noStrike" cap="none" baseline="0">
                <a:solidFill>
                  <a:schemeClr val="dk1"/>
                </a:solidFill>
                <a:latin typeface="Calibri"/>
                <a:ea typeface="Calibri"/>
                <a:cs typeface="Calibri"/>
                <a:sym typeface="Calibri"/>
              </a:rPr>
              <a:t>VS</a:t>
            </a:r>
          </a:p>
        </p:txBody>
      </p:sp>
      <p:cxnSp>
        <p:nvCxnSpPr>
          <p:cNvPr id="4" name="Straight Arrow Connector 3"/>
          <p:cNvCxnSpPr/>
          <p:nvPr/>
        </p:nvCxnSpPr>
        <p:spPr>
          <a:xfrm flipV="1">
            <a:off x="1993106" y="4999037"/>
            <a:ext cx="0" cy="19050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p:nvPr/>
        </p:nvCxnSpPr>
        <p:spPr>
          <a:xfrm>
            <a:off x="1993106" y="6904037"/>
            <a:ext cx="2679307"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1993106" y="5380037"/>
            <a:ext cx="1752600" cy="1524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1993106" y="6370637"/>
            <a:ext cx="2286000" cy="0"/>
          </a:xfrm>
          <a:prstGeom prst="line">
            <a:avLst/>
          </a:prstGeom>
        </p:spPr>
        <p:style>
          <a:lnRef idx="1">
            <a:schemeClr val="accent1"/>
          </a:lnRef>
          <a:fillRef idx="0">
            <a:schemeClr val="accent1"/>
          </a:fillRef>
          <a:effectRef idx="0">
            <a:schemeClr val="accent1"/>
          </a:effectRef>
          <a:fontRef idx="minor">
            <a:schemeClr val="tx1"/>
          </a:fontRef>
        </p:style>
      </p:cxnSp>
      <p:sp>
        <p:nvSpPr>
          <p:cNvPr id="11" name="Right Triangle 10"/>
          <p:cNvSpPr/>
          <p:nvPr/>
        </p:nvSpPr>
        <p:spPr>
          <a:xfrm>
            <a:off x="1993106" y="5380037"/>
            <a:ext cx="1143000" cy="990600"/>
          </a:xfrm>
          <a:prstGeom prst="r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2131928" y="5776367"/>
            <a:ext cx="288452" cy="307777"/>
          </a:xfrm>
          <a:prstGeom prst="rect">
            <a:avLst/>
          </a:prstGeom>
          <a:noFill/>
        </p:spPr>
        <p:txBody>
          <a:bodyPr wrap="square" rtlCol="0">
            <a:spAutoFit/>
          </a:bodyPr>
          <a:lstStyle/>
          <a:p>
            <a:r>
              <a:rPr lang="en-US" dirty="0" smtClean="0"/>
              <a:t>T</a:t>
            </a:r>
            <a:endParaRPr lang="en-US" dirty="0"/>
          </a:p>
        </p:txBody>
      </p:sp>
      <p:cxnSp>
        <p:nvCxnSpPr>
          <p:cNvPr id="15" name="Straight Connector 14"/>
          <p:cNvCxnSpPr/>
          <p:nvPr/>
        </p:nvCxnSpPr>
        <p:spPr>
          <a:xfrm>
            <a:off x="3136106" y="6370637"/>
            <a:ext cx="0" cy="819893"/>
          </a:xfrm>
          <a:prstGeom prst="line">
            <a:avLst/>
          </a:prstGeom>
          <a:ln>
            <a:prstDash val="lgDashDot"/>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2780309" y="7062096"/>
            <a:ext cx="1104900" cy="307777"/>
          </a:xfrm>
          <a:prstGeom prst="rect">
            <a:avLst/>
          </a:prstGeom>
          <a:noFill/>
        </p:spPr>
        <p:txBody>
          <a:bodyPr wrap="square" rtlCol="0">
            <a:spAutoFit/>
          </a:bodyPr>
          <a:lstStyle/>
          <a:p>
            <a:r>
              <a:rPr lang="en-US" dirty="0" smtClean="0"/>
              <a:t>APPs sold</a:t>
            </a:r>
            <a:endParaRPr lang="en-US" dirty="0"/>
          </a:p>
        </p:txBody>
      </p:sp>
      <p:sp>
        <p:nvSpPr>
          <p:cNvPr id="18" name="TextBox 17"/>
          <p:cNvSpPr txBox="1"/>
          <p:nvPr/>
        </p:nvSpPr>
        <p:spPr>
          <a:xfrm>
            <a:off x="1764506" y="4999037"/>
            <a:ext cx="228600" cy="307777"/>
          </a:xfrm>
          <a:prstGeom prst="rect">
            <a:avLst/>
          </a:prstGeom>
          <a:noFill/>
        </p:spPr>
        <p:txBody>
          <a:bodyPr wrap="square" rtlCol="0">
            <a:spAutoFit/>
          </a:bodyPr>
          <a:lstStyle/>
          <a:p>
            <a:r>
              <a:rPr lang="en-US" dirty="0" smtClean="0"/>
              <a:t>$</a:t>
            </a:r>
            <a:endParaRPr lang="en-US" dirty="0"/>
          </a:p>
        </p:txBody>
      </p:sp>
      <p:sp>
        <p:nvSpPr>
          <p:cNvPr id="19" name="TextBox 18"/>
          <p:cNvSpPr txBox="1"/>
          <p:nvPr/>
        </p:nvSpPr>
        <p:spPr>
          <a:xfrm>
            <a:off x="4699673" y="6780583"/>
            <a:ext cx="228600" cy="307777"/>
          </a:xfrm>
          <a:prstGeom prst="rect">
            <a:avLst/>
          </a:prstGeom>
          <a:noFill/>
        </p:spPr>
        <p:txBody>
          <a:bodyPr wrap="square" rtlCol="0">
            <a:spAutoFit/>
          </a:bodyPr>
          <a:lstStyle/>
          <a:p>
            <a:r>
              <a:rPr lang="en-US" dirty="0" smtClean="0"/>
              <a:t>q</a:t>
            </a:r>
            <a:endParaRPr lang="en-US" dirty="0"/>
          </a:p>
        </p:txBody>
      </p:sp>
      <p:cxnSp>
        <p:nvCxnSpPr>
          <p:cNvPr id="21" name="Curved Connector 20"/>
          <p:cNvCxnSpPr/>
          <p:nvPr/>
        </p:nvCxnSpPr>
        <p:spPr>
          <a:xfrm rot="10800000" flipV="1">
            <a:off x="2780310" y="5532436"/>
            <a:ext cx="1270197" cy="551707"/>
          </a:xfrm>
          <a:prstGeom prst="curvedConnector3">
            <a:avLst/>
          </a:prstGeom>
          <a:ln>
            <a:tailEnd type="arrow"/>
          </a:ln>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3957576" y="5309633"/>
            <a:ext cx="856397" cy="307777"/>
          </a:xfrm>
          <a:prstGeom prst="rect">
            <a:avLst/>
          </a:prstGeom>
          <a:noFill/>
        </p:spPr>
        <p:txBody>
          <a:bodyPr wrap="square" rtlCol="0">
            <a:spAutoFit/>
          </a:bodyPr>
          <a:lstStyle/>
          <a:p>
            <a:r>
              <a:rPr lang="en-US" dirty="0" smtClean="0"/>
              <a:t>iPhone </a:t>
            </a:r>
            <a:endParaRPr lang="en-US" dirty="0"/>
          </a:p>
        </p:txBody>
      </p:sp>
    </p:spTree>
  </p:cSld>
  <p:clrMapOvr>
    <a:masterClrMapping/>
  </p:clrMapOvr>
  <mc:AlternateContent xmlns:mc="http://schemas.openxmlformats.org/markup-compatibility/2006">
    <mc:Choice xmlns:p14="http://schemas.microsoft.com/office/powerpoint/2010/main" xmlns="" Requires="p14">
      <p:transition p14:dur="100">
        <p:cut/>
      </p:transition>
    </mc:Choice>
    <mc:Fallback>
      <p:transition>
        <p:cu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456"/>
        <p:cNvGrpSpPr/>
        <p:nvPr/>
      </p:nvGrpSpPr>
      <p:grpSpPr>
        <a:xfrm>
          <a:off x="0" y="0"/>
          <a:ext cx="0" cy="0"/>
          <a:chOff x="0" y="0"/>
          <a:chExt cx="0" cy="0"/>
        </a:xfrm>
      </p:grpSpPr>
      <p:sp>
        <p:nvSpPr>
          <p:cNvPr id="12" name="Shape 170"/>
          <p:cNvSpPr txBox="1">
            <a:spLocks/>
          </p:cNvSpPr>
          <p:nvPr/>
        </p:nvSpPr>
        <p:spPr>
          <a:xfrm>
            <a:off x="0" y="-30187"/>
            <a:ext cx="10691999" cy="1259999"/>
          </a:xfrm>
          <a:prstGeom prst="rect">
            <a:avLst/>
          </a:prstGeom>
          <a:solidFill>
            <a:srgbClr val="BFBFBF"/>
          </a:solidFill>
          <a:ln>
            <a:noFill/>
          </a:ln>
        </p:spPr>
        <p:txBody>
          <a:bodyPr lIns="104875" tIns="52425" rIns="104875" bIns="52425"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SzPct val="100000"/>
              <a:buFont typeface="Calibri"/>
              <a:buNone/>
              <a:defRPr sz="1600" b="0" i="0" u="none" strike="noStrike" cap="none" baseline="0">
                <a:solidFill>
                  <a:srgbClr val="000000"/>
                </a:solidFill>
                <a:latin typeface="Arial"/>
                <a:ea typeface="Arial"/>
                <a:cs typeface="Arial"/>
                <a:sym typeface="Arial"/>
              </a:defRPr>
            </a:lvl1pPr>
            <a:lvl2pPr marL="0" marR="0" indent="0" algn="l" rtl="0">
              <a:lnSpc>
                <a:spcPct val="100000"/>
              </a:lnSpc>
              <a:spcBef>
                <a:spcPts val="0"/>
              </a:spcBef>
              <a:spcAft>
                <a:spcPts val="0"/>
              </a:spcAft>
              <a:buSzPct val="100000"/>
              <a:buNone/>
              <a:defRPr sz="1600" b="0" i="0" u="none" strike="noStrike" cap="none" baseline="0">
                <a:solidFill>
                  <a:srgbClr val="000000"/>
                </a:solidFill>
                <a:latin typeface="Arial"/>
                <a:ea typeface="Arial"/>
                <a:cs typeface="Arial"/>
                <a:sym typeface="Arial"/>
              </a:defRPr>
            </a:lvl2pPr>
            <a:lvl3pPr marL="0" marR="0" indent="0" algn="l" rtl="0">
              <a:spcBef>
                <a:spcPts val="0"/>
              </a:spcBef>
              <a:buSzPct val="100000"/>
              <a:defRPr sz="1600"/>
            </a:lvl3pPr>
            <a:lvl4pPr marL="0" marR="0" indent="0" algn="l" rtl="0">
              <a:spcBef>
                <a:spcPts val="0"/>
              </a:spcBef>
              <a:buSzPct val="100000"/>
              <a:defRPr sz="1600"/>
            </a:lvl4pPr>
            <a:lvl5pPr marL="0" marR="0" indent="0" algn="l" rtl="0">
              <a:spcBef>
                <a:spcPts val="0"/>
              </a:spcBef>
              <a:buSzPct val="100000"/>
              <a:defRPr sz="1600"/>
            </a:lvl5pPr>
            <a:lvl6pPr marL="0" marR="0" indent="0" algn="l" rtl="0">
              <a:spcBef>
                <a:spcPts val="0"/>
              </a:spcBef>
              <a:buSzPct val="100000"/>
              <a:defRPr sz="1600"/>
            </a:lvl6pPr>
            <a:lvl7pPr marL="0" marR="0" indent="0" algn="l" rtl="0">
              <a:spcBef>
                <a:spcPts val="0"/>
              </a:spcBef>
              <a:buSzPct val="100000"/>
              <a:defRPr sz="1600"/>
            </a:lvl7pPr>
            <a:lvl8pPr marL="0" marR="0" indent="0" algn="l" rtl="0">
              <a:spcBef>
                <a:spcPts val="0"/>
              </a:spcBef>
              <a:buSzPct val="100000"/>
              <a:defRPr sz="1600"/>
            </a:lvl8pPr>
            <a:lvl9pPr marL="0" marR="0" indent="0" algn="l" rtl="0">
              <a:spcBef>
                <a:spcPts val="0"/>
              </a:spcBef>
              <a:buSzPct val="100000"/>
              <a:defRPr sz="1600"/>
            </a:lvl9pPr>
          </a:lstStyle>
          <a:p>
            <a:pPr>
              <a:buSzPct val="25000"/>
            </a:pPr>
            <a:r>
              <a:rPr lang="en-US" sz="4000" smtClean="0">
                <a:solidFill>
                  <a:schemeClr val="dk1"/>
                </a:solidFill>
                <a:latin typeface="Calibri"/>
                <a:ea typeface="Calibri"/>
                <a:cs typeface="Calibri"/>
                <a:sym typeface="Calibri"/>
              </a:rPr>
              <a:t/>
            </a:r>
            <a:br>
              <a:rPr lang="en-US" sz="4000" smtClean="0">
                <a:solidFill>
                  <a:schemeClr val="dk1"/>
                </a:solidFill>
                <a:latin typeface="Calibri"/>
                <a:ea typeface="Calibri"/>
                <a:cs typeface="Calibri"/>
                <a:sym typeface="Calibri"/>
              </a:rPr>
            </a:br>
            <a:endParaRPr lang="en-US" sz="4000" dirty="0">
              <a:solidFill>
                <a:schemeClr val="dk1"/>
              </a:solidFill>
              <a:latin typeface="Impact"/>
              <a:ea typeface="Impact"/>
              <a:cs typeface="Impact"/>
              <a:sym typeface="Impact"/>
            </a:endParaRPr>
          </a:p>
        </p:txBody>
      </p:sp>
      <p:sp>
        <p:nvSpPr>
          <p:cNvPr id="457" name="Shape 457"/>
          <p:cNvSpPr txBox="1">
            <a:spLocks noGrp="1"/>
          </p:cNvSpPr>
          <p:nvPr>
            <p:ph type="title"/>
          </p:nvPr>
        </p:nvSpPr>
        <p:spPr>
          <a:xfrm>
            <a:off x="534600" y="-106363"/>
            <a:ext cx="9622800" cy="1260000"/>
          </a:xfrm>
          <a:prstGeom prst="rect">
            <a:avLst/>
          </a:prstGeom>
          <a:noFill/>
          <a:ln>
            <a:noFill/>
          </a:ln>
        </p:spPr>
        <p:txBody>
          <a:bodyPr lIns="104875" tIns="52425" rIns="104875" bIns="52425" anchor="ctr" anchorCtr="0">
            <a:noAutofit/>
          </a:bodyPr>
          <a:lstStyle/>
          <a:p>
            <a:pPr marL="457200" lvl="0" indent="-419100"/>
            <a:r>
              <a:rPr lang="en-US" sz="3600" b="1" dirty="0" smtClean="0">
                <a:solidFill>
                  <a:srgbClr val="434343"/>
                </a:solidFill>
                <a:latin typeface="Courier New"/>
                <a:ea typeface="Courier New"/>
                <a:cs typeface="Courier New"/>
                <a:sym typeface="Courier New"/>
              </a:rPr>
              <a:t>Bundling iPhone with data plan</a:t>
            </a:r>
            <a:endParaRPr lang="en-US" sz="3600" b="1" dirty="0">
              <a:solidFill>
                <a:srgbClr val="434343"/>
              </a:solidFill>
              <a:latin typeface="Courier New"/>
              <a:ea typeface="Courier New"/>
              <a:cs typeface="Courier New"/>
              <a:sym typeface="Courier New"/>
            </a:endParaRPr>
          </a:p>
        </p:txBody>
      </p:sp>
      <p:sp>
        <p:nvSpPr>
          <p:cNvPr id="460" name="Shape 460"/>
          <p:cNvSpPr/>
          <p:nvPr/>
        </p:nvSpPr>
        <p:spPr>
          <a:xfrm>
            <a:off x="181912" y="-159250"/>
            <a:ext cx="356399" cy="336001"/>
          </a:xfrm>
          <a:prstGeom prst="rect">
            <a:avLst/>
          </a:prstGeom>
          <a:noFill/>
          <a:ln>
            <a:noFill/>
          </a:ln>
        </p:spPr>
        <p:txBody>
          <a:bodyPr lIns="104875" tIns="52425" rIns="104875" bIns="52425" anchor="t" anchorCtr="0">
            <a:noAutofit/>
          </a:bodyPr>
          <a:lstStyle/>
          <a:p>
            <a:pPr marL="0" marR="0" lvl="0" indent="0" algn="l" rtl="0">
              <a:spcBef>
                <a:spcPts val="0"/>
              </a:spcBef>
              <a:buNone/>
            </a:pPr>
            <a:endParaRPr sz="3200" b="0" i="0" u="none" strike="noStrike" cap="none" baseline="0">
              <a:solidFill>
                <a:schemeClr val="dk1"/>
              </a:solidFill>
              <a:latin typeface="Calibri"/>
              <a:ea typeface="Calibri"/>
              <a:cs typeface="Calibri"/>
              <a:sym typeface="Calibri"/>
            </a:endParaRPr>
          </a:p>
        </p:txBody>
      </p:sp>
      <p:sp>
        <p:nvSpPr>
          <p:cNvPr id="461" name="Shape 461"/>
          <p:cNvSpPr/>
          <p:nvPr/>
        </p:nvSpPr>
        <p:spPr>
          <a:xfrm>
            <a:off x="181912" y="-159250"/>
            <a:ext cx="356399" cy="336001"/>
          </a:xfrm>
          <a:prstGeom prst="rect">
            <a:avLst/>
          </a:prstGeom>
          <a:noFill/>
          <a:ln>
            <a:noFill/>
          </a:ln>
        </p:spPr>
        <p:txBody>
          <a:bodyPr lIns="104875" tIns="52425" rIns="104875" bIns="52425" anchor="t" anchorCtr="0">
            <a:noAutofit/>
          </a:bodyPr>
          <a:lstStyle/>
          <a:p>
            <a:pPr marL="0" marR="0" lvl="0" indent="0" algn="l" rtl="0">
              <a:spcBef>
                <a:spcPts val="0"/>
              </a:spcBef>
              <a:buNone/>
            </a:pPr>
            <a:endParaRPr sz="3200" b="0" i="0" u="none" strike="noStrike" cap="none" baseline="0">
              <a:solidFill>
                <a:schemeClr val="dk1"/>
              </a:solidFill>
              <a:latin typeface="Calibri"/>
              <a:ea typeface="Calibri"/>
              <a:cs typeface="Calibri"/>
              <a:sym typeface="Calibri"/>
            </a:endParaRPr>
          </a:p>
        </p:txBody>
      </p:sp>
      <p:sp>
        <p:nvSpPr>
          <p:cNvPr id="462" name="Shape 462"/>
          <p:cNvSpPr/>
          <p:nvPr/>
        </p:nvSpPr>
        <p:spPr>
          <a:xfrm>
            <a:off x="181912" y="-159250"/>
            <a:ext cx="356399" cy="336001"/>
          </a:xfrm>
          <a:prstGeom prst="rect">
            <a:avLst/>
          </a:prstGeom>
          <a:noFill/>
          <a:ln>
            <a:noFill/>
          </a:ln>
        </p:spPr>
        <p:txBody>
          <a:bodyPr lIns="104875" tIns="52425" rIns="104875" bIns="52425" anchor="t" anchorCtr="0">
            <a:noAutofit/>
          </a:bodyPr>
          <a:lstStyle/>
          <a:p>
            <a:pPr marL="0" marR="0" lvl="0" indent="0" algn="l" rtl="0">
              <a:spcBef>
                <a:spcPts val="0"/>
              </a:spcBef>
              <a:buNone/>
            </a:pPr>
            <a:endParaRPr sz="3200" b="0" i="0" u="none" strike="noStrike" cap="none" baseline="0">
              <a:solidFill>
                <a:schemeClr val="dk1"/>
              </a:solidFill>
              <a:latin typeface="Calibri"/>
              <a:ea typeface="Calibri"/>
              <a:cs typeface="Calibri"/>
              <a:sym typeface="Calibri"/>
            </a:endParaRPr>
          </a:p>
        </p:txBody>
      </p:sp>
      <p:sp>
        <p:nvSpPr>
          <p:cNvPr id="463" name="Shape 463"/>
          <p:cNvSpPr/>
          <p:nvPr/>
        </p:nvSpPr>
        <p:spPr>
          <a:xfrm>
            <a:off x="181912" y="-159250"/>
            <a:ext cx="356399" cy="336001"/>
          </a:xfrm>
          <a:prstGeom prst="rect">
            <a:avLst/>
          </a:prstGeom>
          <a:noFill/>
          <a:ln>
            <a:noFill/>
          </a:ln>
        </p:spPr>
        <p:txBody>
          <a:bodyPr lIns="104875" tIns="52425" rIns="104875" bIns="52425" anchor="t" anchorCtr="0">
            <a:noAutofit/>
          </a:bodyPr>
          <a:lstStyle/>
          <a:p>
            <a:pPr marL="0" marR="0" lvl="0" indent="0" algn="l" rtl="0">
              <a:spcBef>
                <a:spcPts val="0"/>
              </a:spcBef>
              <a:buNone/>
            </a:pPr>
            <a:endParaRPr sz="3200" b="0" i="0" u="none" strike="noStrike" cap="none" baseline="0">
              <a:solidFill>
                <a:schemeClr val="dk1"/>
              </a:solidFill>
              <a:latin typeface="Calibri"/>
              <a:ea typeface="Calibri"/>
              <a:cs typeface="Calibri"/>
              <a:sym typeface="Calibri"/>
            </a:endParaRPr>
          </a:p>
        </p:txBody>
      </p:sp>
      <p:sp>
        <p:nvSpPr>
          <p:cNvPr id="464" name="Shape 464"/>
          <p:cNvSpPr/>
          <p:nvPr/>
        </p:nvSpPr>
        <p:spPr>
          <a:xfrm>
            <a:off x="181912" y="-159250"/>
            <a:ext cx="356399" cy="336001"/>
          </a:xfrm>
          <a:prstGeom prst="rect">
            <a:avLst/>
          </a:prstGeom>
          <a:noFill/>
          <a:ln>
            <a:noFill/>
          </a:ln>
        </p:spPr>
        <p:txBody>
          <a:bodyPr lIns="104875" tIns="52425" rIns="104875" bIns="52425" anchor="t" anchorCtr="0">
            <a:noAutofit/>
          </a:bodyPr>
          <a:lstStyle/>
          <a:p>
            <a:pPr marL="0" marR="0" lvl="0" indent="0" algn="l" rtl="0">
              <a:spcBef>
                <a:spcPts val="0"/>
              </a:spcBef>
              <a:buNone/>
            </a:pPr>
            <a:endParaRPr sz="3200" b="0" i="0" u="none" strike="noStrike" cap="none" baseline="0">
              <a:solidFill>
                <a:schemeClr val="dk1"/>
              </a:solidFill>
              <a:latin typeface="Calibri"/>
              <a:ea typeface="Calibri"/>
              <a:cs typeface="Calibri"/>
              <a:sym typeface="Calibri"/>
            </a:endParaRPr>
          </a:p>
        </p:txBody>
      </p:sp>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xmlns="" val="0"/>
              </a:ext>
            </a:extLst>
          </a:blip>
          <a:srcRect l="6895" t="8118" r="21731" b="15622"/>
          <a:stretch/>
        </p:blipFill>
        <p:spPr bwMode="auto">
          <a:xfrm>
            <a:off x="181912" y="1417637"/>
            <a:ext cx="8789090" cy="5282276"/>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734806295"/>
      </p:ext>
    </p:extLst>
  </p:cSld>
  <p:clrMapOvr>
    <a:masterClrMapping/>
  </p:clrMapOvr>
  <mc:AlternateContent xmlns:mc="http://schemas.openxmlformats.org/markup-compatibility/2006">
    <mc:Choice xmlns:p14="http://schemas.microsoft.com/office/powerpoint/2010/main" xmlns="" Requires="p14">
      <p:transition p14:dur="100">
        <p:cut/>
      </p:transition>
    </mc:Choice>
    <mc:Fallback>
      <p:transition>
        <p:cu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400"/>
        <p:cNvGrpSpPr/>
        <p:nvPr/>
      </p:nvGrpSpPr>
      <p:grpSpPr>
        <a:xfrm>
          <a:off x="0" y="0"/>
          <a:ext cx="0" cy="0"/>
          <a:chOff x="0" y="0"/>
          <a:chExt cx="0" cy="0"/>
        </a:xfrm>
      </p:grpSpPr>
      <p:pic>
        <p:nvPicPr>
          <p:cNvPr id="401" name="Shape 401"/>
          <p:cNvPicPr preferRelativeResize="0"/>
          <p:nvPr/>
        </p:nvPicPr>
        <p:blipFill rotWithShape="1">
          <a:blip r:embed="rId3">
            <a:alphaModFix/>
          </a:blip>
          <a:srcRect/>
          <a:stretch/>
        </p:blipFill>
        <p:spPr>
          <a:xfrm>
            <a:off x="2230661" y="3148797"/>
            <a:ext cx="4718543" cy="2506766"/>
          </a:xfrm>
          <a:prstGeom prst="rect">
            <a:avLst/>
          </a:prstGeom>
          <a:noFill/>
          <a:ln>
            <a:noFill/>
          </a:ln>
        </p:spPr>
      </p:pic>
      <p:sp>
        <p:nvSpPr>
          <p:cNvPr id="402" name="Shape 402"/>
          <p:cNvSpPr txBox="1">
            <a:spLocks noGrp="1"/>
          </p:cNvSpPr>
          <p:nvPr>
            <p:ph type="title"/>
          </p:nvPr>
        </p:nvSpPr>
        <p:spPr>
          <a:xfrm>
            <a:off x="546695" y="6009064"/>
            <a:ext cx="9088200" cy="1501500"/>
          </a:xfrm>
          <a:prstGeom prst="rect">
            <a:avLst/>
          </a:prstGeom>
          <a:noFill/>
          <a:ln>
            <a:noFill/>
          </a:ln>
        </p:spPr>
        <p:txBody>
          <a:bodyPr lIns="104875" tIns="52425" rIns="104875" bIns="52425" anchor="t" anchorCtr="0">
            <a:noAutofit/>
          </a:bodyPr>
          <a:lstStyle/>
          <a:p>
            <a:pPr marL="0" marR="0" lvl="0" indent="0" algn="l" rtl="0">
              <a:spcBef>
                <a:spcPts val="0"/>
              </a:spcBef>
              <a:buClr>
                <a:schemeClr val="dk1"/>
              </a:buClr>
              <a:buSzPct val="25000"/>
              <a:buFont typeface="Calibri"/>
              <a:buNone/>
            </a:pPr>
            <a:r>
              <a:rPr lang="en-US" sz="4600" b="1" i="0" u="none" strike="noStrike" cap="none" baseline="0">
                <a:solidFill>
                  <a:schemeClr val="dk1"/>
                </a:solidFill>
                <a:latin typeface="Calibri"/>
                <a:ea typeface="Calibri"/>
                <a:cs typeface="Calibri"/>
                <a:sym typeface="Calibri"/>
              </a:rPr>
              <a:t>MARKETING STRATEGIES</a:t>
            </a:r>
          </a:p>
        </p:txBody>
      </p:sp>
      <p:sp>
        <p:nvSpPr>
          <p:cNvPr id="403" name="Shape 403"/>
          <p:cNvSpPr txBox="1">
            <a:spLocks noGrp="1"/>
          </p:cNvSpPr>
          <p:nvPr>
            <p:ph type="body" idx="1"/>
          </p:nvPr>
        </p:nvSpPr>
        <p:spPr>
          <a:xfrm>
            <a:off x="546695" y="4520790"/>
            <a:ext cx="9088200" cy="1653599"/>
          </a:xfrm>
          <a:prstGeom prst="rect">
            <a:avLst/>
          </a:prstGeom>
          <a:noFill/>
          <a:ln>
            <a:noFill/>
          </a:ln>
        </p:spPr>
        <p:txBody>
          <a:bodyPr lIns="104875" tIns="52425" rIns="104875" bIns="52425" anchor="b" anchorCtr="0">
            <a:noAutofit/>
          </a:bodyPr>
          <a:lstStyle/>
          <a:p>
            <a:pPr marL="0" marR="0" lvl="0" indent="0" algn="l" rtl="0">
              <a:spcBef>
                <a:spcPts val="0"/>
              </a:spcBef>
              <a:buClr>
                <a:srgbClr val="888888"/>
              </a:buClr>
              <a:buSzPct val="25000"/>
              <a:buFont typeface="Arial"/>
              <a:buNone/>
            </a:pPr>
            <a:r>
              <a:rPr lang="en-US" sz="2300" b="0" i="0" u="none" strike="noStrike" cap="none" baseline="0">
                <a:solidFill>
                  <a:srgbClr val="888888"/>
                </a:solidFill>
                <a:latin typeface="Syncopate"/>
                <a:ea typeface="Syncopate"/>
                <a:cs typeface="Syncopate"/>
                <a:sym typeface="Syncopate"/>
              </a:rPr>
              <a:t>Popularity, trend, attractiveness,…</a:t>
            </a:r>
          </a:p>
        </p:txBody>
      </p:sp>
      <p:pic>
        <p:nvPicPr>
          <p:cNvPr id="404" name="Shape 404"/>
          <p:cNvPicPr preferRelativeResize="0"/>
          <p:nvPr/>
        </p:nvPicPr>
        <p:blipFill rotWithShape="1">
          <a:blip r:embed="rId4">
            <a:alphaModFix amt="87000"/>
          </a:blip>
          <a:srcRect/>
          <a:stretch/>
        </p:blipFill>
        <p:spPr>
          <a:xfrm>
            <a:off x="5739714" y="1028190"/>
            <a:ext cx="4865999" cy="3492599"/>
          </a:xfrm>
          <a:prstGeom prst="rect">
            <a:avLst/>
          </a:prstGeom>
          <a:noFill/>
          <a:ln>
            <a:noFill/>
          </a:ln>
        </p:spPr>
      </p:pic>
      <p:pic>
        <p:nvPicPr>
          <p:cNvPr id="405" name="Shape 405"/>
          <p:cNvPicPr preferRelativeResize="0"/>
          <p:nvPr/>
        </p:nvPicPr>
        <p:blipFill rotWithShape="1">
          <a:blip r:embed="rId5">
            <a:alphaModFix amt="95000"/>
          </a:blip>
          <a:srcRect/>
          <a:stretch/>
        </p:blipFill>
        <p:spPr>
          <a:xfrm>
            <a:off x="1557075" y="631307"/>
            <a:ext cx="4430999" cy="2782199"/>
          </a:xfrm>
          <a:prstGeom prst="rect">
            <a:avLst/>
          </a:prstGeom>
          <a:noFill/>
          <a:ln>
            <a:noFill/>
          </a:ln>
        </p:spPr>
      </p:pic>
      <p:pic>
        <p:nvPicPr>
          <p:cNvPr id="406" name="Shape 406"/>
          <p:cNvPicPr preferRelativeResize="0"/>
          <p:nvPr/>
        </p:nvPicPr>
        <p:blipFill rotWithShape="1">
          <a:blip r:embed="rId6">
            <a:alphaModFix/>
          </a:blip>
          <a:srcRect/>
          <a:stretch/>
        </p:blipFill>
        <p:spPr>
          <a:xfrm>
            <a:off x="154776" y="366703"/>
            <a:ext cx="2884499" cy="2037000"/>
          </a:xfrm>
          <a:prstGeom prst="rect">
            <a:avLst/>
          </a:prstGeom>
          <a:noFill/>
          <a:ln>
            <a:noFill/>
          </a:ln>
        </p:spPr>
      </p:pic>
      <p:pic>
        <p:nvPicPr>
          <p:cNvPr id="407" name="Shape 407"/>
          <p:cNvPicPr preferRelativeResize="0"/>
          <p:nvPr/>
        </p:nvPicPr>
        <p:blipFill rotWithShape="1">
          <a:blip r:embed="rId7">
            <a:alphaModFix amt="87000"/>
          </a:blip>
          <a:srcRect/>
          <a:stretch/>
        </p:blipFill>
        <p:spPr>
          <a:xfrm>
            <a:off x="886895" y="2094214"/>
            <a:ext cx="3062700" cy="1921500"/>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411"/>
        <p:cNvGrpSpPr/>
        <p:nvPr/>
      </p:nvGrpSpPr>
      <p:grpSpPr>
        <a:xfrm>
          <a:off x="0" y="0"/>
          <a:ext cx="0" cy="0"/>
          <a:chOff x="0" y="0"/>
          <a:chExt cx="0" cy="0"/>
        </a:xfrm>
      </p:grpSpPr>
      <p:sp>
        <p:nvSpPr>
          <p:cNvPr id="16" name="Shape 170"/>
          <p:cNvSpPr txBox="1">
            <a:spLocks/>
          </p:cNvSpPr>
          <p:nvPr/>
        </p:nvSpPr>
        <p:spPr>
          <a:xfrm>
            <a:off x="0" y="-30187"/>
            <a:ext cx="10691999" cy="1259999"/>
          </a:xfrm>
          <a:prstGeom prst="rect">
            <a:avLst/>
          </a:prstGeom>
          <a:solidFill>
            <a:schemeClr val="bg1">
              <a:lumMod val="75000"/>
            </a:schemeClr>
          </a:solidFill>
          <a:ln>
            <a:noFill/>
          </a:ln>
        </p:spPr>
        <p:txBody>
          <a:bodyPr lIns="104875" tIns="52425" rIns="104875" bIns="52425"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SzPct val="100000"/>
              <a:buFont typeface="Calibri"/>
              <a:buNone/>
              <a:defRPr sz="1600" b="0" i="0" u="none" strike="noStrike" cap="none" baseline="0">
                <a:solidFill>
                  <a:srgbClr val="000000"/>
                </a:solidFill>
                <a:latin typeface="Arial"/>
                <a:ea typeface="Arial"/>
                <a:cs typeface="Arial"/>
                <a:sym typeface="Arial"/>
              </a:defRPr>
            </a:lvl1pPr>
            <a:lvl2pPr marL="0" marR="0" indent="0" algn="l" rtl="0">
              <a:lnSpc>
                <a:spcPct val="100000"/>
              </a:lnSpc>
              <a:spcBef>
                <a:spcPts val="0"/>
              </a:spcBef>
              <a:spcAft>
                <a:spcPts val="0"/>
              </a:spcAft>
              <a:buSzPct val="100000"/>
              <a:buNone/>
              <a:defRPr sz="1600" b="0" i="0" u="none" strike="noStrike" cap="none" baseline="0">
                <a:solidFill>
                  <a:srgbClr val="000000"/>
                </a:solidFill>
                <a:latin typeface="Arial"/>
                <a:ea typeface="Arial"/>
                <a:cs typeface="Arial"/>
                <a:sym typeface="Arial"/>
              </a:defRPr>
            </a:lvl2pPr>
            <a:lvl3pPr marL="0" marR="0" indent="0" algn="l" rtl="0">
              <a:spcBef>
                <a:spcPts val="0"/>
              </a:spcBef>
              <a:buSzPct val="100000"/>
              <a:defRPr sz="1600"/>
            </a:lvl3pPr>
            <a:lvl4pPr marL="0" marR="0" indent="0" algn="l" rtl="0">
              <a:spcBef>
                <a:spcPts val="0"/>
              </a:spcBef>
              <a:buSzPct val="100000"/>
              <a:defRPr sz="1600"/>
            </a:lvl4pPr>
            <a:lvl5pPr marL="0" marR="0" indent="0" algn="l" rtl="0">
              <a:spcBef>
                <a:spcPts val="0"/>
              </a:spcBef>
              <a:buSzPct val="100000"/>
              <a:defRPr sz="1600"/>
            </a:lvl5pPr>
            <a:lvl6pPr marL="0" marR="0" indent="0" algn="l" rtl="0">
              <a:spcBef>
                <a:spcPts val="0"/>
              </a:spcBef>
              <a:buSzPct val="100000"/>
              <a:defRPr sz="1600"/>
            </a:lvl6pPr>
            <a:lvl7pPr marL="0" marR="0" indent="0" algn="l" rtl="0">
              <a:spcBef>
                <a:spcPts val="0"/>
              </a:spcBef>
              <a:buSzPct val="100000"/>
              <a:defRPr sz="1600"/>
            </a:lvl7pPr>
            <a:lvl8pPr marL="0" marR="0" indent="0" algn="l" rtl="0">
              <a:spcBef>
                <a:spcPts val="0"/>
              </a:spcBef>
              <a:buSzPct val="100000"/>
              <a:defRPr sz="1600"/>
            </a:lvl8pPr>
            <a:lvl9pPr marL="0" marR="0" indent="0" algn="l" rtl="0">
              <a:spcBef>
                <a:spcPts val="0"/>
              </a:spcBef>
              <a:buSzPct val="100000"/>
              <a:defRPr sz="1600"/>
            </a:lvl9pPr>
          </a:lstStyle>
          <a:p>
            <a:pPr>
              <a:buSzPct val="25000"/>
            </a:pPr>
            <a:r>
              <a:rPr lang="en-US" sz="4000" smtClean="0">
                <a:solidFill>
                  <a:schemeClr val="dk1"/>
                </a:solidFill>
                <a:latin typeface="Calibri"/>
                <a:ea typeface="Calibri"/>
                <a:cs typeface="Calibri"/>
                <a:sym typeface="Calibri"/>
              </a:rPr>
              <a:t/>
            </a:r>
            <a:br>
              <a:rPr lang="en-US" sz="4000" smtClean="0">
                <a:solidFill>
                  <a:schemeClr val="dk1"/>
                </a:solidFill>
                <a:latin typeface="Calibri"/>
                <a:ea typeface="Calibri"/>
                <a:cs typeface="Calibri"/>
                <a:sym typeface="Calibri"/>
              </a:rPr>
            </a:br>
            <a:endParaRPr lang="en-US" sz="4000" dirty="0">
              <a:solidFill>
                <a:schemeClr val="dk1"/>
              </a:solidFill>
              <a:latin typeface="Impact"/>
              <a:ea typeface="Impact"/>
              <a:cs typeface="Impact"/>
              <a:sym typeface="Impact"/>
            </a:endParaRPr>
          </a:p>
        </p:txBody>
      </p:sp>
      <p:sp>
        <p:nvSpPr>
          <p:cNvPr id="412" name="Shape 412"/>
          <p:cNvSpPr txBox="1">
            <a:spLocks noGrp="1"/>
          </p:cNvSpPr>
          <p:nvPr>
            <p:ph type="title"/>
          </p:nvPr>
        </p:nvSpPr>
        <p:spPr>
          <a:xfrm>
            <a:off x="534600" y="302750"/>
            <a:ext cx="9622800" cy="1260000"/>
          </a:xfrm>
          <a:prstGeom prst="rect">
            <a:avLst/>
          </a:prstGeom>
          <a:noFill/>
          <a:ln>
            <a:noFill/>
          </a:ln>
        </p:spPr>
        <p:txBody>
          <a:bodyPr lIns="104875" tIns="52425" rIns="104875" bIns="52425" anchor="ctr" anchorCtr="0">
            <a:noAutofit/>
          </a:bodyPr>
          <a:lstStyle/>
          <a:p>
            <a:pPr marL="0" marR="0" lvl="0" indent="0" algn="ctr" rtl="0">
              <a:spcBef>
                <a:spcPts val="0"/>
              </a:spcBef>
              <a:buClr>
                <a:schemeClr val="dk1"/>
              </a:buClr>
              <a:buSzPct val="25000"/>
              <a:buFont typeface="Calibri"/>
              <a:buNone/>
            </a:pPr>
            <a:r>
              <a:rPr lang="en-US" sz="4500" b="1" i="0" u="none" strike="noStrike" cap="none" baseline="0">
                <a:solidFill>
                  <a:schemeClr val="dk1"/>
                </a:solidFill>
                <a:latin typeface="Calibri"/>
                <a:ea typeface="Calibri"/>
                <a:cs typeface="Calibri"/>
                <a:sym typeface="Calibri"/>
              </a:rPr>
              <a:t> Play around expectation  </a:t>
            </a:r>
            <a:r>
              <a:rPr lang="en-US" sz="4500" b="0" i="0" u="none" strike="noStrike" cap="none" baseline="0">
                <a:solidFill>
                  <a:schemeClr val="dk1"/>
                </a:solidFill>
                <a:latin typeface="Calibri"/>
                <a:ea typeface="Calibri"/>
                <a:cs typeface="Calibri"/>
                <a:sym typeface="Calibri"/>
              </a:rPr>
              <a:t/>
            </a:r>
            <a:br>
              <a:rPr lang="en-US" sz="4500" b="0" i="0" u="none" strike="noStrike" cap="none" baseline="0">
                <a:solidFill>
                  <a:schemeClr val="dk1"/>
                </a:solidFill>
                <a:latin typeface="Calibri"/>
                <a:ea typeface="Calibri"/>
                <a:cs typeface="Calibri"/>
                <a:sym typeface="Calibri"/>
              </a:rPr>
            </a:br>
            <a:endParaRPr lang="en-US" sz="4500" b="0" i="0" u="none" strike="noStrike" cap="none" baseline="0">
              <a:solidFill>
                <a:schemeClr val="dk1"/>
              </a:solidFill>
              <a:latin typeface="Calibri"/>
              <a:ea typeface="Calibri"/>
              <a:cs typeface="Calibri"/>
              <a:sym typeface="Calibri"/>
            </a:endParaRPr>
          </a:p>
        </p:txBody>
      </p:sp>
      <p:sp>
        <p:nvSpPr>
          <p:cNvPr id="413" name="Shape 413"/>
          <p:cNvSpPr txBox="1">
            <a:spLocks noGrp="1"/>
          </p:cNvSpPr>
          <p:nvPr>
            <p:ph type="body" idx="1"/>
          </p:nvPr>
        </p:nvSpPr>
        <p:spPr>
          <a:xfrm>
            <a:off x="799288" y="4903732"/>
            <a:ext cx="2992404" cy="1432155"/>
          </a:xfrm>
          <a:prstGeom prst="rect">
            <a:avLst/>
          </a:prstGeom>
          <a:solidFill>
            <a:schemeClr val="lt1"/>
          </a:solidFill>
          <a:ln w="25400" cap="flat">
            <a:solidFill>
              <a:schemeClr val="accent1"/>
            </a:solidFill>
            <a:prstDash val="solid"/>
            <a:round/>
            <a:headEnd type="none" w="med" len="med"/>
            <a:tailEnd type="none" w="med" len="med"/>
          </a:ln>
        </p:spPr>
        <p:txBody>
          <a:bodyPr lIns="104875" tIns="52425" rIns="104875" bIns="52425" anchor="t" anchorCtr="0">
            <a:noAutofit/>
          </a:bodyPr>
          <a:lstStyle/>
          <a:p>
            <a:pPr marL="520700" marR="0" lvl="1" indent="0" algn="l" rtl="0">
              <a:lnSpc>
                <a:spcPct val="90000"/>
              </a:lnSpc>
              <a:spcBef>
                <a:spcPts val="0"/>
              </a:spcBef>
              <a:buClr>
                <a:schemeClr val="dk1"/>
              </a:buClr>
              <a:buSzPct val="25000"/>
              <a:buFont typeface="Arial"/>
              <a:buNone/>
            </a:pPr>
            <a:r>
              <a:rPr lang="en-US" sz="2800" b="0" i="0" u="none" strike="noStrike" cap="none" baseline="0">
                <a:solidFill>
                  <a:schemeClr val="dk1"/>
                </a:solidFill>
                <a:latin typeface="Calibri"/>
                <a:ea typeface="Calibri"/>
                <a:cs typeface="Calibri"/>
                <a:sym typeface="Calibri"/>
              </a:rPr>
              <a:t>Create excitement and popularity</a:t>
            </a:r>
          </a:p>
          <a:p>
            <a:pPr marL="393700" marR="0" lvl="0" indent="-190500" algn="l" rtl="0">
              <a:lnSpc>
                <a:spcPct val="90000"/>
              </a:lnSpc>
              <a:spcBef>
                <a:spcPts val="600"/>
              </a:spcBef>
              <a:buClr>
                <a:schemeClr val="dk1"/>
              </a:buClr>
              <a:buFont typeface="Arial"/>
              <a:buNone/>
            </a:pPr>
            <a:endParaRPr sz="3100" b="0" i="0" u="none" strike="noStrike" cap="none" baseline="0">
              <a:solidFill>
                <a:schemeClr val="dk1"/>
              </a:solidFill>
              <a:latin typeface="Calibri"/>
              <a:ea typeface="Calibri"/>
              <a:cs typeface="Calibri"/>
              <a:sym typeface="Calibri"/>
            </a:endParaRPr>
          </a:p>
        </p:txBody>
      </p:sp>
      <p:grpSp>
        <p:nvGrpSpPr>
          <p:cNvPr id="414" name="Shape 414"/>
          <p:cNvGrpSpPr/>
          <p:nvPr/>
        </p:nvGrpSpPr>
        <p:grpSpPr>
          <a:xfrm>
            <a:off x="1727764" y="1528968"/>
            <a:ext cx="7825856" cy="1053987"/>
            <a:chOff x="1961" y="653841"/>
            <a:chExt cx="6692820" cy="956117"/>
          </a:xfrm>
        </p:grpSpPr>
        <p:sp>
          <p:nvSpPr>
            <p:cNvPr id="415" name="Shape 415"/>
            <p:cNvSpPr/>
            <p:nvPr/>
          </p:nvSpPr>
          <p:spPr>
            <a:xfrm>
              <a:off x="1961" y="653841"/>
              <a:ext cx="2390292" cy="956117"/>
            </a:xfrm>
            <a:prstGeom prst="chevron">
              <a:avLst>
                <a:gd name="adj" fmla="val 50000"/>
              </a:avLst>
            </a:prstGeom>
            <a:solidFill>
              <a:schemeClr val="accent1"/>
            </a:solidFill>
            <a:ln w="25400" cap="flat">
              <a:solidFill>
                <a:schemeClr val="lt1"/>
              </a:solidFill>
              <a:prstDash val="solid"/>
              <a:round/>
              <a:headEnd type="none" w="med" len="med"/>
              <a:tailEnd type="none" w="med" len="med"/>
            </a:ln>
          </p:spPr>
          <p:txBody>
            <a:bodyPr lIns="104875" tIns="104875" rIns="104875" bIns="104875" anchor="ctr" anchorCtr="0">
              <a:noAutofit/>
            </a:bodyPr>
            <a:lstStyle/>
            <a:p>
              <a:pPr>
                <a:spcBef>
                  <a:spcPts val="0"/>
                </a:spcBef>
                <a:buNone/>
              </a:pPr>
              <a:endParaRPr/>
            </a:p>
          </p:txBody>
        </p:sp>
        <p:sp>
          <p:nvSpPr>
            <p:cNvPr id="416" name="Shape 416"/>
            <p:cNvSpPr txBox="1"/>
            <p:nvPr/>
          </p:nvSpPr>
          <p:spPr>
            <a:xfrm>
              <a:off x="480020" y="653841"/>
              <a:ext cx="1434175" cy="956117"/>
            </a:xfrm>
            <a:prstGeom prst="rect">
              <a:avLst/>
            </a:prstGeom>
            <a:noFill/>
            <a:ln>
              <a:noFill/>
            </a:ln>
          </p:spPr>
          <p:txBody>
            <a:bodyPr lIns="73400" tIns="24450" rIns="24450" bIns="24450" anchor="ctr" anchorCtr="0">
              <a:noAutofit/>
            </a:bodyPr>
            <a:lstStyle/>
            <a:p>
              <a:pPr marL="0" marR="0" lvl="0" indent="0" algn="ctr" rtl="0">
                <a:lnSpc>
                  <a:spcPct val="100000"/>
                </a:lnSpc>
                <a:spcBef>
                  <a:spcPts val="0"/>
                </a:spcBef>
                <a:spcAft>
                  <a:spcPts val="600"/>
                </a:spcAft>
                <a:buSzPct val="25000"/>
                <a:buNone/>
              </a:pPr>
              <a:r>
                <a:rPr lang="en-US" sz="1800" b="0" i="0" u="sng" strike="noStrike" cap="none" baseline="0">
                  <a:solidFill>
                    <a:schemeClr val="lt1"/>
                  </a:solidFill>
                  <a:latin typeface="Calibri"/>
                  <a:ea typeface="Calibri"/>
                  <a:cs typeface="Calibri"/>
                  <a:sym typeface="Calibri"/>
                </a:rPr>
                <a:t>Phase1</a:t>
              </a:r>
              <a:r>
                <a:rPr lang="en-US" sz="1500" b="0" i="0" u="none" strike="noStrike" cap="none" baseline="0">
                  <a:solidFill>
                    <a:schemeClr val="lt1"/>
                  </a:solidFill>
                  <a:latin typeface="Calibri"/>
                  <a:ea typeface="Calibri"/>
                  <a:cs typeface="Calibri"/>
                  <a:sym typeface="Calibri"/>
                </a:rPr>
                <a:t/>
              </a:r>
              <a:br>
                <a:rPr lang="en-US" sz="1500" b="0" i="0" u="none" strike="noStrike" cap="none" baseline="0">
                  <a:solidFill>
                    <a:schemeClr val="lt1"/>
                  </a:solidFill>
                  <a:latin typeface="Calibri"/>
                  <a:ea typeface="Calibri"/>
                  <a:cs typeface="Calibri"/>
                  <a:sym typeface="Calibri"/>
                </a:rPr>
              </a:br>
              <a:r>
                <a:rPr lang="en-US" sz="1800" b="0" i="0" u="none" strike="noStrike" cap="none" baseline="0">
                  <a:solidFill>
                    <a:schemeClr val="lt1"/>
                  </a:solidFill>
                  <a:latin typeface="Calibri"/>
                  <a:ea typeface="Calibri"/>
                  <a:cs typeface="Calibri"/>
                  <a:sym typeface="Calibri"/>
                </a:rPr>
                <a:t>Rumor of the new iPhone</a:t>
              </a:r>
            </a:p>
          </p:txBody>
        </p:sp>
        <p:sp>
          <p:nvSpPr>
            <p:cNvPr id="417" name="Shape 417"/>
            <p:cNvSpPr/>
            <p:nvPr/>
          </p:nvSpPr>
          <p:spPr>
            <a:xfrm>
              <a:off x="2153225" y="653841"/>
              <a:ext cx="2390292" cy="956117"/>
            </a:xfrm>
            <a:prstGeom prst="chevron">
              <a:avLst>
                <a:gd name="adj" fmla="val 50000"/>
              </a:avLst>
            </a:prstGeom>
            <a:solidFill>
              <a:schemeClr val="accent1"/>
            </a:solidFill>
            <a:ln w="25400" cap="flat">
              <a:solidFill>
                <a:schemeClr val="lt1"/>
              </a:solidFill>
              <a:prstDash val="solid"/>
              <a:round/>
              <a:headEnd type="none" w="med" len="med"/>
              <a:tailEnd type="none" w="med" len="med"/>
            </a:ln>
          </p:spPr>
          <p:txBody>
            <a:bodyPr lIns="104875" tIns="104875" rIns="104875" bIns="104875" anchor="ctr" anchorCtr="0">
              <a:noAutofit/>
            </a:bodyPr>
            <a:lstStyle/>
            <a:p>
              <a:pPr>
                <a:spcBef>
                  <a:spcPts val="0"/>
                </a:spcBef>
                <a:buNone/>
              </a:pPr>
              <a:endParaRPr/>
            </a:p>
          </p:txBody>
        </p:sp>
        <p:sp>
          <p:nvSpPr>
            <p:cNvPr id="418" name="Shape 418"/>
            <p:cNvSpPr txBox="1"/>
            <p:nvPr/>
          </p:nvSpPr>
          <p:spPr>
            <a:xfrm>
              <a:off x="2631283" y="653841"/>
              <a:ext cx="1434175" cy="956117"/>
            </a:xfrm>
            <a:prstGeom prst="rect">
              <a:avLst/>
            </a:prstGeom>
            <a:noFill/>
            <a:ln>
              <a:noFill/>
            </a:ln>
          </p:spPr>
          <p:txBody>
            <a:bodyPr lIns="87175" tIns="29050" rIns="29050" bIns="29050" anchor="ctr" anchorCtr="0">
              <a:noAutofit/>
            </a:bodyPr>
            <a:lstStyle/>
            <a:p>
              <a:pPr marL="0" marR="0" lvl="0" indent="0" algn="ctr" rtl="0">
                <a:lnSpc>
                  <a:spcPct val="90000"/>
                </a:lnSpc>
                <a:spcBef>
                  <a:spcPts val="0"/>
                </a:spcBef>
                <a:spcAft>
                  <a:spcPts val="0"/>
                </a:spcAft>
                <a:buSzPct val="25000"/>
                <a:buNone/>
              </a:pPr>
              <a:r>
                <a:rPr lang="en-US" sz="2200" b="0" i="0" u="sng" strike="noStrike" cap="none" baseline="0" dirty="0">
                  <a:solidFill>
                    <a:schemeClr val="lt1"/>
                  </a:solidFill>
                  <a:latin typeface="Calibri"/>
                  <a:ea typeface="Calibri"/>
                  <a:cs typeface="Calibri"/>
                  <a:sym typeface="Calibri"/>
                </a:rPr>
                <a:t>Phase 2</a:t>
              </a:r>
            </a:p>
            <a:p>
              <a:pPr marL="0" marR="0" lvl="0" indent="0" algn="ctr" rtl="0">
                <a:lnSpc>
                  <a:spcPct val="90000"/>
                </a:lnSpc>
                <a:spcBef>
                  <a:spcPts val="800"/>
                </a:spcBef>
                <a:spcAft>
                  <a:spcPts val="800"/>
                </a:spcAft>
                <a:buSzPct val="25000"/>
                <a:buNone/>
              </a:pPr>
              <a:r>
                <a:rPr lang="en-US" sz="2200" b="0" i="0" u="none" strike="noStrike" cap="none" baseline="0" dirty="0">
                  <a:solidFill>
                    <a:schemeClr val="lt1"/>
                  </a:solidFill>
                  <a:latin typeface="Calibri"/>
                  <a:ea typeface="Calibri"/>
                  <a:cs typeface="Calibri"/>
                  <a:sym typeface="Calibri"/>
                </a:rPr>
                <a:t>Presentation of the iPhone</a:t>
              </a:r>
            </a:p>
          </p:txBody>
        </p:sp>
        <p:sp>
          <p:nvSpPr>
            <p:cNvPr id="419" name="Shape 419"/>
            <p:cNvSpPr/>
            <p:nvPr/>
          </p:nvSpPr>
          <p:spPr>
            <a:xfrm>
              <a:off x="4304489" y="653841"/>
              <a:ext cx="2390292" cy="956117"/>
            </a:xfrm>
            <a:prstGeom prst="chevron">
              <a:avLst>
                <a:gd name="adj" fmla="val 50000"/>
              </a:avLst>
            </a:prstGeom>
            <a:solidFill>
              <a:schemeClr val="accent1"/>
            </a:solidFill>
            <a:ln w="25400" cap="flat">
              <a:solidFill>
                <a:schemeClr val="lt1"/>
              </a:solidFill>
              <a:prstDash val="solid"/>
              <a:round/>
              <a:headEnd type="none" w="med" len="med"/>
              <a:tailEnd type="none" w="med" len="med"/>
            </a:ln>
          </p:spPr>
          <p:txBody>
            <a:bodyPr lIns="104875" tIns="104875" rIns="104875" bIns="104875" anchor="ctr" anchorCtr="0">
              <a:noAutofit/>
            </a:bodyPr>
            <a:lstStyle/>
            <a:p>
              <a:pPr>
                <a:spcBef>
                  <a:spcPts val="0"/>
                </a:spcBef>
                <a:buNone/>
              </a:pPr>
              <a:endParaRPr/>
            </a:p>
          </p:txBody>
        </p:sp>
        <p:sp>
          <p:nvSpPr>
            <p:cNvPr id="420" name="Shape 420"/>
            <p:cNvSpPr txBox="1"/>
            <p:nvPr/>
          </p:nvSpPr>
          <p:spPr>
            <a:xfrm>
              <a:off x="4782548" y="653841"/>
              <a:ext cx="1434175" cy="956117"/>
            </a:xfrm>
            <a:prstGeom prst="rect">
              <a:avLst/>
            </a:prstGeom>
            <a:noFill/>
            <a:ln>
              <a:noFill/>
            </a:ln>
          </p:spPr>
          <p:txBody>
            <a:bodyPr lIns="87175" tIns="29050" rIns="29050" bIns="29050" anchor="ctr" anchorCtr="0">
              <a:noAutofit/>
            </a:bodyPr>
            <a:lstStyle/>
            <a:p>
              <a:pPr marL="0" marR="0" lvl="0" indent="0" algn="ctr" rtl="0">
                <a:lnSpc>
                  <a:spcPct val="90000"/>
                </a:lnSpc>
                <a:spcBef>
                  <a:spcPts val="0"/>
                </a:spcBef>
                <a:spcAft>
                  <a:spcPts val="0"/>
                </a:spcAft>
                <a:buSzPct val="25000"/>
                <a:buNone/>
              </a:pPr>
              <a:r>
                <a:rPr lang="en-US" sz="2200" b="0" i="0" u="sng" strike="noStrike" cap="none" baseline="0">
                  <a:solidFill>
                    <a:schemeClr val="lt1"/>
                  </a:solidFill>
                  <a:latin typeface="Calibri"/>
                  <a:ea typeface="Calibri"/>
                  <a:cs typeface="Calibri"/>
                  <a:sym typeface="Calibri"/>
                </a:rPr>
                <a:t>Phase 3</a:t>
              </a:r>
            </a:p>
            <a:p>
              <a:pPr marL="0" marR="0" lvl="0" indent="0" algn="ctr" rtl="0">
                <a:lnSpc>
                  <a:spcPct val="90000"/>
                </a:lnSpc>
                <a:spcBef>
                  <a:spcPts val="800"/>
                </a:spcBef>
                <a:spcAft>
                  <a:spcPts val="800"/>
                </a:spcAft>
                <a:buSzPct val="25000"/>
                <a:buNone/>
              </a:pPr>
              <a:r>
                <a:rPr lang="en-US" sz="2200" b="0" i="0" u="none" strike="noStrike" cap="none" baseline="0">
                  <a:solidFill>
                    <a:schemeClr val="lt1"/>
                  </a:solidFill>
                  <a:latin typeface="Calibri"/>
                  <a:ea typeface="Calibri"/>
                  <a:cs typeface="Calibri"/>
                  <a:sym typeface="Calibri"/>
                </a:rPr>
                <a:t>Time to buy </a:t>
              </a:r>
            </a:p>
          </p:txBody>
        </p:sp>
      </p:grpSp>
      <p:pic>
        <p:nvPicPr>
          <p:cNvPr id="421" name="Shape 421"/>
          <p:cNvPicPr preferRelativeResize="0"/>
          <p:nvPr/>
        </p:nvPicPr>
        <p:blipFill rotWithShape="1">
          <a:blip r:embed="rId3">
            <a:alphaModFix/>
          </a:blip>
          <a:srcRect/>
          <a:stretch/>
        </p:blipFill>
        <p:spPr>
          <a:xfrm>
            <a:off x="326431" y="2668694"/>
            <a:ext cx="3419801" cy="1862993"/>
          </a:xfrm>
          <a:prstGeom prst="rect">
            <a:avLst/>
          </a:prstGeom>
          <a:noFill/>
          <a:ln>
            <a:noFill/>
          </a:ln>
        </p:spPr>
      </p:pic>
      <p:sp>
        <p:nvSpPr>
          <p:cNvPr id="422" name="Shape 422"/>
          <p:cNvSpPr txBox="1"/>
          <p:nvPr/>
        </p:nvSpPr>
        <p:spPr>
          <a:xfrm>
            <a:off x="3884979" y="4891304"/>
            <a:ext cx="3031139" cy="1457011"/>
          </a:xfrm>
          <a:prstGeom prst="rect">
            <a:avLst/>
          </a:prstGeom>
          <a:solidFill>
            <a:schemeClr val="lt1"/>
          </a:solidFill>
          <a:ln w="25400" cap="flat">
            <a:solidFill>
              <a:schemeClr val="accent1"/>
            </a:solidFill>
            <a:prstDash val="solid"/>
            <a:round/>
            <a:headEnd type="none" w="med" len="med"/>
            <a:tailEnd type="none" w="med" len="med"/>
          </a:ln>
        </p:spPr>
        <p:txBody>
          <a:bodyPr lIns="104875" tIns="52425" rIns="104875" bIns="52425" anchor="t" anchorCtr="0">
            <a:noAutofit/>
          </a:bodyPr>
          <a:lstStyle/>
          <a:p>
            <a:pPr marL="520700" marR="0" lvl="1" indent="0" algn="l" rtl="0">
              <a:lnSpc>
                <a:spcPct val="80000"/>
              </a:lnSpc>
              <a:spcBef>
                <a:spcPts val="0"/>
              </a:spcBef>
              <a:buClr>
                <a:schemeClr val="dk1"/>
              </a:buClr>
              <a:buSzPct val="25000"/>
              <a:buFont typeface="Arial"/>
              <a:buNone/>
            </a:pPr>
            <a:r>
              <a:rPr lang="en-US" sz="2800" b="0" i="0" u="none" strike="noStrike" cap="none" baseline="0">
                <a:solidFill>
                  <a:schemeClr val="dk1"/>
                </a:solidFill>
                <a:latin typeface="Calibri"/>
                <a:ea typeface="Calibri"/>
                <a:cs typeface="Calibri"/>
                <a:sym typeface="Calibri"/>
              </a:rPr>
              <a:t>Enhance iPhone value by giving information</a:t>
            </a:r>
          </a:p>
        </p:txBody>
      </p:sp>
      <p:sp>
        <p:nvSpPr>
          <p:cNvPr id="423" name="Shape 423"/>
          <p:cNvSpPr txBox="1"/>
          <p:nvPr/>
        </p:nvSpPr>
        <p:spPr>
          <a:xfrm>
            <a:off x="7071364" y="4883365"/>
            <a:ext cx="3031139" cy="1457011"/>
          </a:xfrm>
          <a:prstGeom prst="rect">
            <a:avLst/>
          </a:prstGeom>
          <a:solidFill>
            <a:schemeClr val="lt1"/>
          </a:solidFill>
          <a:ln w="25400" cap="flat">
            <a:solidFill>
              <a:schemeClr val="accent1"/>
            </a:solidFill>
            <a:prstDash val="solid"/>
            <a:round/>
            <a:headEnd type="none" w="med" len="med"/>
            <a:tailEnd type="none" w="med" len="med"/>
          </a:ln>
        </p:spPr>
        <p:txBody>
          <a:bodyPr lIns="104875" tIns="52425" rIns="104875" bIns="52425" anchor="t" anchorCtr="0">
            <a:noAutofit/>
          </a:bodyPr>
          <a:lstStyle/>
          <a:p>
            <a:pPr marL="520700" marR="0" lvl="1" indent="0" algn="l" rtl="0">
              <a:lnSpc>
                <a:spcPct val="80000"/>
              </a:lnSpc>
              <a:spcBef>
                <a:spcPts val="0"/>
              </a:spcBef>
              <a:buClr>
                <a:schemeClr val="dk1"/>
              </a:buClr>
              <a:buSzPct val="25000"/>
              <a:buFont typeface="Arial"/>
              <a:buNone/>
            </a:pPr>
            <a:r>
              <a:rPr lang="en-US" sz="2800" b="0" i="0" u="none" strike="noStrike" cap="none" baseline="0">
                <a:solidFill>
                  <a:schemeClr val="dk1"/>
                </a:solidFill>
                <a:latin typeface="Calibri"/>
                <a:ea typeface="Calibri"/>
                <a:cs typeface="Calibri"/>
                <a:sym typeface="Calibri"/>
              </a:rPr>
              <a:t>Enhance Sales by making it like a big campaign </a:t>
            </a:r>
          </a:p>
          <a:p>
            <a:pPr marL="393700" marR="0" lvl="0" indent="-190500" algn="l" rtl="0">
              <a:lnSpc>
                <a:spcPct val="80000"/>
              </a:lnSpc>
              <a:spcBef>
                <a:spcPts val="600"/>
              </a:spcBef>
              <a:buClr>
                <a:schemeClr val="dk1"/>
              </a:buClr>
              <a:buFont typeface="Arial"/>
              <a:buNone/>
            </a:pPr>
            <a:endParaRPr sz="3100" b="0" i="0" u="none" strike="noStrike" cap="none" baseline="0">
              <a:solidFill>
                <a:schemeClr val="dk1"/>
              </a:solidFill>
              <a:latin typeface="Calibri"/>
              <a:ea typeface="Calibri"/>
              <a:cs typeface="Calibri"/>
              <a:sym typeface="Calibri"/>
            </a:endParaRPr>
          </a:p>
        </p:txBody>
      </p:sp>
      <p:pic>
        <p:nvPicPr>
          <p:cNvPr id="424" name="Shape 424"/>
          <p:cNvPicPr preferRelativeResize="0"/>
          <p:nvPr/>
        </p:nvPicPr>
        <p:blipFill rotWithShape="1">
          <a:blip r:embed="rId4">
            <a:alphaModFix/>
          </a:blip>
          <a:srcRect/>
          <a:stretch/>
        </p:blipFill>
        <p:spPr>
          <a:xfrm>
            <a:off x="7070269" y="2636390"/>
            <a:ext cx="2689456" cy="1895297"/>
          </a:xfrm>
          <a:prstGeom prst="rect">
            <a:avLst/>
          </a:prstGeom>
          <a:noFill/>
          <a:ln>
            <a:noFill/>
          </a:ln>
        </p:spPr>
      </p:pic>
      <p:pic>
        <p:nvPicPr>
          <p:cNvPr id="425" name="Shape 425"/>
          <p:cNvPicPr preferRelativeResize="0"/>
          <p:nvPr/>
        </p:nvPicPr>
        <p:blipFill rotWithShape="1">
          <a:blip r:embed="rId5">
            <a:alphaModFix/>
          </a:blip>
          <a:srcRect/>
          <a:stretch/>
        </p:blipFill>
        <p:spPr>
          <a:xfrm>
            <a:off x="3884979" y="2640850"/>
            <a:ext cx="3031139" cy="1905093"/>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429"/>
        <p:cNvGrpSpPr/>
        <p:nvPr/>
      </p:nvGrpSpPr>
      <p:grpSpPr>
        <a:xfrm>
          <a:off x="0" y="0"/>
          <a:ext cx="0" cy="0"/>
          <a:chOff x="0" y="0"/>
          <a:chExt cx="0" cy="0"/>
        </a:xfrm>
      </p:grpSpPr>
      <p:sp>
        <p:nvSpPr>
          <p:cNvPr id="4" name="Shape 170"/>
          <p:cNvSpPr txBox="1">
            <a:spLocks/>
          </p:cNvSpPr>
          <p:nvPr/>
        </p:nvSpPr>
        <p:spPr>
          <a:xfrm>
            <a:off x="0" y="-30187"/>
            <a:ext cx="10691999" cy="1259999"/>
          </a:xfrm>
          <a:prstGeom prst="rect">
            <a:avLst/>
          </a:prstGeom>
          <a:solidFill>
            <a:srgbClr val="BFBFBF"/>
          </a:solidFill>
          <a:ln>
            <a:noFill/>
          </a:ln>
        </p:spPr>
        <p:txBody>
          <a:bodyPr lIns="104875" tIns="52425" rIns="104875" bIns="52425"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SzPct val="100000"/>
              <a:buFont typeface="Calibri"/>
              <a:buNone/>
              <a:defRPr sz="1600" b="0" i="0" u="none" strike="noStrike" cap="none" baseline="0">
                <a:solidFill>
                  <a:srgbClr val="000000"/>
                </a:solidFill>
                <a:latin typeface="Arial"/>
                <a:ea typeface="Arial"/>
                <a:cs typeface="Arial"/>
                <a:sym typeface="Arial"/>
              </a:defRPr>
            </a:lvl1pPr>
            <a:lvl2pPr marL="0" marR="0" indent="0" algn="l" rtl="0">
              <a:lnSpc>
                <a:spcPct val="100000"/>
              </a:lnSpc>
              <a:spcBef>
                <a:spcPts val="0"/>
              </a:spcBef>
              <a:spcAft>
                <a:spcPts val="0"/>
              </a:spcAft>
              <a:buSzPct val="100000"/>
              <a:buNone/>
              <a:defRPr sz="1600" b="0" i="0" u="none" strike="noStrike" cap="none" baseline="0">
                <a:solidFill>
                  <a:srgbClr val="000000"/>
                </a:solidFill>
                <a:latin typeface="Arial"/>
                <a:ea typeface="Arial"/>
                <a:cs typeface="Arial"/>
                <a:sym typeface="Arial"/>
              </a:defRPr>
            </a:lvl2pPr>
            <a:lvl3pPr marL="0" marR="0" indent="0" algn="l" rtl="0">
              <a:spcBef>
                <a:spcPts val="0"/>
              </a:spcBef>
              <a:buSzPct val="100000"/>
              <a:defRPr sz="1600"/>
            </a:lvl3pPr>
            <a:lvl4pPr marL="0" marR="0" indent="0" algn="l" rtl="0">
              <a:spcBef>
                <a:spcPts val="0"/>
              </a:spcBef>
              <a:buSzPct val="100000"/>
              <a:defRPr sz="1600"/>
            </a:lvl4pPr>
            <a:lvl5pPr marL="0" marR="0" indent="0" algn="l" rtl="0">
              <a:spcBef>
                <a:spcPts val="0"/>
              </a:spcBef>
              <a:buSzPct val="100000"/>
              <a:defRPr sz="1600"/>
            </a:lvl5pPr>
            <a:lvl6pPr marL="0" marR="0" indent="0" algn="l" rtl="0">
              <a:spcBef>
                <a:spcPts val="0"/>
              </a:spcBef>
              <a:buSzPct val="100000"/>
              <a:defRPr sz="1600"/>
            </a:lvl6pPr>
            <a:lvl7pPr marL="0" marR="0" indent="0" algn="l" rtl="0">
              <a:spcBef>
                <a:spcPts val="0"/>
              </a:spcBef>
              <a:buSzPct val="100000"/>
              <a:defRPr sz="1600"/>
            </a:lvl7pPr>
            <a:lvl8pPr marL="0" marR="0" indent="0" algn="l" rtl="0">
              <a:spcBef>
                <a:spcPts val="0"/>
              </a:spcBef>
              <a:buSzPct val="100000"/>
              <a:defRPr sz="1600"/>
            </a:lvl8pPr>
            <a:lvl9pPr marL="0" marR="0" indent="0" algn="l" rtl="0">
              <a:spcBef>
                <a:spcPts val="0"/>
              </a:spcBef>
              <a:buSzPct val="100000"/>
              <a:defRPr sz="1600"/>
            </a:lvl9pPr>
          </a:lstStyle>
          <a:p>
            <a:pPr>
              <a:buSzPct val="25000"/>
            </a:pPr>
            <a:r>
              <a:rPr lang="en-US" sz="4000" smtClean="0">
                <a:solidFill>
                  <a:schemeClr val="dk1"/>
                </a:solidFill>
                <a:latin typeface="Calibri"/>
                <a:ea typeface="Calibri"/>
                <a:cs typeface="Calibri"/>
                <a:sym typeface="Calibri"/>
              </a:rPr>
              <a:t/>
            </a:r>
            <a:br>
              <a:rPr lang="en-US" sz="4000" smtClean="0">
                <a:solidFill>
                  <a:schemeClr val="dk1"/>
                </a:solidFill>
                <a:latin typeface="Calibri"/>
                <a:ea typeface="Calibri"/>
                <a:cs typeface="Calibri"/>
                <a:sym typeface="Calibri"/>
              </a:rPr>
            </a:br>
            <a:endParaRPr lang="en-US" sz="4000" dirty="0">
              <a:solidFill>
                <a:schemeClr val="dk1"/>
              </a:solidFill>
              <a:latin typeface="Impact"/>
              <a:ea typeface="Impact"/>
              <a:cs typeface="Impact"/>
              <a:sym typeface="Impact"/>
            </a:endParaRPr>
          </a:p>
        </p:txBody>
      </p:sp>
      <p:sp>
        <p:nvSpPr>
          <p:cNvPr id="430" name="Shape 430"/>
          <p:cNvSpPr txBox="1">
            <a:spLocks noGrp="1"/>
          </p:cNvSpPr>
          <p:nvPr>
            <p:ph type="title"/>
          </p:nvPr>
        </p:nvSpPr>
        <p:spPr>
          <a:xfrm>
            <a:off x="534600" y="-106363"/>
            <a:ext cx="9622800" cy="1260000"/>
          </a:xfrm>
          <a:prstGeom prst="rect">
            <a:avLst/>
          </a:prstGeom>
          <a:noFill/>
          <a:ln>
            <a:noFill/>
          </a:ln>
        </p:spPr>
        <p:txBody>
          <a:bodyPr lIns="104875" tIns="52425" rIns="104875" bIns="52425" anchor="ctr" anchorCtr="0">
            <a:noAutofit/>
          </a:bodyPr>
          <a:lstStyle/>
          <a:p>
            <a:pPr marL="0" marR="0" lvl="0" indent="0" algn="ctr" rtl="0">
              <a:spcBef>
                <a:spcPts val="0"/>
              </a:spcBef>
              <a:buClr>
                <a:schemeClr val="dk1"/>
              </a:buClr>
              <a:buSzPct val="25000"/>
              <a:buFont typeface="Calibri"/>
              <a:buNone/>
            </a:pPr>
            <a:r>
              <a:rPr lang="en-US" sz="5000" b="0" i="0" u="none" strike="noStrike" cap="none" baseline="0" dirty="0">
                <a:solidFill>
                  <a:schemeClr val="dk1"/>
                </a:solidFill>
                <a:latin typeface="Calibri"/>
                <a:ea typeface="Calibri"/>
                <a:cs typeface="Calibri"/>
                <a:sym typeface="Calibri"/>
              </a:rPr>
              <a:t>How people crazy for new </a:t>
            </a:r>
            <a:r>
              <a:rPr lang="en-US" sz="5000" b="0" i="0" u="none" strike="noStrike" cap="none" baseline="0" dirty="0" smtClean="0">
                <a:solidFill>
                  <a:schemeClr val="dk1"/>
                </a:solidFill>
                <a:latin typeface="Calibri"/>
                <a:ea typeface="Calibri"/>
                <a:cs typeface="Calibri"/>
                <a:sym typeface="Calibri"/>
              </a:rPr>
              <a:t>iPhone</a:t>
            </a:r>
            <a:endParaRPr lang="en-US" sz="5000" b="0" i="0" u="none" strike="noStrike" cap="none" baseline="0" dirty="0">
              <a:solidFill>
                <a:schemeClr val="dk1"/>
              </a:solidFill>
              <a:latin typeface="Calibri"/>
              <a:ea typeface="Calibri"/>
              <a:cs typeface="Calibri"/>
              <a:sym typeface="Calibri"/>
            </a:endParaRPr>
          </a:p>
        </p:txBody>
      </p:sp>
      <p:pic>
        <p:nvPicPr>
          <p:cNvPr id="431" name="Shape 431"/>
          <p:cNvPicPr preferRelativeResize="0">
            <a:picLocks noGrp="1"/>
          </p:cNvPicPr>
          <p:nvPr>
            <p:ph type="body" idx="1"/>
          </p:nvPr>
        </p:nvPicPr>
        <p:blipFill rotWithShape="1">
          <a:blip r:embed="rId3">
            <a:alphaModFix/>
          </a:blip>
          <a:srcRect/>
          <a:stretch/>
        </p:blipFill>
        <p:spPr>
          <a:xfrm>
            <a:off x="1817102" y="1764000"/>
            <a:ext cx="7057794" cy="4989250"/>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35"/>
        <p:cNvGrpSpPr/>
        <p:nvPr/>
      </p:nvGrpSpPr>
      <p:grpSpPr>
        <a:xfrm>
          <a:off x="0" y="0"/>
          <a:ext cx="0" cy="0"/>
          <a:chOff x="0" y="0"/>
          <a:chExt cx="0" cy="0"/>
        </a:xfrm>
      </p:grpSpPr>
      <p:sp>
        <p:nvSpPr>
          <p:cNvPr id="11" name="Shape 170"/>
          <p:cNvSpPr txBox="1">
            <a:spLocks/>
          </p:cNvSpPr>
          <p:nvPr/>
        </p:nvSpPr>
        <p:spPr>
          <a:xfrm>
            <a:off x="0" y="-30187"/>
            <a:ext cx="10691999" cy="1259999"/>
          </a:xfrm>
          <a:prstGeom prst="rect">
            <a:avLst/>
          </a:prstGeom>
          <a:solidFill>
            <a:srgbClr val="BFBFBF"/>
          </a:solidFill>
          <a:ln>
            <a:noFill/>
          </a:ln>
        </p:spPr>
        <p:txBody>
          <a:bodyPr lIns="104875" tIns="52425" rIns="104875" bIns="52425"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SzPct val="100000"/>
              <a:buFont typeface="Calibri"/>
              <a:buNone/>
              <a:defRPr sz="1600" b="0" i="0" u="none" strike="noStrike" cap="none" baseline="0">
                <a:solidFill>
                  <a:srgbClr val="000000"/>
                </a:solidFill>
                <a:latin typeface="Arial"/>
                <a:ea typeface="Arial"/>
                <a:cs typeface="Arial"/>
                <a:sym typeface="Arial"/>
              </a:defRPr>
            </a:lvl1pPr>
            <a:lvl2pPr marL="0" marR="0" indent="0" algn="l" rtl="0">
              <a:lnSpc>
                <a:spcPct val="100000"/>
              </a:lnSpc>
              <a:spcBef>
                <a:spcPts val="0"/>
              </a:spcBef>
              <a:spcAft>
                <a:spcPts val="0"/>
              </a:spcAft>
              <a:buSzPct val="100000"/>
              <a:buNone/>
              <a:defRPr sz="1600" b="0" i="0" u="none" strike="noStrike" cap="none" baseline="0">
                <a:solidFill>
                  <a:srgbClr val="000000"/>
                </a:solidFill>
                <a:latin typeface="Arial"/>
                <a:ea typeface="Arial"/>
                <a:cs typeface="Arial"/>
                <a:sym typeface="Arial"/>
              </a:defRPr>
            </a:lvl2pPr>
            <a:lvl3pPr marL="0" marR="0" indent="0" algn="l" rtl="0">
              <a:spcBef>
                <a:spcPts val="0"/>
              </a:spcBef>
              <a:buSzPct val="100000"/>
              <a:defRPr sz="1600"/>
            </a:lvl3pPr>
            <a:lvl4pPr marL="0" marR="0" indent="0" algn="l" rtl="0">
              <a:spcBef>
                <a:spcPts val="0"/>
              </a:spcBef>
              <a:buSzPct val="100000"/>
              <a:defRPr sz="1600"/>
            </a:lvl4pPr>
            <a:lvl5pPr marL="0" marR="0" indent="0" algn="l" rtl="0">
              <a:spcBef>
                <a:spcPts val="0"/>
              </a:spcBef>
              <a:buSzPct val="100000"/>
              <a:defRPr sz="1600"/>
            </a:lvl5pPr>
            <a:lvl6pPr marL="0" marR="0" indent="0" algn="l" rtl="0">
              <a:spcBef>
                <a:spcPts val="0"/>
              </a:spcBef>
              <a:buSzPct val="100000"/>
              <a:defRPr sz="1600"/>
            </a:lvl6pPr>
            <a:lvl7pPr marL="0" marR="0" indent="0" algn="l" rtl="0">
              <a:spcBef>
                <a:spcPts val="0"/>
              </a:spcBef>
              <a:buSzPct val="100000"/>
              <a:defRPr sz="1600"/>
            </a:lvl7pPr>
            <a:lvl8pPr marL="0" marR="0" indent="0" algn="l" rtl="0">
              <a:spcBef>
                <a:spcPts val="0"/>
              </a:spcBef>
              <a:buSzPct val="100000"/>
              <a:defRPr sz="1600"/>
            </a:lvl8pPr>
            <a:lvl9pPr marL="0" marR="0" indent="0" algn="l" rtl="0">
              <a:spcBef>
                <a:spcPts val="0"/>
              </a:spcBef>
              <a:buSzPct val="100000"/>
              <a:defRPr sz="1600"/>
            </a:lvl9pPr>
          </a:lstStyle>
          <a:p>
            <a:pPr>
              <a:buSzPct val="25000"/>
            </a:pPr>
            <a:r>
              <a:rPr lang="en-US" sz="4000" smtClean="0">
                <a:solidFill>
                  <a:schemeClr val="dk1"/>
                </a:solidFill>
                <a:latin typeface="Calibri"/>
                <a:ea typeface="Calibri"/>
                <a:cs typeface="Calibri"/>
                <a:sym typeface="Calibri"/>
              </a:rPr>
              <a:t/>
            </a:r>
            <a:br>
              <a:rPr lang="en-US" sz="4000" smtClean="0">
                <a:solidFill>
                  <a:schemeClr val="dk1"/>
                </a:solidFill>
                <a:latin typeface="Calibri"/>
                <a:ea typeface="Calibri"/>
                <a:cs typeface="Calibri"/>
                <a:sym typeface="Calibri"/>
              </a:rPr>
            </a:br>
            <a:endParaRPr lang="en-US" sz="4000" dirty="0">
              <a:solidFill>
                <a:schemeClr val="dk1"/>
              </a:solidFill>
              <a:latin typeface="Impact"/>
              <a:ea typeface="Impact"/>
              <a:cs typeface="Impact"/>
              <a:sym typeface="Impact"/>
            </a:endParaRPr>
          </a:p>
        </p:txBody>
      </p:sp>
      <p:sp>
        <p:nvSpPr>
          <p:cNvPr id="436" name="Shape 436"/>
          <p:cNvSpPr txBox="1">
            <a:spLocks noGrp="1"/>
          </p:cNvSpPr>
          <p:nvPr>
            <p:ph type="title"/>
          </p:nvPr>
        </p:nvSpPr>
        <p:spPr>
          <a:xfrm>
            <a:off x="378298" y="28518"/>
            <a:ext cx="9947498" cy="1260000"/>
          </a:xfrm>
          <a:prstGeom prst="rect">
            <a:avLst/>
          </a:prstGeom>
          <a:noFill/>
          <a:ln>
            <a:noFill/>
          </a:ln>
        </p:spPr>
        <p:txBody>
          <a:bodyPr lIns="104875" tIns="52425" rIns="104875" bIns="52425" anchor="ctr" anchorCtr="0">
            <a:noAutofit/>
          </a:bodyPr>
          <a:lstStyle/>
          <a:p>
            <a:pPr marL="0" marR="0" lvl="1" indent="0" algn="ctr" rtl="0">
              <a:spcBef>
                <a:spcPts val="0"/>
              </a:spcBef>
              <a:buSzPct val="25000"/>
              <a:buNone/>
            </a:pPr>
            <a:r>
              <a:rPr lang="en-US" sz="2300" b="0" i="0" u="none" strike="noStrike" cap="none" baseline="0" dirty="0"/>
              <a:t>Consumers are worse off when did not want to buy new iPhone originally</a:t>
            </a:r>
            <a:br>
              <a:rPr lang="en-US" sz="2300" b="0" i="0" u="none" strike="noStrike" cap="none" baseline="0" dirty="0"/>
            </a:br>
            <a:endParaRPr lang="en-US" sz="2300" b="0" i="0" u="none" strike="noStrike" cap="none" baseline="0" dirty="0"/>
          </a:p>
        </p:txBody>
      </p:sp>
      <p:grpSp>
        <p:nvGrpSpPr>
          <p:cNvPr id="437" name="Shape 437"/>
          <p:cNvGrpSpPr/>
          <p:nvPr/>
        </p:nvGrpSpPr>
        <p:grpSpPr>
          <a:xfrm>
            <a:off x="1832692" y="1242446"/>
            <a:ext cx="8118910" cy="3093206"/>
            <a:chOff x="163705" y="0"/>
            <a:chExt cx="6943445" cy="2805979"/>
          </a:xfrm>
        </p:grpSpPr>
        <p:sp>
          <p:nvSpPr>
            <p:cNvPr id="438" name="Shape 438"/>
            <p:cNvSpPr/>
            <p:nvPr/>
          </p:nvSpPr>
          <p:spPr>
            <a:xfrm rot="5400000">
              <a:off x="-147810" y="1040718"/>
              <a:ext cx="2076777" cy="1453745"/>
            </a:xfrm>
            <a:prstGeom prst="chevron">
              <a:avLst>
                <a:gd name="adj" fmla="val 50000"/>
              </a:avLst>
            </a:prstGeom>
            <a:solidFill>
              <a:schemeClr val="accent1"/>
            </a:solidFill>
            <a:ln w="25400" cap="flat">
              <a:solidFill>
                <a:schemeClr val="accent1"/>
              </a:solidFill>
              <a:prstDash val="solid"/>
              <a:round/>
              <a:headEnd type="none" w="med" len="med"/>
              <a:tailEnd type="none" w="med" len="med"/>
            </a:ln>
          </p:spPr>
          <p:txBody>
            <a:bodyPr lIns="104875" tIns="104875" rIns="104875" bIns="104875" anchor="ctr" anchorCtr="0">
              <a:noAutofit/>
            </a:bodyPr>
            <a:lstStyle/>
            <a:p>
              <a:pPr>
                <a:spcBef>
                  <a:spcPts val="0"/>
                </a:spcBef>
                <a:buNone/>
              </a:pPr>
              <a:endParaRPr/>
            </a:p>
          </p:txBody>
        </p:sp>
        <p:sp>
          <p:nvSpPr>
            <p:cNvPr id="439" name="Shape 439"/>
            <p:cNvSpPr txBox="1"/>
            <p:nvPr/>
          </p:nvSpPr>
          <p:spPr>
            <a:xfrm>
              <a:off x="163706" y="1456075"/>
              <a:ext cx="1453745" cy="623032"/>
            </a:xfrm>
            <a:prstGeom prst="rect">
              <a:avLst/>
            </a:prstGeom>
            <a:noFill/>
            <a:ln>
              <a:noFill/>
            </a:ln>
          </p:spPr>
          <p:txBody>
            <a:bodyPr lIns="11650" tIns="11650" rIns="11650" bIns="11650" anchor="ctr" anchorCtr="0">
              <a:noAutofit/>
            </a:bodyPr>
            <a:lstStyle/>
            <a:p>
              <a:pPr marL="0" marR="0" lvl="0" indent="0" algn="ctr" rtl="0">
                <a:lnSpc>
                  <a:spcPct val="90000"/>
                </a:lnSpc>
                <a:spcBef>
                  <a:spcPts val="0"/>
                </a:spcBef>
                <a:spcAft>
                  <a:spcPts val="600"/>
                </a:spcAft>
                <a:buSzPct val="25000"/>
                <a:buNone/>
              </a:pPr>
              <a:r>
                <a:rPr lang="en-US" sz="1800" b="1" i="0" u="none" strike="noStrike" cap="none" baseline="0">
                  <a:solidFill>
                    <a:schemeClr val="lt1"/>
                  </a:solidFill>
                  <a:latin typeface="Calibri"/>
                  <a:ea typeface="Calibri"/>
                  <a:cs typeface="Calibri"/>
                  <a:sym typeface="Calibri"/>
                </a:rPr>
                <a:t>Pricing decoy</a:t>
              </a:r>
            </a:p>
          </p:txBody>
        </p:sp>
        <p:sp>
          <p:nvSpPr>
            <p:cNvPr id="440" name="Shape 440"/>
            <p:cNvSpPr/>
            <p:nvPr/>
          </p:nvSpPr>
          <p:spPr>
            <a:xfrm rot="5400000">
              <a:off x="3158251" y="-1143334"/>
              <a:ext cx="2805563" cy="5092234"/>
            </a:xfrm>
            <a:prstGeom prst="round2SameRect">
              <a:avLst>
                <a:gd name="adj1" fmla="val 16667"/>
                <a:gd name="adj2" fmla="val 0"/>
              </a:avLst>
            </a:prstGeom>
            <a:solidFill>
              <a:schemeClr val="accent1">
                <a:lumMod val="20000"/>
                <a:lumOff val="80000"/>
                <a:alpha val="89803"/>
              </a:schemeClr>
            </a:solidFill>
            <a:ln w="25400" cap="flat">
              <a:solidFill>
                <a:schemeClr val="accent1"/>
              </a:solidFill>
              <a:prstDash val="solid"/>
              <a:round/>
              <a:headEnd type="none" w="med" len="med"/>
              <a:tailEnd type="none" w="med" len="med"/>
            </a:ln>
          </p:spPr>
          <p:txBody>
            <a:bodyPr lIns="104875" tIns="104875" rIns="104875" bIns="104875" anchor="ctr" anchorCtr="0">
              <a:noAutofit/>
            </a:bodyPr>
            <a:lstStyle/>
            <a:p>
              <a:pPr>
                <a:spcBef>
                  <a:spcPts val="0"/>
                </a:spcBef>
                <a:buNone/>
              </a:pPr>
              <a:endParaRPr/>
            </a:p>
          </p:txBody>
        </p:sp>
        <p:sp>
          <p:nvSpPr>
            <p:cNvPr id="441" name="Shape 441"/>
            <p:cNvSpPr txBox="1"/>
            <p:nvPr/>
          </p:nvSpPr>
          <p:spPr>
            <a:xfrm>
              <a:off x="2014916" y="136956"/>
              <a:ext cx="4955278" cy="2531651"/>
            </a:xfrm>
            <a:prstGeom prst="rect">
              <a:avLst/>
            </a:prstGeom>
            <a:noFill/>
            <a:ln>
              <a:noFill/>
            </a:ln>
          </p:spPr>
          <p:txBody>
            <a:bodyPr lIns="146825" tIns="13100" rIns="13100" bIns="13100" anchor="ctr" anchorCtr="0">
              <a:noAutofit/>
            </a:bodyPr>
            <a:lstStyle/>
            <a:p>
              <a:pPr marL="190500" marR="0" lvl="1" indent="-196850" algn="l" rtl="0">
                <a:lnSpc>
                  <a:spcPct val="90000"/>
                </a:lnSpc>
                <a:spcBef>
                  <a:spcPts val="0"/>
                </a:spcBef>
                <a:spcAft>
                  <a:spcPts val="0"/>
                </a:spcAft>
                <a:buClr>
                  <a:schemeClr val="dk1"/>
                </a:buClr>
                <a:buSzPct val="100000"/>
                <a:buFont typeface="Calibri"/>
                <a:buChar char="•"/>
              </a:pPr>
              <a:r>
                <a:rPr lang="en-US" sz="2100" b="0" i="0" u="none" strike="noStrike" cap="none" baseline="0" dirty="0">
                  <a:solidFill>
                    <a:schemeClr val="dk1"/>
                  </a:solidFill>
                  <a:latin typeface="Calibri"/>
                  <a:ea typeface="Calibri"/>
                  <a:cs typeface="Calibri"/>
                  <a:sym typeface="Calibri"/>
                </a:rPr>
                <a:t>Seem cheaper</a:t>
              </a:r>
            </a:p>
            <a:p>
              <a:pPr marL="190500" marR="0" lvl="1" indent="-196850" algn="l" rtl="0">
                <a:lnSpc>
                  <a:spcPct val="90000"/>
                </a:lnSpc>
                <a:spcBef>
                  <a:spcPts val="300"/>
                </a:spcBef>
                <a:spcAft>
                  <a:spcPts val="0"/>
                </a:spcAft>
                <a:buClr>
                  <a:schemeClr val="dk1"/>
                </a:buClr>
                <a:buSzPct val="100000"/>
                <a:buFont typeface="Calibri"/>
                <a:buChar char="•"/>
              </a:pPr>
              <a:r>
                <a:rPr lang="en-US" sz="2100" b="0" i="0" u="none" strike="noStrike" cap="none" baseline="0" dirty="0">
                  <a:solidFill>
                    <a:schemeClr val="dk1"/>
                  </a:solidFill>
                  <a:latin typeface="Calibri"/>
                  <a:ea typeface="Calibri"/>
                  <a:cs typeface="Calibri"/>
                  <a:sym typeface="Calibri"/>
                </a:rPr>
                <a:t>Affordable and more reasonable</a:t>
              </a:r>
            </a:p>
            <a:p>
              <a:pPr marL="127000" marR="0" lvl="1" indent="-25400" algn="l" rtl="0">
                <a:lnSpc>
                  <a:spcPct val="90000"/>
                </a:lnSpc>
                <a:spcBef>
                  <a:spcPts val="300"/>
                </a:spcBef>
                <a:spcAft>
                  <a:spcPts val="0"/>
                </a:spcAft>
                <a:buClr>
                  <a:schemeClr val="dk1"/>
                </a:buClr>
                <a:buFont typeface="Calibri"/>
                <a:buNone/>
              </a:pPr>
              <a:endParaRPr sz="1600" b="0" i="0" u="none" strike="noStrike" cap="none" baseline="0" dirty="0">
                <a:solidFill>
                  <a:schemeClr val="dk1"/>
                </a:solidFill>
                <a:latin typeface="Calibri"/>
                <a:ea typeface="Calibri"/>
                <a:cs typeface="Calibri"/>
                <a:sym typeface="Calibri"/>
              </a:endParaRPr>
            </a:p>
            <a:p>
              <a:pPr marL="190500" marR="0" lvl="1" indent="-190500" algn="l" rtl="0">
                <a:lnSpc>
                  <a:spcPct val="90000"/>
                </a:lnSpc>
                <a:spcBef>
                  <a:spcPts val="200"/>
                </a:spcBef>
                <a:spcAft>
                  <a:spcPts val="0"/>
                </a:spcAft>
                <a:buClr>
                  <a:schemeClr val="dk1"/>
                </a:buClr>
                <a:buSzPct val="100000"/>
                <a:buFont typeface="Calibri"/>
                <a:buChar char="•"/>
              </a:pPr>
              <a:r>
                <a:rPr lang="en-US" sz="1800" b="0" i="0" u="none" strike="noStrike" cap="none" baseline="0" dirty="0">
                  <a:solidFill>
                    <a:schemeClr val="dk1"/>
                  </a:solidFill>
                  <a:latin typeface="Calibri"/>
                  <a:ea typeface="Calibri"/>
                  <a:cs typeface="Calibri"/>
                  <a:sym typeface="Calibri"/>
                </a:rPr>
                <a:t>“Decoys explain why Apple often sells each gadget in a pricing series, such as the new iPod Touch's $</a:t>
              </a:r>
              <a:r>
                <a:rPr lang="en-US" sz="1800" b="0" i="0" u="sng" strike="noStrike" cap="none" baseline="0" dirty="0">
                  <a:solidFill>
                    <a:schemeClr val="dk1"/>
                  </a:solidFill>
                  <a:latin typeface="Calibri"/>
                  <a:ea typeface="Calibri"/>
                  <a:cs typeface="Calibri"/>
                  <a:sym typeface="Calibri"/>
                </a:rPr>
                <a:t>229, $299, and $399 </a:t>
              </a:r>
              <a:r>
                <a:rPr lang="en-US" sz="1800" b="0" i="0" u="none" strike="noStrike" cap="none" baseline="0" dirty="0">
                  <a:solidFill>
                    <a:schemeClr val="dk1"/>
                  </a:solidFill>
                  <a:latin typeface="Calibri"/>
                  <a:ea typeface="Calibri"/>
                  <a:cs typeface="Calibri"/>
                  <a:sym typeface="Calibri"/>
                </a:rPr>
                <a:t>price points for </a:t>
              </a:r>
              <a:r>
                <a:rPr lang="en-US" sz="1800" b="0" i="0" u="sng" strike="noStrike" cap="none" baseline="0" dirty="0">
                  <a:solidFill>
                    <a:schemeClr val="dk1"/>
                  </a:solidFill>
                  <a:latin typeface="Calibri"/>
                  <a:ea typeface="Calibri"/>
                  <a:cs typeface="Calibri"/>
                  <a:sym typeface="Calibri"/>
                </a:rPr>
                <a:t>different storage capacities</a:t>
              </a:r>
              <a:r>
                <a:rPr lang="en-US" sz="1800" b="0" i="0" u="none" strike="noStrike" cap="none" baseline="0" dirty="0">
                  <a:solidFill>
                    <a:schemeClr val="dk1"/>
                  </a:solidFill>
                  <a:latin typeface="Calibri"/>
                  <a:ea typeface="Calibri"/>
                  <a:cs typeface="Calibri"/>
                  <a:sym typeface="Calibri"/>
                </a:rPr>
                <a:t>. You may gladly spend $229 to get a hot media player, thinking it's a deal compared with the highest-priced version and not blink that you could instead buy an iPhone 4 at the lower price of $199 with more features.”</a:t>
              </a:r>
            </a:p>
            <a:p>
              <a:pPr marL="127000" marR="0" lvl="1" indent="-25400" algn="l" rtl="0">
                <a:lnSpc>
                  <a:spcPct val="90000"/>
                </a:lnSpc>
                <a:spcBef>
                  <a:spcPts val="300"/>
                </a:spcBef>
                <a:spcAft>
                  <a:spcPts val="200"/>
                </a:spcAft>
                <a:buClr>
                  <a:schemeClr val="dk1"/>
                </a:buClr>
                <a:buFont typeface="Calibri"/>
                <a:buNone/>
              </a:pPr>
              <a:endParaRPr sz="1600" b="0" i="0" u="none" strike="noStrike" cap="none" baseline="0" dirty="0">
                <a:solidFill>
                  <a:schemeClr val="dk1"/>
                </a:solidFill>
                <a:latin typeface="Calibri"/>
                <a:ea typeface="Calibri"/>
                <a:cs typeface="Calibri"/>
                <a:sym typeface="Calibri"/>
              </a:endParaRPr>
            </a:p>
          </p:txBody>
        </p:sp>
      </p:grpSp>
      <p:sp>
        <p:nvSpPr>
          <p:cNvPr id="442" name="Shape 442"/>
          <p:cNvSpPr/>
          <p:nvPr/>
        </p:nvSpPr>
        <p:spPr>
          <a:xfrm>
            <a:off x="0" y="7254646"/>
            <a:ext cx="5136098" cy="305353"/>
          </a:xfrm>
          <a:prstGeom prst="rect">
            <a:avLst/>
          </a:prstGeom>
          <a:noFill/>
          <a:ln>
            <a:noFill/>
          </a:ln>
        </p:spPr>
        <p:txBody>
          <a:bodyPr lIns="104875" tIns="52425" rIns="104875" bIns="52425" anchor="t" anchorCtr="0">
            <a:noAutofit/>
          </a:bodyPr>
          <a:lstStyle/>
          <a:p>
            <a:pPr marL="0" marR="0" lvl="0" indent="0" algn="l" rtl="0">
              <a:spcBef>
                <a:spcPts val="0"/>
              </a:spcBef>
              <a:buSzPct val="25000"/>
              <a:buNone/>
            </a:pPr>
            <a:r>
              <a:rPr lang="en-US" sz="1400" b="0" i="0" u="none" strike="noStrike" cap="none" baseline="0">
                <a:solidFill>
                  <a:schemeClr val="dk1"/>
                </a:solidFill>
                <a:latin typeface="Calibri"/>
                <a:ea typeface="Calibri"/>
                <a:cs typeface="Calibri"/>
                <a:sym typeface="Calibri"/>
              </a:rPr>
              <a:t>Source: Economist Dan Ariely, author of Predictably Irrational,</a:t>
            </a:r>
          </a:p>
        </p:txBody>
      </p:sp>
      <p:pic>
        <p:nvPicPr>
          <p:cNvPr id="443" name="Shape 443"/>
          <p:cNvPicPr preferRelativeResize="0"/>
          <p:nvPr/>
        </p:nvPicPr>
        <p:blipFill rotWithShape="1">
          <a:blip r:embed="rId3">
            <a:alphaModFix/>
          </a:blip>
          <a:srcRect/>
          <a:stretch/>
        </p:blipFill>
        <p:spPr>
          <a:xfrm>
            <a:off x="427198" y="4431661"/>
            <a:ext cx="5978081" cy="2851494"/>
          </a:xfrm>
          <a:prstGeom prst="rect">
            <a:avLst/>
          </a:prstGeom>
          <a:noFill/>
          <a:ln>
            <a:noFill/>
          </a:ln>
        </p:spPr>
      </p:pic>
      <p:pic>
        <p:nvPicPr>
          <p:cNvPr id="444" name="Shape 444"/>
          <p:cNvPicPr preferRelativeResize="0"/>
          <p:nvPr/>
        </p:nvPicPr>
        <p:blipFill rotWithShape="1">
          <a:blip r:embed="rId4">
            <a:alphaModFix/>
          </a:blip>
          <a:srcRect/>
          <a:stretch/>
        </p:blipFill>
        <p:spPr>
          <a:xfrm>
            <a:off x="6405279" y="4431661"/>
            <a:ext cx="4076818" cy="2766872"/>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79"/>
        <p:cNvGrpSpPr/>
        <p:nvPr/>
      </p:nvGrpSpPr>
      <p:grpSpPr>
        <a:xfrm>
          <a:off x="0" y="0"/>
          <a:ext cx="0" cy="0"/>
          <a:chOff x="0" y="0"/>
          <a:chExt cx="0" cy="0"/>
        </a:xfrm>
      </p:grpSpPr>
      <p:sp>
        <p:nvSpPr>
          <p:cNvPr id="480" name="Shape 480"/>
          <p:cNvSpPr txBox="1"/>
          <p:nvPr/>
        </p:nvSpPr>
        <p:spPr>
          <a:xfrm>
            <a:off x="933150" y="657925"/>
            <a:ext cx="7995300" cy="878099"/>
          </a:xfrm>
          <a:prstGeom prst="rect">
            <a:avLst/>
          </a:prstGeom>
          <a:noFill/>
          <a:ln w="28575" cap="flat">
            <a:solidFill>
              <a:srgbClr val="F3F3F3"/>
            </a:solidFill>
            <a:prstDash val="solid"/>
            <a:round/>
            <a:headEnd type="none" w="med" len="med"/>
            <a:tailEnd type="none" w="med" len="med"/>
          </a:ln>
        </p:spPr>
        <p:txBody>
          <a:bodyPr lIns="91425" tIns="91425" rIns="91425" bIns="91425" anchor="t" anchorCtr="0">
            <a:noAutofit/>
          </a:bodyPr>
          <a:lstStyle/>
          <a:p>
            <a:pPr marL="457200" indent="457200">
              <a:spcBef>
                <a:spcPts val="0"/>
              </a:spcBef>
              <a:buNone/>
            </a:pPr>
            <a:r>
              <a:rPr lang="en-US" sz="4800" b="1">
                <a:solidFill>
                  <a:srgbClr val="FFFFFF"/>
                </a:solidFill>
                <a:latin typeface="Comic Sans MS"/>
                <a:ea typeface="Comic Sans MS"/>
                <a:cs typeface="Comic Sans MS"/>
                <a:sym typeface="Comic Sans MS"/>
              </a:rPr>
              <a:t>other consistent policy </a:t>
            </a:r>
          </a:p>
        </p:txBody>
      </p:sp>
      <p:sp>
        <p:nvSpPr>
          <p:cNvPr id="481" name="Shape 481"/>
          <p:cNvSpPr txBox="1"/>
          <p:nvPr/>
        </p:nvSpPr>
        <p:spPr>
          <a:xfrm>
            <a:off x="723500" y="2076125"/>
            <a:ext cx="3449699" cy="4246500"/>
          </a:xfrm>
          <a:prstGeom prst="rect">
            <a:avLst/>
          </a:prstGeom>
          <a:solidFill>
            <a:srgbClr val="D9D9D9"/>
          </a:solidFill>
          <a:ln w="9525" cap="flat">
            <a:solidFill>
              <a:srgbClr val="F3F3F3"/>
            </a:solidFill>
            <a:prstDash val="solid"/>
            <a:round/>
            <a:headEnd type="none" w="med" len="med"/>
            <a:tailEnd type="none" w="med" len="med"/>
          </a:ln>
        </p:spPr>
        <p:txBody>
          <a:bodyPr lIns="91425" tIns="91425" rIns="91425" bIns="91425" anchor="t" anchorCtr="0">
            <a:noAutofit/>
          </a:bodyPr>
          <a:lstStyle/>
          <a:p>
            <a:pPr marL="457200" lvl="0" indent="-419100" rtl="0">
              <a:spcBef>
                <a:spcPts val="0"/>
              </a:spcBef>
              <a:buClr>
                <a:srgbClr val="434343"/>
              </a:buClr>
              <a:buSzPct val="100000"/>
              <a:buFont typeface="Courier New"/>
              <a:buChar char="●"/>
            </a:pPr>
            <a:r>
              <a:rPr lang="en-US" sz="3000" b="1" dirty="0">
                <a:solidFill>
                  <a:srgbClr val="434343"/>
                </a:solidFill>
                <a:latin typeface="Courier New"/>
                <a:ea typeface="Courier New"/>
                <a:cs typeface="Courier New"/>
                <a:sym typeface="Courier New"/>
              </a:rPr>
              <a:t>Economies of network</a:t>
            </a:r>
          </a:p>
          <a:p>
            <a:pPr rtl="0">
              <a:spcBef>
                <a:spcPts val="0"/>
              </a:spcBef>
              <a:buNone/>
            </a:pPr>
            <a:endParaRPr sz="3000" b="1" dirty="0">
              <a:solidFill>
                <a:srgbClr val="434343"/>
              </a:solidFill>
              <a:latin typeface="Courier New"/>
              <a:ea typeface="Courier New"/>
              <a:cs typeface="Courier New"/>
              <a:sym typeface="Courier New"/>
            </a:endParaRPr>
          </a:p>
          <a:p>
            <a:pPr marL="457200" lvl="0" indent="-419100" rtl="0">
              <a:spcBef>
                <a:spcPts val="0"/>
              </a:spcBef>
              <a:buClr>
                <a:srgbClr val="434343"/>
              </a:buClr>
              <a:buSzPct val="100000"/>
              <a:buFont typeface="Courier New"/>
              <a:buChar char="●"/>
            </a:pPr>
            <a:r>
              <a:rPr lang="en-US" sz="3000" b="1" dirty="0">
                <a:solidFill>
                  <a:srgbClr val="434343"/>
                </a:solidFill>
                <a:latin typeface="Courier New"/>
                <a:ea typeface="Courier New"/>
                <a:cs typeface="Courier New"/>
                <a:sym typeface="Courier New"/>
              </a:rPr>
              <a:t>High switching </a:t>
            </a:r>
            <a:r>
              <a:rPr lang="en-US" sz="3000" b="1" dirty="0" smtClean="0">
                <a:solidFill>
                  <a:srgbClr val="434343"/>
                </a:solidFill>
                <a:latin typeface="Courier New"/>
                <a:ea typeface="Courier New"/>
                <a:cs typeface="Courier New"/>
                <a:sym typeface="Courier New"/>
              </a:rPr>
              <a:t>cost</a:t>
            </a:r>
            <a:endParaRPr sz="3600" b="1" dirty="0">
              <a:solidFill>
                <a:srgbClr val="FFFFFF"/>
              </a:solidFill>
              <a:latin typeface="Comic Sans MS"/>
              <a:ea typeface="Comic Sans MS"/>
              <a:cs typeface="Comic Sans MS"/>
              <a:sym typeface="Comic Sans MS"/>
            </a:endParaRPr>
          </a:p>
          <a:p>
            <a:pPr>
              <a:spcBef>
                <a:spcPts val="0"/>
              </a:spcBef>
              <a:buNone/>
            </a:pPr>
            <a:endParaRPr sz="2200" dirty="0">
              <a:solidFill>
                <a:schemeClr val="dk1"/>
              </a:solidFill>
              <a:latin typeface="Calibri"/>
              <a:ea typeface="Calibri"/>
              <a:cs typeface="Calibri"/>
              <a:sym typeface="Calibri"/>
            </a:endParaRPr>
          </a:p>
        </p:txBody>
      </p:sp>
      <p:pic>
        <p:nvPicPr>
          <p:cNvPr id="482" name="Shape 482"/>
          <p:cNvPicPr preferRelativeResize="0"/>
          <p:nvPr/>
        </p:nvPicPr>
        <p:blipFill>
          <a:blip r:embed="rId3">
            <a:alphaModFix amt="76000"/>
          </a:blip>
          <a:stretch>
            <a:fillRect/>
          </a:stretch>
        </p:blipFill>
        <p:spPr>
          <a:xfrm>
            <a:off x="4449797" y="2076125"/>
            <a:ext cx="5696709" cy="4246500"/>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89"/>
        <p:cNvGrpSpPr/>
        <p:nvPr/>
      </p:nvGrpSpPr>
      <p:grpSpPr>
        <a:xfrm>
          <a:off x="0" y="0"/>
          <a:ext cx="0" cy="0"/>
          <a:chOff x="0" y="0"/>
          <a:chExt cx="0" cy="0"/>
        </a:xfrm>
      </p:grpSpPr>
      <p:sp>
        <p:nvSpPr>
          <p:cNvPr id="490" name="Shape 490"/>
          <p:cNvSpPr txBox="1"/>
          <p:nvPr/>
        </p:nvSpPr>
        <p:spPr>
          <a:xfrm>
            <a:off x="232875" y="394875"/>
            <a:ext cx="11452800" cy="877200"/>
          </a:xfrm>
          <a:prstGeom prst="rect">
            <a:avLst/>
          </a:prstGeom>
          <a:noFill/>
          <a:ln>
            <a:noFill/>
          </a:ln>
        </p:spPr>
        <p:txBody>
          <a:bodyPr lIns="91425" tIns="91425" rIns="91425" bIns="91425" anchor="t" anchorCtr="0">
            <a:noAutofit/>
          </a:bodyPr>
          <a:lstStyle/>
          <a:p>
            <a:pPr marL="457200" indent="0">
              <a:spcBef>
                <a:spcPts val="0"/>
              </a:spcBef>
              <a:buNone/>
            </a:pPr>
            <a:r>
              <a:rPr lang="en-US" sz="4800" b="1" dirty="0">
                <a:solidFill>
                  <a:srgbClr val="FFFFFF"/>
                </a:solidFill>
                <a:latin typeface="Comic Sans MS"/>
                <a:ea typeface="Comic Sans MS"/>
                <a:cs typeface="Comic Sans MS"/>
                <a:sym typeface="Comic Sans MS"/>
              </a:rPr>
              <a:t>Product differentiation :Job Era</a:t>
            </a:r>
          </a:p>
        </p:txBody>
      </p:sp>
      <p:sp>
        <p:nvSpPr>
          <p:cNvPr id="491" name="Shape 491"/>
          <p:cNvSpPr txBox="1"/>
          <p:nvPr/>
        </p:nvSpPr>
        <p:spPr>
          <a:xfrm>
            <a:off x="1913950" y="2677112"/>
            <a:ext cx="9000000" cy="2741400"/>
          </a:xfrm>
          <a:prstGeom prst="rect">
            <a:avLst/>
          </a:prstGeom>
          <a:noFill/>
          <a:ln>
            <a:noFill/>
          </a:ln>
        </p:spPr>
        <p:txBody>
          <a:bodyPr lIns="91425" tIns="91425" rIns="91425" bIns="91425" anchor="t" anchorCtr="0">
            <a:noAutofit/>
          </a:bodyPr>
          <a:lstStyle/>
          <a:p>
            <a:pPr marL="457200" lvl="0" indent="-457200" rtl="0">
              <a:lnSpc>
                <a:spcPct val="115000"/>
              </a:lnSpc>
              <a:spcBef>
                <a:spcPts val="0"/>
              </a:spcBef>
              <a:buClr>
                <a:srgbClr val="0000FF"/>
              </a:buClr>
              <a:buSzPct val="100000"/>
              <a:buFont typeface="Calibri"/>
              <a:buChar char="●"/>
            </a:pPr>
            <a:r>
              <a:rPr lang="en-US" sz="3600" dirty="0">
                <a:solidFill>
                  <a:srgbClr val="0000FF"/>
                </a:solidFill>
              </a:rPr>
              <a:t>1. It’s software stupid</a:t>
            </a:r>
          </a:p>
          <a:p>
            <a:pPr lvl="0" rtl="0">
              <a:lnSpc>
                <a:spcPct val="115000"/>
              </a:lnSpc>
              <a:spcBef>
                <a:spcPts val="0"/>
              </a:spcBef>
              <a:buNone/>
            </a:pPr>
            <a:endParaRPr sz="3600" dirty="0">
              <a:solidFill>
                <a:srgbClr val="0000FF"/>
              </a:solidFill>
            </a:endParaRPr>
          </a:p>
          <a:p>
            <a:pPr marL="457200" lvl="0" indent="-457200" rtl="0">
              <a:lnSpc>
                <a:spcPct val="115000"/>
              </a:lnSpc>
              <a:spcBef>
                <a:spcPts val="0"/>
              </a:spcBef>
              <a:buClr>
                <a:srgbClr val="0000FF"/>
              </a:buClr>
              <a:buSzPct val="100000"/>
              <a:buFont typeface="Arial"/>
              <a:buChar char="●"/>
            </a:pPr>
            <a:r>
              <a:rPr lang="en-US" sz="3600" dirty="0">
                <a:solidFill>
                  <a:srgbClr val="0000FF"/>
                </a:solidFill>
              </a:rPr>
              <a:t>2. One phone to rule them all</a:t>
            </a:r>
          </a:p>
          <a:p>
            <a:pPr lvl="0" rtl="0">
              <a:spcBef>
                <a:spcPts val="0"/>
              </a:spcBef>
              <a:buNone/>
            </a:pPr>
            <a:endParaRPr dirty="0"/>
          </a:p>
        </p:txBody>
      </p:sp>
    </p:spTree>
  </p:cSld>
  <p:clrMapOvr>
    <a:masterClrMapping/>
  </p:clrMapOvr>
  <p:transition spd="slow">
    <p:cu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85"/>
        <p:cNvGrpSpPr/>
        <p:nvPr/>
      </p:nvGrpSpPr>
      <p:grpSpPr>
        <a:xfrm>
          <a:off x="0" y="0"/>
          <a:ext cx="0" cy="0"/>
          <a:chOff x="0" y="0"/>
          <a:chExt cx="0" cy="0"/>
        </a:xfrm>
      </p:grpSpPr>
      <p:pic>
        <p:nvPicPr>
          <p:cNvPr id="486" name="Shape 486"/>
          <p:cNvPicPr preferRelativeResize="0"/>
          <p:nvPr/>
        </p:nvPicPr>
        <p:blipFill>
          <a:blip r:embed="rId3">
            <a:alphaModFix amt="94000"/>
          </a:blip>
          <a:stretch>
            <a:fillRect/>
          </a:stretch>
        </p:blipFill>
        <p:spPr>
          <a:xfrm>
            <a:off x="1607800" y="1160625"/>
            <a:ext cx="7772399" cy="5457825"/>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94"/>
        <p:cNvGrpSpPr/>
        <p:nvPr/>
      </p:nvGrpSpPr>
      <p:grpSpPr>
        <a:xfrm>
          <a:off x="0" y="0"/>
          <a:ext cx="0" cy="0"/>
          <a:chOff x="0" y="0"/>
          <a:chExt cx="0" cy="0"/>
        </a:xfrm>
      </p:grpSpPr>
      <p:pic>
        <p:nvPicPr>
          <p:cNvPr id="495" name="Shape 495"/>
          <p:cNvPicPr preferRelativeResize="0"/>
          <p:nvPr/>
        </p:nvPicPr>
        <p:blipFill>
          <a:blip r:embed="rId3">
            <a:alphaModFix/>
          </a:blip>
          <a:stretch>
            <a:fillRect/>
          </a:stretch>
        </p:blipFill>
        <p:spPr>
          <a:xfrm>
            <a:off x="1374075" y="702225"/>
            <a:ext cx="7943850" cy="1190625"/>
          </a:xfrm>
          <a:prstGeom prst="rect">
            <a:avLst/>
          </a:prstGeom>
          <a:noFill/>
          <a:ln>
            <a:noFill/>
          </a:ln>
        </p:spPr>
      </p:pic>
      <p:pic>
        <p:nvPicPr>
          <p:cNvPr id="496" name="Shape 496"/>
          <p:cNvPicPr preferRelativeResize="0"/>
          <p:nvPr/>
        </p:nvPicPr>
        <p:blipFill>
          <a:blip r:embed="rId4">
            <a:alphaModFix amt="72000"/>
          </a:blip>
          <a:stretch>
            <a:fillRect/>
          </a:stretch>
        </p:blipFill>
        <p:spPr>
          <a:xfrm>
            <a:off x="1159712" y="4405476"/>
            <a:ext cx="8649174" cy="1296325"/>
          </a:xfrm>
          <a:prstGeom prst="rect">
            <a:avLst/>
          </a:prstGeom>
          <a:noFill/>
          <a:ln>
            <a:noFill/>
          </a:ln>
        </p:spPr>
      </p:pic>
      <p:sp>
        <p:nvSpPr>
          <p:cNvPr id="497" name="Shape 497"/>
          <p:cNvSpPr/>
          <p:nvPr/>
        </p:nvSpPr>
        <p:spPr>
          <a:xfrm>
            <a:off x="4320325" y="2399750"/>
            <a:ext cx="1774800" cy="1498799"/>
          </a:xfrm>
          <a:prstGeom prst="downArrow">
            <a:avLst>
              <a:gd name="adj1" fmla="val 50000"/>
              <a:gd name="adj2" fmla="val 50000"/>
            </a:avLst>
          </a:prstGeom>
          <a:solidFill>
            <a:srgbClr val="F3F3F3"/>
          </a:solidFill>
          <a:ln w="19050" cap="flat">
            <a:solidFill>
              <a:srgbClr val="5B0F00"/>
            </a:solidFill>
            <a:prstDash val="solid"/>
            <a:round/>
            <a:headEnd type="none" w="med" len="med"/>
            <a:tailEnd type="none" w="med" len="med"/>
          </a:ln>
        </p:spPr>
        <p:txBody>
          <a:bodyPr lIns="91425" tIns="91425" rIns="91425" bIns="91425" anchor="ctr" anchorCtr="0">
            <a:noAutofit/>
          </a:bodyPr>
          <a:lstStyle/>
          <a:p>
            <a:pPr>
              <a:spcBef>
                <a:spcPts val="0"/>
              </a:spcBef>
              <a:buNone/>
            </a:pPr>
            <a:endParaRPr/>
          </a:p>
        </p:txBody>
      </p:sp>
    </p:spTree>
  </p:cSld>
  <p:clrMapOvr>
    <a:masterClrMapping/>
  </p:clrMapOvr>
  <p:transition spd="slow">
    <p:cu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00"/>
        <p:cNvGrpSpPr/>
        <p:nvPr/>
      </p:nvGrpSpPr>
      <p:grpSpPr>
        <a:xfrm>
          <a:off x="0" y="0"/>
          <a:ext cx="0" cy="0"/>
          <a:chOff x="0" y="0"/>
          <a:chExt cx="0" cy="0"/>
        </a:xfrm>
      </p:grpSpPr>
      <p:sp>
        <p:nvSpPr>
          <p:cNvPr id="501" name="Shape 501"/>
          <p:cNvSpPr txBox="1"/>
          <p:nvPr/>
        </p:nvSpPr>
        <p:spPr>
          <a:xfrm>
            <a:off x="184375" y="359550"/>
            <a:ext cx="11201700" cy="894299"/>
          </a:xfrm>
          <a:prstGeom prst="rect">
            <a:avLst/>
          </a:prstGeom>
          <a:noFill/>
          <a:ln>
            <a:noFill/>
          </a:ln>
        </p:spPr>
        <p:txBody>
          <a:bodyPr lIns="91425" tIns="91425" rIns="91425" bIns="91425" anchor="t" anchorCtr="0">
            <a:noAutofit/>
          </a:bodyPr>
          <a:lstStyle/>
          <a:p>
            <a:pPr>
              <a:spcBef>
                <a:spcPts val="0"/>
              </a:spcBef>
              <a:buNone/>
            </a:pPr>
            <a:r>
              <a:rPr lang="en-US" sz="3800" b="1">
                <a:latin typeface="Syncopate"/>
                <a:ea typeface="Syncopate"/>
                <a:cs typeface="Syncopate"/>
                <a:sym typeface="Syncopate"/>
              </a:rPr>
              <a:t>Future of iphone and apple</a:t>
            </a:r>
            <a:r>
              <a:rPr lang="en-US" sz="4000" b="1">
                <a:latin typeface="Syncopate"/>
                <a:ea typeface="Syncopate"/>
                <a:cs typeface="Syncopate"/>
                <a:sym typeface="Syncopate"/>
              </a:rPr>
              <a:t> </a:t>
            </a:r>
          </a:p>
        </p:txBody>
      </p:sp>
      <p:pic>
        <p:nvPicPr>
          <p:cNvPr id="502" name="Shape 502"/>
          <p:cNvPicPr preferRelativeResize="0"/>
          <p:nvPr/>
        </p:nvPicPr>
        <p:blipFill>
          <a:blip r:embed="rId3">
            <a:alphaModFix amt="66000"/>
          </a:blip>
          <a:stretch>
            <a:fillRect/>
          </a:stretch>
        </p:blipFill>
        <p:spPr>
          <a:xfrm>
            <a:off x="866925" y="1604475"/>
            <a:ext cx="9144000" cy="5143500"/>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05"/>
        <p:cNvGrpSpPr/>
        <p:nvPr/>
      </p:nvGrpSpPr>
      <p:grpSpPr>
        <a:xfrm>
          <a:off x="0" y="0"/>
          <a:ext cx="0" cy="0"/>
          <a:chOff x="0" y="0"/>
          <a:chExt cx="0" cy="0"/>
        </a:xfrm>
      </p:grpSpPr>
      <p:sp>
        <p:nvSpPr>
          <p:cNvPr id="506" name="Shape 506"/>
          <p:cNvSpPr txBox="1"/>
          <p:nvPr/>
        </p:nvSpPr>
        <p:spPr>
          <a:xfrm>
            <a:off x="680650" y="452150"/>
            <a:ext cx="9334500" cy="875100"/>
          </a:xfrm>
          <a:prstGeom prst="rect">
            <a:avLst/>
          </a:prstGeom>
          <a:noFill/>
          <a:ln>
            <a:noFill/>
          </a:ln>
        </p:spPr>
        <p:txBody>
          <a:bodyPr lIns="91425" tIns="91425" rIns="91425" bIns="91425" anchor="t" anchorCtr="0">
            <a:noAutofit/>
          </a:bodyPr>
          <a:lstStyle/>
          <a:p>
            <a:pPr>
              <a:spcBef>
                <a:spcPts val="0"/>
              </a:spcBef>
              <a:buNone/>
            </a:pPr>
            <a:r>
              <a:rPr lang="en-US" sz="4200" b="1">
                <a:latin typeface="Syncopate"/>
                <a:ea typeface="Syncopate"/>
                <a:cs typeface="Syncopate"/>
                <a:sym typeface="Syncopate"/>
              </a:rPr>
              <a:t>Apple in the future</a:t>
            </a:r>
          </a:p>
        </p:txBody>
      </p:sp>
      <p:sp>
        <p:nvSpPr>
          <p:cNvPr id="507" name="Shape 507"/>
          <p:cNvSpPr txBox="1"/>
          <p:nvPr/>
        </p:nvSpPr>
        <p:spPr>
          <a:xfrm>
            <a:off x="680650" y="1702862"/>
            <a:ext cx="9000000" cy="2741400"/>
          </a:xfrm>
          <a:prstGeom prst="rect">
            <a:avLst/>
          </a:prstGeom>
          <a:noFill/>
          <a:ln>
            <a:noFill/>
          </a:ln>
        </p:spPr>
        <p:txBody>
          <a:bodyPr lIns="91425" tIns="91425" rIns="91425" bIns="91425" anchor="t" anchorCtr="0">
            <a:noAutofit/>
          </a:bodyPr>
          <a:lstStyle/>
          <a:p>
            <a:pPr lvl="0" rtl="0">
              <a:lnSpc>
                <a:spcPct val="115000"/>
              </a:lnSpc>
              <a:spcBef>
                <a:spcPts val="0"/>
              </a:spcBef>
              <a:buClr>
                <a:schemeClr val="dk1"/>
              </a:buClr>
              <a:buSzPct val="39285"/>
              <a:buFont typeface="Arial"/>
              <a:buNone/>
            </a:pPr>
            <a:r>
              <a:rPr lang="en-US" sz="2800">
                <a:solidFill>
                  <a:schemeClr val="dk1"/>
                </a:solidFill>
              </a:rPr>
              <a:t>  </a:t>
            </a:r>
            <a:r>
              <a:rPr lang="en-US" sz="2800">
                <a:solidFill>
                  <a:schemeClr val="dk1"/>
                </a:solidFill>
                <a:latin typeface="Comic Sans MS"/>
                <a:ea typeface="Comic Sans MS"/>
                <a:cs typeface="Comic Sans MS"/>
                <a:sym typeface="Comic Sans MS"/>
              </a:rPr>
              <a:t>Continuity strategy</a:t>
            </a:r>
          </a:p>
          <a:p>
            <a:pPr marL="457200" lvl="0" indent="-406400" rtl="0">
              <a:lnSpc>
                <a:spcPct val="115000"/>
              </a:lnSpc>
              <a:spcBef>
                <a:spcPts val="0"/>
              </a:spcBef>
              <a:buClr>
                <a:schemeClr val="dk1"/>
              </a:buClr>
              <a:buSzPct val="100000"/>
              <a:buFont typeface="Calibri"/>
              <a:buChar char="●"/>
            </a:pPr>
            <a:r>
              <a:rPr lang="en-US" sz="2800">
                <a:solidFill>
                  <a:schemeClr val="dk1"/>
                </a:solidFill>
                <a:latin typeface="Calibri"/>
                <a:ea typeface="Calibri"/>
                <a:cs typeface="Calibri"/>
                <a:sym typeface="Calibri"/>
              </a:rPr>
              <a:t>    	It is the strategy that make all of your Apple devices can be connected. They will look alike in term of operating system and usability except the shape and the size of the devices which depends on your preferences.</a:t>
            </a:r>
          </a:p>
          <a:p>
            <a:pPr>
              <a:spcBef>
                <a:spcPts val="0"/>
              </a:spcBef>
              <a:buNone/>
            </a:pPr>
            <a:endParaRPr/>
          </a:p>
        </p:txBody>
      </p:sp>
      <p:pic>
        <p:nvPicPr>
          <p:cNvPr id="508" name="Shape 508"/>
          <p:cNvPicPr preferRelativeResize="0"/>
          <p:nvPr/>
        </p:nvPicPr>
        <p:blipFill>
          <a:blip r:embed="rId3">
            <a:alphaModFix amt="84000"/>
          </a:blip>
          <a:stretch>
            <a:fillRect/>
          </a:stretch>
        </p:blipFill>
        <p:spPr>
          <a:xfrm>
            <a:off x="5413825" y="4819900"/>
            <a:ext cx="4840249" cy="2189624"/>
          </a:xfrm>
          <a:prstGeom prst="rect">
            <a:avLst/>
          </a:prstGeom>
          <a:noFill/>
          <a:ln>
            <a:noFill/>
          </a:ln>
        </p:spPr>
      </p:pic>
      <p:pic>
        <p:nvPicPr>
          <p:cNvPr id="509" name="Shape 509"/>
          <p:cNvPicPr preferRelativeResize="0"/>
          <p:nvPr/>
        </p:nvPicPr>
        <p:blipFill>
          <a:blip r:embed="rId4">
            <a:alphaModFix amt="80000"/>
          </a:blip>
          <a:stretch>
            <a:fillRect/>
          </a:stretch>
        </p:blipFill>
        <p:spPr>
          <a:xfrm>
            <a:off x="404075" y="4819900"/>
            <a:ext cx="2636499" cy="2333299"/>
          </a:xfrm>
          <a:prstGeom prst="rect">
            <a:avLst/>
          </a:prstGeom>
          <a:noFill/>
          <a:ln>
            <a:noFill/>
          </a:ln>
        </p:spPr>
      </p:pic>
      <p:sp>
        <p:nvSpPr>
          <p:cNvPr id="510" name="Shape 510"/>
          <p:cNvSpPr/>
          <p:nvPr/>
        </p:nvSpPr>
        <p:spPr>
          <a:xfrm>
            <a:off x="3618650" y="5679225"/>
            <a:ext cx="1219199" cy="553200"/>
          </a:xfrm>
          <a:prstGeom prst="rightArrow">
            <a:avLst>
              <a:gd name="adj1" fmla="val 50000"/>
              <a:gd name="adj2" fmla="val 50000"/>
            </a:avLst>
          </a:prstGeom>
          <a:solidFill>
            <a:schemeClr val="lt2"/>
          </a:solidFill>
          <a:ln w="19050" cap="flat">
            <a:solidFill>
              <a:schemeClr val="dk2"/>
            </a:solidFill>
            <a:prstDash val="solid"/>
            <a:round/>
            <a:headEnd type="none" w="med" len="med"/>
            <a:tailEnd type="none" w="med" len="med"/>
          </a:ln>
        </p:spPr>
        <p:txBody>
          <a:bodyPr lIns="91425" tIns="91425" rIns="91425" bIns="91425" anchor="ctr" anchorCtr="0">
            <a:noAutofit/>
          </a:bodyPr>
          <a:lstStyle/>
          <a:p>
            <a:pPr>
              <a:spcBef>
                <a:spcPts val="0"/>
              </a:spcBef>
              <a:buNone/>
            </a:pPr>
            <a:endParaRPr/>
          </a:p>
        </p:txBody>
      </p:sp>
    </p:spTree>
  </p:cSld>
  <p:clrMapOvr>
    <a:masterClrMapping/>
  </p:clrMapOvr>
  <p:transition spd="slow">
    <p:cu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13"/>
        <p:cNvGrpSpPr/>
        <p:nvPr/>
      </p:nvGrpSpPr>
      <p:grpSpPr>
        <a:xfrm>
          <a:off x="0" y="0"/>
          <a:ext cx="0" cy="0"/>
          <a:chOff x="0" y="0"/>
          <a:chExt cx="0" cy="0"/>
        </a:xfrm>
      </p:grpSpPr>
      <p:sp>
        <p:nvSpPr>
          <p:cNvPr id="514" name="Shape 514"/>
          <p:cNvSpPr txBox="1"/>
          <p:nvPr/>
        </p:nvSpPr>
        <p:spPr>
          <a:xfrm>
            <a:off x="775375" y="353775"/>
            <a:ext cx="9183599" cy="6687599"/>
          </a:xfrm>
          <a:prstGeom prst="rect">
            <a:avLst/>
          </a:prstGeom>
          <a:noFill/>
          <a:ln>
            <a:noFill/>
          </a:ln>
        </p:spPr>
        <p:txBody>
          <a:bodyPr lIns="91425" tIns="91425" rIns="91425" bIns="91425" anchor="t" anchorCtr="0">
            <a:noAutofit/>
          </a:bodyPr>
          <a:lstStyle/>
          <a:p>
            <a:pPr lvl="0" indent="-228600" rtl="0">
              <a:lnSpc>
                <a:spcPct val="150000"/>
              </a:lnSpc>
              <a:spcBef>
                <a:spcPts val="0"/>
              </a:spcBef>
              <a:spcAft>
                <a:spcPts val="1000"/>
              </a:spcAft>
              <a:buNone/>
            </a:pPr>
            <a:r>
              <a:rPr lang="en-US">
                <a:solidFill>
                  <a:srgbClr val="282828"/>
                </a:solidFill>
              </a:rPr>
              <a:t>1</a:t>
            </a:r>
          </a:p>
          <a:p>
            <a:pPr marL="0" lvl="0" indent="0" rtl="0">
              <a:lnSpc>
                <a:spcPct val="115000"/>
              </a:lnSpc>
              <a:spcBef>
                <a:spcPts val="0"/>
              </a:spcBef>
              <a:buNone/>
            </a:pPr>
            <a:r>
              <a:rPr lang="en-US" sz="2800">
                <a:solidFill>
                  <a:schemeClr val="dk1"/>
                </a:solidFill>
                <a:latin typeface="Calibri"/>
                <a:ea typeface="Calibri"/>
                <a:cs typeface="Calibri"/>
                <a:sym typeface="Calibri"/>
              </a:rPr>
              <a:t>iWatch</a:t>
            </a:r>
          </a:p>
          <a:p>
            <a:pPr lvl="0" rtl="0">
              <a:lnSpc>
                <a:spcPct val="115000"/>
              </a:lnSpc>
              <a:spcBef>
                <a:spcPts val="0"/>
              </a:spcBef>
              <a:buNone/>
            </a:pPr>
            <a:r>
              <a:rPr lang="en-US" sz="2800">
                <a:solidFill>
                  <a:schemeClr val="dk1"/>
                </a:solidFill>
                <a:latin typeface="Calibri"/>
                <a:ea typeface="Calibri"/>
                <a:cs typeface="Calibri"/>
                <a:sym typeface="Calibri"/>
              </a:rPr>
              <a:t>  - iWatch is designed to be the remote control of everything around you. It is expected to release in the beginning of next year, let’s see how would it affect to the world of technology.</a:t>
            </a:r>
          </a:p>
          <a:p>
            <a:pPr lvl="0" indent="457200" rtl="0">
              <a:lnSpc>
                <a:spcPct val="150000"/>
              </a:lnSpc>
              <a:spcBef>
                <a:spcPts val="0"/>
              </a:spcBef>
              <a:spcAft>
                <a:spcPts val="1000"/>
              </a:spcAft>
              <a:buClr>
                <a:schemeClr val="dk1"/>
              </a:buClr>
              <a:buFont typeface="Arial"/>
              <a:buNone/>
            </a:pPr>
            <a:endParaRPr sz="4500">
              <a:solidFill>
                <a:srgbClr val="282828"/>
              </a:solidFill>
            </a:endParaRPr>
          </a:p>
          <a:p>
            <a:pPr>
              <a:spcBef>
                <a:spcPts val="0"/>
              </a:spcBef>
              <a:buNone/>
            </a:pPr>
            <a:endParaRPr/>
          </a:p>
        </p:txBody>
      </p:sp>
      <p:pic>
        <p:nvPicPr>
          <p:cNvPr id="515" name="Shape 515"/>
          <p:cNvPicPr preferRelativeResize="0"/>
          <p:nvPr/>
        </p:nvPicPr>
        <p:blipFill>
          <a:blip r:embed="rId3">
            <a:alphaModFix/>
          </a:blip>
          <a:stretch>
            <a:fillRect/>
          </a:stretch>
        </p:blipFill>
        <p:spPr>
          <a:xfrm>
            <a:off x="3350850" y="3787025"/>
            <a:ext cx="3676650" cy="2457450"/>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18"/>
        <p:cNvGrpSpPr/>
        <p:nvPr/>
      </p:nvGrpSpPr>
      <p:grpSpPr>
        <a:xfrm>
          <a:off x="0" y="0"/>
          <a:ext cx="0" cy="0"/>
          <a:chOff x="0" y="0"/>
          <a:chExt cx="0" cy="0"/>
        </a:xfrm>
      </p:grpSpPr>
      <p:pic>
        <p:nvPicPr>
          <p:cNvPr id="519" name="Shape 519"/>
          <p:cNvPicPr preferRelativeResize="0"/>
          <p:nvPr/>
        </p:nvPicPr>
        <p:blipFill>
          <a:blip r:embed="rId3">
            <a:alphaModFix/>
          </a:blip>
          <a:stretch>
            <a:fillRect/>
          </a:stretch>
        </p:blipFill>
        <p:spPr>
          <a:xfrm>
            <a:off x="0" y="0"/>
            <a:ext cx="10692000" cy="7560000"/>
          </a:xfrm>
          <a:prstGeom prst="rect">
            <a:avLst/>
          </a:prstGeom>
          <a:noFill/>
          <a:ln>
            <a:noFill/>
          </a:ln>
        </p:spPr>
      </p:pic>
      <p:sp>
        <p:nvSpPr>
          <p:cNvPr id="520" name="Shape 520"/>
          <p:cNvSpPr txBox="1"/>
          <p:nvPr/>
        </p:nvSpPr>
        <p:spPr>
          <a:xfrm>
            <a:off x="340200" y="1000800"/>
            <a:ext cx="9716400" cy="3289800"/>
          </a:xfrm>
          <a:prstGeom prst="rect">
            <a:avLst/>
          </a:prstGeom>
          <a:noFill/>
          <a:ln>
            <a:noFill/>
          </a:ln>
        </p:spPr>
        <p:txBody>
          <a:bodyPr lIns="91425" tIns="91425" rIns="91425" bIns="91425" anchor="t" anchorCtr="0">
            <a:noAutofit/>
          </a:bodyPr>
          <a:lstStyle/>
          <a:p>
            <a:pPr lvl="0" rtl="0">
              <a:lnSpc>
                <a:spcPct val="115000"/>
              </a:lnSpc>
              <a:spcBef>
                <a:spcPts val="0"/>
              </a:spcBef>
              <a:buClr>
                <a:schemeClr val="dk1"/>
              </a:buClr>
              <a:buSzPct val="30555"/>
              <a:buFont typeface="Arial"/>
              <a:buNone/>
            </a:pPr>
            <a:r>
              <a:rPr lang="en-US" sz="3600" b="1">
                <a:solidFill>
                  <a:srgbClr val="F3F3F3"/>
                </a:solidFill>
                <a:latin typeface="Calibri"/>
                <a:ea typeface="Calibri"/>
                <a:cs typeface="Calibri"/>
                <a:sym typeface="Calibri"/>
              </a:rPr>
              <a:t>Wi-Fi charger</a:t>
            </a:r>
          </a:p>
          <a:p>
            <a:pPr lvl="0" rtl="0">
              <a:lnSpc>
                <a:spcPct val="115000"/>
              </a:lnSpc>
              <a:spcBef>
                <a:spcPts val="0"/>
              </a:spcBef>
              <a:buClr>
                <a:schemeClr val="dk1"/>
              </a:buClr>
              <a:buSzPct val="30555"/>
              <a:buFont typeface="Arial"/>
              <a:buNone/>
            </a:pPr>
            <a:r>
              <a:rPr lang="en-US" sz="3600" b="1">
                <a:solidFill>
                  <a:srgbClr val="F3F3F3"/>
                </a:solidFill>
                <a:latin typeface="Calibri"/>
                <a:ea typeface="Calibri"/>
                <a:cs typeface="Calibri"/>
                <a:sym typeface="Calibri"/>
              </a:rPr>
              <a:t> </a:t>
            </a:r>
          </a:p>
          <a:p>
            <a:pPr lvl="0" rtl="0">
              <a:lnSpc>
                <a:spcPct val="115000"/>
              </a:lnSpc>
              <a:spcBef>
                <a:spcPts val="0"/>
              </a:spcBef>
              <a:buClr>
                <a:schemeClr val="dk1"/>
              </a:buClr>
              <a:buSzPct val="30555"/>
              <a:buFont typeface="Arial"/>
              <a:buNone/>
            </a:pPr>
            <a:r>
              <a:rPr lang="en-US" sz="3600" b="1">
                <a:solidFill>
                  <a:srgbClr val="F3F3F3"/>
                </a:solidFill>
                <a:latin typeface="Calibri"/>
                <a:ea typeface="Calibri"/>
                <a:cs typeface="Calibri"/>
                <a:sym typeface="Calibri"/>
              </a:rPr>
              <a:t>  It has always been the question for every devices that how long the battery will last ?</a:t>
            </a:r>
          </a:p>
          <a:p>
            <a:pPr>
              <a:spcBef>
                <a:spcPts val="0"/>
              </a:spcBef>
              <a:buNone/>
            </a:pPr>
            <a:endParaRPr sz="3600"/>
          </a:p>
        </p:txBody>
      </p:sp>
    </p:spTree>
  </p:cSld>
  <p:clrMapOvr>
    <a:masterClrMapping/>
  </p:clrMapOvr>
  <p:transition spd="slow">
    <p:cut/>
  </p:transition>
  <p:timing>
    <p:tnLst>
      <p:par>
        <p:cTn id="1" dur="indefinite" restart="never" nodeType="tmRoot"/>
      </p:par>
    </p:tnLst>
  </p:timing>
</p:sld>
</file>

<file path=ppt/theme/theme1.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introduction apple_template version">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88</TotalTime>
  <Words>3107</Words>
  <Application>Microsoft Office PowerPoint</Application>
  <PresentationFormat>Custom</PresentationFormat>
  <Paragraphs>280</Paragraphs>
  <Slides>30</Slides>
  <Notes>29</Notes>
  <HiddenSlides>0</HiddenSlides>
  <MMClips>0</MMClips>
  <ScaleCrop>false</ScaleCrop>
  <HeadingPairs>
    <vt:vector size="4" baseType="variant">
      <vt:variant>
        <vt:lpstr>Theme</vt:lpstr>
      </vt:variant>
      <vt:variant>
        <vt:i4>3</vt:i4>
      </vt:variant>
      <vt:variant>
        <vt:lpstr>Slide Titles</vt:lpstr>
      </vt:variant>
      <vt:variant>
        <vt:i4>30</vt:i4>
      </vt:variant>
    </vt:vector>
  </HeadingPairs>
  <TitlesOfParts>
    <vt:vector size="33" baseType="lpstr">
      <vt:lpstr>Custom Theme</vt:lpstr>
      <vt:lpstr>introduction apple_template version</vt:lpstr>
      <vt:lpstr>Office Theme</vt:lpstr>
      <vt:lpstr>Slide 1</vt:lpstr>
      <vt:lpstr>Apple: History </vt:lpstr>
      <vt:lpstr>Apple: Mac</vt:lpstr>
      <vt:lpstr>Apple: iPod  </vt:lpstr>
      <vt:lpstr>Apple: iPhone  </vt:lpstr>
      <vt:lpstr>Main differential attributes of iPhone</vt:lpstr>
      <vt:lpstr>Global iPhone sales in the fiscal years 2007 to 2014 </vt:lpstr>
      <vt:lpstr>Global Smartphone Market Share </vt:lpstr>
      <vt:lpstr>Slide 9</vt:lpstr>
      <vt:lpstr>Global Smartphone Market Share </vt:lpstr>
      <vt:lpstr> Global Smartphone Market Share 2014  </vt:lpstr>
      <vt:lpstr> </vt:lpstr>
      <vt:lpstr>APPLE STRATEGIES</vt:lpstr>
      <vt:lpstr>Slide 14</vt:lpstr>
      <vt:lpstr>MARKET POWER </vt:lpstr>
      <vt:lpstr>Having APPs create barriers to entry into this market</vt:lpstr>
      <vt:lpstr>Applications are complimentary which similar to two-part tariff.</vt:lpstr>
      <vt:lpstr>Bundling iPhone with data plan</vt:lpstr>
      <vt:lpstr>MARKETING STRATEGIES</vt:lpstr>
      <vt:lpstr> Play around expectation   </vt:lpstr>
      <vt:lpstr>How people crazy for new iPhone</vt:lpstr>
      <vt:lpstr>Consumers are worse off when did not want to buy new iPhone originally </vt:lpstr>
      <vt:lpstr>Slide 23</vt:lpstr>
      <vt:lpstr>Slide 24</vt:lpstr>
      <vt:lpstr>Slide 25</vt:lpstr>
      <vt:lpstr>Slide 26</vt:lpstr>
      <vt:lpstr>Slide 27</vt:lpstr>
      <vt:lpstr>Slide 28</vt:lpstr>
      <vt:lpstr>Slide 29</vt:lpstr>
      <vt:lpstr>Slide 30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นาย มหพล ฉันทสหวัฒน์</dc:creator>
  <cp:lastModifiedBy>user1</cp:lastModifiedBy>
  <cp:revision>11</cp:revision>
  <cp:lastPrinted>2014-12-03T05:56:27Z</cp:lastPrinted>
  <dcterms:modified xsi:type="dcterms:W3CDTF">2014-12-03T07:06:37Z</dcterms:modified>
</cp:coreProperties>
</file>