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9" r:id="rId9"/>
    <p:sldId id="263" r:id="rId10"/>
    <p:sldId id="264" r:id="rId11"/>
    <p:sldId id="265" r:id="rId12"/>
    <p:sldId id="270" r:id="rId13"/>
    <p:sldId id="266" r:id="rId14"/>
    <p:sldId id="267" r:id="rId15"/>
    <p:sldId id="271" r:id="rId16"/>
    <p:sldId id="272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705"/>
  </p:normalViewPr>
  <p:slideViewPr>
    <p:cSldViewPr>
      <p:cViewPr varScale="1">
        <p:scale>
          <a:sx n="108" d="100"/>
          <a:sy n="108" d="100"/>
        </p:scale>
        <p:origin x="1760" y="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presProps" Target="presProps.xml"/><Relationship Id="rId28" Type="http://schemas.openxmlformats.org/officeDocument/2006/relationships/viewProps" Target="viewProps.xml"/><Relationship Id="rId29" Type="http://schemas.openxmlformats.org/officeDocument/2006/relationships/theme" Target="theme/theme1.xml"/><Relationship Id="rId3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2DAB02-17EE-4F6C-99D4-8392D81FDA28}" type="datetimeFigureOut">
              <a:rPr lang="en-US" smtClean="0"/>
              <a:t>8/27/15</a:t>
            </a:fld>
            <a:endParaRPr lang="en-US" dirty="0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D908F4-7DFC-4A00-AE73-AD3EA23455C7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2DAB02-17EE-4F6C-99D4-8392D81FDA28}" type="datetimeFigureOut">
              <a:rPr lang="en-US" smtClean="0"/>
              <a:t>8/27/15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D908F4-7DFC-4A00-AE73-AD3EA23455C7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2DAB02-17EE-4F6C-99D4-8392D81FDA28}" type="datetimeFigureOut">
              <a:rPr lang="en-US" smtClean="0"/>
              <a:t>8/27/15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D908F4-7DFC-4A00-AE73-AD3EA23455C7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2DAB02-17EE-4F6C-99D4-8392D81FDA28}" type="datetimeFigureOut">
              <a:rPr lang="en-US" smtClean="0"/>
              <a:t>8/27/15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D908F4-7DFC-4A00-AE73-AD3EA23455C7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2DAB02-17EE-4F6C-99D4-8392D81FDA28}" type="datetimeFigureOut">
              <a:rPr lang="en-US" smtClean="0"/>
              <a:t>8/27/15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D908F4-7DFC-4A00-AE73-AD3EA23455C7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2DAB02-17EE-4F6C-99D4-8392D81FDA28}" type="datetimeFigureOut">
              <a:rPr lang="en-US" smtClean="0"/>
              <a:t>8/27/15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D908F4-7DFC-4A00-AE73-AD3EA23455C7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2DAB02-17EE-4F6C-99D4-8392D81FDA28}" type="datetimeFigureOut">
              <a:rPr lang="en-US" smtClean="0"/>
              <a:t>8/27/15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D908F4-7DFC-4A00-AE73-AD3EA23455C7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2DAB02-17EE-4F6C-99D4-8392D81FDA28}" type="datetimeFigureOut">
              <a:rPr lang="en-US" smtClean="0"/>
              <a:t>8/27/15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D908F4-7DFC-4A00-AE73-AD3EA23455C7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2DAB02-17EE-4F6C-99D4-8392D81FDA28}" type="datetimeFigureOut">
              <a:rPr lang="en-US" smtClean="0"/>
              <a:t>8/27/15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D908F4-7DFC-4A00-AE73-AD3EA23455C7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2DAB02-17EE-4F6C-99D4-8392D81FDA28}" type="datetimeFigureOut">
              <a:rPr lang="en-US" smtClean="0"/>
              <a:t>8/27/15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D908F4-7DFC-4A00-AE73-AD3EA23455C7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2DAB02-17EE-4F6C-99D4-8392D81FDA28}" type="datetimeFigureOut">
              <a:rPr lang="en-US" smtClean="0"/>
              <a:t>8/27/15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D908F4-7DFC-4A00-AE73-AD3EA23455C7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02DAB02-17EE-4F6C-99D4-8392D81FDA28}" type="datetimeFigureOut">
              <a:rPr lang="en-US" smtClean="0"/>
              <a:t>8/27/15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E4D908F4-7DFC-4A00-AE73-AD3EA23455C7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Brief History of East Asia Political Economy Before Colonization Era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Chinese World Order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8085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Important Points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Westphalian</a:t>
            </a:r>
            <a:endParaRPr lang="en-US" dirty="0" smtClean="0"/>
          </a:p>
          <a:p>
            <a:pPr lvl="1"/>
            <a:r>
              <a:rPr lang="en-US" dirty="0" smtClean="0"/>
              <a:t>Several sovereign states that are equal or quasi equal in terms of economic size or power.</a:t>
            </a:r>
          </a:p>
          <a:p>
            <a:pPr lvl="1"/>
            <a:r>
              <a:rPr lang="en-US" dirty="0" smtClean="0"/>
              <a:t>Competition</a:t>
            </a:r>
          </a:p>
          <a:p>
            <a:r>
              <a:rPr lang="en-US" dirty="0" smtClean="0"/>
              <a:t>Chinese world orders or East Asia</a:t>
            </a:r>
          </a:p>
          <a:p>
            <a:pPr lvl="1"/>
            <a:r>
              <a:rPr lang="en-US" dirty="0" smtClean="0"/>
              <a:t>Hierarchical</a:t>
            </a:r>
          </a:p>
          <a:p>
            <a:pPr lvl="1"/>
            <a:r>
              <a:rPr lang="en-US" dirty="0" smtClean="0"/>
              <a:t>Moral (Confucius and Buddhist)</a:t>
            </a:r>
          </a:p>
          <a:p>
            <a:pPr lvl="1"/>
            <a:r>
              <a:rPr lang="en-US" dirty="0" smtClean="0"/>
              <a:t>International arrangement that is not complete.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799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Similarities among East Asia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Hierarchical</a:t>
            </a:r>
          </a:p>
          <a:p>
            <a:pPr lvl="1"/>
            <a:r>
              <a:rPr lang="en-US" dirty="0" err="1" smtClean="0"/>
              <a:t>Tianxia</a:t>
            </a:r>
            <a:endParaRPr lang="en-US" dirty="0" smtClean="0"/>
          </a:p>
          <a:p>
            <a:pPr lvl="1"/>
            <a:r>
              <a:rPr lang="en-US" dirty="0" smtClean="0"/>
              <a:t>Class and strata</a:t>
            </a:r>
          </a:p>
          <a:p>
            <a:pPr lvl="1"/>
            <a:r>
              <a:rPr lang="en-US" dirty="0" err="1" smtClean="0"/>
              <a:t>Sakdina</a:t>
            </a:r>
            <a:r>
              <a:rPr lang="en-US" dirty="0" smtClean="0"/>
              <a:t> system</a:t>
            </a:r>
          </a:p>
          <a:p>
            <a:r>
              <a:rPr lang="en-US" dirty="0" smtClean="0"/>
              <a:t>Believe in national superiority</a:t>
            </a:r>
          </a:p>
          <a:p>
            <a:pPr lvl="1"/>
            <a:r>
              <a:rPr lang="en-US" dirty="0" smtClean="0"/>
              <a:t>Declare war based on this</a:t>
            </a:r>
          </a:p>
          <a:p>
            <a:r>
              <a:rPr lang="en-US" dirty="0" smtClean="0"/>
              <a:t>Emperor and King</a:t>
            </a:r>
          </a:p>
          <a:p>
            <a:pPr lvl="1"/>
            <a:r>
              <a:rPr lang="en-US" dirty="0" smtClean="0"/>
              <a:t>Descendant from heaven</a:t>
            </a:r>
          </a:p>
          <a:p>
            <a:pPr lvl="1"/>
            <a:r>
              <a:rPr lang="en-US" dirty="0" smtClean="0"/>
              <a:t>Son of God</a:t>
            </a:r>
          </a:p>
          <a:p>
            <a:pPr marL="82296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4744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Similarities among East Asia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Tribute System and Trade in </a:t>
            </a:r>
            <a:r>
              <a:rPr lang="en-US" dirty="0" smtClean="0"/>
              <a:t>disguise</a:t>
            </a:r>
          </a:p>
          <a:p>
            <a:pPr lvl="1"/>
            <a:r>
              <a:rPr lang="en-US" dirty="0" smtClean="0"/>
              <a:t>Tributary State</a:t>
            </a:r>
          </a:p>
          <a:p>
            <a:pPr lvl="1"/>
            <a:r>
              <a:rPr lang="en-US" dirty="0" smtClean="0"/>
              <a:t>The weak has to pay tribute to the strong for protection and to reinforce national superiority</a:t>
            </a:r>
          </a:p>
          <a:p>
            <a:pPr lvl="1"/>
            <a:r>
              <a:rPr lang="en-US" dirty="0" smtClean="0"/>
              <a:t>International trade flourished.</a:t>
            </a:r>
            <a:endParaRPr lang="en-US" dirty="0"/>
          </a:p>
          <a:p>
            <a:r>
              <a:rPr lang="en-US" dirty="0"/>
              <a:t>Use of Force and </a:t>
            </a:r>
            <a:r>
              <a:rPr lang="en-US" dirty="0" smtClean="0"/>
              <a:t>War</a:t>
            </a:r>
          </a:p>
          <a:p>
            <a:pPr lvl="1"/>
            <a:r>
              <a:rPr lang="en-US" dirty="0" smtClean="0"/>
              <a:t>To enforce above system.</a:t>
            </a:r>
          </a:p>
          <a:p>
            <a:pPr lvl="1"/>
            <a:r>
              <a:rPr lang="en-US" dirty="0" smtClean="0"/>
              <a:t>To declare supremacy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2027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782"/>
            <a:ext cx="9246428" cy="68787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3872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Comparative Political Economy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China</a:t>
            </a:r>
          </a:p>
          <a:p>
            <a:pPr lvl="1"/>
            <a:r>
              <a:rPr lang="en-US" dirty="0" smtClean="0"/>
              <a:t>Believe to be the first state in East Asia since</a:t>
            </a:r>
            <a:r>
              <a:rPr lang="en-US" dirty="0"/>
              <a:t> </a:t>
            </a:r>
            <a:r>
              <a:rPr lang="en-US" dirty="0" smtClean="0"/>
              <a:t>Xia Dynasty 2500-1540 BC</a:t>
            </a:r>
          </a:p>
          <a:p>
            <a:pPr lvl="1"/>
            <a:r>
              <a:rPr lang="en-US" dirty="0" smtClean="0"/>
              <a:t>Confucianism (551-479) BC</a:t>
            </a:r>
          </a:p>
          <a:p>
            <a:pPr lvl="2"/>
            <a:r>
              <a:rPr lang="en-US" dirty="0" smtClean="0"/>
              <a:t>Practice and cultivation of virtues and benevolences, righteousness, filial piety, and loyalty as the basis of personal ethic and politics.</a:t>
            </a:r>
          </a:p>
          <a:p>
            <a:pPr lvl="2"/>
            <a:r>
              <a:rPr lang="en-US" dirty="0" smtClean="0"/>
              <a:t>Taoism: searches for immortality, and retreat from the world.</a:t>
            </a:r>
          </a:p>
          <a:p>
            <a:pPr lvl="1"/>
            <a:r>
              <a:rPr lang="en-US" dirty="0" smtClean="0"/>
              <a:t>Centralized and Reformed in 221 BC</a:t>
            </a:r>
          </a:p>
        </p:txBody>
      </p:sp>
    </p:spTree>
    <p:extLst>
      <p:ext uri="{BB962C8B-B14F-4D97-AF65-F5344CB8AC3E}">
        <p14:creationId xmlns:p14="http://schemas.microsoft.com/office/powerpoint/2010/main" val="429343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China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Centralized </a:t>
            </a:r>
            <a:r>
              <a:rPr lang="en-US" dirty="0"/>
              <a:t>and Reformed in 221 BC</a:t>
            </a:r>
          </a:p>
          <a:p>
            <a:r>
              <a:rPr lang="en-US" dirty="0" smtClean="0"/>
              <a:t>First true emperor</a:t>
            </a:r>
          </a:p>
          <a:p>
            <a:r>
              <a:rPr lang="en-US" dirty="0" smtClean="0"/>
              <a:t>Autocratic and omnipotent ruler</a:t>
            </a:r>
          </a:p>
          <a:p>
            <a:pPr lvl="1"/>
            <a:r>
              <a:rPr lang="en-US" dirty="0" smtClean="0"/>
              <a:t>Weakness of emperor system or monarchy___________________</a:t>
            </a:r>
          </a:p>
          <a:p>
            <a:pPr lvl="2"/>
            <a:r>
              <a:rPr lang="en-US" dirty="0" smtClean="0"/>
              <a:t>Sui dynasty.</a:t>
            </a:r>
          </a:p>
          <a:p>
            <a:r>
              <a:rPr lang="en-US" dirty="0" smtClean="0"/>
              <a:t>“Tide can raise and rock the Boat”</a:t>
            </a:r>
          </a:p>
          <a:p>
            <a:pPr lvl="1"/>
            <a:r>
              <a:rPr lang="en-US" dirty="0" smtClean="0"/>
              <a:t>Social Stability and order</a:t>
            </a:r>
          </a:p>
          <a:p>
            <a:pPr lvl="1"/>
            <a:r>
              <a:rPr lang="en-US" dirty="0" smtClean="0"/>
              <a:t>Low Tax</a:t>
            </a:r>
          </a:p>
          <a:p>
            <a:pPr lvl="1"/>
            <a:r>
              <a:rPr lang="en-US" dirty="0" smtClean="0"/>
              <a:t>Agricultural production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9583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84510"/>
            <a:ext cx="4752109" cy="66529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5974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China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High premium on Stability</a:t>
            </a:r>
          </a:p>
          <a:p>
            <a:pPr lvl="1"/>
            <a:r>
              <a:rPr lang="en-US" dirty="0" smtClean="0"/>
              <a:t>From Free Trade to no trade (Ming Dynasty)</a:t>
            </a:r>
          </a:p>
          <a:p>
            <a:pPr lvl="2"/>
            <a:r>
              <a:rPr lang="en-US" dirty="0"/>
              <a:t>http://www.international.ucla.edu/article.asp?parentid=10387</a:t>
            </a:r>
            <a:endParaRPr lang="en-US" dirty="0" smtClean="0"/>
          </a:p>
          <a:p>
            <a:pPr lvl="1"/>
            <a:r>
              <a:rPr lang="en-US" dirty="0" smtClean="0"/>
              <a:t>No Income to develop the economy</a:t>
            </a:r>
          </a:p>
          <a:p>
            <a:pPr lvl="1"/>
            <a:r>
              <a:rPr lang="en-US" dirty="0" smtClean="0"/>
              <a:t>No Threat to develop the industrialization</a:t>
            </a:r>
          </a:p>
          <a:p>
            <a:pPr lvl="1"/>
            <a:r>
              <a:rPr lang="en-US" dirty="0" smtClean="0"/>
              <a:t>No Army to fend off British</a:t>
            </a:r>
          </a:p>
          <a:p>
            <a:pPr lvl="2"/>
            <a:r>
              <a:rPr lang="en-US" dirty="0" smtClean="0"/>
              <a:t>Opium War</a:t>
            </a:r>
          </a:p>
        </p:txBody>
      </p:sp>
    </p:spTree>
    <p:extLst>
      <p:ext uri="{BB962C8B-B14F-4D97-AF65-F5344CB8AC3E}">
        <p14:creationId xmlns:p14="http://schemas.microsoft.com/office/powerpoint/2010/main" val="1241039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Korea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Dangun</a:t>
            </a:r>
            <a:r>
              <a:rPr lang="en-US" dirty="0"/>
              <a:t> </a:t>
            </a:r>
            <a:r>
              <a:rPr lang="en-US" dirty="0" err="1"/>
              <a:t>Wanggeom</a:t>
            </a:r>
            <a:r>
              <a:rPr lang="en-US" dirty="0"/>
              <a:t> was the legendary founder </a:t>
            </a:r>
            <a:r>
              <a:rPr lang="en-US" dirty="0" smtClean="0"/>
              <a:t>of, </a:t>
            </a:r>
            <a:r>
              <a:rPr lang="en-US" dirty="0"/>
              <a:t>the first </a:t>
            </a:r>
            <a:r>
              <a:rPr lang="en-US" dirty="0" smtClean="0"/>
              <a:t>kingdom</a:t>
            </a:r>
            <a:r>
              <a:rPr lang="en-US" dirty="0"/>
              <a:t>, around present-day </a:t>
            </a:r>
            <a:r>
              <a:rPr lang="en-US" dirty="0" smtClean="0"/>
              <a:t>Korean Peninsula. </a:t>
            </a:r>
            <a:r>
              <a:rPr lang="en-US" dirty="0"/>
              <a:t>He is said to be </a:t>
            </a:r>
            <a:r>
              <a:rPr lang="en-US" dirty="0">
                <a:solidFill>
                  <a:srgbClr val="FF0000"/>
                </a:solidFill>
              </a:rPr>
              <a:t>the grandson of heaven</a:t>
            </a:r>
            <a:r>
              <a:rPr lang="en-US" dirty="0"/>
              <a:t>, and to have founded the kingdom </a:t>
            </a:r>
            <a:r>
              <a:rPr lang="en-US" dirty="0" smtClean="0"/>
              <a:t>in </a:t>
            </a:r>
            <a:r>
              <a:rPr lang="en-US" dirty="0"/>
              <a:t>2333 BC</a:t>
            </a:r>
            <a:r>
              <a:rPr lang="en-US" dirty="0" smtClean="0"/>
              <a:t>.</a:t>
            </a:r>
          </a:p>
          <a:p>
            <a:r>
              <a:rPr lang="en-US" dirty="0" smtClean="0"/>
              <a:t>Social Strata</a:t>
            </a:r>
          </a:p>
          <a:p>
            <a:pPr lvl="1"/>
            <a:r>
              <a:rPr lang="en-US" dirty="0" err="1" smtClean="0"/>
              <a:t>Yangban</a:t>
            </a:r>
            <a:endParaRPr lang="en-US" dirty="0" smtClean="0"/>
          </a:p>
          <a:p>
            <a:pPr lvl="1"/>
            <a:r>
              <a:rPr lang="en-US" dirty="0" err="1" smtClean="0"/>
              <a:t>Chungin</a:t>
            </a:r>
            <a:endParaRPr lang="en-US" dirty="0" smtClean="0"/>
          </a:p>
          <a:p>
            <a:pPr lvl="1"/>
            <a:r>
              <a:rPr lang="en-US" dirty="0" smtClean="0"/>
              <a:t>Slaves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7546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Korea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Confucianism</a:t>
            </a:r>
          </a:p>
          <a:p>
            <a:r>
              <a:rPr lang="en-US" dirty="0" smtClean="0"/>
              <a:t>The mutual relationship between King and </a:t>
            </a:r>
            <a:r>
              <a:rPr lang="en-US" dirty="0" err="1" smtClean="0"/>
              <a:t>Yangban</a:t>
            </a:r>
            <a:endParaRPr lang="en-US" dirty="0" smtClean="0"/>
          </a:p>
          <a:p>
            <a:r>
              <a:rPr lang="en-US" dirty="0" smtClean="0"/>
              <a:t>Threats from outside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538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8" y="-1"/>
            <a:ext cx="9116291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9439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Japan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Emperor</a:t>
            </a:r>
          </a:p>
          <a:p>
            <a:r>
              <a:rPr lang="en-US" dirty="0" smtClean="0"/>
              <a:t>Social Strata</a:t>
            </a:r>
          </a:p>
          <a:p>
            <a:pPr lvl="1"/>
            <a:r>
              <a:rPr lang="en-US" dirty="0" smtClean="0"/>
              <a:t>Emperor</a:t>
            </a:r>
          </a:p>
          <a:p>
            <a:pPr lvl="1"/>
            <a:r>
              <a:rPr lang="en-US" dirty="0" smtClean="0"/>
              <a:t>Shogun</a:t>
            </a:r>
          </a:p>
          <a:p>
            <a:pPr lvl="1"/>
            <a:r>
              <a:rPr lang="en-US" dirty="0" smtClean="0"/>
              <a:t>Samurai</a:t>
            </a:r>
          </a:p>
          <a:p>
            <a:pPr lvl="1"/>
            <a:r>
              <a:rPr lang="en-US" dirty="0" smtClean="0"/>
              <a:t>Merchant</a:t>
            </a:r>
          </a:p>
          <a:p>
            <a:pPr lvl="1"/>
            <a:r>
              <a:rPr lang="en-US" dirty="0" smtClean="0"/>
              <a:t>peasant</a:t>
            </a:r>
          </a:p>
          <a:p>
            <a:r>
              <a:rPr lang="en-US" dirty="0" smtClean="0"/>
              <a:t>Unification in Tokugawa </a:t>
            </a:r>
            <a:r>
              <a:rPr lang="en-US" dirty="0" err="1" smtClean="0"/>
              <a:t>Shogunate</a:t>
            </a:r>
            <a:endParaRPr lang="en-US" dirty="0" smtClean="0"/>
          </a:p>
          <a:p>
            <a:pPr lvl="1"/>
            <a:r>
              <a:rPr lang="en-US" dirty="0" err="1" smtClean="0"/>
              <a:t>Bakufu</a:t>
            </a:r>
            <a:r>
              <a:rPr lang="en-US" dirty="0" smtClean="0"/>
              <a:t> and Daimyo subordinate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0278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Japan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Samurai ways and Zen</a:t>
            </a:r>
          </a:p>
          <a:p>
            <a:r>
              <a:rPr lang="en-US" dirty="0" smtClean="0"/>
              <a:t>Threats and war</a:t>
            </a:r>
          </a:p>
          <a:p>
            <a:pPr lvl="1"/>
            <a:r>
              <a:rPr lang="en-US" dirty="0" smtClean="0"/>
              <a:t>China</a:t>
            </a:r>
          </a:p>
          <a:p>
            <a:pPr lvl="1"/>
            <a:r>
              <a:rPr lang="en-US" dirty="0" smtClean="0"/>
              <a:t>China and Korea</a:t>
            </a:r>
          </a:p>
          <a:p>
            <a:r>
              <a:rPr lang="en-US" dirty="0" smtClean="0"/>
              <a:t>Open and Close Trade</a:t>
            </a:r>
          </a:p>
          <a:p>
            <a:pPr lvl="1"/>
            <a:r>
              <a:rPr lang="en-US" dirty="0" smtClean="0"/>
              <a:t>Why?</a:t>
            </a:r>
          </a:p>
        </p:txBody>
      </p:sp>
    </p:spTree>
    <p:extLst>
      <p:ext uri="{BB962C8B-B14F-4D97-AF65-F5344CB8AC3E}">
        <p14:creationId xmlns:p14="http://schemas.microsoft.com/office/powerpoint/2010/main" val="3072099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Southeast Asia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Thailand, Myanmar, Vietnam, Cambodia, and Malaysia.</a:t>
            </a:r>
          </a:p>
          <a:p>
            <a:r>
              <a:rPr lang="en-US" dirty="0" smtClean="0"/>
              <a:t>Similarities</a:t>
            </a:r>
          </a:p>
          <a:p>
            <a:pPr lvl="1"/>
            <a:r>
              <a:rPr lang="en-US" dirty="0" smtClean="0"/>
              <a:t>Kingship</a:t>
            </a:r>
          </a:p>
          <a:p>
            <a:pPr lvl="1"/>
            <a:r>
              <a:rPr lang="en-US" dirty="0" smtClean="0"/>
              <a:t>Social Strata</a:t>
            </a:r>
          </a:p>
          <a:p>
            <a:pPr lvl="2"/>
            <a:r>
              <a:rPr lang="en-US" dirty="0" smtClean="0"/>
              <a:t>King</a:t>
            </a:r>
          </a:p>
          <a:p>
            <a:pPr lvl="2"/>
            <a:r>
              <a:rPr lang="en-US" dirty="0" smtClean="0"/>
              <a:t>Bureaucrat</a:t>
            </a:r>
          </a:p>
          <a:p>
            <a:pPr lvl="2"/>
            <a:r>
              <a:rPr lang="en-US" dirty="0" smtClean="0"/>
              <a:t>Commoner</a:t>
            </a:r>
          </a:p>
          <a:p>
            <a:pPr lvl="2"/>
            <a:r>
              <a:rPr lang="en-US" dirty="0" smtClean="0"/>
              <a:t>Slave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5984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Southeast Asia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Free Trade</a:t>
            </a:r>
          </a:p>
          <a:p>
            <a:r>
              <a:rPr lang="en-US" dirty="0" smtClean="0"/>
              <a:t>Rise and Fall of each Kingdoms</a:t>
            </a:r>
          </a:p>
          <a:p>
            <a:r>
              <a:rPr lang="en-US" dirty="0" smtClean="0"/>
              <a:t>War was prevalent only in Thailand and Myanmar</a:t>
            </a:r>
          </a:p>
          <a:p>
            <a:r>
              <a:rPr lang="en-US" dirty="0" smtClean="0"/>
              <a:t>Not much of China influence?</a:t>
            </a:r>
          </a:p>
          <a:p>
            <a:endParaRPr lang="en-US" dirty="0" smtClean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4955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Why the West rise and beginning of colonization?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Asian was barbarian and know nothing about technology?</a:t>
            </a:r>
          </a:p>
          <a:p>
            <a:r>
              <a:rPr lang="en-US" dirty="0" smtClean="0"/>
              <a:t>Asian was incompetent, repressive, coercive and unified?</a:t>
            </a:r>
          </a:p>
          <a:p>
            <a:r>
              <a:rPr lang="en-US" dirty="0" smtClean="0"/>
              <a:t>1600s</a:t>
            </a:r>
          </a:p>
        </p:txBody>
      </p:sp>
    </p:spTree>
    <p:extLst>
      <p:ext uri="{BB962C8B-B14F-4D97-AF65-F5344CB8AC3E}">
        <p14:creationId xmlns:p14="http://schemas.microsoft.com/office/powerpoint/2010/main" val="2514311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1600s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Ming dynasty had ruled china more than 300 years</a:t>
            </a:r>
          </a:p>
          <a:p>
            <a:r>
              <a:rPr lang="en-US" dirty="0" smtClean="0"/>
              <a:t>Japanese Unification</a:t>
            </a:r>
          </a:p>
          <a:p>
            <a:r>
              <a:rPr lang="en-US" dirty="0" smtClean="0"/>
              <a:t>Thailand, the long reigned of Ayutthaya kingdom</a:t>
            </a:r>
          </a:p>
          <a:p>
            <a:r>
              <a:rPr lang="en-US" dirty="0" smtClean="0"/>
              <a:t>Korea(1592), </a:t>
            </a:r>
            <a:r>
              <a:rPr lang="en-US" dirty="0"/>
              <a:t>the devastating invasions of Korea by the previous Japanese warlord, </a:t>
            </a:r>
            <a:r>
              <a:rPr lang="en-US" dirty="0" err="1"/>
              <a:t>Toyotomi</a:t>
            </a:r>
            <a:r>
              <a:rPr lang="en-US" dirty="0"/>
              <a:t> </a:t>
            </a:r>
            <a:r>
              <a:rPr lang="en-US" dirty="0" err="1"/>
              <a:t>Hideyoshi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9143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Europe1600s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After the long period of war and exploration</a:t>
            </a:r>
          </a:p>
          <a:p>
            <a:r>
              <a:rPr lang="en-US" dirty="0" smtClean="0"/>
              <a:t>Competitive international system in Europe at the critical juncture.</a:t>
            </a:r>
          </a:p>
          <a:p>
            <a:pPr lvl="1"/>
            <a:r>
              <a:rPr lang="en-US" dirty="0" smtClean="0"/>
              <a:t>Technology</a:t>
            </a:r>
          </a:p>
          <a:p>
            <a:pPr lvl="1"/>
            <a:r>
              <a:rPr lang="en-US" dirty="0" smtClean="0"/>
              <a:t>Economic</a:t>
            </a:r>
          </a:p>
          <a:p>
            <a:pPr lvl="1"/>
            <a:r>
              <a:rPr lang="en-US" dirty="0" smtClean="0"/>
              <a:t>Social</a:t>
            </a:r>
          </a:p>
          <a:p>
            <a:pPr lvl="1"/>
            <a:r>
              <a:rPr lang="en-US" dirty="0" smtClean="0"/>
              <a:t>Political Transformation</a:t>
            </a:r>
          </a:p>
        </p:txBody>
      </p:sp>
    </p:spTree>
    <p:extLst>
      <p:ext uri="{BB962C8B-B14F-4D97-AF65-F5344CB8AC3E}">
        <p14:creationId xmlns:p14="http://schemas.microsoft.com/office/powerpoint/2010/main" val="2831234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1600s-1800s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Decline of Feudal relations in Western Europe</a:t>
            </a:r>
          </a:p>
          <a:p>
            <a:r>
              <a:rPr lang="en-US" dirty="0" smtClean="0"/>
              <a:t>Technological advancement in metallurgy armaments and basic industry.</a:t>
            </a:r>
          </a:p>
          <a:p>
            <a:r>
              <a:rPr lang="en-US" dirty="0" smtClean="0"/>
              <a:t>Decline in Authoritarian regime and shift to a more participatory regime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699878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Decline of Feudal relations in Western Europe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Implications</a:t>
            </a:r>
          </a:p>
          <a:p>
            <a:pPr lvl="1"/>
            <a:r>
              <a:rPr lang="en-US" dirty="0" smtClean="0"/>
              <a:t>Free up the labor</a:t>
            </a:r>
          </a:p>
          <a:p>
            <a:pPr lvl="1"/>
            <a:r>
              <a:rPr lang="en-US" dirty="0" smtClean="0"/>
              <a:t>Labor were abundant and cheap wage was highly acceptable.</a:t>
            </a:r>
          </a:p>
          <a:p>
            <a:pPr lvl="1"/>
            <a:r>
              <a:rPr lang="en-US" dirty="0" smtClean="0"/>
              <a:t>Competition in Labor market lead to ____________________?</a:t>
            </a:r>
          </a:p>
          <a:p>
            <a:pPr lvl="1"/>
            <a:r>
              <a:rPr lang="en-US" dirty="0" smtClean="0"/>
              <a:t>Power base of Authoritarian regime reduced.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54032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Technological </a:t>
            </a:r>
            <a:r>
              <a:rPr lang="en-US" dirty="0"/>
              <a:t>advancement in metallurgy armaments and basic industry.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Platform for Entrepreneurial activities</a:t>
            </a:r>
          </a:p>
          <a:p>
            <a:r>
              <a:rPr lang="en-US" dirty="0" smtClean="0"/>
              <a:t>Income level were sufficient to encourage investment in physical capital and technology</a:t>
            </a:r>
          </a:p>
          <a:p>
            <a:r>
              <a:rPr lang="en-US" dirty="0" smtClean="0"/>
              <a:t>New production relations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444388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Monarchy to Constitutional Monarchy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Gentry, </a:t>
            </a:r>
            <a:r>
              <a:rPr lang="en-US" dirty="0" err="1" smtClean="0"/>
              <a:t>Merchant,Proto</a:t>
            </a:r>
            <a:r>
              <a:rPr lang="en-US" dirty="0" smtClean="0"/>
              <a:t>-Industrialists, overseas traders, and financiers had more saying in economy.</a:t>
            </a:r>
          </a:p>
          <a:p>
            <a:r>
              <a:rPr lang="en-US" dirty="0" smtClean="0"/>
              <a:t>Property rights</a:t>
            </a:r>
          </a:p>
          <a:p>
            <a:r>
              <a:rPr lang="en-US" dirty="0" smtClean="0"/>
              <a:t>New growth enhancing institutions</a:t>
            </a:r>
          </a:p>
          <a:p>
            <a:pPr lvl="1"/>
            <a:r>
              <a:rPr lang="en-US" dirty="0" smtClean="0"/>
              <a:t>Groups of interest could work for market incentive.</a:t>
            </a:r>
          </a:p>
          <a:p>
            <a:pPr lvl="1"/>
            <a:r>
              <a:rPr lang="en-US" dirty="0" smtClean="0"/>
              <a:t>If the Monarchy was in the way, they could solve the problem.</a:t>
            </a:r>
          </a:p>
        </p:txBody>
      </p:sp>
    </p:spTree>
    <p:extLst>
      <p:ext uri="{BB962C8B-B14F-4D97-AF65-F5344CB8AC3E}">
        <p14:creationId xmlns:p14="http://schemas.microsoft.com/office/powerpoint/2010/main" val="155602180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Colonization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is the building and maintaining of colonies in one territory by people from another territory</a:t>
            </a:r>
            <a:r>
              <a:rPr lang="en-US" dirty="0" smtClean="0"/>
              <a:t>.</a:t>
            </a:r>
          </a:p>
          <a:p>
            <a:r>
              <a:rPr lang="en-US" dirty="0" smtClean="0"/>
              <a:t>Why?</a:t>
            </a:r>
          </a:p>
          <a:p>
            <a:pPr lvl="1"/>
            <a:r>
              <a:rPr lang="en-US" dirty="0" smtClean="0"/>
              <a:t>Economic factors are important</a:t>
            </a:r>
          </a:p>
          <a:p>
            <a:pPr lvl="1"/>
            <a:r>
              <a:rPr lang="en-US" dirty="0" smtClean="0"/>
              <a:t>Capitalist overproduction</a:t>
            </a:r>
          </a:p>
          <a:p>
            <a:pPr lvl="1"/>
            <a:r>
              <a:rPr lang="en-US" dirty="0" smtClean="0"/>
              <a:t>Bankers and financiers’ support</a:t>
            </a:r>
          </a:p>
          <a:p>
            <a:pPr lvl="1"/>
            <a:r>
              <a:rPr lang="en-US" dirty="0" smtClean="0"/>
              <a:t>Trade</a:t>
            </a:r>
          </a:p>
          <a:p>
            <a:pPr lvl="1"/>
            <a:r>
              <a:rPr lang="en-US" dirty="0" smtClean="0"/>
              <a:t>_______________</a:t>
            </a:r>
          </a:p>
        </p:txBody>
      </p:sp>
    </p:spTree>
    <p:extLst>
      <p:ext uri="{BB962C8B-B14F-4D97-AF65-F5344CB8AC3E}">
        <p14:creationId xmlns:p14="http://schemas.microsoft.com/office/powerpoint/2010/main" val="156743106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Legacies of Western Colonialism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Strong and supportive state is required for national security.</a:t>
            </a:r>
          </a:p>
          <a:p>
            <a:r>
              <a:rPr lang="en-US" dirty="0" smtClean="0"/>
              <a:t>Creations of certain states: Indonesia, Malaysia, Philippines, and Singapore.</a:t>
            </a:r>
          </a:p>
          <a:p>
            <a:r>
              <a:rPr lang="en-US" dirty="0" smtClean="0"/>
              <a:t>Integration of East Asia to world trade</a:t>
            </a:r>
          </a:p>
          <a:p>
            <a:r>
              <a:rPr lang="en-US" dirty="0" smtClean="0"/>
              <a:t>Institutions, education, technology, and cultures</a:t>
            </a:r>
          </a:p>
          <a:p>
            <a:r>
              <a:rPr lang="en-US" dirty="0" smtClean="0"/>
              <a:t>Mass migration of Chinese population was possible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973754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411</TotalTime>
  <Words>709</Words>
  <Application>Microsoft Macintosh PowerPoint</Application>
  <PresentationFormat>On-screen Show (4:3)</PresentationFormat>
  <Paragraphs>146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Gill Sans MT</vt:lpstr>
      <vt:lpstr>Verdana</vt:lpstr>
      <vt:lpstr>Wingdings 2</vt:lpstr>
      <vt:lpstr>Solstice</vt:lpstr>
      <vt:lpstr>Brief History of East Asia Political Economy Before Colonization Era</vt:lpstr>
      <vt:lpstr>Important Points</vt:lpstr>
      <vt:lpstr>Similarities among East Asia</vt:lpstr>
      <vt:lpstr>Similarities among East Asia</vt:lpstr>
      <vt:lpstr>m</vt:lpstr>
      <vt:lpstr>Comparative Political Economy</vt:lpstr>
      <vt:lpstr>China</vt:lpstr>
      <vt:lpstr>PowerPoint Presentation</vt:lpstr>
      <vt:lpstr>China </vt:lpstr>
      <vt:lpstr>Korea</vt:lpstr>
      <vt:lpstr>Korea</vt:lpstr>
      <vt:lpstr>PowerPoint Presentation</vt:lpstr>
      <vt:lpstr>Japan</vt:lpstr>
      <vt:lpstr>Japan</vt:lpstr>
      <vt:lpstr>Southeast Asia</vt:lpstr>
      <vt:lpstr>Southeast Asia</vt:lpstr>
      <vt:lpstr>Why the West rise and beginning of colonization?</vt:lpstr>
      <vt:lpstr>1600s</vt:lpstr>
      <vt:lpstr>Europe1600s</vt:lpstr>
      <vt:lpstr>1600s-1800s</vt:lpstr>
      <vt:lpstr>Decline of Feudal relations in Western Europe </vt:lpstr>
      <vt:lpstr>  Technological advancement in metallurgy armaments and basic industry. </vt:lpstr>
      <vt:lpstr>Monarchy to Constitutional Monarchy</vt:lpstr>
      <vt:lpstr>Colonization</vt:lpstr>
      <vt:lpstr>Legacies of Western Colonialism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Brief History of East Asia</dc:title>
  <dc:creator>Monthien</dc:creator>
  <cp:lastModifiedBy>Monthien Satimanon</cp:lastModifiedBy>
  <cp:revision>34</cp:revision>
  <dcterms:created xsi:type="dcterms:W3CDTF">2010-09-09T04:09:12Z</dcterms:created>
  <dcterms:modified xsi:type="dcterms:W3CDTF">2015-08-27T08:24:28Z</dcterms:modified>
</cp:coreProperties>
</file>