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60" r:id="rId4"/>
    <p:sldId id="261" r:id="rId5"/>
    <p:sldId id="262" r:id="rId6"/>
    <p:sldId id="259" r:id="rId7"/>
    <p:sldId id="265" r:id="rId8"/>
    <p:sldId id="263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2E8B70-C613-456D-95D6-9F723431CD56}" type="doc">
      <dgm:prSet loTypeId="urn:microsoft.com/office/officeart/2005/8/layout/vList4#1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89A01A92-56DE-4E4A-AC1A-ABE5E56FE796}">
      <dgm:prSet phldrT="[ข้อความ]"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Who the target consumer is</a:t>
          </a:r>
          <a:endParaRPr lang="th-TH" b="1" dirty="0"/>
        </a:p>
      </dgm:t>
    </dgm:pt>
    <dgm:pt modelId="{10F1D8B8-260A-4371-9FE8-D8189D165491}" type="parTrans" cxnId="{1094A5E8-78AB-4014-94B9-A453D8DCB9D0}">
      <dgm:prSet/>
      <dgm:spPr/>
      <dgm:t>
        <a:bodyPr/>
        <a:lstStyle/>
        <a:p>
          <a:endParaRPr lang="th-TH" b="1"/>
        </a:p>
      </dgm:t>
    </dgm:pt>
    <dgm:pt modelId="{6C36BAFA-1D6D-4FCA-9717-108E619E0D94}" type="sibTrans" cxnId="{1094A5E8-78AB-4014-94B9-A453D8DCB9D0}">
      <dgm:prSet/>
      <dgm:spPr/>
      <dgm:t>
        <a:bodyPr/>
        <a:lstStyle/>
        <a:p>
          <a:endParaRPr lang="th-TH" b="1"/>
        </a:p>
      </dgm:t>
    </dgm:pt>
    <dgm:pt modelId="{EF05324C-E091-4A10-AC43-ED10DEC61AC1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Who the main competitors are </a:t>
          </a:r>
          <a:endParaRPr lang="en-US" altLang="ja-JP" b="1" dirty="0">
            <a:ea typeface="MS PGothic" pitchFamily="34" charset="-128"/>
          </a:endParaRPr>
        </a:p>
      </dgm:t>
    </dgm:pt>
    <dgm:pt modelId="{171A5ABB-1B84-4D55-9356-4FF5F2093E2D}" type="parTrans" cxnId="{290F4922-4258-4036-AB49-AFA20960189D}">
      <dgm:prSet/>
      <dgm:spPr/>
      <dgm:t>
        <a:bodyPr/>
        <a:lstStyle/>
        <a:p>
          <a:endParaRPr lang="th-TH" b="1"/>
        </a:p>
      </dgm:t>
    </dgm:pt>
    <dgm:pt modelId="{E85DEF5A-1DDC-48E7-95E9-16FC8D60DF67}" type="sibTrans" cxnId="{290F4922-4258-4036-AB49-AFA20960189D}">
      <dgm:prSet/>
      <dgm:spPr/>
      <dgm:t>
        <a:bodyPr/>
        <a:lstStyle/>
        <a:p>
          <a:endParaRPr lang="th-TH" b="1"/>
        </a:p>
      </dgm:t>
    </dgm:pt>
    <dgm:pt modelId="{399FB716-137B-493B-8836-B6B3D024E10E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the brand is similar to these competitors </a:t>
          </a:r>
          <a:endParaRPr lang="en-US" altLang="ja-JP" b="1" dirty="0">
            <a:ea typeface="MS PGothic" pitchFamily="34" charset="-128"/>
          </a:endParaRPr>
        </a:p>
      </dgm:t>
    </dgm:pt>
    <dgm:pt modelId="{F02A3EE9-818B-4600-A6E6-A401E9D12DC1}" type="parTrans" cxnId="{9515139D-8443-43C6-A516-70B14CC2C1EA}">
      <dgm:prSet/>
      <dgm:spPr/>
      <dgm:t>
        <a:bodyPr/>
        <a:lstStyle/>
        <a:p>
          <a:endParaRPr lang="th-TH" b="1"/>
        </a:p>
      </dgm:t>
    </dgm:pt>
    <dgm:pt modelId="{638D74AD-EB23-4550-96B6-EE3C5BFB921D}" type="sibTrans" cxnId="{9515139D-8443-43C6-A516-70B14CC2C1EA}">
      <dgm:prSet/>
      <dgm:spPr/>
      <dgm:t>
        <a:bodyPr/>
        <a:lstStyle/>
        <a:p>
          <a:endParaRPr lang="th-TH" b="1"/>
        </a:p>
      </dgm:t>
    </dgm:pt>
    <dgm:pt modelId="{3F85DAD6-922C-4BDC-A6A2-B5DDC1A3D288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the brand is different from them </a:t>
          </a:r>
          <a:endParaRPr lang="en-US" b="1" dirty="0"/>
        </a:p>
      </dgm:t>
    </dgm:pt>
    <dgm:pt modelId="{11235545-AE5A-4CFE-9B08-1073DBB09C2F}" type="parTrans" cxnId="{68153F9D-2524-4BEF-8B8E-84856477D870}">
      <dgm:prSet/>
      <dgm:spPr/>
      <dgm:t>
        <a:bodyPr/>
        <a:lstStyle/>
        <a:p>
          <a:endParaRPr lang="th-TH" b="1"/>
        </a:p>
      </dgm:t>
    </dgm:pt>
    <dgm:pt modelId="{7EB0EF5E-4402-46EB-A8A8-DE4F0FEA90E8}" type="sibTrans" cxnId="{68153F9D-2524-4BEF-8B8E-84856477D870}">
      <dgm:prSet/>
      <dgm:spPr/>
      <dgm:t>
        <a:bodyPr/>
        <a:lstStyle/>
        <a:p>
          <a:endParaRPr lang="th-TH" b="1"/>
        </a:p>
      </dgm:t>
    </dgm:pt>
    <dgm:pt modelId="{5EE7D82B-2B67-4336-B058-DD21E81B3317}" type="pres">
      <dgm:prSet presAssocID="{E52E8B70-C613-456D-95D6-9F723431CD5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C97B39D-3800-41E2-A020-7F2DB7132204}" type="pres">
      <dgm:prSet presAssocID="{89A01A92-56DE-4E4A-AC1A-ABE5E56FE796}" presName="comp" presStyleCnt="0"/>
      <dgm:spPr/>
    </dgm:pt>
    <dgm:pt modelId="{7C159275-CC89-48AA-B31E-07E843087FEB}" type="pres">
      <dgm:prSet presAssocID="{89A01A92-56DE-4E4A-AC1A-ABE5E56FE796}" presName="box" presStyleLbl="node1" presStyleIdx="0" presStyleCnt="4"/>
      <dgm:spPr/>
      <dgm:t>
        <a:bodyPr/>
        <a:lstStyle/>
        <a:p>
          <a:endParaRPr lang="th-TH"/>
        </a:p>
      </dgm:t>
    </dgm:pt>
    <dgm:pt modelId="{ECEAA069-AEDA-4FB3-B2C1-4D094B07BD8C}" type="pres">
      <dgm:prSet presAssocID="{89A01A92-56DE-4E4A-AC1A-ABE5E56FE796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EA7E937-AB76-4131-A2FE-9F26E8E6B54F}" type="pres">
      <dgm:prSet presAssocID="{89A01A92-56DE-4E4A-AC1A-ABE5E56FE796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867BB95-5FFE-4AEB-BA78-E451928FD56E}" type="pres">
      <dgm:prSet presAssocID="{6C36BAFA-1D6D-4FCA-9717-108E619E0D94}" presName="spacer" presStyleCnt="0"/>
      <dgm:spPr/>
    </dgm:pt>
    <dgm:pt modelId="{881EB499-0127-4D02-9071-6116EC35A923}" type="pres">
      <dgm:prSet presAssocID="{EF05324C-E091-4A10-AC43-ED10DEC61AC1}" presName="comp" presStyleCnt="0"/>
      <dgm:spPr/>
    </dgm:pt>
    <dgm:pt modelId="{AB768045-87C2-4830-85A7-B19C5AFA054C}" type="pres">
      <dgm:prSet presAssocID="{EF05324C-E091-4A10-AC43-ED10DEC61AC1}" presName="box" presStyleLbl="node1" presStyleIdx="1" presStyleCnt="4"/>
      <dgm:spPr/>
      <dgm:t>
        <a:bodyPr/>
        <a:lstStyle/>
        <a:p>
          <a:endParaRPr lang="th-TH"/>
        </a:p>
      </dgm:t>
    </dgm:pt>
    <dgm:pt modelId="{E124DB35-F2BD-43A3-833E-55896CEC032A}" type="pres">
      <dgm:prSet presAssocID="{EF05324C-E091-4A10-AC43-ED10DEC61AC1}" presName="img" presStyleLbl="fgImgPlace1" presStyleIdx="1" presStyleCnt="4" custScaleX="9544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D3D73BF-936A-4C43-8E9E-A5ACDCBCDDBE}" type="pres">
      <dgm:prSet presAssocID="{EF05324C-E091-4A10-AC43-ED10DEC61AC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8A17ECF-C6F2-4F0A-8C56-F38241C7D77C}" type="pres">
      <dgm:prSet presAssocID="{E85DEF5A-1DDC-48E7-95E9-16FC8D60DF67}" presName="spacer" presStyleCnt="0"/>
      <dgm:spPr/>
    </dgm:pt>
    <dgm:pt modelId="{43F0B257-E3F8-45B9-8A18-6C6A680184BA}" type="pres">
      <dgm:prSet presAssocID="{399FB716-137B-493B-8836-B6B3D024E10E}" presName="comp" presStyleCnt="0"/>
      <dgm:spPr/>
    </dgm:pt>
    <dgm:pt modelId="{F4B890ED-6B26-472A-9F2D-07978AECED8F}" type="pres">
      <dgm:prSet presAssocID="{399FB716-137B-493B-8836-B6B3D024E10E}" presName="box" presStyleLbl="node1" presStyleIdx="2" presStyleCnt="4"/>
      <dgm:spPr/>
      <dgm:t>
        <a:bodyPr/>
        <a:lstStyle/>
        <a:p>
          <a:endParaRPr lang="th-TH"/>
        </a:p>
      </dgm:t>
    </dgm:pt>
    <dgm:pt modelId="{D2B763E4-11E4-4378-9B1B-777B9FCAFF99}" type="pres">
      <dgm:prSet presAssocID="{399FB716-137B-493B-8836-B6B3D024E10E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176A763-4942-416E-9F8F-66A20D1C5AD3}" type="pres">
      <dgm:prSet presAssocID="{399FB716-137B-493B-8836-B6B3D024E10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2C69F91-C56C-4050-B13D-3AAF07414073}" type="pres">
      <dgm:prSet presAssocID="{638D74AD-EB23-4550-96B6-EE3C5BFB921D}" presName="spacer" presStyleCnt="0"/>
      <dgm:spPr/>
    </dgm:pt>
    <dgm:pt modelId="{452631B2-39F9-48C9-997A-C19D133ADC0B}" type="pres">
      <dgm:prSet presAssocID="{3F85DAD6-922C-4BDC-A6A2-B5DDC1A3D288}" presName="comp" presStyleCnt="0"/>
      <dgm:spPr/>
    </dgm:pt>
    <dgm:pt modelId="{F2BF878C-AD78-4FEF-B35F-56521E29F4BF}" type="pres">
      <dgm:prSet presAssocID="{3F85DAD6-922C-4BDC-A6A2-B5DDC1A3D288}" presName="box" presStyleLbl="node1" presStyleIdx="3" presStyleCnt="4"/>
      <dgm:spPr/>
      <dgm:t>
        <a:bodyPr/>
        <a:lstStyle/>
        <a:p>
          <a:endParaRPr lang="th-TH"/>
        </a:p>
      </dgm:t>
    </dgm:pt>
    <dgm:pt modelId="{DAA57E8B-DB15-4D91-AA16-9CF33710F091}" type="pres">
      <dgm:prSet presAssocID="{3F85DAD6-922C-4BDC-A6A2-B5DDC1A3D288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8D324F38-3FA3-4799-94C8-62B38C927919}" type="pres">
      <dgm:prSet presAssocID="{3F85DAD6-922C-4BDC-A6A2-B5DDC1A3D288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515139D-8443-43C6-A516-70B14CC2C1EA}" srcId="{E52E8B70-C613-456D-95D6-9F723431CD56}" destId="{399FB716-137B-493B-8836-B6B3D024E10E}" srcOrd="2" destOrd="0" parTransId="{F02A3EE9-818B-4600-A6E6-A401E9D12DC1}" sibTransId="{638D74AD-EB23-4550-96B6-EE3C5BFB921D}"/>
    <dgm:cxn modelId="{4DCF28AD-653B-DA47-9B60-E5A1DE8710D4}" type="presOf" srcId="{399FB716-137B-493B-8836-B6B3D024E10E}" destId="{D176A763-4942-416E-9F8F-66A20D1C5AD3}" srcOrd="1" destOrd="0" presId="urn:microsoft.com/office/officeart/2005/8/layout/vList4#1"/>
    <dgm:cxn modelId="{290F4922-4258-4036-AB49-AFA20960189D}" srcId="{E52E8B70-C613-456D-95D6-9F723431CD56}" destId="{EF05324C-E091-4A10-AC43-ED10DEC61AC1}" srcOrd="1" destOrd="0" parTransId="{171A5ABB-1B84-4D55-9356-4FF5F2093E2D}" sibTransId="{E85DEF5A-1DDC-48E7-95E9-16FC8D60DF67}"/>
    <dgm:cxn modelId="{B8C925EC-7B6E-0F46-A14C-3106A6415709}" type="presOf" srcId="{89A01A92-56DE-4E4A-AC1A-ABE5E56FE796}" destId="{7C159275-CC89-48AA-B31E-07E843087FEB}" srcOrd="0" destOrd="0" presId="urn:microsoft.com/office/officeart/2005/8/layout/vList4#1"/>
    <dgm:cxn modelId="{09717422-A702-E14D-8C89-E6617E4BE495}" type="presOf" srcId="{89A01A92-56DE-4E4A-AC1A-ABE5E56FE796}" destId="{5EA7E937-AB76-4131-A2FE-9F26E8E6B54F}" srcOrd="1" destOrd="0" presId="urn:microsoft.com/office/officeart/2005/8/layout/vList4#1"/>
    <dgm:cxn modelId="{68153F9D-2524-4BEF-8B8E-84856477D870}" srcId="{E52E8B70-C613-456D-95D6-9F723431CD56}" destId="{3F85DAD6-922C-4BDC-A6A2-B5DDC1A3D288}" srcOrd="3" destOrd="0" parTransId="{11235545-AE5A-4CFE-9B08-1073DBB09C2F}" sibTransId="{7EB0EF5E-4402-46EB-A8A8-DE4F0FEA90E8}"/>
    <dgm:cxn modelId="{EAE71595-0C4D-634D-A202-441065B70E7B}" type="presOf" srcId="{399FB716-137B-493B-8836-B6B3D024E10E}" destId="{F4B890ED-6B26-472A-9F2D-07978AECED8F}" srcOrd="0" destOrd="0" presId="urn:microsoft.com/office/officeart/2005/8/layout/vList4#1"/>
    <dgm:cxn modelId="{1094A5E8-78AB-4014-94B9-A453D8DCB9D0}" srcId="{E52E8B70-C613-456D-95D6-9F723431CD56}" destId="{89A01A92-56DE-4E4A-AC1A-ABE5E56FE796}" srcOrd="0" destOrd="0" parTransId="{10F1D8B8-260A-4371-9FE8-D8189D165491}" sibTransId="{6C36BAFA-1D6D-4FCA-9717-108E619E0D94}"/>
    <dgm:cxn modelId="{F563B064-43A5-844F-B5AA-0CC4FA7B070F}" type="presOf" srcId="{3F85DAD6-922C-4BDC-A6A2-B5DDC1A3D288}" destId="{F2BF878C-AD78-4FEF-B35F-56521E29F4BF}" srcOrd="0" destOrd="0" presId="urn:microsoft.com/office/officeart/2005/8/layout/vList4#1"/>
    <dgm:cxn modelId="{0FB1D6DB-1847-7446-9E7C-3C590CF3FE7C}" type="presOf" srcId="{EF05324C-E091-4A10-AC43-ED10DEC61AC1}" destId="{AB768045-87C2-4830-85A7-B19C5AFA054C}" srcOrd="0" destOrd="0" presId="urn:microsoft.com/office/officeart/2005/8/layout/vList4#1"/>
    <dgm:cxn modelId="{BC482F65-8A91-F548-BB90-7B05DCAE3D65}" type="presOf" srcId="{3F85DAD6-922C-4BDC-A6A2-B5DDC1A3D288}" destId="{8D324F38-3FA3-4799-94C8-62B38C927919}" srcOrd="1" destOrd="0" presId="urn:microsoft.com/office/officeart/2005/8/layout/vList4#1"/>
    <dgm:cxn modelId="{7665851C-0079-0A49-B2D2-C5D9ED4F8D46}" type="presOf" srcId="{E52E8B70-C613-456D-95D6-9F723431CD56}" destId="{5EE7D82B-2B67-4336-B058-DD21E81B3317}" srcOrd="0" destOrd="0" presId="urn:microsoft.com/office/officeart/2005/8/layout/vList4#1"/>
    <dgm:cxn modelId="{C3EC23A9-A3D6-CD42-BE9C-079A8219B80F}" type="presOf" srcId="{EF05324C-E091-4A10-AC43-ED10DEC61AC1}" destId="{9D3D73BF-936A-4C43-8E9E-A5ACDCBCDDBE}" srcOrd="1" destOrd="0" presId="urn:microsoft.com/office/officeart/2005/8/layout/vList4#1"/>
    <dgm:cxn modelId="{697C5CA9-94CF-4646-BD89-2D0FEC13EBD4}" type="presParOf" srcId="{5EE7D82B-2B67-4336-B058-DD21E81B3317}" destId="{DC97B39D-3800-41E2-A020-7F2DB7132204}" srcOrd="0" destOrd="0" presId="urn:microsoft.com/office/officeart/2005/8/layout/vList4#1"/>
    <dgm:cxn modelId="{E7DE24F6-3F84-E646-A9A6-D68DB07C8051}" type="presParOf" srcId="{DC97B39D-3800-41E2-A020-7F2DB7132204}" destId="{7C159275-CC89-48AA-B31E-07E843087FEB}" srcOrd="0" destOrd="0" presId="urn:microsoft.com/office/officeart/2005/8/layout/vList4#1"/>
    <dgm:cxn modelId="{12F60101-39E3-A34F-BB87-2C15635431A9}" type="presParOf" srcId="{DC97B39D-3800-41E2-A020-7F2DB7132204}" destId="{ECEAA069-AEDA-4FB3-B2C1-4D094B07BD8C}" srcOrd="1" destOrd="0" presId="urn:microsoft.com/office/officeart/2005/8/layout/vList4#1"/>
    <dgm:cxn modelId="{DE7C2AB3-2852-F042-B146-05270DCC9E9A}" type="presParOf" srcId="{DC97B39D-3800-41E2-A020-7F2DB7132204}" destId="{5EA7E937-AB76-4131-A2FE-9F26E8E6B54F}" srcOrd="2" destOrd="0" presId="urn:microsoft.com/office/officeart/2005/8/layout/vList4#1"/>
    <dgm:cxn modelId="{4ABD06DC-1406-4C4C-8AFE-330176436DBC}" type="presParOf" srcId="{5EE7D82B-2B67-4336-B058-DD21E81B3317}" destId="{E867BB95-5FFE-4AEB-BA78-E451928FD56E}" srcOrd="1" destOrd="0" presId="urn:microsoft.com/office/officeart/2005/8/layout/vList4#1"/>
    <dgm:cxn modelId="{7CE5B365-A210-5F47-8815-753E87ECBAB5}" type="presParOf" srcId="{5EE7D82B-2B67-4336-B058-DD21E81B3317}" destId="{881EB499-0127-4D02-9071-6116EC35A923}" srcOrd="2" destOrd="0" presId="urn:microsoft.com/office/officeart/2005/8/layout/vList4#1"/>
    <dgm:cxn modelId="{D23CA96F-2168-4F48-915C-DB1BE3C10EB0}" type="presParOf" srcId="{881EB499-0127-4D02-9071-6116EC35A923}" destId="{AB768045-87C2-4830-85A7-B19C5AFA054C}" srcOrd="0" destOrd="0" presId="urn:microsoft.com/office/officeart/2005/8/layout/vList4#1"/>
    <dgm:cxn modelId="{351CC38F-3384-D74E-9E1D-03417B0C4E89}" type="presParOf" srcId="{881EB499-0127-4D02-9071-6116EC35A923}" destId="{E124DB35-F2BD-43A3-833E-55896CEC032A}" srcOrd="1" destOrd="0" presId="urn:microsoft.com/office/officeart/2005/8/layout/vList4#1"/>
    <dgm:cxn modelId="{95418A37-D1FC-D048-A9CC-8DA59BE26DD4}" type="presParOf" srcId="{881EB499-0127-4D02-9071-6116EC35A923}" destId="{9D3D73BF-936A-4C43-8E9E-A5ACDCBCDDBE}" srcOrd="2" destOrd="0" presId="urn:microsoft.com/office/officeart/2005/8/layout/vList4#1"/>
    <dgm:cxn modelId="{6BD56FEF-A8D9-1F4C-B7A6-A92F54251F9E}" type="presParOf" srcId="{5EE7D82B-2B67-4336-B058-DD21E81B3317}" destId="{38A17ECF-C6F2-4F0A-8C56-F38241C7D77C}" srcOrd="3" destOrd="0" presId="urn:microsoft.com/office/officeart/2005/8/layout/vList4#1"/>
    <dgm:cxn modelId="{F5B08CB2-90AD-544F-80A6-64394354525D}" type="presParOf" srcId="{5EE7D82B-2B67-4336-B058-DD21E81B3317}" destId="{43F0B257-E3F8-45B9-8A18-6C6A680184BA}" srcOrd="4" destOrd="0" presId="urn:microsoft.com/office/officeart/2005/8/layout/vList4#1"/>
    <dgm:cxn modelId="{BB8728F3-E123-B84B-8438-A9AF8D6C14CD}" type="presParOf" srcId="{43F0B257-E3F8-45B9-8A18-6C6A680184BA}" destId="{F4B890ED-6B26-472A-9F2D-07978AECED8F}" srcOrd="0" destOrd="0" presId="urn:microsoft.com/office/officeart/2005/8/layout/vList4#1"/>
    <dgm:cxn modelId="{8D8FB5A8-92B6-5E45-A330-DFF65FB803B9}" type="presParOf" srcId="{43F0B257-E3F8-45B9-8A18-6C6A680184BA}" destId="{D2B763E4-11E4-4378-9B1B-777B9FCAFF99}" srcOrd="1" destOrd="0" presId="urn:microsoft.com/office/officeart/2005/8/layout/vList4#1"/>
    <dgm:cxn modelId="{FDE7C940-4557-B54E-AF32-AE04D968C3F7}" type="presParOf" srcId="{43F0B257-E3F8-45B9-8A18-6C6A680184BA}" destId="{D176A763-4942-416E-9F8F-66A20D1C5AD3}" srcOrd="2" destOrd="0" presId="urn:microsoft.com/office/officeart/2005/8/layout/vList4#1"/>
    <dgm:cxn modelId="{0B88E386-5C93-BE4A-B562-F847EE5306DD}" type="presParOf" srcId="{5EE7D82B-2B67-4336-B058-DD21E81B3317}" destId="{C2C69F91-C56C-4050-B13D-3AAF07414073}" srcOrd="5" destOrd="0" presId="urn:microsoft.com/office/officeart/2005/8/layout/vList4#1"/>
    <dgm:cxn modelId="{70C3507F-9399-B640-B44E-98E4B4AE04DD}" type="presParOf" srcId="{5EE7D82B-2B67-4336-B058-DD21E81B3317}" destId="{452631B2-39F9-48C9-997A-C19D133ADC0B}" srcOrd="6" destOrd="0" presId="urn:microsoft.com/office/officeart/2005/8/layout/vList4#1"/>
    <dgm:cxn modelId="{B7C92160-8E1D-014D-BE1C-0BF87AC0E0C5}" type="presParOf" srcId="{452631B2-39F9-48C9-997A-C19D133ADC0B}" destId="{F2BF878C-AD78-4FEF-B35F-56521E29F4BF}" srcOrd="0" destOrd="0" presId="urn:microsoft.com/office/officeart/2005/8/layout/vList4#1"/>
    <dgm:cxn modelId="{F998959E-9D81-CB41-A496-9D85CE361F6C}" type="presParOf" srcId="{452631B2-39F9-48C9-997A-C19D133ADC0B}" destId="{DAA57E8B-DB15-4D91-AA16-9CF33710F091}" srcOrd="1" destOrd="0" presId="urn:microsoft.com/office/officeart/2005/8/layout/vList4#1"/>
    <dgm:cxn modelId="{AE2BCF71-49B0-E043-8188-AD0CE5C88A88}" type="presParOf" srcId="{452631B2-39F9-48C9-997A-C19D133ADC0B}" destId="{8D324F38-3FA3-4799-94C8-62B38C927919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2A8CB5-EAB3-40B9-89BE-3A1557306C10}" type="doc">
      <dgm:prSet loTypeId="urn:microsoft.com/office/officeart/2005/8/layout/pList2#1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2C40DE6-18A2-4FBF-B78E-92E3C468AF3D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A </a:t>
          </a:r>
          <a:r>
            <a:rPr lang="en-US" altLang="ja-JP" b="1" i="1" dirty="0" smtClean="0">
              <a:ea typeface="MS PGothic" pitchFamily="34" charset="-128"/>
            </a:rPr>
            <a:t>market</a:t>
          </a:r>
          <a:r>
            <a:rPr lang="en-US" altLang="ja-JP" b="1" dirty="0" smtClean="0">
              <a:ea typeface="MS PGothic" pitchFamily="34" charset="-128"/>
            </a:rPr>
            <a:t> is the set of all actual and potential buyers who have sufficient interest in, income for, and access to a product. </a:t>
          </a:r>
          <a:endParaRPr lang="en-US" altLang="ja-JP" b="1" dirty="0">
            <a:ea typeface="MS PGothic" pitchFamily="34" charset="-128"/>
          </a:endParaRPr>
        </a:p>
      </dgm:t>
    </dgm:pt>
    <dgm:pt modelId="{FF5D81DB-0779-469A-A3D6-2F4DC9FB5C03}" type="parTrans" cxnId="{4BA78DCC-3045-4635-ABC3-12D7D9263BAD}">
      <dgm:prSet/>
      <dgm:spPr/>
      <dgm:t>
        <a:bodyPr/>
        <a:lstStyle/>
        <a:p>
          <a:endParaRPr lang="th-TH" b="1"/>
        </a:p>
      </dgm:t>
    </dgm:pt>
    <dgm:pt modelId="{66ABE94A-DB3B-4210-BFB0-EF4BCE73B506}" type="sibTrans" cxnId="{4BA78DCC-3045-4635-ABC3-12D7D9263BAD}">
      <dgm:prSet/>
      <dgm:spPr/>
      <dgm:t>
        <a:bodyPr/>
        <a:lstStyle/>
        <a:p>
          <a:endParaRPr lang="th-TH" b="1"/>
        </a:p>
      </dgm:t>
    </dgm:pt>
    <dgm:pt modelId="{DDBFDBE2-0F89-4C86-A03D-C82862E95EDB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Market segmentation</a:t>
          </a:r>
          <a:r>
            <a:rPr lang="en-US" altLang="ja-JP" b="1" dirty="0" smtClean="0">
              <a:ea typeface="MS PGothic" pitchFamily="34" charset="-128"/>
            </a:rPr>
            <a:t> divides the market into distinct groups of homogeneous consumers who have similar needs and consumer behavior, and who thus require similar marketing mixes.</a:t>
          </a:r>
          <a:endParaRPr lang="en-US" altLang="ja-JP" b="1" dirty="0">
            <a:ea typeface="MS PGothic" pitchFamily="34" charset="-128"/>
          </a:endParaRPr>
        </a:p>
      </dgm:t>
    </dgm:pt>
    <dgm:pt modelId="{55E48BF6-1BA0-404D-922D-69EC84DDD47F}" type="parTrans" cxnId="{0AD3C11C-6692-4414-A482-355956A880C9}">
      <dgm:prSet/>
      <dgm:spPr/>
      <dgm:t>
        <a:bodyPr/>
        <a:lstStyle/>
        <a:p>
          <a:endParaRPr lang="th-TH" b="1"/>
        </a:p>
      </dgm:t>
    </dgm:pt>
    <dgm:pt modelId="{0D78AD54-9872-4988-9D53-B0C4A64EB94B}" type="sibTrans" cxnId="{0AD3C11C-6692-4414-A482-355956A880C9}">
      <dgm:prSet/>
      <dgm:spPr/>
      <dgm:t>
        <a:bodyPr/>
        <a:lstStyle/>
        <a:p>
          <a:endParaRPr lang="th-TH" b="1"/>
        </a:p>
      </dgm:t>
    </dgm:pt>
    <dgm:pt modelId="{496F287C-D1E0-43D2-B2B0-1E60AF1F2BC1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Market segmentation requires making tradeoffs between costs and benefits. </a:t>
          </a:r>
          <a:endParaRPr lang="en-US" b="1" dirty="0"/>
        </a:p>
      </dgm:t>
    </dgm:pt>
    <dgm:pt modelId="{C2262C88-A0DD-4AEF-904F-76CB649548B9}" type="parTrans" cxnId="{BD0A9E1D-B48A-4DB8-86AA-0488271EE843}">
      <dgm:prSet/>
      <dgm:spPr/>
      <dgm:t>
        <a:bodyPr/>
        <a:lstStyle/>
        <a:p>
          <a:endParaRPr lang="th-TH" b="1"/>
        </a:p>
      </dgm:t>
    </dgm:pt>
    <dgm:pt modelId="{90FA9B25-C97A-4A3E-83D8-9E4AEAFE9E22}" type="sibTrans" cxnId="{BD0A9E1D-B48A-4DB8-86AA-0488271EE843}">
      <dgm:prSet/>
      <dgm:spPr/>
      <dgm:t>
        <a:bodyPr/>
        <a:lstStyle/>
        <a:p>
          <a:endParaRPr lang="th-TH" b="1"/>
        </a:p>
      </dgm:t>
    </dgm:pt>
    <dgm:pt modelId="{E05DA976-D93D-4EAF-BF50-01CD60EC045D}" type="pres">
      <dgm:prSet presAssocID="{BB2A8CB5-EAB3-40B9-89BE-3A1557306C1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BDF4D76-0D35-4C46-8870-D033A1D79BAC}" type="pres">
      <dgm:prSet presAssocID="{BB2A8CB5-EAB3-40B9-89BE-3A1557306C10}" presName="bkgdShp" presStyleLbl="alignAccFollowNode1" presStyleIdx="0" presStyleCnt="1"/>
      <dgm:spPr/>
    </dgm:pt>
    <dgm:pt modelId="{55E4CDAE-93A1-4461-96B6-613E183D5528}" type="pres">
      <dgm:prSet presAssocID="{BB2A8CB5-EAB3-40B9-89BE-3A1557306C10}" presName="linComp" presStyleCnt="0"/>
      <dgm:spPr/>
    </dgm:pt>
    <dgm:pt modelId="{B092D5DC-35E9-4F07-9BFE-186F336713EF}" type="pres">
      <dgm:prSet presAssocID="{32C40DE6-18A2-4FBF-B78E-92E3C468AF3D}" presName="compNode" presStyleCnt="0"/>
      <dgm:spPr/>
    </dgm:pt>
    <dgm:pt modelId="{60E866D6-9C91-40E2-A0CD-FE0ADA6C3E28}" type="pres">
      <dgm:prSet presAssocID="{32C40DE6-18A2-4FBF-B78E-92E3C468AF3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688FCF-15DC-4AF5-B264-86DFAF4E0A78}" type="pres">
      <dgm:prSet presAssocID="{32C40DE6-18A2-4FBF-B78E-92E3C468AF3D}" presName="invisiNode" presStyleLbl="node1" presStyleIdx="0" presStyleCnt="3"/>
      <dgm:spPr/>
    </dgm:pt>
    <dgm:pt modelId="{6629DCA3-9AB3-4D6D-A00C-2D2604ECAB15}" type="pres">
      <dgm:prSet presAssocID="{32C40DE6-18A2-4FBF-B78E-92E3C468AF3D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F1C39C7-8E4E-47C2-BB40-E63FCBC28D32}" type="pres">
      <dgm:prSet presAssocID="{66ABE94A-DB3B-4210-BFB0-EF4BCE73B506}" presName="sibTrans" presStyleLbl="sibTrans2D1" presStyleIdx="0" presStyleCnt="0"/>
      <dgm:spPr/>
      <dgm:t>
        <a:bodyPr/>
        <a:lstStyle/>
        <a:p>
          <a:endParaRPr lang="th-TH"/>
        </a:p>
      </dgm:t>
    </dgm:pt>
    <dgm:pt modelId="{B986627F-9A97-4332-B840-EC0163596BC4}" type="pres">
      <dgm:prSet presAssocID="{DDBFDBE2-0F89-4C86-A03D-C82862E95EDB}" presName="compNode" presStyleCnt="0"/>
      <dgm:spPr/>
    </dgm:pt>
    <dgm:pt modelId="{FBE18659-FEE8-460D-94B7-964EBAC0D7C7}" type="pres">
      <dgm:prSet presAssocID="{DDBFDBE2-0F89-4C86-A03D-C82862E95ED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6F9E4DA-4DA4-4B2F-9E8B-CC59D0A48D46}" type="pres">
      <dgm:prSet presAssocID="{DDBFDBE2-0F89-4C86-A03D-C82862E95EDB}" presName="invisiNode" presStyleLbl="node1" presStyleIdx="1" presStyleCnt="3"/>
      <dgm:spPr/>
    </dgm:pt>
    <dgm:pt modelId="{40A33F43-C79C-4B3C-989B-71753E91E0BC}" type="pres">
      <dgm:prSet presAssocID="{DDBFDBE2-0F89-4C86-A03D-C82862E95EDB}" presName="imagNode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67C0123-4CF8-4649-BFE7-F41FD2A070A0}" type="pres">
      <dgm:prSet presAssocID="{0D78AD54-9872-4988-9D53-B0C4A64EB94B}" presName="sibTrans" presStyleLbl="sibTrans2D1" presStyleIdx="0" presStyleCnt="0"/>
      <dgm:spPr/>
      <dgm:t>
        <a:bodyPr/>
        <a:lstStyle/>
        <a:p>
          <a:endParaRPr lang="th-TH"/>
        </a:p>
      </dgm:t>
    </dgm:pt>
    <dgm:pt modelId="{2BF4869C-B0E1-4D36-949B-89AA53FAD0A2}" type="pres">
      <dgm:prSet presAssocID="{496F287C-D1E0-43D2-B2B0-1E60AF1F2BC1}" presName="compNode" presStyleCnt="0"/>
      <dgm:spPr/>
    </dgm:pt>
    <dgm:pt modelId="{9211D6E6-A644-4A1A-981D-DCCCA08CD79B}" type="pres">
      <dgm:prSet presAssocID="{496F287C-D1E0-43D2-B2B0-1E60AF1F2BC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1A8E328-06A4-4712-9AA7-A979ACC4B83B}" type="pres">
      <dgm:prSet presAssocID="{496F287C-D1E0-43D2-B2B0-1E60AF1F2BC1}" presName="invisiNode" presStyleLbl="node1" presStyleIdx="2" presStyleCnt="3"/>
      <dgm:spPr/>
    </dgm:pt>
    <dgm:pt modelId="{83930DEA-D6A2-429F-A408-C78C41611619}" type="pres">
      <dgm:prSet presAssocID="{496F287C-D1E0-43D2-B2B0-1E60AF1F2BC1}" presName="imagNode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E750B988-B68D-8943-BF69-570CAA72C5D2}" type="presOf" srcId="{0D78AD54-9872-4988-9D53-B0C4A64EB94B}" destId="{A67C0123-4CF8-4649-BFE7-F41FD2A070A0}" srcOrd="0" destOrd="0" presId="urn:microsoft.com/office/officeart/2005/8/layout/pList2#1"/>
    <dgm:cxn modelId="{BD0A9E1D-B48A-4DB8-86AA-0488271EE843}" srcId="{BB2A8CB5-EAB3-40B9-89BE-3A1557306C10}" destId="{496F287C-D1E0-43D2-B2B0-1E60AF1F2BC1}" srcOrd="2" destOrd="0" parTransId="{C2262C88-A0DD-4AEF-904F-76CB649548B9}" sibTransId="{90FA9B25-C97A-4A3E-83D8-9E4AEAFE9E22}"/>
    <dgm:cxn modelId="{8C163723-F977-534A-BB91-624CB42DC9A0}" type="presOf" srcId="{66ABE94A-DB3B-4210-BFB0-EF4BCE73B506}" destId="{AF1C39C7-8E4E-47C2-BB40-E63FCBC28D32}" srcOrd="0" destOrd="0" presId="urn:microsoft.com/office/officeart/2005/8/layout/pList2#1"/>
    <dgm:cxn modelId="{90AD03B5-7E9A-F042-A974-B01A87B67DC4}" type="presOf" srcId="{32C40DE6-18A2-4FBF-B78E-92E3C468AF3D}" destId="{60E866D6-9C91-40E2-A0CD-FE0ADA6C3E28}" srcOrd="0" destOrd="0" presId="urn:microsoft.com/office/officeart/2005/8/layout/pList2#1"/>
    <dgm:cxn modelId="{BFCB16DA-25E5-394B-BACF-1EC1EA6D398C}" type="presOf" srcId="{496F287C-D1E0-43D2-B2B0-1E60AF1F2BC1}" destId="{9211D6E6-A644-4A1A-981D-DCCCA08CD79B}" srcOrd="0" destOrd="0" presId="urn:microsoft.com/office/officeart/2005/8/layout/pList2#1"/>
    <dgm:cxn modelId="{0AD3C11C-6692-4414-A482-355956A880C9}" srcId="{BB2A8CB5-EAB3-40B9-89BE-3A1557306C10}" destId="{DDBFDBE2-0F89-4C86-A03D-C82862E95EDB}" srcOrd="1" destOrd="0" parTransId="{55E48BF6-1BA0-404D-922D-69EC84DDD47F}" sibTransId="{0D78AD54-9872-4988-9D53-B0C4A64EB94B}"/>
    <dgm:cxn modelId="{867488D5-2690-354D-886D-E042273164BD}" type="presOf" srcId="{BB2A8CB5-EAB3-40B9-89BE-3A1557306C10}" destId="{E05DA976-D93D-4EAF-BF50-01CD60EC045D}" srcOrd="0" destOrd="0" presId="urn:microsoft.com/office/officeart/2005/8/layout/pList2#1"/>
    <dgm:cxn modelId="{4BA78DCC-3045-4635-ABC3-12D7D9263BAD}" srcId="{BB2A8CB5-EAB3-40B9-89BE-3A1557306C10}" destId="{32C40DE6-18A2-4FBF-B78E-92E3C468AF3D}" srcOrd="0" destOrd="0" parTransId="{FF5D81DB-0779-469A-A3D6-2F4DC9FB5C03}" sibTransId="{66ABE94A-DB3B-4210-BFB0-EF4BCE73B506}"/>
    <dgm:cxn modelId="{60052B8E-4B1F-3A48-8573-19D899ECEEA5}" type="presOf" srcId="{DDBFDBE2-0F89-4C86-A03D-C82862E95EDB}" destId="{FBE18659-FEE8-460D-94B7-964EBAC0D7C7}" srcOrd="0" destOrd="0" presId="urn:microsoft.com/office/officeart/2005/8/layout/pList2#1"/>
    <dgm:cxn modelId="{098D51FA-3985-5C45-BC60-23F0D9DB63F2}" type="presParOf" srcId="{E05DA976-D93D-4EAF-BF50-01CD60EC045D}" destId="{2BDF4D76-0D35-4C46-8870-D033A1D79BAC}" srcOrd="0" destOrd="0" presId="urn:microsoft.com/office/officeart/2005/8/layout/pList2#1"/>
    <dgm:cxn modelId="{137E2754-79D2-824A-B4F5-EEA461C09AD2}" type="presParOf" srcId="{E05DA976-D93D-4EAF-BF50-01CD60EC045D}" destId="{55E4CDAE-93A1-4461-96B6-613E183D5528}" srcOrd="1" destOrd="0" presId="urn:microsoft.com/office/officeart/2005/8/layout/pList2#1"/>
    <dgm:cxn modelId="{FAB3FB90-7895-A043-A554-89127601C006}" type="presParOf" srcId="{55E4CDAE-93A1-4461-96B6-613E183D5528}" destId="{B092D5DC-35E9-4F07-9BFE-186F336713EF}" srcOrd="0" destOrd="0" presId="urn:microsoft.com/office/officeart/2005/8/layout/pList2#1"/>
    <dgm:cxn modelId="{775305C7-4950-664F-9F36-DDFE07C5D716}" type="presParOf" srcId="{B092D5DC-35E9-4F07-9BFE-186F336713EF}" destId="{60E866D6-9C91-40E2-A0CD-FE0ADA6C3E28}" srcOrd="0" destOrd="0" presId="urn:microsoft.com/office/officeart/2005/8/layout/pList2#1"/>
    <dgm:cxn modelId="{4A43AB67-B2E7-2A49-BAC0-7DB6A45898FF}" type="presParOf" srcId="{B092D5DC-35E9-4F07-9BFE-186F336713EF}" destId="{26688FCF-15DC-4AF5-B264-86DFAF4E0A78}" srcOrd="1" destOrd="0" presId="urn:microsoft.com/office/officeart/2005/8/layout/pList2#1"/>
    <dgm:cxn modelId="{E6CA49AB-C3F7-324A-A9A1-512C61D874B8}" type="presParOf" srcId="{B092D5DC-35E9-4F07-9BFE-186F336713EF}" destId="{6629DCA3-9AB3-4D6D-A00C-2D2604ECAB15}" srcOrd="2" destOrd="0" presId="urn:microsoft.com/office/officeart/2005/8/layout/pList2#1"/>
    <dgm:cxn modelId="{C1C959B5-7B16-9640-996A-686B01B3E283}" type="presParOf" srcId="{55E4CDAE-93A1-4461-96B6-613E183D5528}" destId="{AF1C39C7-8E4E-47C2-BB40-E63FCBC28D32}" srcOrd="1" destOrd="0" presId="urn:microsoft.com/office/officeart/2005/8/layout/pList2#1"/>
    <dgm:cxn modelId="{4A85A281-2E53-CE4E-9F90-8C4BD7A15898}" type="presParOf" srcId="{55E4CDAE-93A1-4461-96B6-613E183D5528}" destId="{B986627F-9A97-4332-B840-EC0163596BC4}" srcOrd="2" destOrd="0" presId="urn:microsoft.com/office/officeart/2005/8/layout/pList2#1"/>
    <dgm:cxn modelId="{F4AEA962-0DD8-9C46-92E1-91FF7C9D4935}" type="presParOf" srcId="{B986627F-9A97-4332-B840-EC0163596BC4}" destId="{FBE18659-FEE8-460D-94B7-964EBAC0D7C7}" srcOrd="0" destOrd="0" presId="urn:microsoft.com/office/officeart/2005/8/layout/pList2#1"/>
    <dgm:cxn modelId="{D8CCD108-147F-9A42-AFC2-E7AD7B8AF462}" type="presParOf" srcId="{B986627F-9A97-4332-B840-EC0163596BC4}" destId="{86F9E4DA-4DA4-4B2F-9E8B-CC59D0A48D46}" srcOrd="1" destOrd="0" presId="urn:microsoft.com/office/officeart/2005/8/layout/pList2#1"/>
    <dgm:cxn modelId="{8CC0FD07-9B2A-DB4B-88CD-5A48526FD5D1}" type="presParOf" srcId="{B986627F-9A97-4332-B840-EC0163596BC4}" destId="{40A33F43-C79C-4B3C-989B-71753E91E0BC}" srcOrd="2" destOrd="0" presId="urn:microsoft.com/office/officeart/2005/8/layout/pList2#1"/>
    <dgm:cxn modelId="{39C8CF1F-3252-E142-BA83-C416AF0BBB88}" type="presParOf" srcId="{55E4CDAE-93A1-4461-96B6-613E183D5528}" destId="{A67C0123-4CF8-4649-BFE7-F41FD2A070A0}" srcOrd="3" destOrd="0" presId="urn:microsoft.com/office/officeart/2005/8/layout/pList2#1"/>
    <dgm:cxn modelId="{52985F3C-8D74-284F-A19E-99B05C09DA92}" type="presParOf" srcId="{55E4CDAE-93A1-4461-96B6-613E183D5528}" destId="{2BF4869C-B0E1-4D36-949B-89AA53FAD0A2}" srcOrd="4" destOrd="0" presId="urn:microsoft.com/office/officeart/2005/8/layout/pList2#1"/>
    <dgm:cxn modelId="{2ECC63F6-576D-9344-B36F-15E7843CD3BD}" type="presParOf" srcId="{2BF4869C-B0E1-4D36-949B-89AA53FAD0A2}" destId="{9211D6E6-A644-4A1A-981D-DCCCA08CD79B}" srcOrd="0" destOrd="0" presId="urn:microsoft.com/office/officeart/2005/8/layout/pList2#1"/>
    <dgm:cxn modelId="{DDA15F1E-A03F-CB46-B722-228919F3B649}" type="presParOf" srcId="{2BF4869C-B0E1-4D36-949B-89AA53FAD0A2}" destId="{41A8E328-06A4-4712-9AA7-A979ACC4B83B}" srcOrd="1" destOrd="0" presId="urn:microsoft.com/office/officeart/2005/8/layout/pList2#1"/>
    <dgm:cxn modelId="{2DAEC0EC-F956-0C4D-97BC-EEF55AC423D1}" type="presParOf" srcId="{2BF4869C-B0E1-4D36-949B-89AA53FAD0A2}" destId="{83930DEA-D6A2-429F-A408-C78C41611619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9953EA-DB02-43BB-B670-AAD27E5D27C4}" type="doc">
      <dgm:prSet loTypeId="urn:microsoft.com/office/officeart/2005/8/layout/hList7#1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E9EE878-FC7B-4786-8C77-3B7367DEE838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Sensory:</a:t>
          </a:r>
          <a:r>
            <a:rPr lang="en-US" altLang="ja-JP" b="1" dirty="0" smtClean="0">
              <a:ea typeface="MS PGothic" pitchFamily="34" charset="-128"/>
            </a:rPr>
            <a:t> Seeking flavor and product appearance</a:t>
          </a:r>
          <a:endParaRPr lang="en-US" altLang="ja-JP" b="1" dirty="0">
            <a:ea typeface="MS PGothic" pitchFamily="34" charset="-128"/>
          </a:endParaRPr>
        </a:p>
      </dgm:t>
    </dgm:pt>
    <dgm:pt modelId="{58236410-BA3C-491B-ACF5-D86661D5C85E}" type="parTrans" cxnId="{74399AD5-59FD-4AF5-A407-06B583A6D244}">
      <dgm:prSet/>
      <dgm:spPr/>
      <dgm:t>
        <a:bodyPr/>
        <a:lstStyle/>
        <a:p>
          <a:endParaRPr lang="th-TH" b="1"/>
        </a:p>
      </dgm:t>
    </dgm:pt>
    <dgm:pt modelId="{84B5A2F8-2F04-484D-ACDA-97155332C3F9}" type="sibTrans" cxnId="{74399AD5-59FD-4AF5-A407-06B583A6D244}">
      <dgm:prSet/>
      <dgm:spPr/>
      <dgm:t>
        <a:bodyPr/>
        <a:lstStyle/>
        <a:p>
          <a:endParaRPr lang="th-TH" b="1"/>
        </a:p>
      </dgm:t>
    </dgm:pt>
    <dgm:pt modelId="{219FF087-290F-4484-9093-C115EECD39F8}">
      <dgm:prSet/>
      <dgm:spPr/>
      <dgm:t>
        <a:bodyPr/>
        <a:lstStyle/>
        <a:p>
          <a:r>
            <a:rPr lang="en-US" altLang="ja-JP" b="1" i="1" dirty="0" err="1" smtClean="0">
              <a:ea typeface="MS PGothic" pitchFamily="34" charset="-128"/>
            </a:rPr>
            <a:t>Sociables</a:t>
          </a:r>
          <a:r>
            <a:rPr lang="en-US" altLang="ja-JP" b="1" i="1" dirty="0" smtClean="0">
              <a:ea typeface="MS PGothic" pitchFamily="34" charset="-128"/>
            </a:rPr>
            <a:t>:</a:t>
          </a:r>
          <a:r>
            <a:rPr lang="en-US" altLang="ja-JP" b="1" dirty="0" smtClean="0">
              <a:ea typeface="MS PGothic" pitchFamily="34" charset="-128"/>
            </a:rPr>
            <a:t> Seeking brightness of teeth</a:t>
          </a:r>
          <a:endParaRPr lang="en-US" altLang="ja-JP" b="1" dirty="0">
            <a:ea typeface="MS PGothic" pitchFamily="34" charset="-128"/>
          </a:endParaRPr>
        </a:p>
      </dgm:t>
    </dgm:pt>
    <dgm:pt modelId="{5AF57F0B-DE02-490F-A9D8-9C1936616F92}" type="parTrans" cxnId="{E5EB86CC-97C9-4FF1-B7AB-20E1EF3CB644}">
      <dgm:prSet/>
      <dgm:spPr/>
      <dgm:t>
        <a:bodyPr/>
        <a:lstStyle/>
        <a:p>
          <a:endParaRPr lang="th-TH" b="1"/>
        </a:p>
      </dgm:t>
    </dgm:pt>
    <dgm:pt modelId="{4D58A7D6-84C5-42EC-BEFD-905C3F6E5466}" type="sibTrans" cxnId="{E5EB86CC-97C9-4FF1-B7AB-20E1EF3CB644}">
      <dgm:prSet/>
      <dgm:spPr/>
      <dgm:t>
        <a:bodyPr/>
        <a:lstStyle/>
        <a:p>
          <a:endParaRPr lang="th-TH" b="1"/>
        </a:p>
      </dgm:t>
    </dgm:pt>
    <dgm:pt modelId="{409E9616-0B91-4210-90F5-D911D4074AB0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Worriers:</a:t>
          </a:r>
          <a:r>
            <a:rPr lang="en-US" altLang="ja-JP" b="1" dirty="0" smtClean="0">
              <a:ea typeface="MS PGothic" pitchFamily="34" charset="-128"/>
            </a:rPr>
            <a:t> Seeking decay prevention</a:t>
          </a:r>
          <a:endParaRPr lang="en-US" altLang="ja-JP" b="1" dirty="0">
            <a:ea typeface="MS PGothic" pitchFamily="34" charset="-128"/>
          </a:endParaRPr>
        </a:p>
      </dgm:t>
    </dgm:pt>
    <dgm:pt modelId="{2A75F8F1-6E87-4AAD-BD7A-49F80BA2D5D6}" type="parTrans" cxnId="{444D0266-7A25-43C4-BE30-78C580E4861F}">
      <dgm:prSet/>
      <dgm:spPr/>
      <dgm:t>
        <a:bodyPr/>
        <a:lstStyle/>
        <a:p>
          <a:endParaRPr lang="th-TH" b="1"/>
        </a:p>
      </dgm:t>
    </dgm:pt>
    <dgm:pt modelId="{2CB48B3F-AA76-43B3-8750-3DCFC500D09E}" type="sibTrans" cxnId="{444D0266-7A25-43C4-BE30-78C580E4861F}">
      <dgm:prSet/>
      <dgm:spPr/>
      <dgm:t>
        <a:bodyPr/>
        <a:lstStyle/>
        <a:p>
          <a:endParaRPr lang="th-TH" b="1"/>
        </a:p>
      </dgm:t>
    </dgm:pt>
    <dgm:pt modelId="{2EF213CF-311F-4622-AD0A-29E46D54272E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Independent:</a:t>
          </a:r>
          <a:r>
            <a:rPr lang="en-US" altLang="ja-JP" b="1" dirty="0" smtClean="0">
              <a:ea typeface="MS PGothic" pitchFamily="34" charset="-128"/>
            </a:rPr>
            <a:t> Seeking low price</a:t>
          </a:r>
          <a:endParaRPr lang="en-US" b="1" dirty="0"/>
        </a:p>
      </dgm:t>
    </dgm:pt>
    <dgm:pt modelId="{D31D504A-946B-457E-B259-5BF029C325FA}" type="parTrans" cxnId="{BBFC51CC-6A88-412C-9F8A-4A7784B747B0}">
      <dgm:prSet/>
      <dgm:spPr/>
      <dgm:t>
        <a:bodyPr/>
        <a:lstStyle/>
        <a:p>
          <a:endParaRPr lang="th-TH" b="1"/>
        </a:p>
      </dgm:t>
    </dgm:pt>
    <dgm:pt modelId="{B5838A61-7989-46DC-A194-7907242D3F26}" type="sibTrans" cxnId="{BBFC51CC-6A88-412C-9F8A-4A7784B747B0}">
      <dgm:prSet/>
      <dgm:spPr/>
      <dgm:t>
        <a:bodyPr/>
        <a:lstStyle/>
        <a:p>
          <a:endParaRPr lang="th-TH" b="1"/>
        </a:p>
      </dgm:t>
    </dgm:pt>
    <dgm:pt modelId="{C752E77C-EBA5-43F1-B723-912D2B784D40}" type="pres">
      <dgm:prSet presAssocID="{8A9953EA-DB02-43BB-B670-AAD27E5D27C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1672162-7763-470A-A6A8-022DB77556CE}" type="pres">
      <dgm:prSet presAssocID="{8A9953EA-DB02-43BB-B670-AAD27E5D27C4}" presName="fgShape" presStyleLbl="fgShp" presStyleIdx="0" presStyleCnt="1"/>
      <dgm:spPr/>
    </dgm:pt>
    <dgm:pt modelId="{303791C2-DFC7-4FC9-9CEE-8FC3E3871DB3}" type="pres">
      <dgm:prSet presAssocID="{8A9953EA-DB02-43BB-B670-AAD27E5D27C4}" presName="linComp" presStyleCnt="0"/>
      <dgm:spPr/>
    </dgm:pt>
    <dgm:pt modelId="{A11E3BD9-AE00-497D-A35E-180F3A355654}" type="pres">
      <dgm:prSet presAssocID="{3E9EE878-FC7B-4786-8C77-3B7367DEE838}" presName="compNode" presStyleCnt="0"/>
      <dgm:spPr/>
    </dgm:pt>
    <dgm:pt modelId="{8E4EEF63-3D11-43C0-A034-C1DD6B4B0A59}" type="pres">
      <dgm:prSet presAssocID="{3E9EE878-FC7B-4786-8C77-3B7367DEE838}" presName="bkgdShape" presStyleLbl="node1" presStyleIdx="0" presStyleCnt="4"/>
      <dgm:spPr/>
      <dgm:t>
        <a:bodyPr/>
        <a:lstStyle/>
        <a:p>
          <a:endParaRPr lang="th-TH"/>
        </a:p>
      </dgm:t>
    </dgm:pt>
    <dgm:pt modelId="{ACD09671-126E-48BF-BED4-D32F5246A30C}" type="pres">
      <dgm:prSet presAssocID="{3E9EE878-FC7B-4786-8C77-3B7367DEE838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2F54BFC-18B9-4E93-B3D0-54D13AF02314}" type="pres">
      <dgm:prSet presAssocID="{3E9EE878-FC7B-4786-8C77-3B7367DEE838}" presName="invisiNode" presStyleLbl="node1" presStyleIdx="0" presStyleCnt="4"/>
      <dgm:spPr/>
    </dgm:pt>
    <dgm:pt modelId="{1AE80439-9090-451A-86C6-CACA99DE7DA1}" type="pres">
      <dgm:prSet presAssocID="{3E9EE878-FC7B-4786-8C77-3B7367DEE838}" presName="imagNode" presStyleLbl="fgImgPlace1" presStyleIdx="0" presStyleCnt="4" custScaleY="7269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C4DE257-5E8C-4B44-BDE4-27D7A17C4E4E}" type="pres">
      <dgm:prSet presAssocID="{84B5A2F8-2F04-484D-ACDA-97155332C3F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79AA48C5-5120-4C4B-8195-5ECE6DA2BBA5}" type="pres">
      <dgm:prSet presAssocID="{219FF087-290F-4484-9093-C115EECD39F8}" presName="compNode" presStyleCnt="0"/>
      <dgm:spPr/>
    </dgm:pt>
    <dgm:pt modelId="{5FEE950A-A13D-4E93-B293-62E61316B9D3}" type="pres">
      <dgm:prSet presAssocID="{219FF087-290F-4484-9093-C115EECD39F8}" presName="bkgdShape" presStyleLbl="node1" presStyleIdx="1" presStyleCnt="4"/>
      <dgm:spPr/>
      <dgm:t>
        <a:bodyPr/>
        <a:lstStyle/>
        <a:p>
          <a:endParaRPr lang="th-TH"/>
        </a:p>
      </dgm:t>
    </dgm:pt>
    <dgm:pt modelId="{41FAC350-A839-4670-8C60-F7AF5BD59889}" type="pres">
      <dgm:prSet presAssocID="{219FF087-290F-4484-9093-C115EECD39F8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4BDE0A4-5D8D-4226-BF93-316297F4C3D2}" type="pres">
      <dgm:prSet presAssocID="{219FF087-290F-4484-9093-C115EECD39F8}" presName="invisiNode" presStyleLbl="node1" presStyleIdx="1" presStyleCnt="4"/>
      <dgm:spPr/>
    </dgm:pt>
    <dgm:pt modelId="{0A5F3AB4-180E-4C03-AA7E-35CA82BDD6D5}" type="pres">
      <dgm:prSet presAssocID="{219FF087-290F-4484-9093-C115EECD39F8}" presName="imagNode" presStyleLbl="fgImgPlace1" presStyleIdx="1" presStyleCnt="4" custScaleX="95793" custScaleY="10436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675BD90-E41B-4C75-8993-9548B408EACF}" type="pres">
      <dgm:prSet presAssocID="{4D58A7D6-84C5-42EC-BEFD-905C3F6E5466}" presName="sibTrans" presStyleLbl="sibTrans2D1" presStyleIdx="0" presStyleCnt="0"/>
      <dgm:spPr/>
      <dgm:t>
        <a:bodyPr/>
        <a:lstStyle/>
        <a:p>
          <a:endParaRPr lang="th-TH"/>
        </a:p>
      </dgm:t>
    </dgm:pt>
    <dgm:pt modelId="{3AF13B7B-AD30-4EDB-8A5E-2652D73E0BB3}" type="pres">
      <dgm:prSet presAssocID="{409E9616-0B91-4210-90F5-D911D4074AB0}" presName="compNode" presStyleCnt="0"/>
      <dgm:spPr/>
    </dgm:pt>
    <dgm:pt modelId="{2737C62C-F86E-443A-A478-F27DA113BD7A}" type="pres">
      <dgm:prSet presAssocID="{409E9616-0B91-4210-90F5-D911D4074AB0}" presName="bkgdShape" presStyleLbl="node1" presStyleIdx="2" presStyleCnt="4"/>
      <dgm:spPr/>
      <dgm:t>
        <a:bodyPr/>
        <a:lstStyle/>
        <a:p>
          <a:endParaRPr lang="th-TH"/>
        </a:p>
      </dgm:t>
    </dgm:pt>
    <dgm:pt modelId="{AD6F7631-51D9-4DB4-A904-A3F3D5CB21D4}" type="pres">
      <dgm:prSet presAssocID="{409E9616-0B91-4210-90F5-D911D4074AB0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219A94A-1DC1-48B6-85D8-2FEC071249BC}" type="pres">
      <dgm:prSet presAssocID="{409E9616-0B91-4210-90F5-D911D4074AB0}" presName="invisiNode" presStyleLbl="node1" presStyleIdx="2" presStyleCnt="4"/>
      <dgm:spPr/>
    </dgm:pt>
    <dgm:pt modelId="{6E43E8BC-8584-4D6D-B463-9D0F101E88C8}" type="pres">
      <dgm:prSet presAssocID="{409E9616-0B91-4210-90F5-D911D4074AB0}" presName="imagNode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FFB2CCF6-A439-419F-9F1A-53606F0D0E6F}" type="pres">
      <dgm:prSet presAssocID="{2CB48B3F-AA76-43B3-8750-3DCFC500D09E}" presName="sibTrans" presStyleLbl="sibTrans2D1" presStyleIdx="0" presStyleCnt="0"/>
      <dgm:spPr/>
      <dgm:t>
        <a:bodyPr/>
        <a:lstStyle/>
        <a:p>
          <a:endParaRPr lang="th-TH"/>
        </a:p>
      </dgm:t>
    </dgm:pt>
    <dgm:pt modelId="{045473C1-DFDA-43EC-A1DA-15063FDA5D9F}" type="pres">
      <dgm:prSet presAssocID="{2EF213CF-311F-4622-AD0A-29E46D54272E}" presName="compNode" presStyleCnt="0"/>
      <dgm:spPr/>
    </dgm:pt>
    <dgm:pt modelId="{6EEA73AF-58E8-406E-853E-53E0173C1570}" type="pres">
      <dgm:prSet presAssocID="{2EF213CF-311F-4622-AD0A-29E46D54272E}" presName="bkgdShape" presStyleLbl="node1" presStyleIdx="3" presStyleCnt="4"/>
      <dgm:spPr/>
      <dgm:t>
        <a:bodyPr/>
        <a:lstStyle/>
        <a:p>
          <a:endParaRPr lang="th-TH"/>
        </a:p>
      </dgm:t>
    </dgm:pt>
    <dgm:pt modelId="{E0FDE03E-DE4E-41A8-8FFA-0129B2FA2942}" type="pres">
      <dgm:prSet presAssocID="{2EF213CF-311F-4622-AD0A-29E46D54272E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E6C083-A2CC-46DB-9E77-F91D31354DF5}" type="pres">
      <dgm:prSet presAssocID="{2EF213CF-311F-4622-AD0A-29E46D54272E}" presName="invisiNode" presStyleLbl="node1" presStyleIdx="3" presStyleCnt="4"/>
      <dgm:spPr/>
    </dgm:pt>
    <dgm:pt modelId="{689D39EC-53A9-42E9-9D37-603AD67885D9}" type="pres">
      <dgm:prSet presAssocID="{2EF213CF-311F-4622-AD0A-29E46D54272E}" presName="imagNode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6C28222E-7A6F-FF42-B118-E79087E1D716}" type="presOf" srcId="{409E9616-0B91-4210-90F5-D911D4074AB0}" destId="{AD6F7631-51D9-4DB4-A904-A3F3D5CB21D4}" srcOrd="1" destOrd="0" presId="urn:microsoft.com/office/officeart/2005/8/layout/hList7#1"/>
    <dgm:cxn modelId="{DE5F3C67-4662-D249-873A-4486619EEED0}" type="presOf" srcId="{3E9EE878-FC7B-4786-8C77-3B7367DEE838}" destId="{8E4EEF63-3D11-43C0-A034-C1DD6B4B0A59}" srcOrd="0" destOrd="0" presId="urn:microsoft.com/office/officeart/2005/8/layout/hList7#1"/>
    <dgm:cxn modelId="{24BF21C8-7FEA-7942-ADD5-321186DBAB7A}" type="presOf" srcId="{8A9953EA-DB02-43BB-B670-AAD27E5D27C4}" destId="{C752E77C-EBA5-43F1-B723-912D2B784D40}" srcOrd="0" destOrd="0" presId="urn:microsoft.com/office/officeart/2005/8/layout/hList7#1"/>
    <dgm:cxn modelId="{F3B53DE9-046B-7A47-8C59-F74E33088845}" type="presOf" srcId="{3E9EE878-FC7B-4786-8C77-3B7367DEE838}" destId="{ACD09671-126E-48BF-BED4-D32F5246A30C}" srcOrd="1" destOrd="0" presId="urn:microsoft.com/office/officeart/2005/8/layout/hList7#1"/>
    <dgm:cxn modelId="{A06FE112-887C-0E4F-8566-5627FEDD7C71}" type="presOf" srcId="{84B5A2F8-2F04-484D-ACDA-97155332C3F9}" destId="{3C4DE257-5E8C-4B44-BDE4-27D7A17C4E4E}" srcOrd="0" destOrd="0" presId="urn:microsoft.com/office/officeart/2005/8/layout/hList7#1"/>
    <dgm:cxn modelId="{74399AD5-59FD-4AF5-A407-06B583A6D244}" srcId="{8A9953EA-DB02-43BB-B670-AAD27E5D27C4}" destId="{3E9EE878-FC7B-4786-8C77-3B7367DEE838}" srcOrd="0" destOrd="0" parTransId="{58236410-BA3C-491B-ACF5-D86661D5C85E}" sibTransId="{84B5A2F8-2F04-484D-ACDA-97155332C3F9}"/>
    <dgm:cxn modelId="{7173740C-944E-284D-B051-5B8426A26E12}" type="presOf" srcId="{409E9616-0B91-4210-90F5-D911D4074AB0}" destId="{2737C62C-F86E-443A-A478-F27DA113BD7A}" srcOrd="0" destOrd="0" presId="urn:microsoft.com/office/officeart/2005/8/layout/hList7#1"/>
    <dgm:cxn modelId="{BBFC51CC-6A88-412C-9F8A-4A7784B747B0}" srcId="{8A9953EA-DB02-43BB-B670-AAD27E5D27C4}" destId="{2EF213CF-311F-4622-AD0A-29E46D54272E}" srcOrd="3" destOrd="0" parTransId="{D31D504A-946B-457E-B259-5BF029C325FA}" sibTransId="{B5838A61-7989-46DC-A194-7907242D3F26}"/>
    <dgm:cxn modelId="{CD63EC71-A02C-994D-8855-A5DFF112BB88}" type="presOf" srcId="{4D58A7D6-84C5-42EC-BEFD-905C3F6E5466}" destId="{1675BD90-E41B-4C75-8993-9548B408EACF}" srcOrd="0" destOrd="0" presId="urn:microsoft.com/office/officeart/2005/8/layout/hList7#1"/>
    <dgm:cxn modelId="{E5EB86CC-97C9-4FF1-B7AB-20E1EF3CB644}" srcId="{8A9953EA-DB02-43BB-B670-AAD27E5D27C4}" destId="{219FF087-290F-4484-9093-C115EECD39F8}" srcOrd="1" destOrd="0" parTransId="{5AF57F0B-DE02-490F-A9D8-9C1936616F92}" sibTransId="{4D58A7D6-84C5-42EC-BEFD-905C3F6E5466}"/>
    <dgm:cxn modelId="{79E22EBE-7781-D748-A764-CB852066937A}" type="presOf" srcId="{2EF213CF-311F-4622-AD0A-29E46D54272E}" destId="{E0FDE03E-DE4E-41A8-8FFA-0129B2FA2942}" srcOrd="1" destOrd="0" presId="urn:microsoft.com/office/officeart/2005/8/layout/hList7#1"/>
    <dgm:cxn modelId="{444D0266-7A25-43C4-BE30-78C580E4861F}" srcId="{8A9953EA-DB02-43BB-B670-AAD27E5D27C4}" destId="{409E9616-0B91-4210-90F5-D911D4074AB0}" srcOrd="2" destOrd="0" parTransId="{2A75F8F1-6E87-4AAD-BD7A-49F80BA2D5D6}" sibTransId="{2CB48B3F-AA76-43B3-8750-3DCFC500D09E}"/>
    <dgm:cxn modelId="{4F6393B2-0C32-2F42-8873-C4415A100E05}" type="presOf" srcId="{2EF213CF-311F-4622-AD0A-29E46D54272E}" destId="{6EEA73AF-58E8-406E-853E-53E0173C1570}" srcOrd="0" destOrd="0" presId="urn:microsoft.com/office/officeart/2005/8/layout/hList7#1"/>
    <dgm:cxn modelId="{B488AF51-4E72-2347-B2BE-4859A71C0B90}" type="presOf" srcId="{219FF087-290F-4484-9093-C115EECD39F8}" destId="{5FEE950A-A13D-4E93-B293-62E61316B9D3}" srcOrd="0" destOrd="0" presId="urn:microsoft.com/office/officeart/2005/8/layout/hList7#1"/>
    <dgm:cxn modelId="{F80FF6DB-AE1F-0C49-8D1A-619694E648F1}" type="presOf" srcId="{219FF087-290F-4484-9093-C115EECD39F8}" destId="{41FAC350-A839-4670-8C60-F7AF5BD59889}" srcOrd="1" destOrd="0" presId="urn:microsoft.com/office/officeart/2005/8/layout/hList7#1"/>
    <dgm:cxn modelId="{2AD89921-5585-944C-99F0-4CF9B598467F}" type="presOf" srcId="{2CB48B3F-AA76-43B3-8750-3DCFC500D09E}" destId="{FFB2CCF6-A439-419F-9F1A-53606F0D0E6F}" srcOrd="0" destOrd="0" presId="urn:microsoft.com/office/officeart/2005/8/layout/hList7#1"/>
    <dgm:cxn modelId="{59B8CD41-577B-454D-9D1F-0417945D5320}" type="presParOf" srcId="{C752E77C-EBA5-43F1-B723-912D2B784D40}" destId="{21672162-7763-470A-A6A8-022DB77556CE}" srcOrd="0" destOrd="0" presId="urn:microsoft.com/office/officeart/2005/8/layout/hList7#1"/>
    <dgm:cxn modelId="{5BFBB904-8366-284A-B6BF-83CDAE41332D}" type="presParOf" srcId="{C752E77C-EBA5-43F1-B723-912D2B784D40}" destId="{303791C2-DFC7-4FC9-9CEE-8FC3E3871DB3}" srcOrd="1" destOrd="0" presId="urn:microsoft.com/office/officeart/2005/8/layout/hList7#1"/>
    <dgm:cxn modelId="{EBF1D60C-976B-F04E-8275-F8D351D40429}" type="presParOf" srcId="{303791C2-DFC7-4FC9-9CEE-8FC3E3871DB3}" destId="{A11E3BD9-AE00-497D-A35E-180F3A355654}" srcOrd="0" destOrd="0" presId="urn:microsoft.com/office/officeart/2005/8/layout/hList7#1"/>
    <dgm:cxn modelId="{9C6E1D81-CE44-7B40-BEF9-BF7AD046EEB1}" type="presParOf" srcId="{A11E3BD9-AE00-497D-A35E-180F3A355654}" destId="{8E4EEF63-3D11-43C0-A034-C1DD6B4B0A59}" srcOrd="0" destOrd="0" presId="urn:microsoft.com/office/officeart/2005/8/layout/hList7#1"/>
    <dgm:cxn modelId="{9A8C9740-10CB-6D4C-AA4B-82A29C4E5D80}" type="presParOf" srcId="{A11E3BD9-AE00-497D-A35E-180F3A355654}" destId="{ACD09671-126E-48BF-BED4-D32F5246A30C}" srcOrd="1" destOrd="0" presId="urn:microsoft.com/office/officeart/2005/8/layout/hList7#1"/>
    <dgm:cxn modelId="{1DF10B6F-56D3-FB4E-8184-857B79F1ADB6}" type="presParOf" srcId="{A11E3BD9-AE00-497D-A35E-180F3A355654}" destId="{D2F54BFC-18B9-4E93-B3D0-54D13AF02314}" srcOrd="2" destOrd="0" presId="urn:microsoft.com/office/officeart/2005/8/layout/hList7#1"/>
    <dgm:cxn modelId="{AC0F6F92-77CB-894E-9FD5-AE955BF3CAD1}" type="presParOf" srcId="{A11E3BD9-AE00-497D-A35E-180F3A355654}" destId="{1AE80439-9090-451A-86C6-CACA99DE7DA1}" srcOrd="3" destOrd="0" presId="urn:microsoft.com/office/officeart/2005/8/layout/hList7#1"/>
    <dgm:cxn modelId="{F5735221-B941-DC4C-AF67-0A1007CC17DD}" type="presParOf" srcId="{303791C2-DFC7-4FC9-9CEE-8FC3E3871DB3}" destId="{3C4DE257-5E8C-4B44-BDE4-27D7A17C4E4E}" srcOrd="1" destOrd="0" presId="urn:microsoft.com/office/officeart/2005/8/layout/hList7#1"/>
    <dgm:cxn modelId="{2B245E8C-554E-BC4A-8B36-70082B9D331F}" type="presParOf" srcId="{303791C2-DFC7-4FC9-9CEE-8FC3E3871DB3}" destId="{79AA48C5-5120-4C4B-8195-5ECE6DA2BBA5}" srcOrd="2" destOrd="0" presId="urn:microsoft.com/office/officeart/2005/8/layout/hList7#1"/>
    <dgm:cxn modelId="{1A127B60-6E10-B543-A788-BAB24854F84E}" type="presParOf" srcId="{79AA48C5-5120-4C4B-8195-5ECE6DA2BBA5}" destId="{5FEE950A-A13D-4E93-B293-62E61316B9D3}" srcOrd="0" destOrd="0" presId="urn:microsoft.com/office/officeart/2005/8/layout/hList7#1"/>
    <dgm:cxn modelId="{74CCD11D-596A-8141-A95A-E0231B42E5E7}" type="presParOf" srcId="{79AA48C5-5120-4C4B-8195-5ECE6DA2BBA5}" destId="{41FAC350-A839-4670-8C60-F7AF5BD59889}" srcOrd="1" destOrd="0" presId="urn:microsoft.com/office/officeart/2005/8/layout/hList7#1"/>
    <dgm:cxn modelId="{005DDE27-63AE-B24E-B9A7-1845396067CC}" type="presParOf" srcId="{79AA48C5-5120-4C4B-8195-5ECE6DA2BBA5}" destId="{64BDE0A4-5D8D-4226-BF93-316297F4C3D2}" srcOrd="2" destOrd="0" presId="urn:microsoft.com/office/officeart/2005/8/layout/hList7#1"/>
    <dgm:cxn modelId="{1CEEB2ED-808D-1746-88DA-9F5CD5FF172B}" type="presParOf" srcId="{79AA48C5-5120-4C4B-8195-5ECE6DA2BBA5}" destId="{0A5F3AB4-180E-4C03-AA7E-35CA82BDD6D5}" srcOrd="3" destOrd="0" presId="urn:microsoft.com/office/officeart/2005/8/layout/hList7#1"/>
    <dgm:cxn modelId="{7ADA45FE-8E35-FE4D-8C72-C2A03D859C0D}" type="presParOf" srcId="{303791C2-DFC7-4FC9-9CEE-8FC3E3871DB3}" destId="{1675BD90-E41B-4C75-8993-9548B408EACF}" srcOrd="3" destOrd="0" presId="urn:microsoft.com/office/officeart/2005/8/layout/hList7#1"/>
    <dgm:cxn modelId="{90210AAF-6724-5D4A-BEC7-8FDA92E760A5}" type="presParOf" srcId="{303791C2-DFC7-4FC9-9CEE-8FC3E3871DB3}" destId="{3AF13B7B-AD30-4EDB-8A5E-2652D73E0BB3}" srcOrd="4" destOrd="0" presId="urn:microsoft.com/office/officeart/2005/8/layout/hList7#1"/>
    <dgm:cxn modelId="{5FCD8217-2C16-464B-9ACF-222B01597898}" type="presParOf" srcId="{3AF13B7B-AD30-4EDB-8A5E-2652D73E0BB3}" destId="{2737C62C-F86E-443A-A478-F27DA113BD7A}" srcOrd="0" destOrd="0" presId="urn:microsoft.com/office/officeart/2005/8/layout/hList7#1"/>
    <dgm:cxn modelId="{4D5262DE-29DD-8842-A644-757F65B70E2F}" type="presParOf" srcId="{3AF13B7B-AD30-4EDB-8A5E-2652D73E0BB3}" destId="{AD6F7631-51D9-4DB4-A904-A3F3D5CB21D4}" srcOrd="1" destOrd="0" presId="urn:microsoft.com/office/officeart/2005/8/layout/hList7#1"/>
    <dgm:cxn modelId="{A8384EB8-BC86-1C40-A22C-8E0C5BA73419}" type="presParOf" srcId="{3AF13B7B-AD30-4EDB-8A5E-2652D73E0BB3}" destId="{6219A94A-1DC1-48B6-85D8-2FEC071249BC}" srcOrd="2" destOrd="0" presId="urn:microsoft.com/office/officeart/2005/8/layout/hList7#1"/>
    <dgm:cxn modelId="{C2CE6D2F-4530-9E45-B821-703DA86414C0}" type="presParOf" srcId="{3AF13B7B-AD30-4EDB-8A5E-2652D73E0BB3}" destId="{6E43E8BC-8584-4D6D-B463-9D0F101E88C8}" srcOrd="3" destOrd="0" presId="urn:microsoft.com/office/officeart/2005/8/layout/hList7#1"/>
    <dgm:cxn modelId="{3849D2AB-A390-F747-A648-4D2F3732B7E1}" type="presParOf" srcId="{303791C2-DFC7-4FC9-9CEE-8FC3E3871DB3}" destId="{FFB2CCF6-A439-419F-9F1A-53606F0D0E6F}" srcOrd="5" destOrd="0" presId="urn:microsoft.com/office/officeart/2005/8/layout/hList7#1"/>
    <dgm:cxn modelId="{1DC0BFD9-BC22-8248-98D5-ED0705AD8169}" type="presParOf" srcId="{303791C2-DFC7-4FC9-9CEE-8FC3E3871DB3}" destId="{045473C1-DFDA-43EC-A1DA-15063FDA5D9F}" srcOrd="6" destOrd="0" presId="urn:microsoft.com/office/officeart/2005/8/layout/hList7#1"/>
    <dgm:cxn modelId="{A07EF97C-708B-3945-AE26-7893A3ED90C5}" type="presParOf" srcId="{045473C1-DFDA-43EC-A1DA-15063FDA5D9F}" destId="{6EEA73AF-58E8-406E-853E-53E0173C1570}" srcOrd="0" destOrd="0" presId="urn:microsoft.com/office/officeart/2005/8/layout/hList7#1"/>
    <dgm:cxn modelId="{BA4153A7-B7C1-DC40-9211-F47925D931EC}" type="presParOf" srcId="{045473C1-DFDA-43EC-A1DA-15063FDA5D9F}" destId="{E0FDE03E-DE4E-41A8-8FFA-0129B2FA2942}" srcOrd="1" destOrd="0" presId="urn:microsoft.com/office/officeart/2005/8/layout/hList7#1"/>
    <dgm:cxn modelId="{0F8EB3B7-1884-A54A-9FAC-50DB429448DE}" type="presParOf" srcId="{045473C1-DFDA-43EC-A1DA-15063FDA5D9F}" destId="{26E6C083-A2CC-46DB-9E77-F91D31354DF5}" srcOrd="2" destOrd="0" presId="urn:microsoft.com/office/officeart/2005/8/layout/hList7#1"/>
    <dgm:cxn modelId="{E557CE8B-B82E-B94E-A435-379FE2823D3C}" type="presParOf" srcId="{045473C1-DFDA-43EC-A1DA-15063FDA5D9F}" destId="{689D39EC-53A9-42E9-9D37-603AD67885D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4FF3F3-FA65-4253-A73D-BC95748CAA68}" type="doc">
      <dgm:prSet loTypeId="urn:microsoft.com/office/officeart/2005/8/layout/vList4#3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A0DBCBC-E6B5-4E0D-8DE3-7C0AF9FB7B35}">
      <dgm:prSet/>
      <dgm:spPr/>
      <dgm:t>
        <a:bodyPr/>
        <a:lstStyle/>
        <a:p>
          <a:r>
            <a:rPr lang="en-US" altLang="ja-JP" dirty="0" smtClean="0">
              <a:ea typeface="MS PGothic" pitchFamily="34" charset="-128"/>
            </a:rPr>
            <a:t>What are the ideal points-of-parity and points-of-difference brand associations vis-à-vis the competition? </a:t>
          </a:r>
          <a:endParaRPr lang="en-US" altLang="ja-JP" dirty="0">
            <a:ea typeface="MS PGothic" pitchFamily="34" charset="-128"/>
          </a:endParaRPr>
        </a:p>
      </dgm:t>
    </dgm:pt>
    <dgm:pt modelId="{9D855B16-706C-4CAF-B653-47E7A93112E9}" type="parTrans" cxnId="{CE1DF506-6F63-420B-8C11-35EAF6F4B73D}">
      <dgm:prSet/>
      <dgm:spPr/>
      <dgm:t>
        <a:bodyPr/>
        <a:lstStyle/>
        <a:p>
          <a:endParaRPr lang="th-TH"/>
        </a:p>
      </dgm:t>
    </dgm:pt>
    <dgm:pt modelId="{09616211-12ED-4812-8917-124C8CBEA00B}" type="sibTrans" cxnId="{CE1DF506-6F63-420B-8C11-35EAF6F4B73D}">
      <dgm:prSet/>
      <dgm:spPr/>
      <dgm:t>
        <a:bodyPr/>
        <a:lstStyle/>
        <a:p>
          <a:endParaRPr lang="th-TH"/>
        </a:p>
      </dgm:t>
    </dgm:pt>
    <dgm:pt modelId="{45ED2965-DDA3-4F7C-A65B-BD53ED519519}" type="pres">
      <dgm:prSet presAssocID="{474FF3F3-FA65-4253-A73D-BC95748CAA6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99EC9CD0-D143-48C4-AA75-A2141022C71B}" type="pres">
      <dgm:prSet presAssocID="{3A0DBCBC-E6B5-4E0D-8DE3-7C0AF9FB7B35}" presName="comp" presStyleCnt="0"/>
      <dgm:spPr/>
    </dgm:pt>
    <dgm:pt modelId="{2ECFFBC4-804D-448D-A80F-21FF229708A7}" type="pres">
      <dgm:prSet presAssocID="{3A0DBCBC-E6B5-4E0D-8DE3-7C0AF9FB7B35}" presName="box" presStyleLbl="node1" presStyleIdx="0" presStyleCnt="1"/>
      <dgm:spPr/>
      <dgm:t>
        <a:bodyPr/>
        <a:lstStyle/>
        <a:p>
          <a:endParaRPr lang="th-TH"/>
        </a:p>
      </dgm:t>
    </dgm:pt>
    <dgm:pt modelId="{5D6B4E2B-3C31-48AB-82C0-2736A765C656}" type="pres">
      <dgm:prSet presAssocID="{3A0DBCBC-E6B5-4E0D-8DE3-7C0AF9FB7B35}" presName="img" presStyleLbl="fgImgPlace1" presStyleIdx="0" presStyleCnt="1" custScaleX="126304" custScaleY="67871" custLinFactNeighborX="-8462" custLinFactNeighborY="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44AB977-8EE5-4A7D-A2C5-B5DBB648122F}" type="pres">
      <dgm:prSet presAssocID="{3A0DBCBC-E6B5-4E0D-8DE3-7C0AF9FB7B3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B578564-F484-F246-9357-29A8A42E7093}" type="presOf" srcId="{474FF3F3-FA65-4253-A73D-BC95748CAA68}" destId="{45ED2965-DDA3-4F7C-A65B-BD53ED519519}" srcOrd="0" destOrd="0" presId="urn:microsoft.com/office/officeart/2005/8/layout/vList4#3"/>
    <dgm:cxn modelId="{2B46F404-4871-434C-903D-FC23C4DB06E9}" type="presOf" srcId="{3A0DBCBC-E6B5-4E0D-8DE3-7C0AF9FB7B35}" destId="{2ECFFBC4-804D-448D-A80F-21FF229708A7}" srcOrd="0" destOrd="0" presId="urn:microsoft.com/office/officeart/2005/8/layout/vList4#3"/>
    <dgm:cxn modelId="{CE1DF506-6F63-420B-8C11-35EAF6F4B73D}" srcId="{474FF3F3-FA65-4253-A73D-BC95748CAA68}" destId="{3A0DBCBC-E6B5-4E0D-8DE3-7C0AF9FB7B35}" srcOrd="0" destOrd="0" parTransId="{9D855B16-706C-4CAF-B653-47E7A93112E9}" sibTransId="{09616211-12ED-4812-8917-124C8CBEA00B}"/>
    <dgm:cxn modelId="{6F4D1686-32D1-2747-BE13-D952262C7B45}" type="presOf" srcId="{3A0DBCBC-E6B5-4E0D-8DE3-7C0AF9FB7B35}" destId="{944AB977-8EE5-4A7D-A2C5-B5DBB648122F}" srcOrd="1" destOrd="0" presId="urn:microsoft.com/office/officeart/2005/8/layout/vList4#3"/>
    <dgm:cxn modelId="{BB984081-95D1-1440-86E8-DE33FDDDC0AA}" type="presParOf" srcId="{45ED2965-DDA3-4F7C-A65B-BD53ED519519}" destId="{99EC9CD0-D143-48C4-AA75-A2141022C71B}" srcOrd="0" destOrd="0" presId="urn:microsoft.com/office/officeart/2005/8/layout/vList4#3"/>
    <dgm:cxn modelId="{6529735B-D92A-A04D-878C-0EB2EB6DE48C}" type="presParOf" srcId="{99EC9CD0-D143-48C4-AA75-A2141022C71B}" destId="{2ECFFBC4-804D-448D-A80F-21FF229708A7}" srcOrd="0" destOrd="0" presId="urn:microsoft.com/office/officeart/2005/8/layout/vList4#3"/>
    <dgm:cxn modelId="{F90FB3C9-9855-7F45-963D-11F7DE59B2D7}" type="presParOf" srcId="{99EC9CD0-D143-48C4-AA75-A2141022C71B}" destId="{5D6B4E2B-3C31-48AB-82C0-2736A765C656}" srcOrd="1" destOrd="0" presId="urn:microsoft.com/office/officeart/2005/8/layout/vList4#3"/>
    <dgm:cxn modelId="{C76DAED4-34D2-5D44-B763-082C1D98F75C}" type="presParOf" srcId="{99EC9CD0-D143-48C4-AA75-A2141022C71B}" destId="{944AB977-8EE5-4A7D-A2C5-B5DBB648122F}" srcOrd="2" destOrd="0" presId="urn:microsoft.com/office/officeart/2005/8/layout/vList4#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4BC54B-9818-4580-8FEC-563A7D3D8134}" type="doc">
      <dgm:prSet loTypeId="urn:microsoft.com/office/officeart/2005/8/layout/pList2#2" loCatId="list" qsTypeId="urn:microsoft.com/office/officeart/2005/8/quickstyle/3d2" qsCatId="3D" csTypeId="urn:microsoft.com/office/officeart/2005/8/colors/colorful1#1" csCatId="colorful" phldr="1"/>
      <dgm:spPr/>
      <dgm:t>
        <a:bodyPr/>
        <a:lstStyle/>
        <a:p>
          <a:endParaRPr lang="th-TH"/>
        </a:p>
      </dgm:t>
    </dgm:pt>
    <dgm:pt modelId="{F68C5021-2BEC-4721-8398-8AD281F42A0D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Points-of-difference</a:t>
          </a:r>
          <a:r>
            <a:rPr lang="en-US" altLang="ja-JP" b="1" dirty="0" smtClean="0">
              <a:ea typeface="MS PGothic" pitchFamily="34" charset="-128"/>
            </a:rPr>
            <a:t> (PODs) are attributes or benefits that consumers strongly associate with a brand, positively evaluate, and believe that they could not find to the same extent with a competitive brand. </a:t>
          </a:r>
          <a:endParaRPr lang="en-US" altLang="ja-JP" b="1" dirty="0">
            <a:ea typeface="MS PGothic" pitchFamily="34" charset="-128"/>
          </a:endParaRPr>
        </a:p>
      </dgm:t>
    </dgm:pt>
    <dgm:pt modelId="{B90F3483-C876-41FE-9438-58C611C94A58}" type="parTrans" cxnId="{30111564-ECA0-48B7-ACB7-08A3E55EC647}">
      <dgm:prSet/>
      <dgm:spPr/>
      <dgm:t>
        <a:bodyPr/>
        <a:lstStyle/>
        <a:p>
          <a:endParaRPr lang="th-TH" b="1"/>
        </a:p>
      </dgm:t>
    </dgm:pt>
    <dgm:pt modelId="{87DDA946-B3AF-48B5-B9BB-EB76A29C3268}" type="sibTrans" cxnId="{30111564-ECA0-48B7-ACB7-08A3E55EC647}">
      <dgm:prSet/>
      <dgm:spPr/>
      <dgm:t>
        <a:bodyPr/>
        <a:lstStyle/>
        <a:p>
          <a:endParaRPr lang="th-TH" b="1"/>
        </a:p>
      </dgm:t>
    </dgm:pt>
    <dgm:pt modelId="{A5CB04F6-4625-4C60-881B-2A93ED0E2A6C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Points-of-parity associations</a:t>
          </a:r>
          <a:r>
            <a:rPr lang="en-US" altLang="ja-JP" b="1" dirty="0" smtClean="0">
              <a:ea typeface="MS PGothic" pitchFamily="34" charset="-128"/>
            </a:rPr>
            <a:t> (POPs), on the other hand, are not necessarily unique to the brand but may in fact be shared with other brands. </a:t>
          </a:r>
          <a:endParaRPr lang="en-US" b="1" dirty="0"/>
        </a:p>
      </dgm:t>
    </dgm:pt>
    <dgm:pt modelId="{07FA5D06-FDB3-4DD0-94B8-973DB37D1225}" type="parTrans" cxnId="{7A9534A7-8A5A-4230-981D-B45F7EDCB7AD}">
      <dgm:prSet/>
      <dgm:spPr/>
      <dgm:t>
        <a:bodyPr/>
        <a:lstStyle/>
        <a:p>
          <a:endParaRPr lang="th-TH" b="1"/>
        </a:p>
      </dgm:t>
    </dgm:pt>
    <dgm:pt modelId="{1AB50D6F-BBBF-4A12-B89C-6C26E0F2B707}" type="sibTrans" cxnId="{7A9534A7-8A5A-4230-981D-B45F7EDCB7AD}">
      <dgm:prSet/>
      <dgm:spPr/>
      <dgm:t>
        <a:bodyPr/>
        <a:lstStyle/>
        <a:p>
          <a:endParaRPr lang="th-TH" b="1"/>
        </a:p>
      </dgm:t>
    </dgm:pt>
    <dgm:pt modelId="{1C074862-BA5D-4C02-946A-AF2927295360}" type="pres">
      <dgm:prSet presAssocID="{354BC54B-9818-4580-8FEC-563A7D3D813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EC80015-9521-43F2-B457-E097E573584E}" type="pres">
      <dgm:prSet presAssocID="{354BC54B-9818-4580-8FEC-563A7D3D8134}" presName="bkgdShp" presStyleLbl="alignAccFollowNode1" presStyleIdx="0" presStyleCnt="1"/>
      <dgm:spPr/>
    </dgm:pt>
    <dgm:pt modelId="{9F742B87-0148-454C-9DE7-E25A972D98B0}" type="pres">
      <dgm:prSet presAssocID="{354BC54B-9818-4580-8FEC-563A7D3D8134}" presName="linComp" presStyleCnt="0"/>
      <dgm:spPr/>
    </dgm:pt>
    <dgm:pt modelId="{F2E57B3B-12DF-441E-8935-E0C1A8955723}" type="pres">
      <dgm:prSet presAssocID="{F68C5021-2BEC-4721-8398-8AD281F42A0D}" presName="compNode" presStyleCnt="0"/>
      <dgm:spPr/>
    </dgm:pt>
    <dgm:pt modelId="{BB9954C9-6427-4479-832E-A1835CCD209F}" type="pres">
      <dgm:prSet presAssocID="{F68C5021-2BEC-4721-8398-8AD281F42A0D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13245A9-8BEC-4FCC-AE74-54DF410F2F2D}" type="pres">
      <dgm:prSet presAssocID="{F68C5021-2BEC-4721-8398-8AD281F42A0D}" presName="invisiNode" presStyleLbl="node1" presStyleIdx="0" presStyleCnt="2"/>
      <dgm:spPr/>
    </dgm:pt>
    <dgm:pt modelId="{F259F81F-A218-4B83-9384-6EECA7685BA6}" type="pres">
      <dgm:prSet presAssocID="{F68C5021-2BEC-4721-8398-8AD281F42A0D}" presName="imagNode" presStyleLbl="fgImgPlace1" presStyleIdx="0" presStyleCnt="2" custScaleX="8556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44C39C9-D500-48E8-B1C4-58121F703C82}" type="pres">
      <dgm:prSet presAssocID="{87DDA946-B3AF-48B5-B9BB-EB76A29C3268}" presName="sibTrans" presStyleLbl="sibTrans2D1" presStyleIdx="0" presStyleCnt="0"/>
      <dgm:spPr/>
      <dgm:t>
        <a:bodyPr/>
        <a:lstStyle/>
        <a:p>
          <a:endParaRPr lang="th-TH"/>
        </a:p>
      </dgm:t>
    </dgm:pt>
    <dgm:pt modelId="{4A3E1D93-0162-47BB-94A6-3E2C12AB1E1B}" type="pres">
      <dgm:prSet presAssocID="{A5CB04F6-4625-4C60-881B-2A93ED0E2A6C}" presName="compNode" presStyleCnt="0"/>
      <dgm:spPr/>
    </dgm:pt>
    <dgm:pt modelId="{B1735323-E0CE-4BC0-B310-638E1D7CD6F6}" type="pres">
      <dgm:prSet presAssocID="{A5CB04F6-4625-4C60-881B-2A93ED0E2A6C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A63027-8C88-4FA1-B94A-385A5CBA6B0D}" type="pres">
      <dgm:prSet presAssocID="{A5CB04F6-4625-4C60-881B-2A93ED0E2A6C}" presName="invisiNode" presStyleLbl="node1" presStyleIdx="1" presStyleCnt="2"/>
      <dgm:spPr/>
    </dgm:pt>
    <dgm:pt modelId="{43D06EE1-4880-44B1-B5E3-EC24D77999DA}" type="pres">
      <dgm:prSet presAssocID="{A5CB04F6-4625-4C60-881B-2A93ED0E2A6C}" presName="imagNode" presStyleLbl="fgImgPlace1" presStyleIdx="1" presStyleCnt="2" custScaleX="8206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30111564-ECA0-48B7-ACB7-08A3E55EC647}" srcId="{354BC54B-9818-4580-8FEC-563A7D3D8134}" destId="{F68C5021-2BEC-4721-8398-8AD281F42A0D}" srcOrd="0" destOrd="0" parTransId="{B90F3483-C876-41FE-9438-58C611C94A58}" sibTransId="{87DDA946-B3AF-48B5-B9BB-EB76A29C3268}"/>
    <dgm:cxn modelId="{12D10E9C-A6B6-3D4E-9E29-0586A5C2155C}" type="presOf" srcId="{A5CB04F6-4625-4C60-881B-2A93ED0E2A6C}" destId="{B1735323-E0CE-4BC0-B310-638E1D7CD6F6}" srcOrd="0" destOrd="0" presId="urn:microsoft.com/office/officeart/2005/8/layout/pList2#2"/>
    <dgm:cxn modelId="{FC1F02E3-46E5-C840-8E08-1E3EB0169DB0}" type="presOf" srcId="{F68C5021-2BEC-4721-8398-8AD281F42A0D}" destId="{BB9954C9-6427-4479-832E-A1835CCD209F}" srcOrd="0" destOrd="0" presId="urn:microsoft.com/office/officeart/2005/8/layout/pList2#2"/>
    <dgm:cxn modelId="{1FD28C65-EAB9-CE47-9430-10F738D2DD4D}" type="presOf" srcId="{354BC54B-9818-4580-8FEC-563A7D3D8134}" destId="{1C074862-BA5D-4C02-946A-AF2927295360}" srcOrd="0" destOrd="0" presId="urn:microsoft.com/office/officeart/2005/8/layout/pList2#2"/>
    <dgm:cxn modelId="{7A9534A7-8A5A-4230-981D-B45F7EDCB7AD}" srcId="{354BC54B-9818-4580-8FEC-563A7D3D8134}" destId="{A5CB04F6-4625-4C60-881B-2A93ED0E2A6C}" srcOrd="1" destOrd="0" parTransId="{07FA5D06-FDB3-4DD0-94B8-973DB37D1225}" sibTransId="{1AB50D6F-BBBF-4A12-B89C-6C26E0F2B707}"/>
    <dgm:cxn modelId="{F1181493-199E-ED40-9088-D5C5D212BCA1}" type="presOf" srcId="{87DDA946-B3AF-48B5-B9BB-EB76A29C3268}" destId="{544C39C9-D500-48E8-B1C4-58121F703C82}" srcOrd="0" destOrd="0" presId="urn:microsoft.com/office/officeart/2005/8/layout/pList2#2"/>
    <dgm:cxn modelId="{AF920C94-EE0D-E149-92CB-3CD00AF47633}" type="presParOf" srcId="{1C074862-BA5D-4C02-946A-AF2927295360}" destId="{AEC80015-9521-43F2-B457-E097E573584E}" srcOrd="0" destOrd="0" presId="urn:microsoft.com/office/officeart/2005/8/layout/pList2#2"/>
    <dgm:cxn modelId="{A40911F2-9EE5-B540-B53F-5D216F5E22B2}" type="presParOf" srcId="{1C074862-BA5D-4C02-946A-AF2927295360}" destId="{9F742B87-0148-454C-9DE7-E25A972D98B0}" srcOrd="1" destOrd="0" presId="urn:microsoft.com/office/officeart/2005/8/layout/pList2#2"/>
    <dgm:cxn modelId="{F0236EA7-69F4-684F-807E-0C2CA7A8C5E4}" type="presParOf" srcId="{9F742B87-0148-454C-9DE7-E25A972D98B0}" destId="{F2E57B3B-12DF-441E-8935-E0C1A8955723}" srcOrd="0" destOrd="0" presId="urn:microsoft.com/office/officeart/2005/8/layout/pList2#2"/>
    <dgm:cxn modelId="{FB5F1B32-8F66-A64A-A98F-8255DFDA4592}" type="presParOf" srcId="{F2E57B3B-12DF-441E-8935-E0C1A8955723}" destId="{BB9954C9-6427-4479-832E-A1835CCD209F}" srcOrd="0" destOrd="0" presId="urn:microsoft.com/office/officeart/2005/8/layout/pList2#2"/>
    <dgm:cxn modelId="{1F6152B9-D394-C343-AA27-F4E1210A6E89}" type="presParOf" srcId="{F2E57B3B-12DF-441E-8935-E0C1A8955723}" destId="{A13245A9-8BEC-4FCC-AE74-54DF410F2F2D}" srcOrd="1" destOrd="0" presId="urn:microsoft.com/office/officeart/2005/8/layout/pList2#2"/>
    <dgm:cxn modelId="{F3551D80-74AC-D343-9526-ED8103FA8DA3}" type="presParOf" srcId="{F2E57B3B-12DF-441E-8935-E0C1A8955723}" destId="{F259F81F-A218-4B83-9384-6EECA7685BA6}" srcOrd="2" destOrd="0" presId="urn:microsoft.com/office/officeart/2005/8/layout/pList2#2"/>
    <dgm:cxn modelId="{C43EF903-3F00-3F44-953D-82CD79FEFDD8}" type="presParOf" srcId="{9F742B87-0148-454C-9DE7-E25A972D98B0}" destId="{544C39C9-D500-48E8-B1C4-58121F703C82}" srcOrd="1" destOrd="0" presId="urn:microsoft.com/office/officeart/2005/8/layout/pList2#2"/>
    <dgm:cxn modelId="{0946132B-D36A-A646-82C8-C6267ECABD21}" type="presParOf" srcId="{9F742B87-0148-454C-9DE7-E25A972D98B0}" destId="{4A3E1D93-0162-47BB-94A6-3E2C12AB1E1B}" srcOrd="2" destOrd="0" presId="urn:microsoft.com/office/officeart/2005/8/layout/pList2#2"/>
    <dgm:cxn modelId="{2ACDDF0F-2E7B-294A-8C7A-97B5ADAF2513}" type="presParOf" srcId="{4A3E1D93-0162-47BB-94A6-3E2C12AB1E1B}" destId="{B1735323-E0CE-4BC0-B310-638E1D7CD6F6}" srcOrd="0" destOrd="0" presId="urn:microsoft.com/office/officeart/2005/8/layout/pList2#2"/>
    <dgm:cxn modelId="{9D6DF81F-367B-5C41-A84A-735406D09FF3}" type="presParOf" srcId="{4A3E1D93-0162-47BB-94A6-3E2C12AB1E1B}" destId="{9FA63027-8C88-4FA1-B94A-385A5CBA6B0D}" srcOrd="1" destOrd="0" presId="urn:microsoft.com/office/officeart/2005/8/layout/pList2#2"/>
    <dgm:cxn modelId="{BD60993E-30E5-6945-A71C-6E93676A0BCF}" type="presParOf" srcId="{4A3E1D93-0162-47BB-94A6-3E2C12AB1E1B}" destId="{43D06EE1-4880-44B1-B5E3-EC24D77999DA}" srcOrd="2" destOrd="0" presId="urn:microsoft.com/office/officeart/2005/8/layout/pList2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F0EE3D0-E571-48D5-8384-EF94A5AFF650}" type="doc">
      <dgm:prSet loTypeId="urn:microsoft.com/office/officeart/2005/8/layout/chevron2" loCatId="list" qsTypeId="urn:microsoft.com/office/officeart/2005/8/quickstyle/3d1" qsCatId="3D" csTypeId="urn:microsoft.com/office/officeart/2005/8/colors/colorful1#2" csCatId="colorful" phldr="1"/>
      <dgm:spPr/>
      <dgm:t>
        <a:bodyPr/>
        <a:lstStyle/>
        <a:p>
          <a:endParaRPr lang="th-TH"/>
        </a:p>
      </dgm:t>
    </dgm:pt>
    <dgm:pt modelId="{28671B2C-1DBA-4D64-8E85-A6CC3D7247C9}">
      <dgm:prSet/>
      <dgm:spPr/>
      <dgm:t>
        <a:bodyPr/>
        <a:lstStyle/>
        <a:p>
          <a:r>
            <a:rPr lang="en-US" altLang="ja-JP" b="1" i="1" dirty="0" err="1" smtClean="0">
              <a:ea typeface="MS PGothic" pitchFamily="34" charset="-128"/>
            </a:rPr>
            <a:t>Identifiability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5C0E2F5-9E48-439F-85A3-9D61AD936199}" type="parTrans" cxnId="{4D5636C9-C122-4B9E-BC64-666C7DA8863E}">
      <dgm:prSet/>
      <dgm:spPr/>
      <dgm:t>
        <a:bodyPr/>
        <a:lstStyle/>
        <a:p>
          <a:endParaRPr lang="th-TH" b="1"/>
        </a:p>
      </dgm:t>
    </dgm:pt>
    <dgm:pt modelId="{00E3B233-71E8-4A1B-BD6C-35F71BD057CA}" type="sibTrans" cxnId="{4D5636C9-C122-4B9E-BC64-666C7DA8863E}">
      <dgm:prSet/>
      <dgm:spPr/>
      <dgm:t>
        <a:bodyPr/>
        <a:lstStyle/>
        <a:p>
          <a:endParaRPr lang="th-TH" b="1"/>
        </a:p>
      </dgm:t>
    </dgm:pt>
    <dgm:pt modelId="{B46FD23F-4E0B-488A-9A72-013441631719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Size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5D918B3-0581-4B8E-8303-F9F2476795AE}" type="parTrans" cxnId="{E242136C-00F9-4842-9109-1E12CEC0FE35}">
      <dgm:prSet/>
      <dgm:spPr/>
      <dgm:t>
        <a:bodyPr/>
        <a:lstStyle/>
        <a:p>
          <a:endParaRPr lang="th-TH" b="1"/>
        </a:p>
      </dgm:t>
    </dgm:pt>
    <dgm:pt modelId="{E5F73DBF-D698-400A-B77B-2CB0DEF1681F}" type="sibTrans" cxnId="{E242136C-00F9-4842-9109-1E12CEC0FE35}">
      <dgm:prSet/>
      <dgm:spPr/>
      <dgm:t>
        <a:bodyPr/>
        <a:lstStyle/>
        <a:p>
          <a:endParaRPr lang="th-TH" b="1"/>
        </a:p>
      </dgm:t>
    </dgm:pt>
    <dgm:pt modelId="{609367C9-2DAB-4110-9201-1D0E418C03DB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Accessibility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0FD923E-E9DF-4756-A5CB-7674097DE20A}" type="parTrans" cxnId="{5FE5EB49-2104-4A28-B29B-4E423FD90D49}">
      <dgm:prSet/>
      <dgm:spPr/>
      <dgm:t>
        <a:bodyPr/>
        <a:lstStyle/>
        <a:p>
          <a:endParaRPr lang="th-TH" b="1"/>
        </a:p>
      </dgm:t>
    </dgm:pt>
    <dgm:pt modelId="{3A6E41F8-7188-4DF1-8075-7FB5494ECC72}" type="sibTrans" cxnId="{5FE5EB49-2104-4A28-B29B-4E423FD90D49}">
      <dgm:prSet/>
      <dgm:spPr/>
      <dgm:t>
        <a:bodyPr/>
        <a:lstStyle/>
        <a:p>
          <a:endParaRPr lang="th-TH" b="1"/>
        </a:p>
      </dgm:t>
    </dgm:pt>
    <dgm:pt modelId="{28B6BF53-F750-4C6E-8511-7FACF1AAB7F0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Responsiveness</a:t>
          </a:r>
          <a:r>
            <a:rPr lang="en-US" altLang="ja-JP" b="1" dirty="0" smtClean="0">
              <a:ea typeface="MS PGothic" pitchFamily="34" charset="-128"/>
            </a:rPr>
            <a:t>:</a:t>
          </a:r>
          <a:endParaRPr lang="en-US" b="1" dirty="0"/>
        </a:p>
      </dgm:t>
    </dgm:pt>
    <dgm:pt modelId="{488088DF-5E75-4D1C-AF4B-A9251A692184}" type="parTrans" cxnId="{6D8D4E1F-AE24-4D03-8FF9-2A865A5AF400}">
      <dgm:prSet/>
      <dgm:spPr/>
      <dgm:t>
        <a:bodyPr/>
        <a:lstStyle/>
        <a:p>
          <a:endParaRPr lang="th-TH" b="1"/>
        </a:p>
      </dgm:t>
    </dgm:pt>
    <dgm:pt modelId="{C3AEE0B8-9636-46C2-AD5C-7556396D8ED7}" type="sibTrans" cxnId="{6D8D4E1F-AE24-4D03-8FF9-2A865A5AF400}">
      <dgm:prSet/>
      <dgm:spPr/>
      <dgm:t>
        <a:bodyPr/>
        <a:lstStyle/>
        <a:p>
          <a:endParaRPr lang="th-TH" b="1"/>
        </a:p>
      </dgm:t>
    </dgm:pt>
    <dgm:pt modelId="{B6D3A55A-A7EE-49E8-B062-B61FC7A61C38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Can we easily identify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3013BA57-9114-4775-AE97-9C2367329747}" type="parTrans" cxnId="{B54530BE-2B07-4B0A-B169-FB483A1F13EE}">
      <dgm:prSet/>
      <dgm:spPr/>
      <dgm:t>
        <a:bodyPr/>
        <a:lstStyle/>
        <a:p>
          <a:endParaRPr lang="th-TH" b="1"/>
        </a:p>
      </dgm:t>
    </dgm:pt>
    <dgm:pt modelId="{15639F41-5923-49E0-9803-FFE7CAA5B567}" type="sibTrans" cxnId="{B54530BE-2B07-4B0A-B169-FB483A1F13EE}">
      <dgm:prSet/>
      <dgm:spPr/>
      <dgm:t>
        <a:bodyPr/>
        <a:lstStyle/>
        <a:p>
          <a:endParaRPr lang="th-TH" b="1"/>
        </a:p>
      </dgm:t>
    </dgm:pt>
    <dgm:pt modelId="{DAAF6750-8B1B-46D0-9C08-5A66A942435A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Is there adequate sales potential in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2FCDA29E-DE12-4C92-9CB6-C0E4FD708ADB}" type="parTrans" cxnId="{8F1C876C-5F1C-491A-B345-112BE3B6F099}">
      <dgm:prSet/>
      <dgm:spPr/>
      <dgm:t>
        <a:bodyPr/>
        <a:lstStyle/>
        <a:p>
          <a:endParaRPr lang="th-TH" b="1"/>
        </a:p>
      </dgm:t>
    </dgm:pt>
    <dgm:pt modelId="{114A94BD-D170-4105-AF39-607D16ABC130}" type="sibTrans" cxnId="{8F1C876C-5F1C-491A-B345-112BE3B6F099}">
      <dgm:prSet/>
      <dgm:spPr/>
      <dgm:t>
        <a:bodyPr/>
        <a:lstStyle/>
        <a:p>
          <a:endParaRPr lang="th-TH" b="1"/>
        </a:p>
      </dgm:t>
    </dgm:pt>
    <dgm:pt modelId="{913152B2-688B-4D95-A892-9B35ECDE0E3B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Are specialized distribution outlets and communication media available to reach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8D9D270C-3B46-4F56-9F4B-B953EC12A03C}" type="parTrans" cxnId="{B9D50CB8-9178-49C8-A10A-A240EE303661}">
      <dgm:prSet/>
      <dgm:spPr/>
      <dgm:t>
        <a:bodyPr/>
        <a:lstStyle/>
        <a:p>
          <a:endParaRPr lang="th-TH" b="1"/>
        </a:p>
      </dgm:t>
    </dgm:pt>
    <dgm:pt modelId="{C7FE1737-3527-4C3D-867C-64C005505609}" type="sibTrans" cxnId="{B9D50CB8-9178-49C8-A10A-A240EE303661}">
      <dgm:prSet/>
      <dgm:spPr/>
      <dgm:t>
        <a:bodyPr/>
        <a:lstStyle/>
        <a:p>
          <a:endParaRPr lang="th-TH" b="1"/>
        </a:p>
      </dgm:t>
    </dgm:pt>
    <dgm:pt modelId="{0DCE7181-87AD-4A0D-8848-1B3F11CCA540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favorably will the segment respond to a tailored marketing program?</a:t>
          </a:r>
          <a:endParaRPr lang="en-US" b="1" dirty="0"/>
        </a:p>
      </dgm:t>
    </dgm:pt>
    <dgm:pt modelId="{5A346467-BF78-4057-B18A-165A6BD5CA88}" type="parTrans" cxnId="{4064C344-157A-4829-9002-EBD11B780ED1}">
      <dgm:prSet/>
      <dgm:spPr/>
      <dgm:t>
        <a:bodyPr/>
        <a:lstStyle/>
        <a:p>
          <a:endParaRPr lang="th-TH" b="1"/>
        </a:p>
      </dgm:t>
    </dgm:pt>
    <dgm:pt modelId="{1D092B07-F637-4BBE-816A-7FE5AEA32884}" type="sibTrans" cxnId="{4064C344-157A-4829-9002-EBD11B780ED1}">
      <dgm:prSet/>
      <dgm:spPr/>
      <dgm:t>
        <a:bodyPr/>
        <a:lstStyle/>
        <a:p>
          <a:endParaRPr lang="th-TH" b="1"/>
        </a:p>
      </dgm:t>
    </dgm:pt>
    <dgm:pt modelId="{0658D5C8-1DB8-4D46-B5E7-F7D2DCDD0824}" type="pres">
      <dgm:prSet presAssocID="{5F0EE3D0-E571-48D5-8384-EF94A5AFF65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35A690E-D6F4-4C1B-9C74-B56B848965AD}" type="pres">
      <dgm:prSet presAssocID="{28671B2C-1DBA-4D64-8E85-A6CC3D7247C9}" presName="composite" presStyleCnt="0"/>
      <dgm:spPr/>
    </dgm:pt>
    <dgm:pt modelId="{A32B3A2E-14FB-46A1-886C-4087BD628263}" type="pres">
      <dgm:prSet presAssocID="{28671B2C-1DBA-4D64-8E85-A6CC3D7247C9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F06C595-81FB-479E-B000-613E38CB1601}" type="pres">
      <dgm:prSet presAssocID="{28671B2C-1DBA-4D64-8E85-A6CC3D7247C9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B43EAD2-900A-4D47-8400-180D4FA03D2E}" type="pres">
      <dgm:prSet presAssocID="{00E3B233-71E8-4A1B-BD6C-35F71BD057CA}" presName="sp" presStyleCnt="0"/>
      <dgm:spPr/>
    </dgm:pt>
    <dgm:pt modelId="{FD66EF6F-BF78-45A9-AE38-16F93C9FB523}" type="pres">
      <dgm:prSet presAssocID="{B46FD23F-4E0B-488A-9A72-013441631719}" presName="composite" presStyleCnt="0"/>
      <dgm:spPr/>
    </dgm:pt>
    <dgm:pt modelId="{EF35BC20-F479-4C96-AF54-D6930988B82E}" type="pres">
      <dgm:prSet presAssocID="{B46FD23F-4E0B-488A-9A72-013441631719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BBB0135-04D9-4615-AC08-A71B82BCE2D4}" type="pres">
      <dgm:prSet presAssocID="{B46FD23F-4E0B-488A-9A72-013441631719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F16013-5EE4-4E3C-A1EE-7E2FA0963E93}" type="pres">
      <dgm:prSet presAssocID="{E5F73DBF-D698-400A-B77B-2CB0DEF1681F}" presName="sp" presStyleCnt="0"/>
      <dgm:spPr/>
    </dgm:pt>
    <dgm:pt modelId="{AE7755D4-9427-4C58-BFE2-5F209D71338E}" type="pres">
      <dgm:prSet presAssocID="{609367C9-2DAB-4110-9201-1D0E418C03DB}" presName="composite" presStyleCnt="0"/>
      <dgm:spPr/>
    </dgm:pt>
    <dgm:pt modelId="{A75608B9-9723-40DB-881C-43B2507E848F}" type="pres">
      <dgm:prSet presAssocID="{609367C9-2DAB-4110-9201-1D0E418C03D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E48C99-992D-4616-9EB3-DA54D697C635}" type="pres">
      <dgm:prSet presAssocID="{609367C9-2DAB-4110-9201-1D0E418C03DB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4C6C7B0-74BA-48F8-B9D0-7E8FB9C75181}" type="pres">
      <dgm:prSet presAssocID="{3A6E41F8-7188-4DF1-8075-7FB5494ECC72}" presName="sp" presStyleCnt="0"/>
      <dgm:spPr/>
    </dgm:pt>
    <dgm:pt modelId="{36B8F850-C3B5-456F-B583-CD6727CC40C1}" type="pres">
      <dgm:prSet presAssocID="{28B6BF53-F750-4C6E-8511-7FACF1AAB7F0}" presName="composite" presStyleCnt="0"/>
      <dgm:spPr/>
    </dgm:pt>
    <dgm:pt modelId="{485F34E6-723E-48EE-842C-0AAC5B3C2852}" type="pres">
      <dgm:prSet presAssocID="{28B6BF53-F750-4C6E-8511-7FACF1AAB7F0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B8C403A-0DC6-4183-B9C2-556ECB1AEC52}" type="pres">
      <dgm:prSet presAssocID="{28B6BF53-F750-4C6E-8511-7FACF1AAB7F0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A0F6A08-82AC-A847-865F-E857D5E1FFD4}" type="presOf" srcId="{DAAF6750-8B1B-46D0-9C08-5A66A942435A}" destId="{EBBB0135-04D9-4615-AC08-A71B82BCE2D4}" srcOrd="0" destOrd="0" presId="urn:microsoft.com/office/officeart/2005/8/layout/chevron2"/>
    <dgm:cxn modelId="{BF437A82-00BA-4F49-A977-AFA9607758C6}" type="presOf" srcId="{B6D3A55A-A7EE-49E8-B062-B61FC7A61C38}" destId="{8F06C595-81FB-479E-B000-613E38CB1601}" srcOrd="0" destOrd="0" presId="urn:microsoft.com/office/officeart/2005/8/layout/chevron2"/>
    <dgm:cxn modelId="{B9D50CB8-9178-49C8-A10A-A240EE303661}" srcId="{609367C9-2DAB-4110-9201-1D0E418C03DB}" destId="{913152B2-688B-4D95-A892-9B35ECDE0E3B}" srcOrd="0" destOrd="0" parTransId="{8D9D270C-3B46-4F56-9F4B-B953EC12A03C}" sibTransId="{C7FE1737-3527-4C3D-867C-64C005505609}"/>
    <dgm:cxn modelId="{8F1C876C-5F1C-491A-B345-112BE3B6F099}" srcId="{B46FD23F-4E0B-488A-9A72-013441631719}" destId="{DAAF6750-8B1B-46D0-9C08-5A66A942435A}" srcOrd="0" destOrd="0" parTransId="{2FCDA29E-DE12-4C92-9CB6-C0E4FD708ADB}" sibTransId="{114A94BD-D170-4105-AF39-607D16ABC130}"/>
    <dgm:cxn modelId="{97B98895-B6E1-964F-8345-88C207E80C90}" type="presOf" srcId="{913152B2-688B-4D95-A892-9B35ECDE0E3B}" destId="{D0E48C99-992D-4616-9EB3-DA54D697C635}" srcOrd="0" destOrd="0" presId="urn:microsoft.com/office/officeart/2005/8/layout/chevron2"/>
    <dgm:cxn modelId="{BE308FA7-7B4B-274C-9A2F-307B7D7CF4A4}" type="presOf" srcId="{609367C9-2DAB-4110-9201-1D0E418C03DB}" destId="{A75608B9-9723-40DB-881C-43B2507E848F}" srcOrd="0" destOrd="0" presId="urn:microsoft.com/office/officeart/2005/8/layout/chevron2"/>
    <dgm:cxn modelId="{5FE5EB49-2104-4A28-B29B-4E423FD90D49}" srcId="{5F0EE3D0-E571-48D5-8384-EF94A5AFF650}" destId="{609367C9-2DAB-4110-9201-1D0E418C03DB}" srcOrd="2" destOrd="0" parTransId="{E0FD923E-E9DF-4756-A5CB-7674097DE20A}" sibTransId="{3A6E41F8-7188-4DF1-8075-7FB5494ECC72}"/>
    <dgm:cxn modelId="{D27DD2F2-BE84-2843-A4D4-BBE8613BD48D}" type="presOf" srcId="{28B6BF53-F750-4C6E-8511-7FACF1AAB7F0}" destId="{485F34E6-723E-48EE-842C-0AAC5B3C2852}" srcOrd="0" destOrd="0" presId="urn:microsoft.com/office/officeart/2005/8/layout/chevron2"/>
    <dgm:cxn modelId="{48C27007-5798-CB4E-A406-C29F7B61202A}" type="presOf" srcId="{0DCE7181-87AD-4A0D-8848-1B3F11CCA540}" destId="{AB8C403A-0DC6-4183-B9C2-556ECB1AEC52}" srcOrd="0" destOrd="0" presId="urn:microsoft.com/office/officeart/2005/8/layout/chevron2"/>
    <dgm:cxn modelId="{39E6F8BC-9FE5-694A-AC41-54D89B65E8DB}" type="presOf" srcId="{B46FD23F-4E0B-488A-9A72-013441631719}" destId="{EF35BC20-F479-4C96-AF54-D6930988B82E}" srcOrd="0" destOrd="0" presId="urn:microsoft.com/office/officeart/2005/8/layout/chevron2"/>
    <dgm:cxn modelId="{CF0089EF-CAAA-3647-856C-7C33E2EBA07D}" type="presOf" srcId="{5F0EE3D0-E571-48D5-8384-EF94A5AFF650}" destId="{0658D5C8-1DB8-4D46-B5E7-F7D2DCDD0824}" srcOrd="0" destOrd="0" presId="urn:microsoft.com/office/officeart/2005/8/layout/chevron2"/>
    <dgm:cxn modelId="{E242136C-00F9-4842-9109-1E12CEC0FE35}" srcId="{5F0EE3D0-E571-48D5-8384-EF94A5AFF650}" destId="{B46FD23F-4E0B-488A-9A72-013441631719}" srcOrd="1" destOrd="0" parTransId="{E5D918B3-0581-4B8E-8303-F9F2476795AE}" sibTransId="{E5F73DBF-D698-400A-B77B-2CB0DEF1681F}"/>
    <dgm:cxn modelId="{6776E570-D7D6-1A45-B3D7-28E678E70B32}" type="presOf" srcId="{28671B2C-1DBA-4D64-8E85-A6CC3D7247C9}" destId="{A32B3A2E-14FB-46A1-886C-4087BD628263}" srcOrd="0" destOrd="0" presId="urn:microsoft.com/office/officeart/2005/8/layout/chevron2"/>
    <dgm:cxn modelId="{4D5636C9-C122-4B9E-BC64-666C7DA8863E}" srcId="{5F0EE3D0-E571-48D5-8384-EF94A5AFF650}" destId="{28671B2C-1DBA-4D64-8E85-A6CC3D7247C9}" srcOrd="0" destOrd="0" parTransId="{E5C0E2F5-9E48-439F-85A3-9D61AD936199}" sibTransId="{00E3B233-71E8-4A1B-BD6C-35F71BD057CA}"/>
    <dgm:cxn modelId="{4064C344-157A-4829-9002-EBD11B780ED1}" srcId="{28B6BF53-F750-4C6E-8511-7FACF1AAB7F0}" destId="{0DCE7181-87AD-4A0D-8848-1B3F11CCA540}" srcOrd="0" destOrd="0" parTransId="{5A346467-BF78-4057-B18A-165A6BD5CA88}" sibTransId="{1D092B07-F637-4BBE-816A-7FE5AEA32884}"/>
    <dgm:cxn modelId="{6D8D4E1F-AE24-4D03-8FF9-2A865A5AF400}" srcId="{5F0EE3D0-E571-48D5-8384-EF94A5AFF650}" destId="{28B6BF53-F750-4C6E-8511-7FACF1AAB7F0}" srcOrd="3" destOrd="0" parTransId="{488088DF-5E75-4D1C-AF4B-A9251A692184}" sibTransId="{C3AEE0B8-9636-46C2-AD5C-7556396D8ED7}"/>
    <dgm:cxn modelId="{B54530BE-2B07-4B0A-B169-FB483A1F13EE}" srcId="{28671B2C-1DBA-4D64-8E85-A6CC3D7247C9}" destId="{B6D3A55A-A7EE-49E8-B062-B61FC7A61C38}" srcOrd="0" destOrd="0" parTransId="{3013BA57-9114-4775-AE97-9C2367329747}" sibTransId="{15639F41-5923-49E0-9803-FFE7CAA5B567}"/>
    <dgm:cxn modelId="{BAAAC19D-0634-834F-A605-1652831CAB76}" type="presParOf" srcId="{0658D5C8-1DB8-4D46-B5E7-F7D2DCDD0824}" destId="{135A690E-D6F4-4C1B-9C74-B56B848965AD}" srcOrd="0" destOrd="0" presId="urn:microsoft.com/office/officeart/2005/8/layout/chevron2"/>
    <dgm:cxn modelId="{ADD1BA3B-9E73-614D-ACF1-5B447A898705}" type="presParOf" srcId="{135A690E-D6F4-4C1B-9C74-B56B848965AD}" destId="{A32B3A2E-14FB-46A1-886C-4087BD628263}" srcOrd="0" destOrd="0" presId="urn:microsoft.com/office/officeart/2005/8/layout/chevron2"/>
    <dgm:cxn modelId="{74E15081-C8A2-A542-B935-054ED7A02134}" type="presParOf" srcId="{135A690E-D6F4-4C1B-9C74-B56B848965AD}" destId="{8F06C595-81FB-479E-B000-613E38CB1601}" srcOrd="1" destOrd="0" presId="urn:microsoft.com/office/officeart/2005/8/layout/chevron2"/>
    <dgm:cxn modelId="{E4B4E77D-E263-D446-9C7D-4D40DC715C91}" type="presParOf" srcId="{0658D5C8-1DB8-4D46-B5E7-F7D2DCDD0824}" destId="{3B43EAD2-900A-4D47-8400-180D4FA03D2E}" srcOrd="1" destOrd="0" presId="urn:microsoft.com/office/officeart/2005/8/layout/chevron2"/>
    <dgm:cxn modelId="{EDC0185A-E210-0B42-9AEA-F2D99F436BD6}" type="presParOf" srcId="{0658D5C8-1DB8-4D46-B5E7-F7D2DCDD0824}" destId="{FD66EF6F-BF78-45A9-AE38-16F93C9FB523}" srcOrd="2" destOrd="0" presId="urn:microsoft.com/office/officeart/2005/8/layout/chevron2"/>
    <dgm:cxn modelId="{6B603F2C-818D-B74D-8383-C4C9896DC61A}" type="presParOf" srcId="{FD66EF6F-BF78-45A9-AE38-16F93C9FB523}" destId="{EF35BC20-F479-4C96-AF54-D6930988B82E}" srcOrd="0" destOrd="0" presId="urn:microsoft.com/office/officeart/2005/8/layout/chevron2"/>
    <dgm:cxn modelId="{C748DAF6-4F4F-6A41-8105-1DEACE5EB489}" type="presParOf" srcId="{FD66EF6F-BF78-45A9-AE38-16F93C9FB523}" destId="{EBBB0135-04D9-4615-AC08-A71B82BCE2D4}" srcOrd="1" destOrd="0" presId="urn:microsoft.com/office/officeart/2005/8/layout/chevron2"/>
    <dgm:cxn modelId="{49ED19E4-4725-7844-A9EF-F1E14C996CAC}" type="presParOf" srcId="{0658D5C8-1DB8-4D46-B5E7-F7D2DCDD0824}" destId="{E7F16013-5EE4-4E3C-A1EE-7E2FA0963E93}" srcOrd="3" destOrd="0" presId="urn:microsoft.com/office/officeart/2005/8/layout/chevron2"/>
    <dgm:cxn modelId="{46E90909-629B-1C44-BCCF-C1847A02D9D5}" type="presParOf" srcId="{0658D5C8-1DB8-4D46-B5E7-F7D2DCDD0824}" destId="{AE7755D4-9427-4C58-BFE2-5F209D71338E}" srcOrd="4" destOrd="0" presId="urn:microsoft.com/office/officeart/2005/8/layout/chevron2"/>
    <dgm:cxn modelId="{966679F1-4D99-D94B-B8B2-D8308888AE3C}" type="presParOf" srcId="{AE7755D4-9427-4C58-BFE2-5F209D71338E}" destId="{A75608B9-9723-40DB-881C-43B2507E848F}" srcOrd="0" destOrd="0" presId="urn:microsoft.com/office/officeart/2005/8/layout/chevron2"/>
    <dgm:cxn modelId="{0447D32B-17E7-B842-BB47-4C544B9D180A}" type="presParOf" srcId="{AE7755D4-9427-4C58-BFE2-5F209D71338E}" destId="{D0E48C99-992D-4616-9EB3-DA54D697C635}" srcOrd="1" destOrd="0" presId="urn:microsoft.com/office/officeart/2005/8/layout/chevron2"/>
    <dgm:cxn modelId="{9D2A0D3D-0233-3046-9878-630B5214501C}" type="presParOf" srcId="{0658D5C8-1DB8-4D46-B5E7-F7D2DCDD0824}" destId="{74C6C7B0-74BA-48F8-B9D0-7E8FB9C75181}" srcOrd="5" destOrd="0" presId="urn:microsoft.com/office/officeart/2005/8/layout/chevron2"/>
    <dgm:cxn modelId="{7EFA8E12-9C20-8B44-A0D1-BA13B09FDA33}" type="presParOf" srcId="{0658D5C8-1DB8-4D46-B5E7-F7D2DCDD0824}" destId="{36B8F850-C3B5-456F-B583-CD6727CC40C1}" srcOrd="6" destOrd="0" presId="urn:microsoft.com/office/officeart/2005/8/layout/chevron2"/>
    <dgm:cxn modelId="{EC3368C9-232B-7D42-A920-2FF50D1D309F}" type="presParOf" srcId="{36B8F850-C3B5-456F-B583-CD6727CC40C1}" destId="{485F34E6-723E-48EE-842C-0AAC5B3C2852}" srcOrd="0" destOrd="0" presId="urn:microsoft.com/office/officeart/2005/8/layout/chevron2"/>
    <dgm:cxn modelId="{CF75A11E-1767-0746-92EC-C3F0D59E86B0}" type="presParOf" srcId="{36B8F850-C3B5-456F-B583-CD6727CC40C1}" destId="{AB8C403A-0DC6-4183-B9C2-556ECB1AEC5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#3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#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5E9735-C54B-4591-9517-9A2A43363DA2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CFFA48-0B3F-49B2-8B78-D42495A48EA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0006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3698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3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7574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75712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3946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31792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74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95937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52525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3615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6A20B-C6EE-4BC1-8E80-E08CA0A54A76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7435CFE-9636-46B0-8EE1-26F02BEBAFE9}" type="slidenum">
              <a:rPr lang="en-US"/>
              <a:pPr/>
              <a:t>1</a:t>
            </a:fld>
            <a:endParaRPr lang="en-US"/>
          </a:p>
        </p:txBody>
      </p:sp>
      <p:sp>
        <p:nvSpPr>
          <p:cNvPr id="8007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85720" y="357166"/>
            <a:ext cx="86868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200" dirty="0" smtClean="0">
                <a:solidFill>
                  <a:schemeClr val="hlink"/>
                </a:solidFill>
              </a:rPr>
              <a:t>Additional </a:t>
            </a:r>
            <a:r>
              <a:rPr lang="en-US" sz="3200" dirty="0" smtClean="0">
                <a:solidFill>
                  <a:schemeClr val="hlink"/>
                </a:solidFill>
              </a:rPr>
              <a:t>Slides on</a:t>
            </a:r>
            <a:r>
              <a:rPr lang="en-US" sz="3200" dirty="0">
                <a:solidFill>
                  <a:schemeClr val="hlink"/>
                </a:solidFill>
              </a:rPr>
              <a:t/>
            </a:r>
            <a:br>
              <a:rPr lang="en-US" sz="3200" dirty="0">
                <a:solidFill>
                  <a:schemeClr val="hlink"/>
                </a:solidFill>
              </a:rPr>
            </a:br>
            <a:r>
              <a:rPr lang="en-US" sz="6000" dirty="0">
                <a:solidFill>
                  <a:schemeClr val="hlink"/>
                </a:solidFill>
              </a:rPr>
              <a:t> </a:t>
            </a:r>
            <a:r>
              <a:rPr lang="en-US" sz="6000" dirty="0" smtClean="0">
                <a:solidFill>
                  <a:schemeClr val="hlink"/>
                </a:solidFill>
              </a:rPr>
              <a:t>STP</a:t>
            </a:r>
            <a:endParaRPr lang="en-US" sz="6000" dirty="0">
              <a:solidFill>
                <a:schemeClr val="hlink"/>
              </a:solidFill>
            </a:endParaRPr>
          </a:p>
        </p:txBody>
      </p:sp>
      <p:pic>
        <p:nvPicPr>
          <p:cNvPr id="6" name="รูปภาพ 5" descr="positioning example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1500174"/>
            <a:ext cx="4466912" cy="4824102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  <a:scene3d>
            <a:camera prst="perspectiveRelaxed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CB3A0122-112B-4373-BBFD-24BEE131E7B5}" type="slidenum">
              <a:rPr lang="en-US"/>
              <a:pPr/>
              <a:t>2</a:t>
            </a:fld>
            <a:endParaRPr lang="en-US"/>
          </a:p>
        </p:txBody>
      </p:sp>
      <p:sp>
        <p:nvSpPr>
          <p:cNvPr id="802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chemeClr val="hlink"/>
                </a:solidFill>
              </a:rPr>
              <a:t>Brand Positioning</a:t>
            </a:r>
          </a:p>
        </p:txBody>
      </p:sp>
      <p:sp>
        <p:nvSpPr>
          <p:cNvPr id="80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371600"/>
            <a:ext cx="8177242" cy="4557730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/>
              <a:t>Is at the heart of the marketing strategy</a:t>
            </a:r>
          </a:p>
          <a:p>
            <a:endParaRPr lang="en-US" b="1" dirty="0"/>
          </a:p>
          <a:p>
            <a:r>
              <a:rPr lang="en-US" b="1" dirty="0"/>
              <a:t>“. . . the act of designing the company’s offer and image so that it occupies a distinct and valued place in the target customer’s minds.”</a:t>
            </a:r>
          </a:p>
          <a:p>
            <a:pPr algn="r">
              <a:buFont typeface="Wingdings" pitchFamily="2" charset="2"/>
              <a:buNone/>
            </a:pPr>
            <a:r>
              <a:rPr lang="en-US" sz="2000" dirty="0"/>
              <a:t>Philip </a:t>
            </a:r>
            <a:r>
              <a:rPr lang="en-US" sz="2000" dirty="0" err="1"/>
              <a:t>Kotler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F61E7555-84B4-4E9C-B0BC-C79AAC482DB6}" type="slidenum">
              <a:rPr lang="en-US"/>
              <a:pPr/>
              <a:t>3</a:t>
            </a:fld>
            <a:endParaRPr lang="en-US"/>
          </a:p>
        </p:txBody>
      </p:sp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Determining a frame of reference</a:t>
            </a:r>
            <a:endParaRPr lang="en-US">
              <a:solidFill>
                <a:schemeClr val="hlink"/>
              </a:solidFill>
            </a:endParaRPr>
          </a:p>
        </p:txBody>
      </p:sp>
      <p:sp>
        <p:nvSpPr>
          <p:cNvPr id="845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Marketers </a:t>
            </a:r>
            <a:r>
              <a:rPr lang="en-US" altLang="ja-JP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need to know</a:t>
            </a: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</a:t>
            </a:r>
            <a:endParaRPr lang="en-US" altLang="ja-JP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2000240"/>
          <a:ext cx="7429552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A35AF3C-8B19-494D-A9D6-C7F1C14DEFFC}" type="slidenum">
              <a:rPr lang="en-US"/>
              <a:pPr/>
              <a:t>4</a:t>
            </a:fld>
            <a:endParaRPr lang="en-US"/>
          </a:p>
        </p:txBody>
      </p:sp>
      <p:sp>
        <p:nvSpPr>
          <p:cNvPr id="8468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Target Market</a:t>
            </a: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928662" y="1285860"/>
          <a:ext cx="7500990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35CFCD3-23DE-4677-ABCE-EA9481F1CCCB}" type="slidenum">
              <a:rPr lang="en-US"/>
              <a:pPr/>
              <a:t>5</a:t>
            </a:fld>
            <a:endParaRPr lang="en-US"/>
          </a:p>
        </p:txBody>
      </p:sp>
      <p:sp>
        <p:nvSpPr>
          <p:cNvPr id="8478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Example of the </a:t>
            </a:r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toothpaste market</a:t>
            </a:r>
            <a:r>
              <a:rPr lang="en-US" altLang="ja-JP">
                <a:ea typeface="MS PGothic" pitchFamily="34" charset="-128"/>
              </a:rPr>
              <a:t> </a:t>
            </a:r>
            <a:endParaRPr lang="en-US"/>
          </a:p>
        </p:txBody>
      </p:sp>
      <p:sp>
        <p:nvSpPr>
          <p:cNvPr id="84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None/>
            </a:pPr>
            <a:r>
              <a:rPr lang="en-US" altLang="ja-JP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Four main segments</a:t>
            </a: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</a:t>
            </a:r>
            <a:endParaRPr lang="en-US" altLang="ja-JP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2285992"/>
          <a:ext cx="6715172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F61E7555-84B4-4E9C-B0BC-C79AAC482DB6}" type="slidenum">
              <a:rPr lang="en-US"/>
              <a:pPr/>
              <a:t>6</a:t>
            </a:fld>
            <a:endParaRPr lang="en-US"/>
          </a:p>
        </p:txBody>
      </p:sp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Determining a frame of reference</a:t>
            </a:r>
            <a:endParaRPr lang="en-US">
              <a:solidFill>
                <a:schemeClr val="hlink"/>
              </a:solidFill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500166" y="1928802"/>
          <a:ext cx="65722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1AC8586C-82EF-4E8E-B5F7-B4ABE7B06D6B}" type="slidenum">
              <a:rPr lang="en-US"/>
              <a:pPr/>
              <a:t>7</a:t>
            </a:fld>
            <a:endParaRPr lang="en-US"/>
          </a:p>
        </p:txBody>
      </p:sp>
      <p:sp>
        <p:nvSpPr>
          <p:cNvPr id="8509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  <a:t>Points-of-Parity </a:t>
            </a:r>
            <a:b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</a:br>
            <a: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  <a:t>and Points-of-Difference</a:t>
            </a:r>
            <a:endParaRPr lang="en-US" sz="4000">
              <a:solidFill>
                <a:schemeClr val="hlink"/>
              </a:solidFill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1428736"/>
          <a:ext cx="7215238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1EDA23D7-08B9-4C95-AB3D-092245901EBF}" type="slidenum">
              <a:rPr lang="en-US"/>
              <a:pPr/>
              <a:t>8</a:t>
            </a:fld>
            <a:endParaRPr lang="en-US"/>
          </a:p>
        </p:txBody>
      </p:sp>
      <p:sp>
        <p:nvSpPr>
          <p:cNvPr id="8488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Criteria for Segmentation</a:t>
            </a: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357158" y="1214422"/>
          <a:ext cx="8429684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87DD79C1-93B3-4DE8-84CB-05810475A6FD}" type="slidenum">
              <a:rPr lang="en-US"/>
              <a:pPr/>
              <a:t>9</a:t>
            </a:fld>
            <a:endParaRPr lang="en-US"/>
          </a:p>
        </p:txBody>
      </p:sp>
      <p:sp>
        <p:nvSpPr>
          <p:cNvPr id="8499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Nature of Competition</a:t>
            </a:r>
          </a:p>
        </p:txBody>
      </p:sp>
      <p:sp>
        <p:nvSpPr>
          <p:cNvPr id="84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500174"/>
            <a:ext cx="8358246" cy="4857784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altLang="ja-JP" b="1" dirty="0">
                <a:ea typeface="MS PGothic" pitchFamily="34" charset="-128"/>
              </a:rPr>
              <a:t>Deciding to target a certain type of consumer often defines the nature of competition </a:t>
            </a:r>
            <a:endParaRPr lang="en-US" altLang="ja-JP" b="1" dirty="0" smtClean="0">
              <a:ea typeface="MS PGothic" pitchFamily="34" charset="-128"/>
            </a:endParaRPr>
          </a:p>
          <a:p>
            <a:endParaRPr lang="en-US" altLang="ja-JP" b="1" dirty="0">
              <a:ea typeface="MS PGothic" pitchFamily="34" charset="-128"/>
            </a:endParaRPr>
          </a:p>
          <a:p>
            <a:r>
              <a:rPr lang="en-US" altLang="ja-JP" b="1" u="sng" dirty="0">
                <a:solidFill>
                  <a:schemeClr val="tx1"/>
                </a:solidFill>
                <a:ea typeface="MS PGothic" pitchFamily="34" charset="-128"/>
              </a:rPr>
              <a:t>Do not define competition too narrowly</a:t>
            </a:r>
          </a:p>
          <a:p>
            <a:pPr lvl="1"/>
            <a:r>
              <a:rPr lang="en-US" b="1" dirty="0"/>
              <a:t>Ex: </a:t>
            </a:r>
            <a:r>
              <a:rPr lang="en-US" altLang="ja-JP" b="1" dirty="0">
                <a:ea typeface="MS PGothic" pitchFamily="34" charset="-128"/>
              </a:rPr>
              <a:t>a luxury good with a strong hedonic benefit like  stereo equipment may compete as much with a vacation as with other durable goods like furniture </a:t>
            </a:r>
            <a:endParaRPr lang="en-US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Positioning &amp; differentiation</a:t>
            </a:r>
            <a:endParaRPr lang="th-TH" smtClean="0">
              <a:solidFill>
                <a:srgbClr val="FF0000"/>
              </a:solidFill>
            </a:endParaRPr>
          </a:p>
        </p:txBody>
      </p:sp>
      <p:sp>
        <p:nvSpPr>
          <p:cNvPr id="41987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b="1" smtClean="0"/>
              <a:t>Positioning  Statement:</a:t>
            </a:r>
            <a:endParaRPr lang="en-US" smtClean="0"/>
          </a:p>
          <a:p>
            <a:pPr>
              <a:buFont typeface="Wingdings 2" pitchFamily="18" charset="2"/>
              <a:buNone/>
            </a:pPr>
            <a:r>
              <a:rPr lang="en-US" smtClean="0"/>
              <a:t> 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We are </a:t>
            </a:r>
            <a:r>
              <a:rPr lang="en-US" sz="2400" i="1" smtClean="0"/>
              <a:t>(name of brand).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We produce </a:t>
            </a:r>
            <a:r>
              <a:rPr lang="en-US" sz="2400" i="1" smtClean="0"/>
              <a:t>(type of offering)</a:t>
            </a:r>
            <a:r>
              <a:rPr lang="en-US" sz="2400" smtClean="0"/>
              <a:t> for </a:t>
            </a:r>
            <a:r>
              <a:rPr lang="en-US" sz="2400" i="1" smtClean="0"/>
              <a:t>(target consumer)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This market offering provides benefits that satisfy</a:t>
            </a:r>
            <a:r>
              <a:rPr lang="en-US" sz="2400" i="1" smtClean="0"/>
              <a:t>(consumer needs)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Our offering uniquely attracts our target consumer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Because </a:t>
            </a:r>
            <a:r>
              <a:rPr lang="en-US" sz="2400" i="1" smtClean="0"/>
              <a:t>(source of competitive uniqueness).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Our benefits differ from competitors’ benefits in the following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Way(s): </a:t>
            </a:r>
            <a:r>
              <a:rPr lang="en-US" sz="2400" i="1" smtClean="0"/>
              <a:t>(points of differentiation).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endParaRPr lang="th-TH" sz="24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Positioning &amp; differentiation</a:t>
            </a:r>
            <a:endParaRPr lang="th-TH" smtClean="0">
              <a:solidFill>
                <a:srgbClr val="FF00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b="1" dirty="0" smtClean="0"/>
              <a:t>Gatorade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We are Gatorade.  We produce sports drinks for physical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activity enthusiasts who consider themselves to be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accomplished, but not necessarily competitive, athletes.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This market offering provides </a:t>
            </a:r>
            <a:r>
              <a:rPr lang="en-US" u="sng" dirty="0"/>
              <a:t>benefits that satisfy our 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Consumer’s need to quench thirst in a healthy and fun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(but not frivolous)way.</a:t>
            </a:r>
            <a:r>
              <a:rPr lang="en-US" dirty="0"/>
              <a:t>  Our offering uniquely attracts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Our target consumer </a:t>
            </a:r>
            <a:r>
              <a:rPr lang="en-US" u="sng" dirty="0"/>
              <a:t>because it is absorbed in the body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12 times faster than water</a:t>
            </a:r>
            <a:r>
              <a:rPr lang="en-US" dirty="0"/>
              <a:t> and because it is heavily promoted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Using imagery of everyday </a:t>
            </a:r>
            <a:r>
              <a:rPr lang="en-US" dirty="0" smtClean="0"/>
              <a:t>athletes </a:t>
            </a:r>
            <a:r>
              <a:rPr lang="en-US" dirty="0"/>
              <a:t>working up a sweat.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Our benefits differ from competitors’ benefits in the following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 ways: </a:t>
            </a:r>
            <a:r>
              <a:rPr lang="en-US" u="sng" dirty="0"/>
              <a:t>fun, scientifically-backed quenching.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475</Words>
  <Application>Microsoft Office PowerPoint</Application>
  <PresentationFormat>On-screen Show (4:3)</PresentationFormat>
  <Paragraphs>74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MS PGothic</vt:lpstr>
      <vt:lpstr>Angsana New</vt:lpstr>
      <vt:lpstr>Arial</vt:lpstr>
      <vt:lpstr>Calibri</vt:lpstr>
      <vt:lpstr>Cordia New</vt:lpstr>
      <vt:lpstr>Wingdings</vt:lpstr>
      <vt:lpstr>Wingdings 2</vt:lpstr>
      <vt:lpstr>Wingdings 3</vt:lpstr>
      <vt:lpstr>ชุดรูปแบบของ Office</vt:lpstr>
      <vt:lpstr>Additional Slides on  STP</vt:lpstr>
      <vt:lpstr>Brand Positioning</vt:lpstr>
      <vt:lpstr>Determining a frame of reference</vt:lpstr>
      <vt:lpstr>Target Market</vt:lpstr>
      <vt:lpstr>Example of the toothpaste market </vt:lpstr>
      <vt:lpstr>Determining a frame of reference</vt:lpstr>
      <vt:lpstr>Points-of-Parity  and Points-of-Difference</vt:lpstr>
      <vt:lpstr>Criteria for Segmentation</vt:lpstr>
      <vt:lpstr>Nature of Competition</vt:lpstr>
      <vt:lpstr>Positioning &amp; differentiation</vt:lpstr>
      <vt:lpstr>Positioning &amp; differentiation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Lecturer</cp:lastModifiedBy>
  <cp:revision>6</cp:revision>
  <dcterms:created xsi:type="dcterms:W3CDTF">2011-11-11T08:31:36Z</dcterms:created>
  <dcterms:modified xsi:type="dcterms:W3CDTF">2017-11-16T09:08:11Z</dcterms:modified>
</cp:coreProperties>
</file>